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310" r:id="rId3"/>
    <p:sldId id="309" r:id="rId4"/>
    <p:sldId id="261" r:id="rId5"/>
    <p:sldId id="311" r:id="rId6"/>
  </p:sldIdLst>
  <p:sldSz cx="9144000" cy="5143500" type="screen16x9"/>
  <p:notesSz cx="6858000" cy="9144000"/>
  <p:embeddedFontLst>
    <p:embeddedFont>
      <p:font typeface="Barlow Semi Condensed Light" panose="020B0604020202020204" charset="0"/>
      <p:regular r:id="rId8"/>
      <p:bold r:id="rId9"/>
      <p:italic r:id="rId10"/>
      <p:boldItalic r:id="rId11"/>
    </p:embeddedFont>
    <p:embeddedFont>
      <p:font typeface="Glass Antiqua" panose="020B0604020202020204" charset="0"/>
      <p:regular r:id="rId12"/>
    </p:embeddedFont>
    <p:embeddedFont>
      <p:font typeface="Roboto Condensed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54">
          <p15:clr>
            <a:srgbClr val="9AA0A6"/>
          </p15:clr>
        </p15:guide>
        <p15:guide id="3" orient="horz" pos="504">
          <p15:clr>
            <a:srgbClr val="9AA0A6"/>
          </p15:clr>
        </p15:guide>
        <p15:guide id="4" pos="53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FE6ECA-9AF7-4ABD-8D2A-390F295A4B5E}">
  <a:tblStyle styleId="{64FE6ECA-9AF7-4ABD-8D2A-390F295A4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5" y="67"/>
      </p:cViewPr>
      <p:guideLst>
        <p:guide pos="2880"/>
        <p:guide pos="454"/>
        <p:guide orient="horz" pos="50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b0484756_4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b0484756_4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6db0484756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6db0484756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3443400"/>
            <a:ext cx="85206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rgbClr val="42075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4041275"/>
            <a:ext cx="85206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rgbClr val="42075E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9997" y="1249325"/>
            <a:ext cx="7682100" cy="3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udea"/>
              <a:buAutoNum type="arabicPeriod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719997" y="359450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 flipH="1">
            <a:off x="5268250" y="2868975"/>
            <a:ext cx="3155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429500" y="2593925"/>
            <a:ext cx="3994200" cy="11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">
  <p:cSld name="BIG_NUMBER_3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720000" y="3066925"/>
            <a:ext cx="5121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720000" y="1797600"/>
            <a:ext cx="5598000" cy="121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ass Antiqua"/>
              <a:buNone/>
              <a:defRPr sz="280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Semi Condensed Light"/>
              <a:buChar char="●"/>
              <a:defRPr sz="18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○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■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●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○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■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●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 Light"/>
              <a:buChar char="○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 Light"/>
              <a:buChar char="■"/>
              <a:defRPr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4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7"/>
          <p:cNvGrpSpPr/>
          <p:nvPr/>
        </p:nvGrpSpPr>
        <p:grpSpPr>
          <a:xfrm>
            <a:off x="3204257" y="555477"/>
            <a:ext cx="2735486" cy="2887923"/>
            <a:chOff x="1409400" y="238225"/>
            <a:chExt cx="1976650" cy="2086800"/>
          </a:xfrm>
        </p:grpSpPr>
        <p:sp>
          <p:nvSpPr>
            <p:cNvPr id="124" name="Google Shape;124;p27"/>
            <p:cNvSpPr/>
            <p:nvPr/>
          </p:nvSpPr>
          <p:spPr>
            <a:xfrm>
              <a:off x="2727625" y="708400"/>
              <a:ext cx="222575" cy="857050"/>
            </a:xfrm>
            <a:custGeom>
              <a:avLst/>
              <a:gdLst/>
              <a:ahLst/>
              <a:cxnLst/>
              <a:rect l="l" t="t" r="r" b="b"/>
              <a:pathLst>
                <a:path w="8903" h="34282" extrusionOk="0">
                  <a:moveTo>
                    <a:pt x="7445" y="1"/>
                  </a:moveTo>
                  <a:cubicBezTo>
                    <a:pt x="7419" y="1"/>
                    <a:pt x="7391" y="23"/>
                    <a:pt x="7397" y="56"/>
                  </a:cubicBezTo>
                  <a:cubicBezTo>
                    <a:pt x="8610" y="7143"/>
                    <a:pt x="3260" y="12669"/>
                    <a:pt x="1210" y="18999"/>
                  </a:cubicBezTo>
                  <a:cubicBezTo>
                    <a:pt x="346" y="21664"/>
                    <a:pt x="0" y="24674"/>
                    <a:pt x="1027" y="27342"/>
                  </a:cubicBezTo>
                  <a:cubicBezTo>
                    <a:pt x="2044" y="29974"/>
                    <a:pt x="4131" y="32041"/>
                    <a:pt x="5779" y="34277"/>
                  </a:cubicBezTo>
                  <a:cubicBezTo>
                    <a:pt x="5781" y="34280"/>
                    <a:pt x="5783" y="34281"/>
                    <a:pt x="5786" y="34281"/>
                  </a:cubicBezTo>
                  <a:cubicBezTo>
                    <a:pt x="5793" y="34281"/>
                    <a:pt x="5800" y="34274"/>
                    <a:pt x="5795" y="34267"/>
                  </a:cubicBezTo>
                  <a:cubicBezTo>
                    <a:pt x="4303" y="31808"/>
                    <a:pt x="2170" y="29678"/>
                    <a:pt x="1369" y="26847"/>
                  </a:cubicBezTo>
                  <a:cubicBezTo>
                    <a:pt x="463" y="23634"/>
                    <a:pt x="1247" y="20275"/>
                    <a:pt x="2492" y="17268"/>
                  </a:cubicBezTo>
                  <a:cubicBezTo>
                    <a:pt x="4769" y="11785"/>
                    <a:pt x="8902" y="6303"/>
                    <a:pt x="7487" y="36"/>
                  </a:cubicBezTo>
                  <a:cubicBezTo>
                    <a:pt x="7481" y="11"/>
                    <a:pt x="7463" y="1"/>
                    <a:pt x="7445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2754400" y="495650"/>
              <a:ext cx="405475" cy="737275"/>
            </a:xfrm>
            <a:custGeom>
              <a:avLst/>
              <a:gdLst/>
              <a:ahLst/>
              <a:cxnLst/>
              <a:rect l="l" t="t" r="r" b="b"/>
              <a:pathLst>
                <a:path w="16219" h="29491" extrusionOk="0">
                  <a:moveTo>
                    <a:pt x="10190" y="1"/>
                  </a:moveTo>
                  <a:cubicBezTo>
                    <a:pt x="10166" y="1"/>
                    <a:pt x="10145" y="24"/>
                    <a:pt x="10161" y="49"/>
                  </a:cubicBezTo>
                  <a:cubicBezTo>
                    <a:pt x="13350" y="5263"/>
                    <a:pt x="12217" y="11692"/>
                    <a:pt x="8848" y="16508"/>
                  </a:cubicBezTo>
                  <a:cubicBezTo>
                    <a:pt x="5944" y="20654"/>
                    <a:pt x="548" y="23967"/>
                    <a:pt x="6" y="29419"/>
                  </a:cubicBezTo>
                  <a:cubicBezTo>
                    <a:pt x="0" y="29465"/>
                    <a:pt x="37" y="29490"/>
                    <a:pt x="75" y="29490"/>
                  </a:cubicBezTo>
                  <a:cubicBezTo>
                    <a:pt x="105" y="29490"/>
                    <a:pt x="136" y="29474"/>
                    <a:pt x="145" y="29439"/>
                  </a:cubicBezTo>
                  <a:cubicBezTo>
                    <a:pt x="1508" y="23973"/>
                    <a:pt x="6342" y="20926"/>
                    <a:pt x="9396" y="16524"/>
                  </a:cubicBezTo>
                  <a:cubicBezTo>
                    <a:pt x="11237" y="14746"/>
                    <a:pt x="13260" y="13125"/>
                    <a:pt x="14476" y="10842"/>
                  </a:cubicBezTo>
                  <a:cubicBezTo>
                    <a:pt x="16012" y="7958"/>
                    <a:pt x="16218" y="4715"/>
                    <a:pt x="15670" y="1545"/>
                  </a:cubicBezTo>
                  <a:cubicBezTo>
                    <a:pt x="15667" y="1533"/>
                    <a:pt x="15656" y="1528"/>
                    <a:pt x="15645" y="1528"/>
                  </a:cubicBezTo>
                  <a:cubicBezTo>
                    <a:pt x="15632" y="1528"/>
                    <a:pt x="15618" y="1537"/>
                    <a:pt x="15620" y="1552"/>
                  </a:cubicBezTo>
                  <a:cubicBezTo>
                    <a:pt x="15942" y="4845"/>
                    <a:pt x="15530" y="8420"/>
                    <a:pt x="13742" y="11267"/>
                  </a:cubicBezTo>
                  <a:cubicBezTo>
                    <a:pt x="12776" y="12809"/>
                    <a:pt x="11453" y="14048"/>
                    <a:pt x="10164" y="15318"/>
                  </a:cubicBezTo>
                  <a:cubicBezTo>
                    <a:pt x="10227" y="15208"/>
                    <a:pt x="10290" y="15098"/>
                    <a:pt x="10350" y="14989"/>
                  </a:cubicBezTo>
                  <a:cubicBezTo>
                    <a:pt x="12898" y="10314"/>
                    <a:pt x="13264" y="4549"/>
                    <a:pt x="10220" y="17"/>
                  </a:cubicBezTo>
                  <a:cubicBezTo>
                    <a:pt x="10212" y="5"/>
                    <a:pt x="10201" y="1"/>
                    <a:pt x="10190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2758625" y="491050"/>
              <a:ext cx="199200" cy="231975"/>
            </a:xfrm>
            <a:custGeom>
              <a:avLst/>
              <a:gdLst/>
              <a:ahLst/>
              <a:cxnLst/>
              <a:rect l="l" t="t" r="r" b="b"/>
              <a:pathLst>
                <a:path w="7968" h="9279" extrusionOk="0">
                  <a:moveTo>
                    <a:pt x="6156" y="0"/>
                  </a:moveTo>
                  <a:cubicBezTo>
                    <a:pt x="4645" y="0"/>
                    <a:pt x="4808" y="4766"/>
                    <a:pt x="4808" y="4766"/>
                  </a:cubicBezTo>
                  <a:cubicBezTo>
                    <a:pt x="4808" y="4766"/>
                    <a:pt x="2658" y="1553"/>
                    <a:pt x="1446" y="1553"/>
                  </a:cubicBezTo>
                  <a:cubicBezTo>
                    <a:pt x="1282" y="1553"/>
                    <a:pt x="1135" y="1612"/>
                    <a:pt x="1013" y="1745"/>
                  </a:cubicBezTo>
                  <a:cubicBezTo>
                    <a:pt x="0" y="2852"/>
                    <a:pt x="4838" y="8029"/>
                    <a:pt x="5925" y="9278"/>
                  </a:cubicBezTo>
                  <a:cubicBezTo>
                    <a:pt x="5925" y="9278"/>
                    <a:pt x="7968" y="330"/>
                    <a:pt x="6300" y="14"/>
                  </a:cubicBezTo>
                  <a:cubicBezTo>
                    <a:pt x="6250" y="5"/>
                    <a:pt x="6202" y="0"/>
                    <a:pt x="6156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2755950" y="487300"/>
              <a:ext cx="236950" cy="308325"/>
            </a:xfrm>
            <a:custGeom>
              <a:avLst/>
              <a:gdLst/>
              <a:ahLst/>
              <a:cxnLst/>
              <a:rect l="l" t="t" r="r" b="b"/>
              <a:pathLst>
                <a:path w="9478" h="12333" extrusionOk="0">
                  <a:moveTo>
                    <a:pt x="4032" y="0"/>
                  </a:moveTo>
                  <a:cubicBezTo>
                    <a:pt x="3969" y="0"/>
                    <a:pt x="3905" y="6"/>
                    <a:pt x="3839" y="18"/>
                  </a:cubicBezTo>
                  <a:cubicBezTo>
                    <a:pt x="1815" y="383"/>
                    <a:pt x="3848" y="5391"/>
                    <a:pt x="3918" y="5567"/>
                  </a:cubicBezTo>
                  <a:cubicBezTo>
                    <a:pt x="3810" y="5470"/>
                    <a:pt x="2062" y="3877"/>
                    <a:pt x="1093" y="3877"/>
                  </a:cubicBezTo>
                  <a:cubicBezTo>
                    <a:pt x="840" y="3877"/>
                    <a:pt x="639" y="3986"/>
                    <a:pt x="535" y="4258"/>
                  </a:cubicBezTo>
                  <a:cubicBezTo>
                    <a:pt x="0" y="5654"/>
                    <a:pt x="4908" y="9163"/>
                    <a:pt x="6254" y="11641"/>
                  </a:cubicBezTo>
                  <a:cubicBezTo>
                    <a:pt x="6387" y="11884"/>
                    <a:pt x="6483" y="12113"/>
                    <a:pt x="6540" y="12333"/>
                  </a:cubicBezTo>
                  <a:cubicBezTo>
                    <a:pt x="6540" y="12333"/>
                    <a:pt x="6573" y="12149"/>
                    <a:pt x="6639" y="11804"/>
                  </a:cubicBezTo>
                  <a:cubicBezTo>
                    <a:pt x="6772" y="11169"/>
                    <a:pt x="7025" y="9986"/>
                    <a:pt x="7424" y="8408"/>
                  </a:cubicBezTo>
                  <a:cubicBezTo>
                    <a:pt x="8042" y="5973"/>
                    <a:pt x="9477" y="2029"/>
                    <a:pt x="8317" y="1520"/>
                  </a:cubicBezTo>
                  <a:cubicBezTo>
                    <a:pt x="8192" y="1464"/>
                    <a:pt x="8073" y="1439"/>
                    <a:pt x="7961" y="1439"/>
                  </a:cubicBezTo>
                  <a:cubicBezTo>
                    <a:pt x="6589" y="1439"/>
                    <a:pt x="6134" y="5245"/>
                    <a:pt x="6134" y="5245"/>
                  </a:cubicBezTo>
                  <a:cubicBezTo>
                    <a:pt x="6134" y="5245"/>
                    <a:pt x="5916" y="0"/>
                    <a:pt x="4032" y="0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2848500" y="631475"/>
              <a:ext cx="80475" cy="164150"/>
            </a:xfrm>
            <a:custGeom>
              <a:avLst/>
              <a:gdLst/>
              <a:ahLst/>
              <a:cxnLst/>
              <a:rect l="l" t="t" r="r" b="b"/>
              <a:pathLst>
                <a:path w="3219" h="6566" extrusionOk="0">
                  <a:moveTo>
                    <a:pt x="1353" y="1"/>
                  </a:moveTo>
                  <a:cubicBezTo>
                    <a:pt x="1335" y="1"/>
                    <a:pt x="1314" y="16"/>
                    <a:pt x="1322" y="36"/>
                  </a:cubicBezTo>
                  <a:cubicBezTo>
                    <a:pt x="1834" y="1418"/>
                    <a:pt x="2103" y="2844"/>
                    <a:pt x="2322" y="4279"/>
                  </a:cubicBezTo>
                  <a:cubicBezTo>
                    <a:pt x="1808" y="3046"/>
                    <a:pt x="994" y="1927"/>
                    <a:pt x="74" y="973"/>
                  </a:cubicBezTo>
                  <a:cubicBezTo>
                    <a:pt x="67" y="966"/>
                    <a:pt x="59" y="964"/>
                    <a:pt x="51" y="964"/>
                  </a:cubicBezTo>
                  <a:cubicBezTo>
                    <a:pt x="25" y="964"/>
                    <a:pt x="0" y="996"/>
                    <a:pt x="23" y="1019"/>
                  </a:cubicBezTo>
                  <a:cubicBezTo>
                    <a:pt x="1316" y="2448"/>
                    <a:pt x="2007" y="4074"/>
                    <a:pt x="2549" y="5851"/>
                  </a:cubicBezTo>
                  <a:cubicBezTo>
                    <a:pt x="2552" y="5857"/>
                    <a:pt x="2552" y="5868"/>
                    <a:pt x="2552" y="5874"/>
                  </a:cubicBezTo>
                  <a:cubicBezTo>
                    <a:pt x="2685" y="6117"/>
                    <a:pt x="2781" y="6346"/>
                    <a:pt x="2838" y="6566"/>
                  </a:cubicBezTo>
                  <a:cubicBezTo>
                    <a:pt x="2838" y="6566"/>
                    <a:pt x="2871" y="6382"/>
                    <a:pt x="2937" y="6037"/>
                  </a:cubicBezTo>
                  <a:cubicBezTo>
                    <a:pt x="2811" y="4289"/>
                    <a:pt x="2877" y="2558"/>
                    <a:pt x="3210" y="817"/>
                  </a:cubicBezTo>
                  <a:cubicBezTo>
                    <a:pt x="3218" y="772"/>
                    <a:pt x="3180" y="741"/>
                    <a:pt x="3146" y="741"/>
                  </a:cubicBezTo>
                  <a:cubicBezTo>
                    <a:pt x="3124" y="741"/>
                    <a:pt x="3103" y="754"/>
                    <a:pt x="3097" y="784"/>
                  </a:cubicBezTo>
                  <a:cubicBezTo>
                    <a:pt x="2765" y="2315"/>
                    <a:pt x="2621" y="3864"/>
                    <a:pt x="2715" y="5409"/>
                  </a:cubicBezTo>
                  <a:cubicBezTo>
                    <a:pt x="2502" y="3558"/>
                    <a:pt x="2103" y="1734"/>
                    <a:pt x="1373" y="13"/>
                  </a:cubicBezTo>
                  <a:cubicBezTo>
                    <a:pt x="1369" y="4"/>
                    <a:pt x="1361" y="1"/>
                    <a:pt x="1353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2883525" y="717525"/>
              <a:ext cx="61525" cy="95375"/>
            </a:xfrm>
            <a:custGeom>
              <a:avLst/>
              <a:gdLst/>
              <a:ahLst/>
              <a:cxnLst/>
              <a:rect l="l" t="t" r="r" b="b"/>
              <a:pathLst>
                <a:path w="2461" h="3815" extrusionOk="0">
                  <a:moveTo>
                    <a:pt x="991" y="1"/>
                  </a:moveTo>
                  <a:cubicBezTo>
                    <a:pt x="975" y="1"/>
                    <a:pt x="958" y="3"/>
                    <a:pt x="941" y="6"/>
                  </a:cubicBezTo>
                  <a:cubicBezTo>
                    <a:pt x="490" y="103"/>
                    <a:pt x="875" y="1190"/>
                    <a:pt x="875" y="1190"/>
                  </a:cubicBezTo>
                  <a:cubicBezTo>
                    <a:pt x="737" y="878"/>
                    <a:pt x="464" y="709"/>
                    <a:pt x="270" y="709"/>
                  </a:cubicBezTo>
                  <a:cubicBezTo>
                    <a:pt x="107" y="709"/>
                    <a:pt x="0" y="831"/>
                    <a:pt x="81" y="1090"/>
                  </a:cubicBezTo>
                  <a:cubicBezTo>
                    <a:pt x="181" y="1409"/>
                    <a:pt x="802" y="2170"/>
                    <a:pt x="1154" y="2837"/>
                  </a:cubicBezTo>
                  <a:cubicBezTo>
                    <a:pt x="1417" y="3329"/>
                    <a:pt x="1447" y="3814"/>
                    <a:pt x="1447" y="3814"/>
                  </a:cubicBezTo>
                  <a:cubicBezTo>
                    <a:pt x="1460" y="3100"/>
                    <a:pt x="2460" y="545"/>
                    <a:pt x="2015" y="445"/>
                  </a:cubicBezTo>
                  <a:cubicBezTo>
                    <a:pt x="1989" y="439"/>
                    <a:pt x="1964" y="437"/>
                    <a:pt x="1941" y="437"/>
                  </a:cubicBezTo>
                  <a:cubicBezTo>
                    <a:pt x="1562" y="437"/>
                    <a:pt x="1476" y="1130"/>
                    <a:pt x="1476" y="1130"/>
                  </a:cubicBezTo>
                  <a:cubicBezTo>
                    <a:pt x="1476" y="1130"/>
                    <a:pt x="1397" y="1"/>
                    <a:pt x="991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3107825" y="685350"/>
              <a:ext cx="107775" cy="85100"/>
            </a:xfrm>
            <a:custGeom>
              <a:avLst/>
              <a:gdLst/>
              <a:ahLst/>
              <a:cxnLst/>
              <a:rect l="l" t="t" r="r" b="b"/>
              <a:pathLst>
                <a:path w="4311" h="3404" extrusionOk="0">
                  <a:moveTo>
                    <a:pt x="4310" y="1"/>
                  </a:moveTo>
                  <a:lnTo>
                    <a:pt x="4310" y="1"/>
                  </a:lnTo>
                  <a:cubicBezTo>
                    <a:pt x="1157" y="742"/>
                    <a:pt x="1" y="3403"/>
                    <a:pt x="1" y="3403"/>
                  </a:cubicBezTo>
                  <a:cubicBezTo>
                    <a:pt x="1" y="3403"/>
                    <a:pt x="5" y="3403"/>
                    <a:pt x="14" y="3403"/>
                  </a:cubicBezTo>
                  <a:cubicBezTo>
                    <a:pt x="186" y="3403"/>
                    <a:pt x="1979" y="3388"/>
                    <a:pt x="2859" y="2765"/>
                  </a:cubicBezTo>
                  <a:cubicBezTo>
                    <a:pt x="3739" y="2141"/>
                    <a:pt x="4310" y="1"/>
                    <a:pt x="4310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3042800" y="525850"/>
              <a:ext cx="72200" cy="133600"/>
            </a:xfrm>
            <a:custGeom>
              <a:avLst/>
              <a:gdLst/>
              <a:ahLst/>
              <a:cxnLst/>
              <a:rect l="l" t="t" r="r" b="b"/>
              <a:pathLst>
                <a:path w="2888" h="5344" extrusionOk="0">
                  <a:moveTo>
                    <a:pt x="2007" y="1"/>
                  </a:moveTo>
                  <a:cubicBezTo>
                    <a:pt x="0" y="2543"/>
                    <a:pt x="747" y="5344"/>
                    <a:pt x="747" y="5344"/>
                  </a:cubicBezTo>
                  <a:cubicBezTo>
                    <a:pt x="747" y="5344"/>
                    <a:pt x="2276" y="4155"/>
                    <a:pt x="2589" y="3068"/>
                  </a:cubicBezTo>
                  <a:cubicBezTo>
                    <a:pt x="2888" y="2031"/>
                    <a:pt x="2007" y="1"/>
                    <a:pt x="2007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2741825" y="1207025"/>
              <a:ext cx="107775" cy="85025"/>
            </a:xfrm>
            <a:custGeom>
              <a:avLst/>
              <a:gdLst/>
              <a:ahLst/>
              <a:cxnLst/>
              <a:rect l="l" t="t" r="r" b="b"/>
              <a:pathLst>
                <a:path w="4311" h="3401" extrusionOk="0">
                  <a:moveTo>
                    <a:pt x="4310" y="1"/>
                  </a:moveTo>
                  <a:lnTo>
                    <a:pt x="4310" y="1"/>
                  </a:lnTo>
                  <a:cubicBezTo>
                    <a:pt x="1157" y="742"/>
                    <a:pt x="1" y="3401"/>
                    <a:pt x="1" y="3401"/>
                  </a:cubicBezTo>
                  <a:cubicBezTo>
                    <a:pt x="1" y="3401"/>
                    <a:pt x="7" y="3401"/>
                    <a:pt x="19" y="3401"/>
                  </a:cubicBezTo>
                  <a:cubicBezTo>
                    <a:pt x="219" y="3401"/>
                    <a:pt x="1988" y="3383"/>
                    <a:pt x="2858" y="2766"/>
                  </a:cubicBezTo>
                  <a:cubicBezTo>
                    <a:pt x="3735" y="2141"/>
                    <a:pt x="4310" y="1"/>
                    <a:pt x="4310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2803625" y="857225"/>
              <a:ext cx="71225" cy="135425"/>
            </a:xfrm>
            <a:custGeom>
              <a:avLst/>
              <a:gdLst/>
              <a:ahLst/>
              <a:cxnLst/>
              <a:rect l="l" t="t" r="r" b="b"/>
              <a:pathLst>
                <a:path w="2849" h="5417" extrusionOk="0">
                  <a:moveTo>
                    <a:pt x="1018" y="1"/>
                  </a:moveTo>
                  <a:cubicBezTo>
                    <a:pt x="1018" y="1"/>
                    <a:pt x="1" y="1968"/>
                    <a:pt x="230" y="3021"/>
                  </a:cubicBezTo>
                  <a:cubicBezTo>
                    <a:pt x="469" y="4131"/>
                    <a:pt x="1915" y="5417"/>
                    <a:pt x="1915" y="5417"/>
                  </a:cubicBezTo>
                  <a:cubicBezTo>
                    <a:pt x="1915" y="5417"/>
                    <a:pt x="2849" y="2672"/>
                    <a:pt x="1018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3082675" y="393675"/>
              <a:ext cx="81050" cy="173250"/>
            </a:xfrm>
            <a:custGeom>
              <a:avLst/>
              <a:gdLst/>
              <a:ahLst/>
              <a:cxnLst/>
              <a:rect l="l" t="t" r="r" b="b"/>
              <a:pathLst>
                <a:path w="3242" h="6930" extrusionOk="0">
                  <a:moveTo>
                    <a:pt x="1783" y="0"/>
                  </a:moveTo>
                  <a:cubicBezTo>
                    <a:pt x="1698" y="0"/>
                    <a:pt x="1607" y="19"/>
                    <a:pt x="1512" y="58"/>
                  </a:cubicBezTo>
                  <a:cubicBezTo>
                    <a:pt x="0" y="676"/>
                    <a:pt x="2735" y="6930"/>
                    <a:pt x="2735" y="6930"/>
                  </a:cubicBezTo>
                  <a:cubicBezTo>
                    <a:pt x="3242" y="4855"/>
                    <a:pt x="3156" y="0"/>
                    <a:pt x="1783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3062900" y="407625"/>
              <a:ext cx="141475" cy="159400"/>
            </a:xfrm>
            <a:custGeom>
              <a:avLst/>
              <a:gdLst/>
              <a:ahLst/>
              <a:cxnLst/>
              <a:rect l="l" t="t" r="r" b="b"/>
              <a:pathLst>
                <a:path w="5659" h="6376" extrusionOk="0">
                  <a:moveTo>
                    <a:pt x="4339" y="1"/>
                  </a:moveTo>
                  <a:cubicBezTo>
                    <a:pt x="3145" y="1"/>
                    <a:pt x="3164" y="3015"/>
                    <a:pt x="3164" y="3015"/>
                  </a:cubicBezTo>
                  <a:cubicBezTo>
                    <a:pt x="3164" y="3015"/>
                    <a:pt x="2245" y="979"/>
                    <a:pt x="1311" y="979"/>
                  </a:cubicBezTo>
                  <a:cubicBezTo>
                    <a:pt x="1111" y="979"/>
                    <a:pt x="910" y="1073"/>
                    <a:pt x="718" y="1301"/>
                  </a:cubicBezTo>
                  <a:cubicBezTo>
                    <a:pt x="0" y="2155"/>
                    <a:pt x="2436" y="5116"/>
                    <a:pt x="3263" y="6073"/>
                  </a:cubicBezTo>
                  <a:cubicBezTo>
                    <a:pt x="3326" y="6145"/>
                    <a:pt x="3380" y="6205"/>
                    <a:pt x="3420" y="6255"/>
                  </a:cubicBezTo>
                  <a:lnTo>
                    <a:pt x="3426" y="6259"/>
                  </a:lnTo>
                  <a:cubicBezTo>
                    <a:pt x="3489" y="6335"/>
                    <a:pt x="3526" y="6375"/>
                    <a:pt x="3526" y="6375"/>
                  </a:cubicBezTo>
                  <a:cubicBezTo>
                    <a:pt x="3555" y="6332"/>
                    <a:pt x="3585" y="6285"/>
                    <a:pt x="3615" y="6239"/>
                  </a:cubicBezTo>
                  <a:lnTo>
                    <a:pt x="3622" y="6232"/>
                  </a:lnTo>
                  <a:cubicBezTo>
                    <a:pt x="3672" y="6156"/>
                    <a:pt x="3719" y="6073"/>
                    <a:pt x="3768" y="5986"/>
                  </a:cubicBezTo>
                  <a:cubicBezTo>
                    <a:pt x="4771" y="4182"/>
                    <a:pt x="5659" y="188"/>
                    <a:pt x="4449" y="9"/>
                  </a:cubicBezTo>
                  <a:cubicBezTo>
                    <a:pt x="4412" y="3"/>
                    <a:pt x="4375" y="1"/>
                    <a:pt x="4339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3115275" y="488300"/>
              <a:ext cx="33125" cy="75725"/>
            </a:xfrm>
            <a:custGeom>
              <a:avLst/>
              <a:gdLst/>
              <a:ahLst/>
              <a:cxnLst/>
              <a:rect l="l" t="t" r="r" b="b"/>
              <a:pathLst>
                <a:path w="1325" h="3029" extrusionOk="0">
                  <a:moveTo>
                    <a:pt x="13" y="1"/>
                  </a:moveTo>
                  <a:cubicBezTo>
                    <a:pt x="6" y="1"/>
                    <a:pt x="0" y="9"/>
                    <a:pt x="5" y="15"/>
                  </a:cubicBezTo>
                  <a:cubicBezTo>
                    <a:pt x="587" y="892"/>
                    <a:pt x="935" y="1839"/>
                    <a:pt x="1168" y="2846"/>
                  </a:cubicBezTo>
                  <a:cubicBezTo>
                    <a:pt x="1231" y="2918"/>
                    <a:pt x="1285" y="2978"/>
                    <a:pt x="1325" y="3028"/>
                  </a:cubicBezTo>
                  <a:cubicBezTo>
                    <a:pt x="1191" y="1918"/>
                    <a:pt x="699" y="882"/>
                    <a:pt x="18" y="4"/>
                  </a:cubicBezTo>
                  <a:cubicBezTo>
                    <a:pt x="17" y="2"/>
                    <a:pt x="15" y="1"/>
                    <a:pt x="13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153450" y="497075"/>
              <a:ext cx="8325" cy="66375"/>
            </a:xfrm>
            <a:custGeom>
              <a:avLst/>
              <a:gdLst/>
              <a:ahLst/>
              <a:cxnLst/>
              <a:rect l="l" t="t" r="r" b="b"/>
              <a:pathLst>
                <a:path w="333" h="2655" extrusionOk="0">
                  <a:moveTo>
                    <a:pt x="304" y="0"/>
                  </a:moveTo>
                  <a:cubicBezTo>
                    <a:pt x="292" y="0"/>
                    <a:pt x="279" y="7"/>
                    <a:pt x="276" y="23"/>
                  </a:cubicBezTo>
                  <a:cubicBezTo>
                    <a:pt x="146" y="889"/>
                    <a:pt x="33" y="1774"/>
                    <a:pt x="0" y="2654"/>
                  </a:cubicBezTo>
                  <a:cubicBezTo>
                    <a:pt x="50" y="2578"/>
                    <a:pt x="97" y="2495"/>
                    <a:pt x="146" y="2408"/>
                  </a:cubicBezTo>
                  <a:cubicBezTo>
                    <a:pt x="189" y="1614"/>
                    <a:pt x="232" y="823"/>
                    <a:pt x="329" y="29"/>
                  </a:cubicBezTo>
                  <a:cubicBezTo>
                    <a:pt x="333" y="11"/>
                    <a:pt x="318" y="0"/>
                    <a:pt x="304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134900" y="494575"/>
              <a:ext cx="18375" cy="72450"/>
            </a:xfrm>
            <a:custGeom>
              <a:avLst/>
              <a:gdLst/>
              <a:ahLst/>
              <a:cxnLst/>
              <a:rect l="l" t="t" r="r" b="b"/>
              <a:pathLst>
                <a:path w="735" h="2898" extrusionOk="0">
                  <a:moveTo>
                    <a:pt x="29" y="0"/>
                  </a:moveTo>
                  <a:cubicBezTo>
                    <a:pt x="16" y="0"/>
                    <a:pt x="1" y="15"/>
                    <a:pt x="8" y="33"/>
                  </a:cubicBezTo>
                  <a:cubicBezTo>
                    <a:pt x="330" y="937"/>
                    <a:pt x="473" y="1847"/>
                    <a:pt x="546" y="2781"/>
                  </a:cubicBezTo>
                  <a:cubicBezTo>
                    <a:pt x="609" y="2857"/>
                    <a:pt x="646" y="2897"/>
                    <a:pt x="646" y="2897"/>
                  </a:cubicBezTo>
                  <a:cubicBezTo>
                    <a:pt x="675" y="2854"/>
                    <a:pt x="705" y="2807"/>
                    <a:pt x="735" y="2761"/>
                  </a:cubicBezTo>
                  <a:cubicBezTo>
                    <a:pt x="682" y="1817"/>
                    <a:pt x="413" y="880"/>
                    <a:pt x="44" y="13"/>
                  </a:cubicBezTo>
                  <a:cubicBezTo>
                    <a:pt x="42" y="4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3119300" y="506050"/>
              <a:ext cx="61825" cy="95925"/>
            </a:xfrm>
            <a:custGeom>
              <a:avLst/>
              <a:gdLst/>
              <a:ahLst/>
              <a:cxnLst/>
              <a:rect l="l" t="t" r="r" b="b"/>
              <a:pathLst>
                <a:path w="2473" h="3837" extrusionOk="0">
                  <a:moveTo>
                    <a:pt x="1033" y="0"/>
                  </a:moveTo>
                  <a:cubicBezTo>
                    <a:pt x="1023" y="0"/>
                    <a:pt x="1012" y="1"/>
                    <a:pt x="1000" y="3"/>
                  </a:cubicBezTo>
                  <a:cubicBezTo>
                    <a:pt x="546" y="62"/>
                    <a:pt x="841" y="1172"/>
                    <a:pt x="841" y="1172"/>
                  </a:cubicBezTo>
                  <a:cubicBezTo>
                    <a:pt x="723" y="838"/>
                    <a:pt x="447" y="646"/>
                    <a:pt x="252" y="646"/>
                  </a:cubicBezTo>
                  <a:cubicBezTo>
                    <a:pt x="102" y="646"/>
                    <a:pt x="0" y="760"/>
                    <a:pt x="57" y="1012"/>
                  </a:cubicBezTo>
                  <a:cubicBezTo>
                    <a:pt x="133" y="1338"/>
                    <a:pt x="688" y="2145"/>
                    <a:pt x="991" y="2840"/>
                  </a:cubicBezTo>
                  <a:cubicBezTo>
                    <a:pt x="1210" y="3349"/>
                    <a:pt x="1203" y="3837"/>
                    <a:pt x="1203" y="3837"/>
                  </a:cubicBezTo>
                  <a:cubicBezTo>
                    <a:pt x="1273" y="3125"/>
                    <a:pt x="2472" y="657"/>
                    <a:pt x="2037" y="524"/>
                  </a:cubicBezTo>
                  <a:cubicBezTo>
                    <a:pt x="2002" y="514"/>
                    <a:pt x="1970" y="509"/>
                    <a:pt x="1939" y="509"/>
                  </a:cubicBezTo>
                  <a:cubicBezTo>
                    <a:pt x="1578" y="509"/>
                    <a:pt x="1446" y="1165"/>
                    <a:pt x="1446" y="1165"/>
                  </a:cubicBezTo>
                  <a:cubicBezTo>
                    <a:pt x="1446" y="1165"/>
                    <a:pt x="1455" y="0"/>
                    <a:pt x="1033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2960725" y="718475"/>
              <a:ext cx="52975" cy="134300"/>
            </a:xfrm>
            <a:custGeom>
              <a:avLst/>
              <a:gdLst/>
              <a:ahLst/>
              <a:cxnLst/>
              <a:rect l="l" t="t" r="r" b="b"/>
              <a:pathLst>
                <a:path w="2119" h="5372" extrusionOk="0">
                  <a:moveTo>
                    <a:pt x="1011" y="1"/>
                  </a:moveTo>
                  <a:cubicBezTo>
                    <a:pt x="1008" y="1"/>
                    <a:pt x="1006" y="1"/>
                    <a:pt x="1003" y="2"/>
                  </a:cubicBezTo>
                  <a:cubicBezTo>
                    <a:pt x="824" y="45"/>
                    <a:pt x="0" y="1451"/>
                    <a:pt x="46" y="2846"/>
                  </a:cubicBezTo>
                  <a:cubicBezTo>
                    <a:pt x="96" y="4221"/>
                    <a:pt x="892" y="5372"/>
                    <a:pt x="1199" y="5372"/>
                  </a:cubicBezTo>
                  <a:cubicBezTo>
                    <a:pt x="1204" y="5372"/>
                    <a:pt x="1208" y="5372"/>
                    <a:pt x="1213" y="5371"/>
                  </a:cubicBezTo>
                  <a:cubicBezTo>
                    <a:pt x="1399" y="5348"/>
                    <a:pt x="1967" y="4238"/>
                    <a:pt x="2044" y="2909"/>
                  </a:cubicBezTo>
                  <a:cubicBezTo>
                    <a:pt x="2119" y="1597"/>
                    <a:pt x="1204" y="1"/>
                    <a:pt x="1011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2965325" y="734650"/>
              <a:ext cx="37325" cy="119600"/>
            </a:xfrm>
            <a:custGeom>
              <a:avLst/>
              <a:gdLst/>
              <a:ahLst/>
              <a:cxnLst/>
              <a:rect l="l" t="t" r="r" b="b"/>
              <a:pathLst>
                <a:path w="1493" h="4784" extrusionOk="0">
                  <a:moveTo>
                    <a:pt x="1446" y="1"/>
                  </a:moveTo>
                  <a:cubicBezTo>
                    <a:pt x="1437" y="1"/>
                    <a:pt x="1429" y="4"/>
                    <a:pt x="1421" y="13"/>
                  </a:cubicBezTo>
                  <a:cubicBezTo>
                    <a:pt x="1063" y="458"/>
                    <a:pt x="823" y="1059"/>
                    <a:pt x="727" y="1648"/>
                  </a:cubicBezTo>
                  <a:cubicBezTo>
                    <a:pt x="590" y="1203"/>
                    <a:pt x="388" y="770"/>
                    <a:pt x="26" y="505"/>
                  </a:cubicBezTo>
                  <a:cubicBezTo>
                    <a:pt x="23" y="503"/>
                    <a:pt x="20" y="502"/>
                    <a:pt x="17" y="502"/>
                  </a:cubicBezTo>
                  <a:cubicBezTo>
                    <a:pt x="7" y="502"/>
                    <a:pt x="0" y="511"/>
                    <a:pt x="6" y="521"/>
                  </a:cubicBezTo>
                  <a:cubicBezTo>
                    <a:pt x="787" y="1804"/>
                    <a:pt x="846" y="3246"/>
                    <a:pt x="952" y="4704"/>
                  </a:cubicBezTo>
                  <a:cubicBezTo>
                    <a:pt x="955" y="4758"/>
                    <a:pt x="994" y="4784"/>
                    <a:pt x="1035" y="4784"/>
                  </a:cubicBezTo>
                  <a:cubicBezTo>
                    <a:pt x="1082" y="4784"/>
                    <a:pt x="1132" y="4750"/>
                    <a:pt x="1132" y="4687"/>
                  </a:cubicBezTo>
                  <a:cubicBezTo>
                    <a:pt x="1138" y="3887"/>
                    <a:pt x="1075" y="3086"/>
                    <a:pt x="899" y="2305"/>
                  </a:cubicBezTo>
                  <a:cubicBezTo>
                    <a:pt x="876" y="2206"/>
                    <a:pt x="850" y="2103"/>
                    <a:pt x="823" y="1996"/>
                  </a:cubicBezTo>
                  <a:cubicBezTo>
                    <a:pt x="992" y="1318"/>
                    <a:pt x="1212" y="704"/>
                    <a:pt x="1481" y="53"/>
                  </a:cubicBezTo>
                  <a:cubicBezTo>
                    <a:pt x="1493" y="26"/>
                    <a:pt x="1470" y="1"/>
                    <a:pt x="1446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2964425" y="802725"/>
              <a:ext cx="51400" cy="79775"/>
            </a:xfrm>
            <a:custGeom>
              <a:avLst/>
              <a:gdLst/>
              <a:ahLst/>
              <a:cxnLst/>
              <a:rect l="l" t="t" r="r" b="b"/>
              <a:pathLst>
                <a:path w="2056" h="3191" extrusionOk="0">
                  <a:moveTo>
                    <a:pt x="836" y="1"/>
                  </a:moveTo>
                  <a:cubicBezTo>
                    <a:pt x="824" y="1"/>
                    <a:pt x="812" y="2"/>
                    <a:pt x="799" y="4"/>
                  </a:cubicBezTo>
                  <a:cubicBezTo>
                    <a:pt x="421" y="78"/>
                    <a:pt x="720" y="988"/>
                    <a:pt x="720" y="988"/>
                  </a:cubicBezTo>
                  <a:cubicBezTo>
                    <a:pt x="608" y="722"/>
                    <a:pt x="381" y="576"/>
                    <a:pt x="221" y="576"/>
                  </a:cubicBezTo>
                  <a:cubicBezTo>
                    <a:pt x="88" y="576"/>
                    <a:pt x="0" y="677"/>
                    <a:pt x="62" y="892"/>
                  </a:cubicBezTo>
                  <a:cubicBezTo>
                    <a:pt x="138" y="1157"/>
                    <a:pt x="640" y="1805"/>
                    <a:pt x="922" y="2370"/>
                  </a:cubicBezTo>
                  <a:cubicBezTo>
                    <a:pt x="1128" y="2782"/>
                    <a:pt x="1145" y="3191"/>
                    <a:pt x="1145" y="3191"/>
                  </a:cubicBezTo>
                  <a:cubicBezTo>
                    <a:pt x="1168" y="2596"/>
                    <a:pt x="2055" y="483"/>
                    <a:pt x="1686" y="393"/>
                  </a:cubicBezTo>
                  <a:cubicBezTo>
                    <a:pt x="1662" y="388"/>
                    <a:pt x="1640" y="385"/>
                    <a:pt x="1618" y="385"/>
                  </a:cubicBezTo>
                  <a:cubicBezTo>
                    <a:pt x="1306" y="385"/>
                    <a:pt x="1221" y="952"/>
                    <a:pt x="1221" y="952"/>
                  </a:cubicBezTo>
                  <a:cubicBezTo>
                    <a:pt x="1221" y="952"/>
                    <a:pt x="1177" y="1"/>
                    <a:pt x="836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2935375" y="368925"/>
              <a:ext cx="68075" cy="109500"/>
            </a:xfrm>
            <a:custGeom>
              <a:avLst/>
              <a:gdLst/>
              <a:ahLst/>
              <a:cxnLst/>
              <a:rect l="l" t="t" r="r" b="b"/>
              <a:pathLst>
                <a:path w="2723" h="4380" extrusionOk="0">
                  <a:moveTo>
                    <a:pt x="286" y="0"/>
                  </a:moveTo>
                  <a:cubicBezTo>
                    <a:pt x="273" y="0"/>
                    <a:pt x="263" y="3"/>
                    <a:pt x="256" y="8"/>
                  </a:cubicBezTo>
                  <a:cubicBezTo>
                    <a:pt x="127" y="111"/>
                    <a:pt x="0" y="1600"/>
                    <a:pt x="589" y="2733"/>
                  </a:cubicBezTo>
                  <a:cubicBezTo>
                    <a:pt x="1120" y="3756"/>
                    <a:pt x="2102" y="4379"/>
                    <a:pt x="2458" y="4379"/>
                  </a:cubicBezTo>
                  <a:cubicBezTo>
                    <a:pt x="2496" y="4379"/>
                    <a:pt x="2527" y="4372"/>
                    <a:pt x="2549" y="4358"/>
                  </a:cubicBezTo>
                  <a:cubicBezTo>
                    <a:pt x="2692" y="4268"/>
                    <a:pt x="2722" y="3128"/>
                    <a:pt x="2261" y="1999"/>
                  </a:cubicBezTo>
                  <a:cubicBezTo>
                    <a:pt x="1825" y="929"/>
                    <a:pt x="527" y="0"/>
                    <a:pt x="286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2937800" y="374475"/>
              <a:ext cx="59675" cy="105500"/>
            </a:xfrm>
            <a:custGeom>
              <a:avLst/>
              <a:gdLst/>
              <a:ahLst/>
              <a:cxnLst/>
              <a:rect l="l" t="t" r="r" b="b"/>
              <a:pathLst>
                <a:path w="2387" h="4220" extrusionOk="0">
                  <a:moveTo>
                    <a:pt x="915" y="1"/>
                  </a:moveTo>
                  <a:cubicBezTo>
                    <a:pt x="899" y="1"/>
                    <a:pt x="884" y="11"/>
                    <a:pt x="884" y="32"/>
                  </a:cubicBezTo>
                  <a:cubicBezTo>
                    <a:pt x="888" y="427"/>
                    <a:pt x="917" y="816"/>
                    <a:pt x="980" y="1202"/>
                  </a:cubicBezTo>
                  <a:cubicBezTo>
                    <a:pt x="728" y="876"/>
                    <a:pt x="422" y="657"/>
                    <a:pt x="6" y="494"/>
                  </a:cubicBezTo>
                  <a:cubicBezTo>
                    <a:pt x="6" y="493"/>
                    <a:pt x="6" y="493"/>
                    <a:pt x="5" y="493"/>
                  </a:cubicBezTo>
                  <a:cubicBezTo>
                    <a:pt x="2" y="493"/>
                    <a:pt x="0" y="501"/>
                    <a:pt x="3" y="504"/>
                  </a:cubicBezTo>
                  <a:cubicBezTo>
                    <a:pt x="379" y="740"/>
                    <a:pt x="744" y="1082"/>
                    <a:pt x="1023" y="1438"/>
                  </a:cubicBezTo>
                  <a:cubicBezTo>
                    <a:pt x="1226" y="2451"/>
                    <a:pt x="1655" y="3404"/>
                    <a:pt x="2343" y="4212"/>
                  </a:cubicBezTo>
                  <a:cubicBezTo>
                    <a:pt x="2347" y="4218"/>
                    <a:pt x="2353" y="4220"/>
                    <a:pt x="2358" y="4220"/>
                  </a:cubicBezTo>
                  <a:cubicBezTo>
                    <a:pt x="2372" y="4220"/>
                    <a:pt x="2386" y="4204"/>
                    <a:pt x="2379" y="4189"/>
                  </a:cubicBezTo>
                  <a:cubicBezTo>
                    <a:pt x="1601" y="2896"/>
                    <a:pt x="1073" y="1544"/>
                    <a:pt x="951" y="32"/>
                  </a:cubicBezTo>
                  <a:cubicBezTo>
                    <a:pt x="949" y="11"/>
                    <a:pt x="932" y="1"/>
                    <a:pt x="915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2961975" y="439875"/>
              <a:ext cx="54350" cy="69075"/>
            </a:xfrm>
            <a:custGeom>
              <a:avLst/>
              <a:gdLst/>
              <a:ahLst/>
              <a:cxnLst/>
              <a:rect l="l" t="t" r="r" b="b"/>
              <a:pathLst>
                <a:path w="2174" h="2763" extrusionOk="0">
                  <a:moveTo>
                    <a:pt x="599" y="0"/>
                  </a:moveTo>
                  <a:cubicBezTo>
                    <a:pt x="561" y="0"/>
                    <a:pt x="523" y="12"/>
                    <a:pt x="488" y="38"/>
                  </a:cubicBezTo>
                  <a:cubicBezTo>
                    <a:pt x="180" y="264"/>
                    <a:pt x="841" y="958"/>
                    <a:pt x="841" y="958"/>
                  </a:cubicBezTo>
                  <a:cubicBezTo>
                    <a:pt x="694" y="826"/>
                    <a:pt x="521" y="769"/>
                    <a:pt x="379" y="769"/>
                  </a:cubicBezTo>
                  <a:cubicBezTo>
                    <a:pt x="147" y="769"/>
                    <a:pt x="1" y="924"/>
                    <a:pt x="206" y="1154"/>
                  </a:cubicBezTo>
                  <a:cubicBezTo>
                    <a:pt x="389" y="1360"/>
                    <a:pt x="1120" y="1729"/>
                    <a:pt x="1618" y="2118"/>
                  </a:cubicBezTo>
                  <a:cubicBezTo>
                    <a:pt x="1984" y="2400"/>
                    <a:pt x="2173" y="2762"/>
                    <a:pt x="2173" y="2762"/>
                  </a:cubicBezTo>
                  <a:cubicBezTo>
                    <a:pt x="1944" y="2223"/>
                    <a:pt x="1831" y="2"/>
                    <a:pt x="1474" y="2"/>
                  </a:cubicBezTo>
                  <a:cubicBezTo>
                    <a:pt x="1468" y="2"/>
                    <a:pt x="1462" y="3"/>
                    <a:pt x="1456" y="4"/>
                  </a:cubicBezTo>
                  <a:cubicBezTo>
                    <a:pt x="1086" y="81"/>
                    <a:pt x="1279" y="709"/>
                    <a:pt x="1279" y="709"/>
                  </a:cubicBezTo>
                  <a:cubicBezTo>
                    <a:pt x="1279" y="709"/>
                    <a:pt x="901" y="0"/>
                    <a:pt x="599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444700" y="238225"/>
              <a:ext cx="1591050" cy="2086800"/>
            </a:xfrm>
            <a:custGeom>
              <a:avLst/>
              <a:gdLst/>
              <a:ahLst/>
              <a:cxnLst/>
              <a:rect l="l" t="t" r="r" b="b"/>
              <a:pathLst>
                <a:path w="63642" h="83472" extrusionOk="0">
                  <a:moveTo>
                    <a:pt x="37891" y="0"/>
                  </a:moveTo>
                  <a:cubicBezTo>
                    <a:pt x="31990" y="0"/>
                    <a:pt x="28176" y="5547"/>
                    <a:pt x="24988" y="7107"/>
                  </a:cubicBezTo>
                  <a:cubicBezTo>
                    <a:pt x="17894" y="10579"/>
                    <a:pt x="16279" y="13314"/>
                    <a:pt x="15212" y="19155"/>
                  </a:cubicBezTo>
                  <a:cubicBezTo>
                    <a:pt x="14149" y="24997"/>
                    <a:pt x="14139" y="28974"/>
                    <a:pt x="11890" y="33912"/>
                  </a:cubicBezTo>
                  <a:cubicBezTo>
                    <a:pt x="8720" y="40880"/>
                    <a:pt x="0" y="46229"/>
                    <a:pt x="3227" y="57667"/>
                  </a:cubicBezTo>
                  <a:cubicBezTo>
                    <a:pt x="6433" y="69050"/>
                    <a:pt x="19642" y="67126"/>
                    <a:pt x="25726" y="70775"/>
                  </a:cubicBezTo>
                  <a:cubicBezTo>
                    <a:pt x="26739" y="71386"/>
                    <a:pt x="27669" y="72084"/>
                    <a:pt x="28569" y="72831"/>
                  </a:cubicBezTo>
                  <a:cubicBezTo>
                    <a:pt x="28450" y="72104"/>
                    <a:pt x="28364" y="71310"/>
                    <a:pt x="28341" y="70469"/>
                  </a:cubicBezTo>
                  <a:cubicBezTo>
                    <a:pt x="28339" y="70421"/>
                    <a:pt x="28343" y="70399"/>
                    <a:pt x="28353" y="70399"/>
                  </a:cubicBezTo>
                  <a:cubicBezTo>
                    <a:pt x="28433" y="70399"/>
                    <a:pt x="28873" y="71872"/>
                    <a:pt x="29517" y="73645"/>
                  </a:cubicBezTo>
                  <a:cubicBezTo>
                    <a:pt x="30231" y="74277"/>
                    <a:pt x="30935" y="74932"/>
                    <a:pt x="31664" y="75593"/>
                  </a:cubicBezTo>
                  <a:cubicBezTo>
                    <a:pt x="30770" y="73865"/>
                    <a:pt x="29394" y="70692"/>
                    <a:pt x="29394" y="67548"/>
                  </a:cubicBezTo>
                  <a:cubicBezTo>
                    <a:pt x="29394" y="67509"/>
                    <a:pt x="29401" y="67490"/>
                    <a:pt x="29414" y="67490"/>
                  </a:cubicBezTo>
                  <a:cubicBezTo>
                    <a:pt x="29653" y="67490"/>
                    <a:pt x="32067" y="73912"/>
                    <a:pt x="35228" y="78597"/>
                  </a:cubicBezTo>
                  <a:cubicBezTo>
                    <a:pt x="35228" y="78600"/>
                    <a:pt x="35228" y="78600"/>
                    <a:pt x="35232" y="78600"/>
                  </a:cubicBezTo>
                  <a:cubicBezTo>
                    <a:pt x="36125" y="79268"/>
                    <a:pt x="37093" y="79906"/>
                    <a:pt x="38156" y="80491"/>
                  </a:cubicBezTo>
                  <a:cubicBezTo>
                    <a:pt x="37548" y="79367"/>
                    <a:pt x="36628" y="77357"/>
                    <a:pt x="36209" y="74869"/>
                  </a:cubicBezTo>
                  <a:cubicBezTo>
                    <a:pt x="36201" y="74820"/>
                    <a:pt x="36203" y="74797"/>
                    <a:pt x="36213" y="74797"/>
                  </a:cubicBezTo>
                  <a:cubicBezTo>
                    <a:pt x="36357" y="74797"/>
                    <a:pt x="38114" y="78869"/>
                    <a:pt x="39940" y="81381"/>
                  </a:cubicBezTo>
                  <a:cubicBezTo>
                    <a:pt x="41721" y="82175"/>
                    <a:pt x="43761" y="82823"/>
                    <a:pt x="46184" y="83242"/>
                  </a:cubicBezTo>
                  <a:cubicBezTo>
                    <a:pt x="47075" y="83396"/>
                    <a:pt x="47963" y="83472"/>
                    <a:pt x="48840" y="83472"/>
                  </a:cubicBezTo>
                  <a:cubicBezTo>
                    <a:pt x="53515" y="83472"/>
                    <a:pt x="57860" y="81333"/>
                    <a:pt x="60535" y="77640"/>
                  </a:cubicBezTo>
                  <a:cubicBezTo>
                    <a:pt x="60867" y="77185"/>
                    <a:pt x="61170" y="76712"/>
                    <a:pt x="61442" y="76211"/>
                  </a:cubicBezTo>
                  <a:cubicBezTo>
                    <a:pt x="61768" y="75630"/>
                    <a:pt x="62053" y="75021"/>
                    <a:pt x="62293" y="74377"/>
                  </a:cubicBezTo>
                  <a:lnTo>
                    <a:pt x="62293" y="74373"/>
                  </a:lnTo>
                  <a:cubicBezTo>
                    <a:pt x="62621" y="73519"/>
                    <a:pt x="62868" y="72612"/>
                    <a:pt x="63037" y="71659"/>
                  </a:cubicBezTo>
                  <a:cubicBezTo>
                    <a:pt x="63642" y="68210"/>
                    <a:pt x="63156" y="64156"/>
                    <a:pt x="61143" y="59680"/>
                  </a:cubicBezTo>
                  <a:cubicBezTo>
                    <a:pt x="55973" y="48183"/>
                    <a:pt x="47822" y="45787"/>
                    <a:pt x="51128" y="34294"/>
                  </a:cubicBezTo>
                  <a:cubicBezTo>
                    <a:pt x="53414" y="26352"/>
                    <a:pt x="58419" y="13852"/>
                    <a:pt x="47327" y="4296"/>
                  </a:cubicBezTo>
                  <a:cubicBezTo>
                    <a:pt x="43663" y="1137"/>
                    <a:pt x="40563" y="0"/>
                    <a:pt x="37891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580025" y="468725"/>
              <a:ext cx="487925" cy="1311550"/>
            </a:xfrm>
            <a:custGeom>
              <a:avLst/>
              <a:gdLst/>
              <a:ahLst/>
              <a:cxnLst/>
              <a:rect l="l" t="t" r="r" b="b"/>
              <a:pathLst>
                <a:path w="19517" h="52462" extrusionOk="0">
                  <a:moveTo>
                    <a:pt x="19472" y="1"/>
                  </a:moveTo>
                  <a:cubicBezTo>
                    <a:pt x="19467" y="1"/>
                    <a:pt x="19461" y="3"/>
                    <a:pt x="19455" y="7"/>
                  </a:cubicBezTo>
                  <a:cubicBezTo>
                    <a:pt x="16667" y="2333"/>
                    <a:pt x="14571" y="5134"/>
                    <a:pt x="13697" y="8699"/>
                  </a:cubicBezTo>
                  <a:cubicBezTo>
                    <a:pt x="12740" y="12587"/>
                    <a:pt x="12760" y="16628"/>
                    <a:pt x="11667" y="20502"/>
                  </a:cubicBezTo>
                  <a:cubicBezTo>
                    <a:pt x="10544" y="24469"/>
                    <a:pt x="8710" y="28078"/>
                    <a:pt x="6400" y="31477"/>
                  </a:cubicBezTo>
                  <a:cubicBezTo>
                    <a:pt x="4201" y="34717"/>
                    <a:pt x="1755" y="37957"/>
                    <a:pt x="881" y="41854"/>
                  </a:cubicBezTo>
                  <a:cubicBezTo>
                    <a:pt x="0" y="45785"/>
                    <a:pt x="1246" y="49473"/>
                    <a:pt x="3891" y="52437"/>
                  </a:cubicBezTo>
                  <a:cubicBezTo>
                    <a:pt x="3906" y="52454"/>
                    <a:pt x="3923" y="52462"/>
                    <a:pt x="3940" y="52462"/>
                  </a:cubicBezTo>
                  <a:cubicBezTo>
                    <a:pt x="3994" y="52462"/>
                    <a:pt x="4043" y="52386"/>
                    <a:pt x="3997" y="52331"/>
                  </a:cubicBezTo>
                  <a:cubicBezTo>
                    <a:pt x="1416" y="49157"/>
                    <a:pt x="286" y="45403"/>
                    <a:pt x="1386" y="41389"/>
                  </a:cubicBezTo>
                  <a:cubicBezTo>
                    <a:pt x="2413" y="37630"/>
                    <a:pt x="4848" y="34524"/>
                    <a:pt x="7001" y="31361"/>
                  </a:cubicBezTo>
                  <a:cubicBezTo>
                    <a:pt x="9029" y="28377"/>
                    <a:pt x="10660" y="25190"/>
                    <a:pt x="11740" y="21748"/>
                  </a:cubicBezTo>
                  <a:cubicBezTo>
                    <a:pt x="12823" y="18295"/>
                    <a:pt x="13059" y="14797"/>
                    <a:pt x="13501" y="11231"/>
                  </a:cubicBezTo>
                  <a:cubicBezTo>
                    <a:pt x="13780" y="8952"/>
                    <a:pt x="14285" y="6709"/>
                    <a:pt x="15465" y="4712"/>
                  </a:cubicBezTo>
                  <a:cubicBezTo>
                    <a:pt x="16518" y="2928"/>
                    <a:pt x="17967" y="1425"/>
                    <a:pt x="19495" y="47"/>
                  </a:cubicBezTo>
                  <a:cubicBezTo>
                    <a:pt x="19516" y="28"/>
                    <a:pt x="19495" y="1"/>
                    <a:pt x="19472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556425" y="347925"/>
              <a:ext cx="350400" cy="1869125"/>
            </a:xfrm>
            <a:custGeom>
              <a:avLst/>
              <a:gdLst/>
              <a:ahLst/>
              <a:cxnLst/>
              <a:rect l="l" t="t" r="r" b="b"/>
              <a:pathLst>
                <a:path w="14016" h="74765" extrusionOk="0">
                  <a:moveTo>
                    <a:pt x="1101" y="1"/>
                  </a:moveTo>
                  <a:cubicBezTo>
                    <a:pt x="1077" y="1"/>
                    <a:pt x="1057" y="31"/>
                    <a:pt x="1077" y="54"/>
                  </a:cubicBezTo>
                  <a:cubicBezTo>
                    <a:pt x="4350" y="3978"/>
                    <a:pt x="5599" y="9142"/>
                    <a:pt x="5403" y="14175"/>
                  </a:cubicBezTo>
                  <a:cubicBezTo>
                    <a:pt x="5193" y="19612"/>
                    <a:pt x="3014" y="24400"/>
                    <a:pt x="1382" y="29500"/>
                  </a:cubicBezTo>
                  <a:cubicBezTo>
                    <a:pt x="595" y="31966"/>
                    <a:pt x="0" y="34524"/>
                    <a:pt x="74" y="37127"/>
                  </a:cubicBezTo>
                  <a:cubicBezTo>
                    <a:pt x="143" y="39562"/>
                    <a:pt x="801" y="41927"/>
                    <a:pt x="1758" y="44154"/>
                  </a:cubicBezTo>
                  <a:cubicBezTo>
                    <a:pt x="3878" y="49078"/>
                    <a:pt x="7410" y="53196"/>
                    <a:pt x="9909" y="57910"/>
                  </a:cubicBezTo>
                  <a:cubicBezTo>
                    <a:pt x="12627" y="63040"/>
                    <a:pt x="14016" y="69613"/>
                    <a:pt x="10341" y="74660"/>
                  </a:cubicBezTo>
                  <a:cubicBezTo>
                    <a:pt x="10306" y="74708"/>
                    <a:pt x="10357" y="74764"/>
                    <a:pt x="10405" y="74764"/>
                  </a:cubicBezTo>
                  <a:cubicBezTo>
                    <a:pt x="10420" y="74764"/>
                    <a:pt x="10436" y="74758"/>
                    <a:pt x="10447" y="74743"/>
                  </a:cubicBezTo>
                  <a:cubicBezTo>
                    <a:pt x="13395" y="71082"/>
                    <a:pt x="13401" y="65955"/>
                    <a:pt x="11946" y="61672"/>
                  </a:cubicBezTo>
                  <a:cubicBezTo>
                    <a:pt x="10171" y="56455"/>
                    <a:pt x="6576" y="52172"/>
                    <a:pt x="3882" y="47440"/>
                  </a:cubicBezTo>
                  <a:cubicBezTo>
                    <a:pt x="2419" y="44875"/>
                    <a:pt x="1173" y="42127"/>
                    <a:pt x="695" y="39193"/>
                  </a:cubicBezTo>
                  <a:cubicBezTo>
                    <a:pt x="203" y="36146"/>
                    <a:pt x="728" y="33109"/>
                    <a:pt x="1625" y="30189"/>
                  </a:cubicBezTo>
                  <a:cubicBezTo>
                    <a:pt x="3207" y="25018"/>
                    <a:pt x="5489" y="20187"/>
                    <a:pt x="5742" y="14698"/>
                  </a:cubicBezTo>
                  <a:cubicBezTo>
                    <a:pt x="5984" y="9398"/>
                    <a:pt x="4655" y="4064"/>
                    <a:pt x="1123" y="11"/>
                  </a:cubicBezTo>
                  <a:cubicBezTo>
                    <a:pt x="1116" y="4"/>
                    <a:pt x="1108" y="1"/>
                    <a:pt x="1101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2571875" y="1302175"/>
              <a:ext cx="392025" cy="980575"/>
            </a:xfrm>
            <a:custGeom>
              <a:avLst/>
              <a:gdLst/>
              <a:ahLst/>
              <a:cxnLst/>
              <a:rect l="l" t="t" r="r" b="b"/>
              <a:pathLst>
                <a:path w="15681" h="39223" extrusionOk="0">
                  <a:moveTo>
                    <a:pt x="25" y="1"/>
                  </a:moveTo>
                  <a:cubicBezTo>
                    <a:pt x="13" y="1"/>
                    <a:pt x="0" y="8"/>
                    <a:pt x="0" y="23"/>
                  </a:cubicBezTo>
                  <a:cubicBezTo>
                    <a:pt x="416" y="3622"/>
                    <a:pt x="2519" y="6525"/>
                    <a:pt x="4825" y="9191"/>
                  </a:cubicBezTo>
                  <a:cubicBezTo>
                    <a:pt x="7443" y="12218"/>
                    <a:pt x="10088" y="15168"/>
                    <a:pt x="11939" y="18750"/>
                  </a:cubicBezTo>
                  <a:cubicBezTo>
                    <a:pt x="15328" y="25313"/>
                    <a:pt x="15640" y="33776"/>
                    <a:pt x="9809" y="39076"/>
                  </a:cubicBezTo>
                  <a:cubicBezTo>
                    <a:pt x="9741" y="39136"/>
                    <a:pt x="9805" y="39223"/>
                    <a:pt x="9876" y="39223"/>
                  </a:cubicBezTo>
                  <a:cubicBezTo>
                    <a:pt x="9895" y="39223"/>
                    <a:pt x="9914" y="39217"/>
                    <a:pt x="9932" y="39202"/>
                  </a:cubicBezTo>
                  <a:cubicBezTo>
                    <a:pt x="15445" y="34716"/>
                    <a:pt x="15680" y="26602"/>
                    <a:pt x="13142" y="20491"/>
                  </a:cubicBezTo>
                  <a:cubicBezTo>
                    <a:pt x="11686" y="16989"/>
                    <a:pt x="9430" y="13896"/>
                    <a:pt x="6928" y="11068"/>
                  </a:cubicBezTo>
                  <a:cubicBezTo>
                    <a:pt x="4028" y="7798"/>
                    <a:pt x="824" y="4495"/>
                    <a:pt x="47" y="16"/>
                  </a:cubicBezTo>
                  <a:cubicBezTo>
                    <a:pt x="45" y="6"/>
                    <a:pt x="36" y="1"/>
                    <a:pt x="25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821500" y="450350"/>
              <a:ext cx="298350" cy="1534125"/>
            </a:xfrm>
            <a:custGeom>
              <a:avLst/>
              <a:gdLst/>
              <a:ahLst/>
              <a:cxnLst/>
              <a:rect l="l" t="t" r="r" b="b"/>
              <a:pathLst>
                <a:path w="11934" h="61365" extrusionOk="0">
                  <a:moveTo>
                    <a:pt x="11893" y="1"/>
                  </a:moveTo>
                  <a:cubicBezTo>
                    <a:pt x="11886" y="1"/>
                    <a:pt x="11879" y="3"/>
                    <a:pt x="11873" y="10"/>
                  </a:cubicBezTo>
                  <a:cubicBezTo>
                    <a:pt x="9205" y="3121"/>
                    <a:pt x="7361" y="6806"/>
                    <a:pt x="6520" y="10823"/>
                  </a:cubicBezTo>
                  <a:cubicBezTo>
                    <a:pt x="5559" y="15412"/>
                    <a:pt x="5938" y="20131"/>
                    <a:pt x="4659" y="24679"/>
                  </a:cubicBezTo>
                  <a:cubicBezTo>
                    <a:pt x="3457" y="28939"/>
                    <a:pt x="1489" y="32999"/>
                    <a:pt x="828" y="37405"/>
                  </a:cubicBezTo>
                  <a:cubicBezTo>
                    <a:pt x="177" y="41728"/>
                    <a:pt x="937" y="46158"/>
                    <a:pt x="2652" y="50158"/>
                  </a:cubicBezTo>
                  <a:cubicBezTo>
                    <a:pt x="4476" y="54411"/>
                    <a:pt x="7341" y="58166"/>
                    <a:pt x="10680" y="61343"/>
                  </a:cubicBezTo>
                  <a:cubicBezTo>
                    <a:pt x="10696" y="61358"/>
                    <a:pt x="10714" y="61364"/>
                    <a:pt x="10731" y="61364"/>
                  </a:cubicBezTo>
                  <a:cubicBezTo>
                    <a:pt x="10789" y="61364"/>
                    <a:pt x="10840" y="61290"/>
                    <a:pt x="10786" y="61236"/>
                  </a:cubicBezTo>
                  <a:cubicBezTo>
                    <a:pt x="4765" y="55132"/>
                    <a:pt x="0" y="47131"/>
                    <a:pt x="1044" y="38233"/>
                  </a:cubicBezTo>
                  <a:cubicBezTo>
                    <a:pt x="1539" y="34019"/>
                    <a:pt x="3320" y="30112"/>
                    <a:pt x="4586" y="26101"/>
                  </a:cubicBezTo>
                  <a:cubicBezTo>
                    <a:pt x="5204" y="24147"/>
                    <a:pt x="5669" y="22167"/>
                    <a:pt x="5898" y="20131"/>
                  </a:cubicBezTo>
                  <a:cubicBezTo>
                    <a:pt x="6141" y="17930"/>
                    <a:pt x="6174" y="15714"/>
                    <a:pt x="6390" y="13512"/>
                  </a:cubicBezTo>
                  <a:cubicBezTo>
                    <a:pt x="6872" y="8567"/>
                    <a:pt x="8776" y="3912"/>
                    <a:pt x="11916" y="54"/>
                  </a:cubicBezTo>
                  <a:cubicBezTo>
                    <a:pt x="11934" y="31"/>
                    <a:pt x="11915" y="1"/>
                    <a:pt x="11893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411525" y="280975"/>
              <a:ext cx="175550" cy="1850150"/>
            </a:xfrm>
            <a:custGeom>
              <a:avLst/>
              <a:gdLst/>
              <a:ahLst/>
              <a:cxnLst/>
              <a:rect l="l" t="t" r="r" b="b"/>
              <a:pathLst>
                <a:path w="7022" h="74006" extrusionOk="0">
                  <a:moveTo>
                    <a:pt x="246" y="1"/>
                  </a:moveTo>
                  <a:cubicBezTo>
                    <a:pt x="224" y="1"/>
                    <a:pt x="204" y="30"/>
                    <a:pt x="224" y="51"/>
                  </a:cubicBezTo>
                  <a:cubicBezTo>
                    <a:pt x="7022" y="8105"/>
                    <a:pt x="2456" y="19210"/>
                    <a:pt x="938" y="28237"/>
                  </a:cubicBezTo>
                  <a:cubicBezTo>
                    <a:pt x="124" y="33089"/>
                    <a:pt x="168" y="38043"/>
                    <a:pt x="1105" y="42875"/>
                  </a:cubicBezTo>
                  <a:cubicBezTo>
                    <a:pt x="2075" y="47889"/>
                    <a:pt x="3879" y="52753"/>
                    <a:pt x="4098" y="57897"/>
                  </a:cubicBezTo>
                  <a:cubicBezTo>
                    <a:pt x="4338" y="63532"/>
                    <a:pt x="2826" y="68985"/>
                    <a:pt x="44" y="73860"/>
                  </a:cubicBezTo>
                  <a:cubicBezTo>
                    <a:pt x="0" y="73936"/>
                    <a:pt x="67" y="74005"/>
                    <a:pt x="135" y="74005"/>
                  </a:cubicBezTo>
                  <a:cubicBezTo>
                    <a:pt x="164" y="74005"/>
                    <a:pt x="194" y="73992"/>
                    <a:pt x="214" y="73959"/>
                  </a:cubicBezTo>
                  <a:cubicBezTo>
                    <a:pt x="2743" y="69922"/>
                    <a:pt x="4145" y="65177"/>
                    <a:pt x="4381" y="60429"/>
                  </a:cubicBezTo>
                  <a:cubicBezTo>
                    <a:pt x="4637" y="55282"/>
                    <a:pt x="3185" y="50401"/>
                    <a:pt x="2005" y="45450"/>
                  </a:cubicBezTo>
                  <a:cubicBezTo>
                    <a:pt x="676" y="39868"/>
                    <a:pt x="291" y="34215"/>
                    <a:pt x="1217" y="28536"/>
                  </a:cubicBezTo>
                  <a:cubicBezTo>
                    <a:pt x="2055" y="23409"/>
                    <a:pt x="3743" y="18405"/>
                    <a:pt x="4045" y="13195"/>
                  </a:cubicBezTo>
                  <a:cubicBezTo>
                    <a:pt x="4318" y="8510"/>
                    <a:pt x="3437" y="3626"/>
                    <a:pt x="267" y="11"/>
                  </a:cubicBezTo>
                  <a:cubicBezTo>
                    <a:pt x="261" y="4"/>
                    <a:pt x="253" y="1"/>
                    <a:pt x="246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620725" y="343050"/>
              <a:ext cx="261025" cy="390175"/>
            </a:xfrm>
            <a:custGeom>
              <a:avLst/>
              <a:gdLst/>
              <a:ahLst/>
              <a:cxnLst/>
              <a:rect l="l" t="t" r="r" b="b"/>
              <a:pathLst>
                <a:path w="10441" h="15607" extrusionOk="0">
                  <a:moveTo>
                    <a:pt x="1458" y="0"/>
                  </a:moveTo>
                  <a:cubicBezTo>
                    <a:pt x="749" y="0"/>
                    <a:pt x="286" y="100"/>
                    <a:pt x="286" y="100"/>
                  </a:cubicBezTo>
                  <a:cubicBezTo>
                    <a:pt x="0" y="10547"/>
                    <a:pt x="7360" y="15607"/>
                    <a:pt x="7360" y="15607"/>
                  </a:cubicBezTo>
                  <a:cubicBezTo>
                    <a:pt x="7360" y="15607"/>
                    <a:pt x="10441" y="8799"/>
                    <a:pt x="7227" y="3270"/>
                  </a:cubicBezTo>
                  <a:cubicBezTo>
                    <a:pt x="5588" y="451"/>
                    <a:pt x="2967" y="0"/>
                    <a:pt x="145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093475" y="348900"/>
              <a:ext cx="770575" cy="1395050"/>
            </a:xfrm>
            <a:custGeom>
              <a:avLst/>
              <a:gdLst/>
              <a:ahLst/>
              <a:cxnLst/>
              <a:rect l="l" t="t" r="r" b="b"/>
              <a:pathLst>
                <a:path w="30823" h="55802" extrusionOk="0">
                  <a:moveTo>
                    <a:pt x="17732" y="1"/>
                  </a:moveTo>
                  <a:cubicBezTo>
                    <a:pt x="12513" y="1"/>
                    <a:pt x="5291" y="2602"/>
                    <a:pt x="3067" y="6033"/>
                  </a:cubicBezTo>
                  <a:cubicBezTo>
                    <a:pt x="0" y="10774"/>
                    <a:pt x="3871" y="25807"/>
                    <a:pt x="5666" y="27810"/>
                  </a:cubicBezTo>
                  <a:cubicBezTo>
                    <a:pt x="7460" y="29823"/>
                    <a:pt x="10139" y="30332"/>
                    <a:pt x="10450" y="31030"/>
                  </a:cubicBezTo>
                  <a:cubicBezTo>
                    <a:pt x="10956" y="32156"/>
                    <a:pt x="10477" y="34585"/>
                    <a:pt x="9955" y="36123"/>
                  </a:cubicBezTo>
                  <a:cubicBezTo>
                    <a:pt x="9952" y="36131"/>
                    <a:pt x="9949" y="36137"/>
                    <a:pt x="9949" y="36140"/>
                  </a:cubicBezTo>
                  <a:cubicBezTo>
                    <a:pt x="9234" y="38164"/>
                    <a:pt x="2100" y="40636"/>
                    <a:pt x="2213" y="40978"/>
                  </a:cubicBezTo>
                  <a:cubicBezTo>
                    <a:pt x="2327" y="41321"/>
                    <a:pt x="8749" y="44268"/>
                    <a:pt x="12979" y="47976"/>
                  </a:cubicBezTo>
                  <a:cubicBezTo>
                    <a:pt x="16950" y="51454"/>
                    <a:pt x="21787" y="55801"/>
                    <a:pt x="23968" y="55801"/>
                  </a:cubicBezTo>
                  <a:cubicBezTo>
                    <a:pt x="24110" y="55801"/>
                    <a:pt x="24241" y="55783"/>
                    <a:pt x="24360" y="55744"/>
                  </a:cubicBezTo>
                  <a:cubicBezTo>
                    <a:pt x="26300" y="55120"/>
                    <a:pt x="21901" y="41065"/>
                    <a:pt x="20900" y="39254"/>
                  </a:cubicBezTo>
                  <a:cubicBezTo>
                    <a:pt x="20615" y="38738"/>
                    <a:pt x="19083" y="38284"/>
                    <a:pt x="18086" y="37310"/>
                  </a:cubicBezTo>
                  <a:cubicBezTo>
                    <a:pt x="18083" y="37293"/>
                    <a:pt x="18080" y="37273"/>
                    <a:pt x="18076" y="37253"/>
                  </a:cubicBezTo>
                  <a:cubicBezTo>
                    <a:pt x="17738" y="35456"/>
                    <a:pt x="17328" y="33210"/>
                    <a:pt x="17903" y="32236"/>
                  </a:cubicBezTo>
                  <a:cubicBezTo>
                    <a:pt x="18037" y="32017"/>
                    <a:pt x="18216" y="31797"/>
                    <a:pt x="18439" y="31585"/>
                  </a:cubicBezTo>
                  <a:cubicBezTo>
                    <a:pt x="18655" y="31372"/>
                    <a:pt x="18911" y="31170"/>
                    <a:pt x="19199" y="30960"/>
                  </a:cubicBezTo>
                  <a:cubicBezTo>
                    <a:pt x="19203" y="30957"/>
                    <a:pt x="19203" y="30957"/>
                    <a:pt x="19206" y="30957"/>
                  </a:cubicBezTo>
                  <a:cubicBezTo>
                    <a:pt x="19402" y="30814"/>
                    <a:pt x="19621" y="30674"/>
                    <a:pt x="19851" y="30532"/>
                  </a:cubicBezTo>
                  <a:cubicBezTo>
                    <a:pt x="23157" y="28481"/>
                    <a:pt x="29198" y="26448"/>
                    <a:pt x="30523" y="23232"/>
                  </a:cubicBezTo>
                  <a:cubicBezTo>
                    <a:pt x="30597" y="23055"/>
                    <a:pt x="30656" y="22859"/>
                    <a:pt x="30700" y="22643"/>
                  </a:cubicBezTo>
                  <a:cubicBezTo>
                    <a:pt x="30733" y="22510"/>
                    <a:pt x="30753" y="22367"/>
                    <a:pt x="30769" y="22218"/>
                  </a:cubicBezTo>
                  <a:cubicBezTo>
                    <a:pt x="30793" y="22045"/>
                    <a:pt x="30809" y="21862"/>
                    <a:pt x="30813" y="21673"/>
                  </a:cubicBezTo>
                  <a:cubicBezTo>
                    <a:pt x="30819" y="21553"/>
                    <a:pt x="30822" y="21430"/>
                    <a:pt x="30819" y="21301"/>
                  </a:cubicBezTo>
                  <a:cubicBezTo>
                    <a:pt x="30816" y="19925"/>
                    <a:pt x="30500" y="18177"/>
                    <a:pt x="29985" y="16286"/>
                  </a:cubicBezTo>
                  <a:cubicBezTo>
                    <a:pt x="29975" y="16237"/>
                    <a:pt x="29962" y="16187"/>
                    <a:pt x="29948" y="16137"/>
                  </a:cubicBezTo>
                  <a:cubicBezTo>
                    <a:pt x="29908" y="16004"/>
                    <a:pt x="29876" y="15871"/>
                    <a:pt x="29836" y="15739"/>
                  </a:cubicBezTo>
                  <a:cubicBezTo>
                    <a:pt x="29819" y="15682"/>
                    <a:pt x="29802" y="15625"/>
                    <a:pt x="29786" y="15566"/>
                  </a:cubicBezTo>
                  <a:cubicBezTo>
                    <a:pt x="29739" y="15416"/>
                    <a:pt x="29692" y="15260"/>
                    <a:pt x="29646" y="15110"/>
                  </a:cubicBezTo>
                  <a:cubicBezTo>
                    <a:pt x="29318" y="14034"/>
                    <a:pt x="28928" y="12920"/>
                    <a:pt x="28507" y="11821"/>
                  </a:cubicBezTo>
                  <a:cubicBezTo>
                    <a:pt x="28436" y="11644"/>
                    <a:pt x="28370" y="11472"/>
                    <a:pt x="28304" y="11299"/>
                  </a:cubicBezTo>
                  <a:cubicBezTo>
                    <a:pt x="26550" y="6890"/>
                    <a:pt x="24217" y="2710"/>
                    <a:pt x="22432" y="1228"/>
                  </a:cubicBezTo>
                  <a:cubicBezTo>
                    <a:pt x="21412" y="377"/>
                    <a:pt x="19717" y="1"/>
                    <a:pt x="17732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623050" y="628800"/>
              <a:ext cx="115225" cy="191175"/>
            </a:xfrm>
            <a:custGeom>
              <a:avLst/>
              <a:gdLst/>
              <a:ahLst/>
              <a:cxnLst/>
              <a:rect l="l" t="t" r="r" b="b"/>
              <a:pathLst>
                <a:path w="4609" h="7647" extrusionOk="0">
                  <a:moveTo>
                    <a:pt x="366" y="0"/>
                  </a:moveTo>
                  <a:cubicBezTo>
                    <a:pt x="265" y="0"/>
                    <a:pt x="194" y="105"/>
                    <a:pt x="176" y="243"/>
                  </a:cubicBezTo>
                  <a:cubicBezTo>
                    <a:pt x="0" y="1798"/>
                    <a:pt x="744" y="5363"/>
                    <a:pt x="1681" y="6772"/>
                  </a:cubicBezTo>
                  <a:cubicBezTo>
                    <a:pt x="1992" y="7238"/>
                    <a:pt x="2563" y="7646"/>
                    <a:pt x="3191" y="7646"/>
                  </a:cubicBezTo>
                  <a:cubicBezTo>
                    <a:pt x="3517" y="7646"/>
                    <a:pt x="3859" y="7536"/>
                    <a:pt x="4187" y="7267"/>
                  </a:cubicBezTo>
                  <a:cubicBezTo>
                    <a:pt x="4609" y="6918"/>
                    <a:pt x="4592" y="6390"/>
                    <a:pt x="4396" y="6078"/>
                  </a:cubicBezTo>
                  <a:cubicBezTo>
                    <a:pt x="4157" y="5699"/>
                    <a:pt x="3649" y="5559"/>
                    <a:pt x="3197" y="5463"/>
                  </a:cubicBezTo>
                  <a:cubicBezTo>
                    <a:pt x="2083" y="5227"/>
                    <a:pt x="1063" y="479"/>
                    <a:pt x="482" y="43"/>
                  </a:cubicBezTo>
                  <a:cubicBezTo>
                    <a:pt x="440" y="14"/>
                    <a:pt x="401" y="0"/>
                    <a:pt x="366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597375" y="847050"/>
              <a:ext cx="85575" cy="60800"/>
            </a:xfrm>
            <a:custGeom>
              <a:avLst/>
              <a:gdLst/>
              <a:ahLst/>
              <a:cxnLst/>
              <a:rect l="l" t="t" r="r" b="b"/>
              <a:pathLst>
                <a:path w="3423" h="2432" extrusionOk="0">
                  <a:moveTo>
                    <a:pt x="137" y="0"/>
                  </a:moveTo>
                  <a:cubicBezTo>
                    <a:pt x="117" y="0"/>
                    <a:pt x="95" y="13"/>
                    <a:pt x="94" y="36"/>
                  </a:cubicBezTo>
                  <a:cubicBezTo>
                    <a:pt x="0" y="933"/>
                    <a:pt x="326" y="2196"/>
                    <a:pt x="1303" y="2412"/>
                  </a:cubicBezTo>
                  <a:cubicBezTo>
                    <a:pt x="1363" y="2425"/>
                    <a:pt x="1424" y="2431"/>
                    <a:pt x="1487" y="2431"/>
                  </a:cubicBezTo>
                  <a:cubicBezTo>
                    <a:pt x="2314" y="2431"/>
                    <a:pt x="3280" y="1310"/>
                    <a:pt x="3409" y="806"/>
                  </a:cubicBezTo>
                  <a:cubicBezTo>
                    <a:pt x="3423" y="754"/>
                    <a:pt x="3381" y="710"/>
                    <a:pt x="3336" y="710"/>
                  </a:cubicBezTo>
                  <a:cubicBezTo>
                    <a:pt x="3315" y="710"/>
                    <a:pt x="3293" y="720"/>
                    <a:pt x="3276" y="743"/>
                  </a:cubicBezTo>
                  <a:cubicBezTo>
                    <a:pt x="2946" y="1190"/>
                    <a:pt x="2236" y="1786"/>
                    <a:pt x="1624" y="1786"/>
                  </a:cubicBezTo>
                  <a:cubicBezTo>
                    <a:pt x="1549" y="1786"/>
                    <a:pt x="1474" y="1777"/>
                    <a:pt x="1402" y="1757"/>
                  </a:cubicBezTo>
                  <a:cubicBezTo>
                    <a:pt x="641" y="1544"/>
                    <a:pt x="250" y="774"/>
                    <a:pt x="173" y="32"/>
                  </a:cubicBezTo>
                  <a:cubicBezTo>
                    <a:pt x="172" y="10"/>
                    <a:pt x="155" y="0"/>
                    <a:pt x="137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339950" y="851750"/>
              <a:ext cx="191575" cy="186500"/>
            </a:xfrm>
            <a:custGeom>
              <a:avLst/>
              <a:gdLst/>
              <a:ahLst/>
              <a:cxnLst/>
              <a:rect l="l" t="t" r="r" b="b"/>
              <a:pathLst>
                <a:path w="7663" h="7460" extrusionOk="0">
                  <a:moveTo>
                    <a:pt x="4701" y="90"/>
                  </a:moveTo>
                  <a:lnTo>
                    <a:pt x="4768" y="114"/>
                  </a:lnTo>
                  <a:lnTo>
                    <a:pt x="4792" y="143"/>
                  </a:lnTo>
                  <a:lnTo>
                    <a:pt x="4701" y="90"/>
                  </a:lnTo>
                  <a:close/>
                  <a:moveTo>
                    <a:pt x="3689" y="130"/>
                  </a:moveTo>
                  <a:cubicBezTo>
                    <a:pt x="3709" y="167"/>
                    <a:pt x="3712" y="193"/>
                    <a:pt x="3738" y="213"/>
                  </a:cubicBezTo>
                  <a:lnTo>
                    <a:pt x="3695" y="273"/>
                  </a:lnTo>
                  <a:lnTo>
                    <a:pt x="3689" y="130"/>
                  </a:lnTo>
                  <a:close/>
                  <a:moveTo>
                    <a:pt x="3449" y="270"/>
                  </a:moveTo>
                  <a:cubicBezTo>
                    <a:pt x="3542" y="290"/>
                    <a:pt x="3449" y="333"/>
                    <a:pt x="3445" y="376"/>
                  </a:cubicBezTo>
                  <a:cubicBezTo>
                    <a:pt x="3429" y="379"/>
                    <a:pt x="3416" y="382"/>
                    <a:pt x="3410" y="382"/>
                  </a:cubicBezTo>
                  <a:cubicBezTo>
                    <a:pt x="3353" y="382"/>
                    <a:pt x="3442" y="307"/>
                    <a:pt x="3449" y="270"/>
                  </a:cubicBezTo>
                  <a:close/>
                  <a:moveTo>
                    <a:pt x="2197" y="834"/>
                  </a:moveTo>
                  <a:lnTo>
                    <a:pt x="2197" y="834"/>
                  </a:lnTo>
                  <a:cubicBezTo>
                    <a:pt x="2213" y="848"/>
                    <a:pt x="2236" y="861"/>
                    <a:pt x="2266" y="865"/>
                  </a:cubicBezTo>
                  <a:cubicBezTo>
                    <a:pt x="2260" y="868"/>
                    <a:pt x="2249" y="868"/>
                    <a:pt x="2243" y="868"/>
                  </a:cubicBezTo>
                  <a:cubicBezTo>
                    <a:pt x="2220" y="868"/>
                    <a:pt x="2206" y="854"/>
                    <a:pt x="2197" y="834"/>
                  </a:cubicBezTo>
                  <a:close/>
                  <a:moveTo>
                    <a:pt x="1232" y="1638"/>
                  </a:moveTo>
                  <a:cubicBezTo>
                    <a:pt x="1236" y="1658"/>
                    <a:pt x="1236" y="1672"/>
                    <a:pt x="1236" y="1689"/>
                  </a:cubicBezTo>
                  <a:cubicBezTo>
                    <a:pt x="1232" y="1675"/>
                    <a:pt x="1229" y="1662"/>
                    <a:pt x="1232" y="1638"/>
                  </a:cubicBezTo>
                  <a:close/>
                  <a:moveTo>
                    <a:pt x="1236" y="1689"/>
                  </a:moveTo>
                  <a:cubicBezTo>
                    <a:pt x="1243" y="1702"/>
                    <a:pt x="1252" y="1705"/>
                    <a:pt x="1263" y="1705"/>
                  </a:cubicBezTo>
                  <a:cubicBezTo>
                    <a:pt x="1272" y="1705"/>
                    <a:pt x="1283" y="1702"/>
                    <a:pt x="1292" y="1698"/>
                  </a:cubicBezTo>
                  <a:cubicBezTo>
                    <a:pt x="1303" y="1695"/>
                    <a:pt x="1312" y="1692"/>
                    <a:pt x="1323" y="1692"/>
                  </a:cubicBezTo>
                  <a:cubicBezTo>
                    <a:pt x="1336" y="1692"/>
                    <a:pt x="1346" y="1698"/>
                    <a:pt x="1352" y="1715"/>
                  </a:cubicBezTo>
                  <a:cubicBezTo>
                    <a:pt x="1236" y="1742"/>
                    <a:pt x="1445" y="1811"/>
                    <a:pt x="1332" y="1854"/>
                  </a:cubicBezTo>
                  <a:cubicBezTo>
                    <a:pt x="1189" y="1782"/>
                    <a:pt x="1240" y="1775"/>
                    <a:pt x="1236" y="1689"/>
                  </a:cubicBezTo>
                  <a:close/>
                  <a:moveTo>
                    <a:pt x="236" y="4127"/>
                  </a:moveTo>
                  <a:lnTo>
                    <a:pt x="236" y="4127"/>
                  </a:lnTo>
                  <a:cubicBezTo>
                    <a:pt x="206" y="4164"/>
                    <a:pt x="206" y="4194"/>
                    <a:pt x="216" y="4220"/>
                  </a:cubicBezTo>
                  <a:cubicBezTo>
                    <a:pt x="256" y="4177"/>
                    <a:pt x="272" y="4147"/>
                    <a:pt x="236" y="4127"/>
                  </a:cubicBezTo>
                  <a:close/>
                  <a:moveTo>
                    <a:pt x="24" y="4244"/>
                  </a:moveTo>
                  <a:cubicBezTo>
                    <a:pt x="16" y="4244"/>
                    <a:pt x="7" y="4244"/>
                    <a:pt x="0" y="4247"/>
                  </a:cubicBezTo>
                  <a:cubicBezTo>
                    <a:pt x="4" y="4274"/>
                    <a:pt x="4" y="4297"/>
                    <a:pt x="7" y="4323"/>
                  </a:cubicBezTo>
                  <a:cubicBezTo>
                    <a:pt x="27" y="4330"/>
                    <a:pt x="43" y="4337"/>
                    <a:pt x="63" y="4343"/>
                  </a:cubicBezTo>
                  <a:cubicBezTo>
                    <a:pt x="93" y="4320"/>
                    <a:pt x="123" y="4297"/>
                    <a:pt x="150" y="4277"/>
                  </a:cubicBezTo>
                  <a:cubicBezTo>
                    <a:pt x="106" y="4260"/>
                    <a:pt x="63" y="4244"/>
                    <a:pt x="24" y="4244"/>
                  </a:cubicBezTo>
                  <a:close/>
                  <a:moveTo>
                    <a:pt x="10" y="4343"/>
                  </a:moveTo>
                  <a:cubicBezTo>
                    <a:pt x="10" y="4357"/>
                    <a:pt x="13" y="4370"/>
                    <a:pt x="13" y="4383"/>
                  </a:cubicBezTo>
                  <a:cubicBezTo>
                    <a:pt x="13" y="4383"/>
                    <a:pt x="16" y="4383"/>
                    <a:pt x="16" y="4380"/>
                  </a:cubicBezTo>
                  <a:cubicBezTo>
                    <a:pt x="20" y="4377"/>
                    <a:pt x="30" y="4370"/>
                    <a:pt x="36" y="4363"/>
                  </a:cubicBezTo>
                  <a:cubicBezTo>
                    <a:pt x="27" y="4357"/>
                    <a:pt x="16" y="4350"/>
                    <a:pt x="10" y="4343"/>
                  </a:cubicBezTo>
                  <a:close/>
                  <a:moveTo>
                    <a:pt x="455" y="4354"/>
                  </a:moveTo>
                  <a:cubicBezTo>
                    <a:pt x="439" y="4386"/>
                    <a:pt x="422" y="4413"/>
                    <a:pt x="402" y="4437"/>
                  </a:cubicBezTo>
                  <a:lnTo>
                    <a:pt x="455" y="4354"/>
                  </a:lnTo>
                  <a:close/>
                  <a:moveTo>
                    <a:pt x="1329" y="5639"/>
                  </a:moveTo>
                  <a:lnTo>
                    <a:pt x="1286" y="5729"/>
                  </a:lnTo>
                  <a:cubicBezTo>
                    <a:pt x="1276" y="5699"/>
                    <a:pt x="1269" y="5685"/>
                    <a:pt x="1296" y="5656"/>
                  </a:cubicBezTo>
                  <a:lnTo>
                    <a:pt x="1329" y="5639"/>
                  </a:lnTo>
                  <a:close/>
                  <a:moveTo>
                    <a:pt x="1193" y="5965"/>
                  </a:moveTo>
                  <a:cubicBezTo>
                    <a:pt x="1193" y="6008"/>
                    <a:pt x="1177" y="6048"/>
                    <a:pt x="1206" y="6048"/>
                  </a:cubicBezTo>
                  <a:cubicBezTo>
                    <a:pt x="1220" y="6048"/>
                    <a:pt x="1243" y="6038"/>
                    <a:pt x="1276" y="6021"/>
                  </a:cubicBezTo>
                  <a:cubicBezTo>
                    <a:pt x="1316" y="5969"/>
                    <a:pt x="1229" y="5972"/>
                    <a:pt x="1193" y="5965"/>
                  </a:cubicBezTo>
                  <a:close/>
                  <a:moveTo>
                    <a:pt x="1492" y="6237"/>
                  </a:moveTo>
                  <a:lnTo>
                    <a:pt x="1492" y="6237"/>
                  </a:lnTo>
                  <a:cubicBezTo>
                    <a:pt x="1499" y="6248"/>
                    <a:pt x="1482" y="6254"/>
                    <a:pt x="1456" y="6264"/>
                  </a:cubicBezTo>
                  <a:lnTo>
                    <a:pt x="1492" y="6237"/>
                  </a:lnTo>
                  <a:close/>
                  <a:moveTo>
                    <a:pt x="1695" y="6423"/>
                  </a:moveTo>
                  <a:cubicBezTo>
                    <a:pt x="1701" y="6423"/>
                    <a:pt x="1715" y="6427"/>
                    <a:pt x="1728" y="6430"/>
                  </a:cubicBezTo>
                  <a:lnTo>
                    <a:pt x="1681" y="6423"/>
                  </a:lnTo>
                  <a:close/>
                  <a:moveTo>
                    <a:pt x="1831" y="6357"/>
                  </a:moveTo>
                  <a:lnTo>
                    <a:pt x="1841" y="6370"/>
                  </a:lnTo>
                  <a:lnTo>
                    <a:pt x="1768" y="6480"/>
                  </a:lnTo>
                  <a:lnTo>
                    <a:pt x="1831" y="6357"/>
                  </a:lnTo>
                  <a:close/>
                  <a:moveTo>
                    <a:pt x="2462" y="6599"/>
                  </a:moveTo>
                  <a:lnTo>
                    <a:pt x="2462" y="6599"/>
                  </a:lnTo>
                  <a:cubicBezTo>
                    <a:pt x="2469" y="6603"/>
                    <a:pt x="2476" y="6607"/>
                    <a:pt x="2482" y="6613"/>
                  </a:cubicBezTo>
                  <a:cubicBezTo>
                    <a:pt x="2476" y="6610"/>
                    <a:pt x="2469" y="6607"/>
                    <a:pt x="2462" y="6599"/>
                  </a:cubicBezTo>
                  <a:close/>
                  <a:moveTo>
                    <a:pt x="2482" y="6613"/>
                  </a:moveTo>
                  <a:lnTo>
                    <a:pt x="2482" y="6613"/>
                  </a:lnTo>
                  <a:cubicBezTo>
                    <a:pt x="2505" y="6619"/>
                    <a:pt x="2536" y="6616"/>
                    <a:pt x="2555" y="6626"/>
                  </a:cubicBezTo>
                  <a:cubicBezTo>
                    <a:pt x="2532" y="6676"/>
                    <a:pt x="2522" y="6693"/>
                    <a:pt x="2516" y="6693"/>
                  </a:cubicBezTo>
                  <a:cubicBezTo>
                    <a:pt x="2505" y="6693"/>
                    <a:pt x="2505" y="6636"/>
                    <a:pt x="2482" y="6613"/>
                  </a:cubicBezTo>
                  <a:close/>
                  <a:moveTo>
                    <a:pt x="3027" y="6932"/>
                  </a:moveTo>
                  <a:cubicBezTo>
                    <a:pt x="3034" y="6932"/>
                    <a:pt x="3040" y="6935"/>
                    <a:pt x="3047" y="6935"/>
                  </a:cubicBezTo>
                  <a:lnTo>
                    <a:pt x="2981" y="7021"/>
                  </a:lnTo>
                  <a:cubicBezTo>
                    <a:pt x="2997" y="6981"/>
                    <a:pt x="2991" y="6932"/>
                    <a:pt x="3027" y="6932"/>
                  </a:cubicBezTo>
                  <a:close/>
                  <a:moveTo>
                    <a:pt x="2981" y="7021"/>
                  </a:moveTo>
                  <a:lnTo>
                    <a:pt x="2981" y="7021"/>
                  </a:lnTo>
                  <a:cubicBezTo>
                    <a:pt x="2977" y="7028"/>
                    <a:pt x="2974" y="7035"/>
                    <a:pt x="2971" y="7041"/>
                  </a:cubicBezTo>
                  <a:cubicBezTo>
                    <a:pt x="2971" y="7041"/>
                    <a:pt x="2971" y="7038"/>
                    <a:pt x="2967" y="7038"/>
                  </a:cubicBezTo>
                  <a:lnTo>
                    <a:pt x="2981" y="7021"/>
                  </a:lnTo>
                  <a:close/>
                  <a:moveTo>
                    <a:pt x="3675" y="3"/>
                  </a:moveTo>
                  <a:cubicBezTo>
                    <a:pt x="3492" y="14"/>
                    <a:pt x="3310" y="37"/>
                    <a:pt x="3126" y="74"/>
                  </a:cubicBezTo>
                  <a:cubicBezTo>
                    <a:pt x="3107" y="143"/>
                    <a:pt x="3107" y="216"/>
                    <a:pt x="3120" y="283"/>
                  </a:cubicBezTo>
                  <a:cubicBezTo>
                    <a:pt x="3163" y="233"/>
                    <a:pt x="3240" y="153"/>
                    <a:pt x="3296" y="153"/>
                  </a:cubicBezTo>
                  <a:cubicBezTo>
                    <a:pt x="3323" y="153"/>
                    <a:pt x="3346" y="170"/>
                    <a:pt x="3359" y="210"/>
                  </a:cubicBezTo>
                  <a:cubicBezTo>
                    <a:pt x="3293" y="279"/>
                    <a:pt x="3177" y="333"/>
                    <a:pt x="3190" y="426"/>
                  </a:cubicBezTo>
                  <a:cubicBezTo>
                    <a:pt x="3083" y="276"/>
                    <a:pt x="3316" y="353"/>
                    <a:pt x="3190" y="236"/>
                  </a:cubicBezTo>
                  <a:lnTo>
                    <a:pt x="3190" y="236"/>
                  </a:lnTo>
                  <a:cubicBezTo>
                    <a:pt x="3140" y="250"/>
                    <a:pt x="3130" y="307"/>
                    <a:pt x="3114" y="336"/>
                  </a:cubicBezTo>
                  <a:cubicBezTo>
                    <a:pt x="3130" y="263"/>
                    <a:pt x="3044" y="236"/>
                    <a:pt x="3020" y="203"/>
                  </a:cubicBezTo>
                  <a:cubicBezTo>
                    <a:pt x="2954" y="223"/>
                    <a:pt x="2898" y="227"/>
                    <a:pt x="2841" y="227"/>
                  </a:cubicBezTo>
                  <a:lnTo>
                    <a:pt x="2761" y="227"/>
                  </a:lnTo>
                  <a:cubicBezTo>
                    <a:pt x="2698" y="227"/>
                    <a:pt x="2632" y="230"/>
                    <a:pt x="2555" y="256"/>
                  </a:cubicBezTo>
                  <a:cubicBezTo>
                    <a:pt x="2559" y="263"/>
                    <a:pt x="2562" y="267"/>
                    <a:pt x="2562" y="267"/>
                  </a:cubicBezTo>
                  <a:cubicBezTo>
                    <a:pt x="2562" y="267"/>
                    <a:pt x="2559" y="263"/>
                    <a:pt x="2548" y="256"/>
                  </a:cubicBezTo>
                  <a:lnTo>
                    <a:pt x="2555" y="256"/>
                  </a:lnTo>
                  <a:cubicBezTo>
                    <a:pt x="2552" y="250"/>
                    <a:pt x="2545" y="247"/>
                    <a:pt x="2542" y="240"/>
                  </a:cubicBezTo>
                  <a:cubicBezTo>
                    <a:pt x="2505" y="253"/>
                    <a:pt x="2469" y="267"/>
                    <a:pt x="2433" y="283"/>
                  </a:cubicBezTo>
                  <a:cubicBezTo>
                    <a:pt x="2409" y="393"/>
                    <a:pt x="2413" y="529"/>
                    <a:pt x="2462" y="589"/>
                  </a:cubicBezTo>
                  <a:cubicBezTo>
                    <a:pt x="2433" y="602"/>
                    <a:pt x="2409" y="602"/>
                    <a:pt x="2389" y="602"/>
                  </a:cubicBezTo>
                  <a:lnTo>
                    <a:pt x="2353" y="602"/>
                  </a:lnTo>
                  <a:cubicBezTo>
                    <a:pt x="2329" y="602"/>
                    <a:pt x="2306" y="609"/>
                    <a:pt x="2276" y="645"/>
                  </a:cubicBezTo>
                  <a:cubicBezTo>
                    <a:pt x="2465" y="715"/>
                    <a:pt x="2246" y="635"/>
                    <a:pt x="2299" y="781"/>
                  </a:cubicBezTo>
                  <a:cubicBezTo>
                    <a:pt x="2289" y="791"/>
                    <a:pt x="2276" y="798"/>
                    <a:pt x="2269" y="798"/>
                  </a:cubicBezTo>
                  <a:cubicBezTo>
                    <a:pt x="2236" y="798"/>
                    <a:pt x="2229" y="725"/>
                    <a:pt x="2186" y="715"/>
                  </a:cubicBezTo>
                  <a:lnTo>
                    <a:pt x="2186" y="715"/>
                  </a:lnTo>
                  <a:cubicBezTo>
                    <a:pt x="2183" y="735"/>
                    <a:pt x="2177" y="795"/>
                    <a:pt x="2197" y="834"/>
                  </a:cubicBezTo>
                  <a:cubicBezTo>
                    <a:pt x="2100" y="765"/>
                    <a:pt x="2130" y="569"/>
                    <a:pt x="2054" y="459"/>
                  </a:cubicBezTo>
                  <a:lnTo>
                    <a:pt x="2054" y="456"/>
                  </a:lnTo>
                  <a:cubicBezTo>
                    <a:pt x="2010" y="479"/>
                    <a:pt x="1970" y="502"/>
                    <a:pt x="1930" y="526"/>
                  </a:cubicBezTo>
                  <a:lnTo>
                    <a:pt x="1961" y="578"/>
                  </a:lnTo>
                  <a:lnTo>
                    <a:pt x="1937" y="595"/>
                  </a:lnTo>
                  <a:lnTo>
                    <a:pt x="1910" y="535"/>
                  </a:lnTo>
                  <a:cubicBezTo>
                    <a:pt x="1870" y="559"/>
                    <a:pt x="1831" y="586"/>
                    <a:pt x="1791" y="609"/>
                  </a:cubicBezTo>
                  <a:cubicBezTo>
                    <a:pt x="1901" y="785"/>
                    <a:pt x="2050" y="977"/>
                    <a:pt x="2134" y="1051"/>
                  </a:cubicBezTo>
                  <a:cubicBezTo>
                    <a:pt x="2143" y="1067"/>
                    <a:pt x="2143" y="1077"/>
                    <a:pt x="2134" y="1077"/>
                  </a:cubicBezTo>
                  <a:cubicBezTo>
                    <a:pt x="2120" y="1077"/>
                    <a:pt x="2094" y="1060"/>
                    <a:pt x="2063" y="1047"/>
                  </a:cubicBezTo>
                  <a:cubicBezTo>
                    <a:pt x="2034" y="1031"/>
                    <a:pt x="2004" y="1017"/>
                    <a:pt x="1987" y="1017"/>
                  </a:cubicBezTo>
                  <a:lnTo>
                    <a:pt x="1981" y="1017"/>
                  </a:lnTo>
                  <a:cubicBezTo>
                    <a:pt x="1957" y="1011"/>
                    <a:pt x="1941" y="1007"/>
                    <a:pt x="1927" y="1007"/>
                  </a:cubicBezTo>
                  <a:cubicBezTo>
                    <a:pt x="1824" y="1007"/>
                    <a:pt x="1901" y="1204"/>
                    <a:pt x="1811" y="1207"/>
                  </a:cubicBezTo>
                  <a:lnTo>
                    <a:pt x="1815" y="1100"/>
                  </a:lnTo>
                  <a:cubicBezTo>
                    <a:pt x="1811" y="1100"/>
                    <a:pt x="1807" y="1097"/>
                    <a:pt x="1804" y="1097"/>
                  </a:cubicBezTo>
                  <a:cubicBezTo>
                    <a:pt x="1768" y="1097"/>
                    <a:pt x="1708" y="1204"/>
                    <a:pt x="1721" y="1253"/>
                  </a:cubicBezTo>
                  <a:cubicBezTo>
                    <a:pt x="1688" y="1216"/>
                    <a:pt x="1608" y="1004"/>
                    <a:pt x="1539" y="980"/>
                  </a:cubicBezTo>
                  <a:lnTo>
                    <a:pt x="1539" y="980"/>
                  </a:lnTo>
                  <a:cubicBezTo>
                    <a:pt x="1376" y="1064"/>
                    <a:pt x="1469" y="1396"/>
                    <a:pt x="1582" y="1492"/>
                  </a:cubicBezTo>
                  <a:cubicBezTo>
                    <a:pt x="1602" y="1403"/>
                    <a:pt x="1618" y="1299"/>
                    <a:pt x="1651" y="1213"/>
                  </a:cubicBezTo>
                  <a:lnTo>
                    <a:pt x="1651" y="1213"/>
                  </a:lnTo>
                  <a:cubicBezTo>
                    <a:pt x="1738" y="1307"/>
                    <a:pt x="1605" y="1423"/>
                    <a:pt x="1721" y="1532"/>
                  </a:cubicBezTo>
                  <a:lnTo>
                    <a:pt x="1539" y="1642"/>
                  </a:lnTo>
                  <a:cubicBezTo>
                    <a:pt x="1555" y="1626"/>
                    <a:pt x="1585" y="1539"/>
                    <a:pt x="1516" y="1512"/>
                  </a:cubicBezTo>
                  <a:cubicBezTo>
                    <a:pt x="1488" y="1539"/>
                    <a:pt x="1476" y="1549"/>
                    <a:pt x="1462" y="1549"/>
                  </a:cubicBezTo>
                  <a:cubicBezTo>
                    <a:pt x="1452" y="1549"/>
                    <a:pt x="1445" y="1546"/>
                    <a:pt x="1432" y="1543"/>
                  </a:cubicBezTo>
                  <a:cubicBezTo>
                    <a:pt x="1422" y="1535"/>
                    <a:pt x="1406" y="1532"/>
                    <a:pt x="1386" y="1532"/>
                  </a:cubicBezTo>
                  <a:lnTo>
                    <a:pt x="1376" y="1532"/>
                  </a:lnTo>
                  <a:cubicBezTo>
                    <a:pt x="1346" y="1423"/>
                    <a:pt x="1289" y="1224"/>
                    <a:pt x="1243" y="1034"/>
                  </a:cubicBezTo>
                  <a:cubicBezTo>
                    <a:pt x="1189" y="1084"/>
                    <a:pt x="1137" y="1133"/>
                    <a:pt x="1087" y="1184"/>
                  </a:cubicBezTo>
                  <a:cubicBezTo>
                    <a:pt x="1157" y="1353"/>
                    <a:pt x="1249" y="1512"/>
                    <a:pt x="1292" y="1578"/>
                  </a:cubicBezTo>
                  <a:cubicBezTo>
                    <a:pt x="1286" y="1582"/>
                    <a:pt x="1276" y="1582"/>
                    <a:pt x="1266" y="1582"/>
                  </a:cubicBezTo>
                  <a:cubicBezTo>
                    <a:pt x="1177" y="1582"/>
                    <a:pt x="1017" y="1413"/>
                    <a:pt x="997" y="1363"/>
                  </a:cubicBezTo>
                  <a:lnTo>
                    <a:pt x="997" y="1363"/>
                  </a:lnTo>
                  <a:cubicBezTo>
                    <a:pt x="864" y="1503"/>
                    <a:pt x="1173" y="1748"/>
                    <a:pt x="1050" y="1865"/>
                  </a:cubicBezTo>
                  <a:lnTo>
                    <a:pt x="1133" y="1848"/>
                  </a:lnTo>
                  <a:lnTo>
                    <a:pt x="1133" y="1848"/>
                  </a:lnTo>
                  <a:cubicBezTo>
                    <a:pt x="1133" y="1897"/>
                    <a:pt x="1004" y="1984"/>
                    <a:pt x="1053" y="2001"/>
                  </a:cubicBezTo>
                  <a:cubicBezTo>
                    <a:pt x="984" y="1988"/>
                    <a:pt x="850" y="1934"/>
                    <a:pt x="804" y="1882"/>
                  </a:cubicBezTo>
                  <a:lnTo>
                    <a:pt x="804" y="1882"/>
                  </a:lnTo>
                  <a:cubicBezTo>
                    <a:pt x="838" y="1964"/>
                    <a:pt x="884" y="2047"/>
                    <a:pt x="927" y="2127"/>
                  </a:cubicBezTo>
                  <a:cubicBezTo>
                    <a:pt x="901" y="2090"/>
                    <a:pt x="718" y="1994"/>
                    <a:pt x="691" y="1964"/>
                  </a:cubicBezTo>
                  <a:lnTo>
                    <a:pt x="691" y="1964"/>
                  </a:lnTo>
                  <a:cubicBezTo>
                    <a:pt x="651" y="2021"/>
                    <a:pt x="838" y="2177"/>
                    <a:pt x="901" y="2177"/>
                  </a:cubicBezTo>
                  <a:cubicBezTo>
                    <a:pt x="711" y="2201"/>
                    <a:pt x="801" y="2216"/>
                    <a:pt x="585" y="2220"/>
                  </a:cubicBezTo>
                  <a:cubicBezTo>
                    <a:pt x="582" y="2253"/>
                    <a:pt x="758" y="2310"/>
                    <a:pt x="818" y="2310"/>
                  </a:cubicBezTo>
                  <a:lnTo>
                    <a:pt x="831" y="2310"/>
                  </a:lnTo>
                  <a:cubicBezTo>
                    <a:pt x="844" y="2406"/>
                    <a:pt x="804" y="2440"/>
                    <a:pt x="768" y="2463"/>
                  </a:cubicBezTo>
                  <a:cubicBezTo>
                    <a:pt x="768" y="2463"/>
                    <a:pt x="771" y="2466"/>
                    <a:pt x="771" y="2469"/>
                  </a:cubicBezTo>
                  <a:lnTo>
                    <a:pt x="761" y="2466"/>
                  </a:lnTo>
                  <a:lnTo>
                    <a:pt x="761" y="2466"/>
                  </a:lnTo>
                  <a:cubicBezTo>
                    <a:pt x="721" y="2492"/>
                    <a:pt x="694" y="2516"/>
                    <a:pt x="787" y="2612"/>
                  </a:cubicBezTo>
                  <a:cubicBezTo>
                    <a:pt x="685" y="2539"/>
                    <a:pt x="582" y="2466"/>
                    <a:pt x="482" y="2386"/>
                  </a:cubicBezTo>
                  <a:lnTo>
                    <a:pt x="482" y="2386"/>
                  </a:lnTo>
                  <a:lnTo>
                    <a:pt x="761" y="2466"/>
                  </a:lnTo>
                  <a:lnTo>
                    <a:pt x="768" y="2463"/>
                  </a:lnTo>
                  <a:cubicBezTo>
                    <a:pt x="744" y="2350"/>
                    <a:pt x="542" y="2270"/>
                    <a:pt x="375" y="2207"/>
                  </a:cubicBezTo>
                  <a:lnTo>
                    <a:pt x="372" y="2207"/>
                  </a:lnTo>
                  <a:cubicBezTo>
                    <a:pt x="359" y="2233"/>
                    <a:pt x="346" y="2264"/>
                    <a:pt x="332" y="2293"/>
                  </a:cubicBezTo>
                  <a:cubicBezTo>
                    <a:pt x="442" y="2426"/>
                    <a:pt x="551" y="2549"/>
                    <a:pt x="671" y="2662"/>
                  </a:cubicBezTo>
                  <a:cubicBezTo>
                    <a:pt x="638" y="2639"/>
                    <a:pt x="452" y="2539"/>
                    <a:pt x="425" y="2532"/>
                  </a:cubicBezTo>
                  <a:lnTo>
                    <a:pt x="425" y="2532"/>
                  </a:lnTo>
                  <a:cubicBezTo>
                    <a:pt x="605" y="2632"/>
                    <a:pt x="508" y="2941"/>
                    <a:pt x="459" y="3098"/>
                  </a:cubicBezTo>
                  <a:lnTo>
                    <a:pt x="462" y="3074"/>
                  </a:lnTo>
                  <a:cubicBezTo>
                    <a:pt x="452" y="3067"/>
                    <a:pt x="442" y="3064"/>
                    <a:pt x="432" y="3064"/>
                  </a:cubicBezTo>
                  <a:cubicBezTo>
                    <a:pt x="379" y="3064"/>
                    <a:pt x="326" y="3164"/>
                    <a:pt x="372" y="3224"/>
                  </a:cubicBezTo>
                  <a:cubicBezTo>
                    <a:pt x="332" y="3207"/>
                    <a:pt x="349" y="3197"/>
                    <a:pt x="352" y="3170"/>
                  </a:cubicBezTo>
                  <a:lnTo>
                    <a:pt x="352" y="3170"/>
                  </a:lnTo>
                  <a:cubicBezTo>
                    <a:pt x="180" y="3253"/>
                    <a:pt x="622" y="3360"/>
                    <a:pt x="435" y="3440"/>
                  </a:cubicBezTo>
                  <a:cubicBezTo>
                    <a:pt x="465" y="3343"/>
                    <a:pt x="389" y="3310"/>
                    <a:pt x="312" y="3303"/>
                  </a:cubicBezTo>
                  <a:lnTo>
                    <a:pt x="312" y="3303"/>
                  </a:lnTo>
                  <a:cubicBezTo>
                    <a:pt x="369" y="3397"/>
                    <a:pt x="280" y="3563"/>
                    <a:pt x="475" y="3563"/>
                  </a:cubicBezTo>
                  <a:lnTo>
                    <a:pt x="505" y="3563"/>
                  </a:lnTo>
                  <a:cubicBezTo>
                    <a:pt x="455" y="3602"/>
                    <a:pt x="472" y="3646"/>
                    <a:pt x="399" y="3646"/>
                  </a:cubicBezTo>
                  <a:cubicBezTo>
                    <a:pt x="389" y="3646"/>
                    <a:pt x="375" y="3646"/>
                    <a:pt x="362" y="3642"/>
                  </a:cubicBezTo>
                  <a:lnTo>
                    <a:pt x="362" y="3642"/>
                  </a:lnTo>
                  <a:lnTo>
                    <a:pt x="492" y="3848"/>
                  </a:lnTo>
                  <a:cubicBezTo>
                    <a:pt x="482" y="3842"/>
                    <a:pt x="462" y="3835"/>
                    <a:pt x="442" y="3835"/>
                  </a:cubicBezTo>
                  <a:cubicBezTo>
                    <a:pt x="415" y="3835"/>
                    <a:pt x="393" y="3845"/>
                    <a:pt x="383" y="3877"/>
                  </a:cubicBezTo>
                  <a:lnTo>
                    <a:pt x="383" y="3877"/>
                  </a:lnTo>
                  <a:cubicBezTo>
                    <a:pt x="413" y="3770"/>
                    <a:pt x="207" y="3645"/>
                    <a:pt x="359" y="3596"/>
                  </a:cubicBezTo>
                  <a:cubicBezTo>
                    <a:pt x="326" y="3592"/>
                    <a:pt x="295" y="3592"/>
                    <a:pt x="266" y="3592"/>
                  </a:cubicBezTo>
                  <a:lnTo>
                    <a:pt x="200" y="3592"/>
                  </a:lnTo>
                  <a:cubicBezTo>
                    <a:pt x="140" y="3592"/>
                    <a:pt x="83" y="3586"/>
                    <a:pt x="24" y="3549"/>
                  </a:cubicBezTo>
                  <a:lnTo>
                    <a:pt x="24" y="3549"/>
                  </a:lnTo>
                  <a:cubicBezTo>
                    <a:pt x="80" y="3799"/>
                    <a:pt x="309" y="3925"/>
                    <a:pt x="488" y="4047"/>
                  </a:cubicBezTo>
                  <a:lnTo>
                    <a:pt x="399" y="4244"/>
                  </a:lnTo>
                  <a:lnTo>
                    <a:pt x="465" y="4244"/>
                  </a:lnTo>
                  <a:lnTo>
                    <a:pt x="303" y="4294"/>
                  </a:lnTo>
                  <a:cubicBezTo>
                    <a:pt x="339" y="4317"/>
                    <a:pt x="379" y="4327"/>
                    <a:pt x="362" y="4334"/>
                  </a:cubicBezTo>
                  <a:cubicBezTo>
                    <a:pt x="355" y="4337"/>
                    <a:pt x="349" y="4337"/>
                    <a:pt x="343" y="4337"/>
                  </a:cubicBezTo>
                  <a:cubicBezTo>
                    <a:pt x="329" y="4337"/>
                    <a:pt x="315" y="4334"/>
                    <a:pt x="303" y="4330"/>
                  </a:cubicBezTo>
                  <a:lnTo>
                    <a:pt x="303" y="4330"/>
                  </a:lnTo>
                  <a:cubicBezTo>
                    <a:pt x="312" y="4350"/>
                    <a:pt x="329" y="4363"/>
                    <a:pt x="349" y="4374"/>
                  </a:cubicBezTo>
                  <a:cubicBezTo>
                    <a:pt x="369" y="4370"/>
                    <a:pt x="389" y="4363"/>
                    <a:pt x="406" y="4354"/>
                  </a:cubicBezTo>
                  <a:lnTo>
                    <a:pt x="406" y="4354"/>
                  </a:lnTo>
                  <a:cubicBezTo>
                    <a:pt x="395" y="4370"/>
                    <a:pt x="382" y="4377"/>
                    <a:pt x="369" y="4377"/>
                  </a:cubicBezTo>
                  <a:cubicBezTo>
                    <a:pt x="362" y="4377"/>
                    <a:pt x="355" y="4377"/>
                    <a:pt x="349" y="4374"/>
                  </a:cubicBezTo>
                  <a:cubicBezTo>
                    <a:pt x="326" y="4380"/>
                    <a:pt x="299" y="4380"/>
                    <a:pt x="276" y="4380"/>
                  </a:cubicBezTo>
                  <a:cubicBezTo>
                    <a:pt x="206" y="4380"/>
                    <a:pt x="133" y="4363"/>
                    <a:pt x="63" y="4343"/>
                  </a:cubicBezTo>
                  <a:lnTo>
                    <a:pt x="36" y="4363"/>
                  </a:lnTo>
                  <a:cubicBezTo>
                    <a:pt x="120" y="4423"/>
                    <a:pt x="216" y="4480"/>
                    <a:pt x="295" y="4480"/>
                  </a:cubicBezTo>
                  <a:cubicBezTo>
                    <a:pt x="335" y="4480"/>
                    <a:pt x="372" y="4466"/>
                    <a:pt x="402" y="4437"/>
                  </a:cubicBezTo>
                  <a:lnTo>
                    <a:pt x="402" y="4437"/>
                  </a:lnTo>
                  <a:lnTo>
                    <a:pt x="329" y="4563"/>
                  </a:lnTo>
                  <a:cubicBezTo>
                    <a:pt x="505" y="4662"/>
                    <a:pt x="472" y="4646"/>
                    <a:pt x="631" y="4765"/>
                  </a:cubicBezTo>
                  <a:cubicBezTo>
                    <a:pt x="579" y="4788"/>
                    <a:pt x="519" y="4762"/>
                    <a:pt x="485" y="4799"/>
                  </a:cubicBezTo>
                  <a:cubicBezTo>
                    <a:pt x="681" y="4855"/>
                    <a:pt x="386" y="5114"/>
                    <a:pt x="508" y="5114"/>
                  </a:cubicBezTo>
                  <a:cubicBezTo>
                    <a:pt x="512" y="5114"/>
                    <a:pt x="519" y="5114"/>
                    <a:pt x="528" y="5111"/>
                  </a:cubicBezTo>
                  <a:cubicBezTo>
                    <a:pt x="548" y="5134"/>
                    <a:pt x="575" y="5144"/>
                    <a:pt x="598" y="5144"/>
                  </a:cubicBezTo>
                  <a:cubicBezTo>
                    <a:pt x="614" y="5144"/>
                    <a:pt x="631" y="5138"/>
                    <a:pt x="648" y="5134"/>
                  </a:cubicBezTo>
                  <a:cubicBezTo>
                    <a:pt x="668" y="5131"/>
                    <a:pt x="685" y="5127"/>
                    <a:pt x="701" y="5127"/>
                  </a:cubicBezTo>
                  <a:cubicBezTo>
                    <a:pt x="714" y="5127"/>
                    <a:pt x="728" y="5131"/>
                    <a:pt x="738" y="5138"/>
                  </a:cubicBezTo>
                  <a:cubicBezTo>
                    <a:pt x="721" y="5141"/>
                    <a:pt x="685" y="5151"/>
                    <a:pt x="688" y="5164"/>
                  </a:cubicBezTo>
                  <a:lnTo>
                    <a:pt x="821" y="5187"/>
                  </a:lnTo>
                  <a:cubicBezTo>
                    <a:pt x="811" y="5197"/>
                    <a:pt x="801" y="5201"/>
                    <a:pt x="787" y="5201"/>
                  </a:cubicBezTo>
                  <a:lnTo>
                    <a:pt x="754" y="5201"/>
                  </a:lnTo>
                  <a:cubicBezTo>
                    <a:pt x="734" y="5201"/>
                    <a:pt x="714" y="5207"/>
                    <a:pt x="705" y="5251"/>
                  </a:cubicBezTo>
                  <a:cubicBezTo>
                    <a:pt x="834" y="5340"/>
                    <a:pt x="930" y="5374"/>
                    <a:pt x="924" y="5500"/>
                  </a:cubicBezTo>
                  <a:cubicBezTo>
                    <a:pt x="941" y="5523"/>
                    <a:pt x="957" y="5530"/>
                    <a:pt x="973" y="5530"/>
                  </a:cubicBezTo>
                  <a:cubicBezTo>
                    <a:pt x="1004" y="5530"/>
                    <a:pt x="1030" y="5503"/>
                    <a:pt x="1053" y="5477"/>
                  </a:cubicBezTo>
                  <a:cubicBezTo>
                    <a:pt x="1080" y="5450"/>
                    <a:pt x="1100" y="5423"/>
                    <a:pt x="1117" y="5423"/>
                  </a:cubicBezTo>
                  <a:cubicBezTo>
                    <a:pt x="1126" y="5423"/>
                    <a:pt x="1133" y="5430"/>
                    <a:pt x="1140" y="5453"/>
                  </a:cubicBezTo>
                  <a:cubicBezTo>
                    <a:pt x="1063" y="5516"/>
                    <a:pt x="973" y="5590"/>
                    <a:pt x="1004" y="5662"/>
                  </a:cubicBezTo>
                  <a:lnTo>
                    <a:pt x="1010" y="5662"/>
                  </a:lnTo>
                  <a:cubicBezTo>
                    <a:pt x="1040" y="5662"/>
                    <a:pt x="1063" y="5659"/>
                    <a:pt x="1087" y="5653"/>
                  </a:cubicBezTo>
                  <a:cubicBezTo>
                    <a:pt x="1113" y="5650"/>
                    <a:pt x="1137" y="5642"/>
                    <a:pt x="1160" y="5642"/>
                  </a:cubicBezTo>
                  <a:cubicBezTo>
                    <a:pt x="1180" y="5642"/>
                    <a:pt x="1197" y="5646"/>
                    <a:pt x="1220" y="5656"/>
                  </a:cubicBezTo>
                  <a:lnTo>
                    <a:pt x="1093" y="5736"/>
                  </a:lnTo>
                  <a:cubicBezTo>
                    <a:pt x="1133" y="5789"/>
                    <a:pt x="1183" y="5819"/>
                    <a:pt x="1097" y="5882"/>
                  </a:cubicBezTo>
                  <a:cubicBezTo>
                    <a:pt x="1180" y="5892"/>
                    <a:pt x="1197" y="5925"/>
                    <a:pt x="1193" y="5965"/>
                  </a:cubicBezTo>
                  <a:lnTo>
                    <a:pt x="1213" y="5965"/>
                  </a:lnTo>
                  <a:cubicBezTo>
                    <a:pt x="1326" y="5965"/>
                    <a:pt x="1386" y="5719"/>
                    <a:pt x="1422" y="5676"/>
                  </a:cubicBezTo>
                  <a:lnTo>
                    <a:pt x="1422" y="5676"/>
                  </a:lnTo>
                  <a:cubicBezTo>
                    <a:pt x="1389" y="5815"/>
                    <a:pt x="1479" y="5825"/>
                    <a:pt x="1379" y="5981"/>
                  </a:cubicBezTo>
                  <a:lnTo>
                    <a:pt x="1292" y="5938"/>
                  </a:lnTo>
                  <a:lnTo>
                    <a:pt x="1292" y="5938"/>
                  </a:lnTo>
                  <a:cubicBezTo>
                    <a:pt x="1279" y="6073"/>
                    <a:pt x="1346" y="6073"/>
                    <a:pt x="1394" y="6073"/>
                  </a:cubicBezTo>
                  <a:cubicBezTo>
                    <a:pt x="1443" y="6073"/>
                    <a:pt x="1474" y="6073"/>
                    <a:pt x="1389" y="6208"/>
                  </a:cubicBezTo>
                  <a:cubicBezTo>
                    <a:pt x="1369" y="6184"/>
                    <a:pt x="1332" y="6168"/>
                    <a:pt x="1296" y="6168"/>
                  </a:cubicBezTo>
                  <a:cubicBezTo>
                    <a:pt x="1260" y="6168"/>
                    <a:pt x="1220" y="6188"/>
                    <a:pt x="1200" y="6228"/>
                  </a:cubicBezTo>
                  <a:cubicBezTo>
                    <a:pt x="1240" y="6240"/>
                    <a:pt x="1283" y="6244"/>
                    <a:pt x="1326" y="6251"/>
                  </a:cubicBezTo>
                  <a:cubicBezTo>
                    <a:pt x="1319" y="6260"/>
                    <a:pt x="1312" y="6264"/>
                    <a:pt x="1306" y="6264"/>
                  </a:cubicBezTo>
                  <a:lnTo>
                    <a:pt x="1292" y="6264"/>
                  </a:lnTo>
                  <a:cubicBezTo>
                    <a:pt x="1289" y="6260"/>
                    <a:pt x="1286" y="6260"/>
                    <a:pt x="1283" y="6260"/>
                  </a:cubicBezTo>
                  <a:cubicBezTo>
                    <a:pt x="1272" y="6260"/>
                    <a:pt x="1266" y="6268"/>
                    <a:pt x="1266" y="6291"/>
                  </a:cubicBezTo>
                  <a:cubicBezTo>
                    <a:pt x="1309" y="6291"/>
                    <a:pt x="1406" y="6280"/>
                    <a:pt x="1456" y="6264"/>
                  </a:cubicBezTo>
                  <a:lnTo>
                    <a:pt x="1456" y="6264"/>
                  </a:lnTo>
                  <a:lnTo>
                    <a:pt x="1449" y="6268"/>
                  </a:lnTo>
                  <a:cubicBezTo>
                    <a:pt x="1488" y="6300"/>
                    <a:pt x="1532" y="6337"/>
                    <a:pt x="1575" y="6367"/>
                  </a:cubicBezTo>
                  <a:lnTo>
                    <a:pt x="1568" y="6367"/>
                  </a:lnTo>
                  <a:cubicBezTo>
                    <a:pt x="1548" y="6367"/>
                    <a:pt x="1525" y="6387"/>
                    <a:pt x="1542" y="6407"/>
                  </a:cubicBezTo>
                  <a:lnTo>
                    <a:pt x="1678" y="6427"/>
                  </a:lnTo>
                  <a:cubicBezTo>
                    <a:pt x="1631" y="6433"/>
                    <a:pt x="1625" y="6490"/>
                    <a:pt x="1651" y="6540"/>
                  </a:cubicBezTo>
                  <a:cubicBezTo>
                    <a:pt x="1668" y="6567"/>
                    <a:pt x="1688" y="6573"/>
                    <a:pt x="1708" y="6573"/>
                  </a:cubicBezTo>
                  <a:cubicBezTo>
                    <a:pt x="1744" y="6573"/>
                    <a:pt x="1784" y="6550"/>
                    <a:pt x="1821" y="6527"/>
                  </a:cubicBezTo>
                  <a:cubicBezTo>
                    <a:pt x="1858" y="6503"/>
                    <a:pt x="1890" y="6480"/>
                    <a:pt x="1914" y="6480"/>
                  </a:cubicBezTo>
                  <a:cubicBezTo>
                    <a:pt x="1930" y="6480"/>
                    <a:pt x="1944" y="6496"/>
                    <a:pt x="1944" y="6540"/>
                  </a:cubicBezTo>
                  <a:cubicBezTo>
                    <a:pt x="1941" y="6533"/>
                    <a:pt x="1934" y="6533"/>
                    <a:pt x="1930" y="6533"/>
                  </a:cubicBezTo>
                  <a:lnTo>
                    <a:pt x="1921" y="6533"/>
                  </a:lnTo>
                  <a:cubicBezTo>
                    <a:pt x="1918" y="6533"/>
                    <a:pt x="1910" y="6533"/>
                    <a:pt x="1907" y="6530"/>
                  </a:cubicBezTo>
                  <a:lnTo>
                    <a:pt x="1907" y="6530"/>
                  </a:lnTo>
                  <a:lnTo>
                    <a:pt x="1914" y="6616"/>
                  </a:lnTo>
                  <a:cubicBezTo>
                    <a:pt x="1964" y="6553"/>
                    <a:pt x="2007" y="6533"/>
                    <a:pt x="2047" y="6533"/>
                  </a:cubicBezTo>
                  <a:cubicBezTo>
                    <a:pt x="2083" y="6533"/>
                    <a:pt x="2117" y="6550"/>
                    <a:pt x="2150" y="6570"/>
                  </a:cubicBezTo>
                  <a:cubicBezTo>
                    <a:pt x="2183" y="6590"/>
                    <a:pt x="2217" y="6603"/>
                    <a:pt x="2249" y="6603"/>
                  </a:cubicBezTo>
                  <a:cubicBezTo>
                    <a:pt x="2293" y="6603"/>
                    <a:pt x="2339" y="6579"/>
                    <a:pt x="2382" y="6507"/>
                  </a:cubicBezTo>
                  <a:lnTo>
                    <a:pt x="2382" y="6507"/>
                  </a:lnTo>
                  <a:cubicBezTo>
                    <a:pt x="2382" y="6656"/>
                    <a:pt x="2353" y="6576"/>
                    <a:pt x="2186" y="6656"/>
                  </a:cubicBezTo>
                  <a:lnTo>
                    <a:pt x="2213" y="6772"/>
                  </a:lnTo>
                  <a:cubicBezTo>
                    <a:pt x="2183" y="6766"/>
                    <a:pt x="2166" y="6736"/>
                    <a:pt x="2126" y="6736"/>
                  </a:cubicBezTo>
                  <a:lnTo>
                    <a:pt x="2117" y="6736"/>
                  </a:lnTo>
                  <a:cubicBezTo>
                    <a:pt x="2130" y="6812"/>
                    <a:pt x="2173" y="6839"/>
                    <a:pt x="2226" y="6839"/>
                  </a:cubicBezTo>
                  <a:cubicBezTo>
                    <a:pt x="2289" y="6839"/>
                    <a:pt x="2369" y="6799"/>
                    <a:pt x="2416" y="6772"/>
                  </a:cubicBezTo>
                  <a:lnTo>
                    <a:pt x="2416" y="6772"/>
                  </a:lnTo>
                  <a:cubicBezTo>
                    <a:pt x="2433" y="6835"/>
                    <a:pt x="2276" y="6975"/>
                    <a:pt x="2416" y="6978"/>
                  </a:cubicBezTo>
                  <a:lnTo>
                    <a:pt x="2433" y="6978"/>
                  </a:lnTo>
                  <a:cubicBezTo>
                    <a:pt x="2512" y="6978"/>
                    <a:pt x="2525" y="6926"/>
                    <a:pt x="2532" y="6872"/>
                  </a:cubicBezTo>
                  <a:cubicBezTo>
                    <a:pt x="2539" y="6819"/>
                    <a:pt x="2539" y="6766"/>
                    <a:pt x="2588" y="6766"/>
                  </a:cubicBezTo>
                  <a:lnTo>
                    <a:pt x="2592" y="6766"/>
                  </a:lnTo>
                  <a:lnTo>
                    <a:pt x="2592" y="6945"/>
                  </a:lnTo>
                  <a:cubicBezTo>
                    <a:pt x="2622" y="6935"/>
                    <a:pt x="2648" y="6932"/>
                    <a:pt x="2672" y="6932"/>
                  </a:cubicBezTo>
                  <a:cubicBezTo>
                    <a:pt x="2781" y="6932"/>
                    <a:pt x="2835" y="7021"/>
                    <a:pt x="2914" y="7071"/>
                  </a:cubicBezTo>
                  <a:cubicBezTo>
                    <a:pt x="2944" y="7068"/>
                    <a:pt x="2961" y="7055"/>
                    <a:pt x="2974" y="7041"/>
                  </a:cubicBezTo>
                  <a:cubicBezTo>
                    <a:pt x="2994" y="7061"/>
                    <a:pt x="3017" y="7071"/>
                    <a:pt x="3044" y="7071"/>
                  </a:cubicBezTo>
                  <a:cubicBezTo>
                    <a:pt x="3083" y="7071"/>
                    <a:pt x="3123" y="7052"/>
                    <a:pt x="3166" y="7035"/>
                  </a:cubicBezTo>
                  <a:cubicBezTo>
                    <a:pt x="3206" y="7018"/>
                    <a:pt x="3246" y="6998"/>
                    <a:pt x="3276" y="6998"/>
                  </a:cubicBezTo>
                  <a:cubicBezTo>
                    <a:pt x="3293" y="6998"/>
                    <a:pt x="3306" y="7005"/>
                    <a:pt x="3319" y="7015"/>
                  </a:cubicBezTo>
                  <a:cubicBezTo>
                    <a:pt x="3290" y="7045"/>
                    <a:pt x="3350" y="7125"/>
                    <a:pt x="3353" y="7165"/>
                  </a:cubicBezTo>
                  <a:lnTo>
                    <a:pt x="3522" y="7088"/>
                  </a:lnTo>
                  <a:lnTo>
                    <a:pt x="3522" y="7088"/>
                  </a:lnTo>
                  <a:cubicBezTo>
                    <a:pt x="3453" y="7121"/>
                    <a:pt x="3442" y="7214"/>
                    <a:pt x="3413" y="7297"/>
                  </a:cubicBezTo>
                  <a:cubicBezTo>
                    <a:pt x="3469" y="7297"/>
                    <a:pt x="3499" y="7251"/>
                    <a:pt x="3536" y="7244"/>
                  </a:cubicBezTo>
                  <a:lnTo>
                    <a:pt x="3536" y="7244"/>
                  </a:lnTo>
                  <a:cubicBezTo>
                    <a:pt x="3512" y="7274"/>
                    <a:pt x="3485" y="7304"/>
                    <a:pt x="3509" y="7351"/>
                  </a:cubicBezTo>
                  <a:cubicBezTo>
                    <a:pt x="3572" y="7304"/>
                    <a:pt x="3635" y="7260"/>
                    <a:pt x="3695" y="7211"/>
                  </a:cubicBezTo>
                  <a:cubicBezTo>
                    <a:pt x="3685" y="7191"/>
                    <a:pt x="3665" y="7188"/>
                    <a:pt x="3652" y="7181"/>
                  </a:cubicBezTo>
                  <a:lnTo>
                    <a:pt x="3655" y="7181"/>
                  </a:lnTo>
                  <a:cubicBezTo>
                    <a:pt x="3665" y="7181"/>
                    <a:pt x="3681" y="7174"/>
                    <a:pt x="3701" y="7171"/>
                  </a:cubicBezTo>
                  <a:cubicBezTo>
                    <a:pt x="3718" y="7168"/>
                    <a:pt x="3741" y="7161"/>
                    <a:pt x="3761" y="7161"/>
                  </a:cubicBezTo>
                  <a:cubicBezTo>
                    <a:pt x="3792" y="7161"/>
                    <a:pt x="3821" y="7171"/>
                    <a:pt x="3844" y="7205"/>
                  </a:cubicBezTo>
                  <a:cubicBezTo>
                    <a:pt x="3838" y="7237"/>
                    <a:pt x="3818" y="7274"/>
                    <a:pt x="3811" y="7311"/>
                  </a:cubicBezTo>
                  <a:cubicBezTo>
                    <a:pt x="3795" y="7274"/>
                    <a:pt x="3781" y="7260"/>
                    <a:pt x="3768" y="7260"/>
                  </a:cubicBezTo>
                  <a:cubicBezTo>
                    <a:pt x="3741" y="7260"/>
                    <a:pt x="3718" y="7314"/>
                    <a:pt x="3698" y="7360"/>
                  </a:cubicBezTo>
                  <a:cubicBezTo>
                    <a:pt x="3715" y="7357"/>
                    <a:pt x="3725" y="7357"/>
                    <a:pt x="3735" y="7357"/>
                  </a:cubicBezTo>
                  <a:cubicBezTo>
                    <a:pt x="3801" y="7357"/>
                    <a:pt x="3735" y="7394"/>
                    <a:pt x="3784" y="7453"/>
                  </a:cubicBezTo>
                  <a:cubicBezTo>
                    <a:pt x="3878" y="7450"/>
                    <a:pt x="3911" y="7331"/>
                    <a:pt x="3888" y="7251"/>
                  </a:cubicBezTo>
                  <a:lnTo>
                    <a:pt x="3888" y="7251"/>
                  </a:lnTo>
                  <a:cubicBezTo>
                    <a:pt x="3931" y="7271"/>
                    <a:pt x="3961" y="7280"/>
                    <a:pt x="3988" y="7280"/>
                  </a:cubicBezTo>
                  <a:cubicBezTo>
                    <a:pt x="4024" y="7280"/>
                    <a:pt x="4057" y="7260"/>
                    <a:pt x="4107" y="7208"/>
                  </a:cubicBezTo>
                  <a:lnTo>
                    <a:pt x="4107" y="7208"/>
                  </a:lnTo>
                  <a:lnTo>
                    <a:pt x="4097" y="7334"/>
                  </a:lnTo>
                  <a:lnTo>
                    <a:pt x="4097" y="7334"/>
                  </a:lnTo>
                  <a:lnTo>
                    <a:pt x="4183" y="7288"/>
                  </a:lnTo>
                  <a:lnTo>
                    <a:pt x="4120" y="7447"/>
                  </a:lnTo>
                  <a:cubicBezTo>
                    <a:pt x="4143" y="7457"/>
                    <a:pt x="4160" y="7460"/>
                    <a:pt x="4170" y="7460"/>
                  </a:cubicBezTo>
                  <a:cubicBezTo>
                    <a:pt x="4220" y="7460"/>
                    <a:pt x="4220" y="7414"/>
                    <a:pt x="4227" y="7367"/>
                  </a:cubicBezTo>
                  <a:cubicBezTo>
                    <a:pt x="4230" y="7320"/>
                    <a:pt x="4237" y="7277"/>
                    <a:pt x="4296" y="7277"/>
                  </a:cubicBezTo>
                  <a:cubicBezTo>
                    <a:pt x="4310" y="7277"/>
                    <a:pt x="4323" y="7277"/>
                    <a:pt x="4336" y="7280"/>
                  </a:cubicBezTo>
                  <a:lnTo>
                    <a:pt x="4353" y="7390"/>
                  </a:lnTo>
                  <a:cubicBezTo>
                    <a:pt x="4406" y="7351"/>
                    <a:pt x="4413" y="7228"/>
                    <a:pt x="4449" y="7228"/>
                  </a:cubicBezTo>
                  <a:cubicBezTo>
                    <a:pt x="4462" y="7228"/>
                    <a:pt x="4476" y="7241"/>
                    <a:pt x="4496" y="7271"/>
                  </a:cubicBezTo>
                  <a:cubicBezTo>
                    <a:pt x="4552" y="7191"/>
                    <a:pt x="4350" y="7134"/>
                    <a:pt x="4506" y="7085"/>
                  </a:cubicBezTo>
                  <a:lnTo>
                    <a:pt x="4506" y="7085"/>
                  </a:lnTo>
                  <a:cubicBezTo>
                    <a:pt x="4546" y="7138"/>
                    <a:pt x="4619" y="7171"/>
                    <a:pt x="4669" y="7178"/>
                  </a:cubicBezTo>
                  <a:cubicBezTo>
                    <a:pt x="4701" y="7121"/>
                    <a:pt x="4626" y="7075"/>
                    <a:pt x="4586" y="7075"/>
                  </a:cubicBezTo>
                  <a:lnTo>
                    <a:pt x="4582" y="7075"/>
                  </a:lnTo>
                  <a:cubicBezTo>
                    <a:pt x="4606" y="7065"/>
                    <a:pt x="4622" y="7061"/>
                    <a:pt x="4642" y="7061"/>
                  </a:cubicBezTo>
                  <a:cubicBezTo>
                    <a:pt x="4701" y="7061"/>
                    <a:pt x="4745" y="7111"/>
                    <a:pt x="4785" y="7161"/>
                  </a:cubicBezTo>
                  <a:cubicBezTo>
                    <a:pt x="4825" y="7211"/>
                    <a:pt x="4861" y="7260"/>
                    <a:pt x="4908" y="7260"/>
                  </a:cubicBezTo>
                  <a:cubicBezTo>
                    <a:pt x="4934" y="7260"/>
                    <a:pt x="4965" y="7244"/>
                    <a:pt x="5001" y="7205"/>
                  </a:cubicBezTo>
                  <a:cubicBezTo>
                    <a:pt x="4914" y="7161"/>
                    <a:pt x="4974" y="7025"/>
                    <a:pt x="4875" y="7025"/>
                  </a:cubicBezTo>
                  <a:cubicBezTo>
                    <a:pt x="4861" y="7025"/>
                    <a:pt x="4845" y="7028"/>
                    <a:pt x="4825" y="7035"/>
                  </a:cubicBezTo>
                  <a:cubicBezTo>
                    <a:pt x="4835" y="7018"/>
                    <a:pt x="4851" y="7012"/>
                    <a:pt x="4868" y="7012"/>
                  </a:cubicBezTo>
                  <a:cubicBezTo>
                    <a:pt x="4888" y="7012"/>
                    <a:pt x="4914" y="7021"/>
                    <a:pt x="4941" y="7032"/>
                  </a:cubicBezTo>
                  <a:cubicBezTo>
                    <a:pt x="4965" y="7038"/>
                    <a:pt x="4991" y="7048"/>
                    <a:pt x="5014" y="7048"/>
                  </a:cubicBezTo>
                  <a:cubicBezTo>
                    <a:pt x="5044" y="7048"/>
                    <a:pt x="5067" y="7035"/>
                    <a:pt x="5080" y="6989"/>
                  </a:cubicBezTo>
                  <a:lnTo>
                    <a:pt x="5080" y="6989"/>
                  </a:lnTo>
                  <a:lnTo>
                    <a:pt x="5074" y="7141"/>
                  </a:lnTo>
                  <a:cubicBezTo>
                    <a:pt x="5107" y="7134"/>
                    <a:pt x="5124" y="7075"/>
                    <a:pt x="5134" y="7048"/>
                  </a:cubicBezTo>
                  <a:lnTo>
                    <a:pt x="5167" y="7154"/>
                  </a:lnTo>
                  <a:cubicBezTo>
                    <a:pt x="5200" y="6938"/>
                    <a:pt x="5410" y="7158"/>
                    <a:pt x="5359" y="6895"/>
                  </a:cubicBezTo>
                  <a:lnTo>
                    <a:pt x="5359" y="6895"/>
                  </a:lnTo>
                  <a:cubicBezTo>
                    <a:pt x="5373" y="6955"/>
                    <a:pt x="5383" y="6975"/>
                    <a:pt x="5396" y="6975"/>
                  </a:cubicBezTo>
                  <a:cubicBezTo>
                    <a:pt x="5406" y="6975"/>
                    <a:pt x="5419" y="6952"/>
                    <a:pt x="5433" y="6932"/>
                  </a:cubicBezTo>
                  <a:cubicBezTo>
                    <a:pt x="5446" y="6912"/>
                    <a:pt x="5463" y="6889"/>
                    <a:pt x="5483" y="6889"/>
                  </a:cubicBezTo>
                  <a:cubicBezTo>
                    <a:pt x="5489" y="6889"/>
                    <a:pt x="5496" y="6892"/>
                    <a:pt x="5503" y="6895"/>
                  </a:cubicBezTo>
                  <a:cubicBezTo>
                    <a:pt x="5486" y="7061"/>
                    <a:pt x="5264" y="7015"/>
                    <a:pt x="5323" y="7185"/>
                  </a:cubicBezTo>
                  <a:cubicBezTo>
                    <a:pt x="5333" y="7191"/>
                    <a:pt x="5339" y="7194"/>
                    <a:pt x="5350" y="7194"/>
                  </a:cubicBezTo>
                  <a:cubicBezTo>
                    <a:pt x="5367" y="7194"/>
                    <a:pt x="5376" y="7181"/>
                    <a:pt x="5390" y="7168"/>
                  </a:cubicBezTo>
                  <a:cubicBezTo>
                    <a:pt x="5399" y="7154"/>
                    <a:pt x="5413" y="7141"/>
                    <a:pt x="5430" y="7141"/>
                  </a:cubicBezTo>
                  <a:cubicBezTo>
                    <a:pt x="5436" y="7141"/>
                    <a:pt x="5443" y="7141"/>
                    <a:pt x="5449" y="7145"/>
                  </a:cubicBezTo>
                  <a:cubicBezTo>
                    <a:pt x="5459" y="7128"/>
                    <a:pt x="5466" y="7115"/>
                    <a:pt x="5469" y="7115"/>
                  </a:cubicBezTo>
                  <a:lnTo>
                    <a:pt x="5469" y="7115"/>
                  </a:lnTo>
                  <a:cubicBezTo>
                    <a:pt x="5469" y="7115"/>
                    <a:pt x="5469" y="7125"/>
                    <a:pt x="5463" y="7151"/>
                  </a:cubicBezTo>
                  <a:cubicBezTo>
                    <a:pt x="5456" y="7148"/>
                    <a:pt x="5453" y="7148"/>
                    <a:pt x="5449" y="7145"/>
                  </a:cubicBezTo>
                  <a:cubicBezTo>
                    <a:pt x="5436" y="7185"/>
                    <a:pt x="5413" y="7251"/>
                    <a:pt x="5419" y="7288"/>
                  </a:cubicBezTo>
                  <a:lnTo>
                    <a:pt x="5443" y="7288"/>
                  </a:lnTo>
                  <a:cubicBezTo>
                    <a:pt x="5603" y="7288"/>
                    <a:pt x="5592" y="7075"/>
                    <a:pt x="5646" y="6995"/>
                  </a:cubicBezTo>
                  <a:lnTo>
                    <a:pt x="5646" y="6995"/>
                  </a:lnTo>
                  <a:lnTo>
                    <a:pt x="5523" y="7108"/>
                  </a:lnTo>
                  <a:cubicBezTo>
                    <a:pt x="5449" y="6938"/>
                    <a:pt x="5572" y="7045"/>
                    <a:pt x="5543" y="6898"/>
                  </a:cubicBezTo>
                  <a:lnTo>
                    <a:pt x="5543" y="6898"/>
                  </a:lnTo>
                  <a:cubicBezTo>
                    <a:pt x="5559" y="6906"/>
                    <a:pt x="5572" y="6909"/>
                    <a:pt x="5586" y="6909"/>
                  </a:cubicBezTo>
                  <a:cubicBezTo>
                    <a:pt x="5619" y="6909"/>
                    <a:pt x="5635" y="6886"/>
                    <a:pt x="5652" y="6859"/>
                  </a:cubicBezTo>
                  <a:cubicBezTo>
                    <a:pt x="5669" y="6835"/>
                    <a:pt x="5682" y="6809"/>
                    <a:pt x="5712" y="6809"/>
                  </a:cubicBezTo>
                  <a:lnTo>
                    <a:pt x="5725" y="6809"/>
                  </a:lnTo>
                  <a:cubicBezTo>
                    <a:pt x="5709" y="6815"/>
                    <a:pt x="5715" y="6832"/>
                    <a:pt x="5705" y="6842"/>
                  </a:cubicBezTo>
                  <a:cubicBezTo>
                    <a:pt x="5729" y="6826"/>
                    <a:pt x="5755" y="6819"/>
                    <a:pt x="5785" y="6819"/>
                  </a:cubicBezTo>
                  <a:cubicBezTo>
                    <a:pt x="5842" y="6819"/>
                    <a:pt x="5905" y="6846"/>
                    <a:pt x="5957" y="6875"/>
                  </a:cubicBezTo>
                  <a:cubicBezTo>
                    <a:pt x="6014" y="6902"/>
                    <a:pt x="6064" y="6929"/>
                    <a:pt x="6097" y="6929"/>
                  </a:cubicBezTo>
                  <a:cubicBezTo>
                    <a:pt x="6104" y="6929"/>
                    <a:pt x="6111" y="6929"/>
                    <a:pt x="6117" y="6922"/>
                  </a:cubicBezTo>
                  <a:cubicBezTo>
                    <a:pt x="6190" y="6895"/>
                    <a:pt x="6233" y="6736"/>
                    <a:pt x="6147" y="6702"/>
                  </a:cubicBezTo>
                  <a:cubicBezTo>
                    <a:pt x="6150" y="6693"/>
                    <a:pt x="6147" y="6689"/>
                    <a:pt x="6144" y="6689"/>
                  </a:cubicBezTo>
                  <a:cubicBezTo>
                    <a:pt x="6137" y="6689"/>
                    <a:pt x="6121" y="6706"/>
                    <a:pt x="6097" y="6722"/>
                  </a:cubicBezTo>
                  <a:cubicBezTo>
                    <a:pt x="6074" y="6739"/>
                    <a:pt x="6048" y="6752"/>
                    <a:pt x="6021" y="6752"/>
                  </a:cubicBezTo>
                  <a:cubicBezTo>
                    <a:pt x="5988" y="6752"/>
                    <a:pt x="5954" y="6726"/>
                    <a:pt x="5931" y="6642"/>
                  </a:cubicBezTo>
                  <a:lnTo>
                    <a:pt x="5931" y="6642"/>
                  </a:lnTo>
                  <a:cubicBezTo>
                    <a:pt x="5974" y="6670"/>
                    <a:pt x="6008" y="6679"/>
                    <a:pt x="6031" y="6679"/>
                  </a:cubicBezTo>
                  <a:cubicBezTo>
                    <a:pt x="6137" y="6679"/>
                    <a:pt x="6081" y="6447"/>
                    <a:pt x="6300" y="6440"/>
                  </a:cubicBezTo>
                  <a:cubicBezTo>
                    <a:pt x="6300" y="6576"/>
                    <a:pt x="6449" y="6510"/>
                    <a:pt x="6436" y="6626"/>
                  </a:cubicBezTo>
                  <a:cubicBezTo>
                    <a:pt x="6503" y="6536"/>
                    <a:pt x="6476" y="6503"/>
                    <a:pt x="6453" y="6417"/>
                  </a:cubicBezTo>
                  <a:lnTo>
                    <a:pt x="6453" y="6417"/>
                  </a:lnTo>
                  <a:lnTo>
                    <a:pt x="6540" y="6453"/>
                  </a:lnTo>
                  <a:cubicBezTo>
                    <a:pt x="6489" y="6221"/>
                    <a:pt x="6440" y="6311"/>
                    <a:pt x="6493" y="6091"/>
                  </a:cubicBezTo>
                  <a:lnTo>
                    <a:pt x="6493" y="6091"/>
                  </a:lnTo>
                  <a:cubicBezTo>
                    <a:pt x="6496" y="6188"/>
                    <a:pt x="6639" y="6111"/>
                    <a:pt x="6652" y="6191"/>
                  </a:cubicBezTo>
                  <a:cubicBezTo>
                    <a:pt x="6692" y="6151"/>
                    <a:pt x="6709" y="6098"/>
                    <a:pt x="6699" y="6038"/>
                  </a:cubicBezTo>
                  <a:cubicBezTo>
                    <a:pt x="6779" y="5842"/>
                    <a:pt x="6891" y="5961"/>
                    <a:pt x="6911" y="5749"/>
                  </a:cubicBezTo>
                  <a:lnTo>
                    <a:pt x="6859" y="5739"/>
                  </a:lnTo>
                  <a:cubicBezTo>
                    <a:pt x="6859" y="5460"/>
                    <a:pt x="7078" y="5234"/>
                    <a:pt x="7091" y="4972"/>
                  </a:cubicBezTo>
                  <a:lnTo>
                    <a:pt x="7091" y="4972"/>
                  </a:lnTo>
                  <a:lnTo>
                    <a:pt x="7031" y="5028"/>
                  </a:lnTo>
                  <a:cubicBezTo>
                    <a:pt x="7041" y="4984"/>
                    <a:pt x="7008" y="4855"/>
                    <a:pt x="7098" y="4815"/>
                  </a:cubicBezTo>
                  <a:cubicBezTo>
                    <a:pt x="7098" y="4808"/>
                    <a:pt x="7098" y="4802"/>
                    <a:pt x="7104" y="4802"/>
                  </a:cubicBezTo>
                  <a:cubicBezTo>
                    <a:pt x="7104" y="4802"/>
                    <a:pt x="7107" y="4805"/>
                    <a:pt x="7111" y="4805"/>
                  </a:cubicBezTo>
                  <a:cubicBezTo>
                    <a:pt x="7104" y="4808"/>
                    <a:pt x="7101" y="4812"/>
                    <a:pt x="7098" y="4815"/>
                  </a:cubicBezTo>
                  <a:cubicBezTo>
                    <a:pt x="7098" y="4828"/>
                    <a:pt x="7111" y="4862"/>
                    <a:pt x="7098" y="4872"/>
                  </a:cubicBezTo>
                  <a:cubicBezTo>
                    <a:pt x="7118" y="4878"/>
                    <a:pt x="7138" y="4882"/>
                    <a:pt x="7161" y="4882"/>
                  </a:cubicBezTo>
                  <a:cubicBezTo>
                    <a:pt x="7207" y="4882"/>
                    <a:pt x="7261" y="4865"/>
                    <a:pt x="7277" y="4825"/>
                  </a:cubicBezTo>
                  <a:lnTo>
                    <a:pt x="7198" y="4782"/>
                  </a:lnTo>
                  <a:lnTo>
                    <a:pt x="7267" y="4776"/>
                  </a:lnTo>
                  <a:cubicBezTo>
                    <a:pt x="7290" y="4685"/>
                    <a:pt x="7141" y="4772"/>
                    <a:pt x="7164" y="4682"/>
                  </a:cubicBezTo>
                  <a:lnTo>
                    <a:pt x="7170" y="4682"/>
                  </a:lnTo>
                  <a:cubicBezTo>
                    <a:pt x="7290" y="4682"/>
                    <a:pt x="7327" y="4589"/>
                    <a:pt x="7347" y="4489"/>
                  </a:cubicBezTo>
                  <a:cubicBezTo>
                    <a:pt x="7363" y="4390"/>
                    <a:pt x="7380" y="4283"/>
                    <a:pt x="7497" y="4254"/>
                  </a:cubicBezTo>
                  <a:cubicBezTo>
                    <a:pt x="7473" y="4240"/>
                    <a:pt x="7453" y="4237"/>
                    <a:pt x="7440" y="4237"/>
                  </a:cubicBezTo>
                  <a:cubicBezTo>
                    <a:pt x="7403" y="4237"/>
                    <a:pt x="7393" y="4267"/>
                    <a:pt x="7387" y="4297"/>
                  </a:cubicBezTo>
                  <a:cubicBezTo>
                    <a:pt x="7380" y="4327"/>
                    <a:pt x="7373" y="4357"/>
                    <a:pt x="7343" y="4357"/>
                  </a:cubicBezTo>
                  <a:cubicBezTo>
                    <a:pt x="7333" y="4357"/>
                    <a:pt x="7313" y="4350"/>
                    <a:pt x="7290" y="4337"/>
                  </a:cubicBezTo>
                  <a:cubicBezTo>
                    <a:pt x="7320" y="4314"/>
                    <a:pt x="7357" y="4307"/>
                    <a:pt x="7380" y="4247"/>
                  </a:cubicBezTo>
                  <a:lnTo>
                    <a:pt x="7380" y="4247"/>
                  </a:lnTo>
                  <a:lnTo>
                    <a:pt x="7270" y="4257"/>
                  </a:lnTo>
                  <a:cubicBezTo>
                    <a:pt x="7350" y="3995"/>
                    <a:pt x="7450" y="3878"/>
                    <a:pt x="7406" y="3629"/>
                  </a:cubicBezTo>
                  <a:lnTo>
                    <a:pt x="7406" y="3629"/>
                  </a:lnTo>
                  <a:lnTo>
                    <a:pt x="7433" y="3636"/>
                  </a:lnTo>
                  <a:cubicBezTo>
                    <a:pt x="7469" y="3543"/>
                    <a:pt x="7446" y="3492"/>
                    <a:pt x="7343" y="3466"/>
                  </a:cubicBezTo>
                  <a:cubicBezTo>
                    <a:pt x="7353" y="3463"/>
                    <a:pt x="7360" y="3460"/>
                    <a:pt x="7370" y="3460"/>
                  </a:cubicBezTo>
                  <a:cubicBezTo>
                    <a:pt x="7380" y="3460"/>
                    <a:pt x="7393" y="3466"/>
                    <a:pt x="7403" y="3469"/>
                  </a:cubicBezTo>
                  <a:cubicBezTo>
                    <a:pt x="7417" y="3472"/>
                    <a:pt x="7426" y="3476"/>
                    <a:pt x="7437" y="3476"/>
                  </a:cubicBezTo>
                  <a:cubicBezTo>
                    <a:pt x="7446" y="3476"/>
                    <a:pt x="7457" y="3472"/>
                    <a:pt x="7469" y="3463"/>
                  </a:cubicBezTo>
                  <a:cubicBezTo>
                    <a:pt x="7161" y="3350"/>
                    <a:pt x="7626" y="3104"/>
                    <a:pt x="7397" y="3044"/>
                  </a:cubicBezTo>
                  <a:cubicBezTo>
                    <a:pt x="7500" y="3027"/>
                    <a:pt x="7583" y="2964"/>
                    <a:pt x="7662" y="2898"/>
                  </a:cubicBezTo>
                  <a:cubicBezTo>
                    <a:pt x="7646" y="2828"/>
                    <a:pt x="7626" y="2759"/>
                    <a:pt x="7603" y="2689"/>
                  </a:cubicBezTo>
                  <a:cubicBezTo>
                    <a:pt x="7253" y="1622"/>
                    <a:pt x="6489" y="811"/>
                    <a:pt x="5552" y="370"/>
                  </a:cubicBezTo>
                  <a:lnTo>
                    <a:pt x="5532" y="370"/>
                  </a:lnTo>
                  <a:cubicBezTo>
                    <a:pt x="5529" y="366"/>
                    <a:pt x="5526" y="366"/>
                    <a:pt x="5519" y="366"/>
                  </a:cubicBezTo>
                  <a:lnTo>
                    <a:pt x="5512" y="366"/>
                  </a:lnTo>
                  <a:cubicBezTo>
                    <a:pt x="5503" y="359"/>
                    <a:pt x="5499" y="350"/>
                    <a:pt x="5496" y="342"/>
                  </a:cubicBezTo>
                  <a:cubicBezTo>
                    <a:pt x="5463" y="330"/>
                    <a:pt x="5426" y="313"/>
                    <a:pt x="5390" y="296"/>
                  </a:cubicBezTo>
                  <a:cubicBezTo>
                    <a:pt x="5386" y="299"/>
                    <a:pt x="5379" y="303"/>
                    <a:pt x="5376" y="303"/>
                  </a:cubicBezTo>
                  <a:cubicBezTo>
                    <a:pt x="5376" y="299"/>
                    <a:pt x="5373" y="293"/>
                    <a:pt x="5373" y="290"/>
                  </a:cubicBezTo>
                  <a:cubicBezTo>
                    <a:pt x="5327" y="270"/>
                    <a:pt x="5280" y="253"/>
                    <a:pt x="5233" y="236"/>
                  </a:cubicBezTo>
                  <a:cubicBezTo>
                    <a:pt x="5204" y="250"/>
                    <a:pt x="5177" y="276"/>
                    <a:pt x="5164" y="307"/>
                  </a:cubicBezTo>
                  <a:cubicBezTo>
                    <a:pt x="5147" y="276"/>
                    <a:pt x="5190" y="250"/>
                    <a:pt x="5200" y="227"/>
                  </a:cubicBezTo>
                  <a:cubicBezTo>
                    <a:pt x="5200" y="223"/>
                    <a:pt x="5197" y="223"/>
                    <a:pt x="5197" y="223"/>
                  </a:cubicBezTo>
                  <a:lnTo>
                    <a:pt x="5084" y="247"/>
                  </a:lnTo>
                  <a:cubicBezTo>
                    <a:pt x="5087" y="223"/>
                    <a:pt x="5094" y="207"/>
                    <a:pt x="5100" y="190"/>
                  </a:cubicBezTo>
                  <a:cubicBezTo>
                    <a:pt x="5044" y="173"/>
                    <a:pt x="4988" y="153"/>
                    <a:pt x="4928" y="140"/>
                  </a:cubicBezTo>
                  <a:lnTo>
                    <a:pt x="4928" y="137"/>
                  </a:lnTo>
                  <a:cubicBezTo>
                    <a:pt x="4752" y="90"/>
                    <a:pt x="4575" y="54"/>
                    <a:pt x="4396" y="31"/>
                  </a:cubicBezTo>
                  <a:cubicBezTo>
                    <a:pt x="4386" y="63"/>
                    <a:pt x="4339" y="90"/>
                    <a:pt x="4310" y="117"/>
                  </a:cubicBezTo>
                  <a:cubicBezTo>
                    <a:pt x="4130" y="0"/>
                    <a:pt x="3804" y="60"/>
                    <a:pt x="3678" y="3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542875" y="913125"/>
              <a:ext cx="3025" cy="1125"/>
            </a:xfrm>
            <a:custGeom>
              <a:avLst/>
              <a:gdLst/>
              <a:ahLst/>
              <a:cxnLst/>
              <a:rect l="l" t="t" r="r" b="b"/>
              <a:pathLst>
                <a:path w="121" h="45" extrusionOk="0">
                  <a:moveTo>
                    <a:pt x="70" y="1"/>
                  </a:moveTo>
                  <a:cubicBezTo>
                    <a:pt x="53" y="1"/>
                    <a:pt x="33" y="8"/>
                    <a:pt x="21" y="14"/>
                  </a:cubicBezTo>
                  <a:cubicBezTo>
                    <a:pt x="10" y="21"/>
                    <a:pt x="1" y="28"/>
                    <a:pt x="4" y="28"/>
                  </a:cubicBezTo>
                  <a:lnTo>
                    <a:pt x="7" y="28"/>
                  </a:lnTo>
                  <a:cubicBezTo>
                    <a:pt x="10" y="41"/>
                    <a:pt x="21" y="45"/>
                    <a:pt x="33" y="45"/>
                  </a:cubicBezTo>
                  <a:cubicBezTo>
                    <a:pt x="47" y="45"/>
                    <a:pt x="67" y="37"/>
                    <a:pt x="84" y="34"/>
                  </a:cubicBezTo>
                  <a:cubicBezTo>
                    <a:pt x="97" y="28"/>
                    <a:pt x="113" y="25"/>
                    <a:pt x="120" y="25"/>
                  </a:cubicBezTo>
                  <a:cubicBezTo>
                    <a:pt x="107" y="5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529250" y="899425"/>
              <a:ext cx="3275" cy="1200"/>
            </a:xfrm>
            <a:custGeom>
              <a:avLst/>
              <a:gdLst/>
              <a:ahLst/>
              <a:cxnLst/>
              <a:rect l="l" t="t" r="r" b="b"/>
              <a:pathLst>
                <a:path w="131" h="48" extrusionOk="0">
                  <a:moveTo>
                    <a:pt x="0" y="1"/>
                  </a:moveTo>
                  <a:lnTo>
                    <a:pt x="87" y="47"/>
                  </a:lnTo>
                  <a:lnTo>
                    <a:pt x="13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521100" y="887550"/>
              <a:ext cx="9275" cy="8150"/>
            </a:xfrm>
            <a:custGeom>
              <a:avLst/>
              <a:gdLst/>
              <a:ahLst/>
              <a:cxnLst/>
              <a:rect l="l" t="t" r="r" b="b"/>
              <a:pathLst>
                <a:path w="371" h="326" extrusionOk="0">
                  <a:moveTo>
                    <a:pt x="104" y="1"/>
                  </a:moveTo>
                  <a:lnTo>
                    <a:pt x="104" y="1"/>
                  </a:lnTo>
                  <a:cubicBezTo>
                    <a:pt x="1" y="140"/>
                    <a:pt x="243" y="170"/>
                    <a:pt x="254" y="293"/>
                  </a:cubicBezTo>
                  <a:lnTo>
                    <a:pt x="231" y="326"/>
                  </a:lnTo>
                  <a:lnTo>
                    <a:pt x="370" y="303"/>
                  </a:lnTo>
                  <a:cubicBezTo>
                    <a:pt x="280" y="197"/>
                    <a:pt x="117" y="103"/>
                    <a:pt x="104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524450" y="875425"/>
              <a:ext cx="2000" cy="1950"/>
            </a:xfrm>
            <a:custGeom>
              <a:avLst/>
              <a:gdLst/>
              <a:ahLst/>
              <a:cxnLst/>
              <a:rect l="l" t="t" r="r" b="b"/>
              <a:pathLst>
                <a:path w="80" h="78" extrusionOk="0">
                  <a:moveTo>
                    <a:pt x="43" y="1"/>
                  </a:moveTo>
                  <a:cubicBezTo>
                    <a:pt x="30" y="21"/>
                    <a:pt x="17" y="24"/>
                    <a:pt x="7" y="24"/>
                  </a:cubicBezTo>
                  <a:lnTo>
                    <a:pt x="0" y="24"/>
                  </a:lnTo>
                  <a:cubicBezTo>
                    <a:pt x="0" y="24"/>
                    <a:pt x="17" y="30"/>
                    <a:pt x="77" y="77"/>
                  </a:cubicBezTo>
                  <a:cubicBezTo>
                    <a:pt x="77" y="67"/>
                    <a:pt x="80" y="64"/>
                    <a:pt x="80" y="57"/>
                  </a:cubicBezTo>
                  <a:cubicBezTo>
                    <a:pt x="70" y="47"/>
                    <a:pt x="60" y="30"/>
                    <a:pt x="4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526425" y="876250"/>
              <a:ext cx="700" cy="95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14" y="0"/>
                  </a:moveTo>
                  <a:cubicBezTo>
                    <a:pt x="10" y="0"/>
                    <a:pt x="4" y="8"/>
                    <a:pt x="1" y="24"/>
                  </a:cubicBezTo>
                  <a:cubicBezTo>
                    <a:pt x="10" y="34"/>
                    <a:pt x="18" y="37"/>
                    <a:pt x="21" y="37"/>
                  </a:cubicBezTo>
                  <a:cubicBezTo>
                    <a:pt x="27" y="37"/>
                    <a:pt x="27" y="27"/>
                    <a:pt x="24" y="17"/>
                  </a:cubicBezTo>
                  <a:cubicBezTo>
                    <a:pt x="24" y="1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2520525" y="869025"/>
              <a:ext cx="3025" cy="3100"/>
            </a:xfrm>
            <a:custGeom>
              <a:avLst/>
              <a:gdLst/>
              <a:ahLst/>
              <a:cxnLst/>
              <a:rect l="l" t="t" r="r" b="b"/>
              <a:pathLst>
                <a:path w="121" h="124" extrusionOk="0">
                  <a:moveTo>
                    <a:pt x="50" y="1"/>
                  </a:moveTo>
                  <a:cubicBezTo>
                    <a:pt x="14" y="1"/>
                    <a:pt x="7" y="37"/>
                    <a:pt x="1" y="97"/>
                  </a:cubicBezTo>
                  <a:lnTo>
                    <a:pt x="104" y="124"/>
                  </a:lnTo>
                  <a:cubicBezTo>
                    <a:pt x="120" y="84"/>
                    <a:pt x="70" y="21"/>
                    <a:pt x="107" y="21"/>
                  </a:cubicBezTo>
                  <a:lnTo>
                    <a:pt x="110" y="21"/>
                  </a:lnTo>
                  <a:cubicBezTo>
                    <a:pt x="84" y="7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2516875" y="871850"/>
              <a:ext cx="1350" cy="525"/>
            </a:xfrm>
            <a:custGeom>
              <a:avLst/>
              <a:gdLst/>
              <a:ahLst/>
              <a:cxnLst/>
              <a:rect l="l" t="t" r="r" b="b"/>
              <a:pathLst>
                <a:path w="54" h="21" extrusionOk="0">
                  <a:moveTo>
                    <a:pt x="34" y="1"/>
                  </a:moveTo>
                  <a:cubicBezTo>
                    <a:pt x="27" y="1"/>
                    <a:pt x="14" y="1"/>
                    <a:pt x="1" y="4"/>
                  </a:cubicBezTo>
                  <a:lnTo>
                    <a:pt x="50" y="21"/>
                  </a:lnTo>
                  <a:cubicBezTo>
                    <a:pt x="54" y="11"/>
                    <a:pt x="54" y="1"/>
                    <a:pt x="34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517475" y="872350"/>
              <a:ext cx="3250" cy="1025"/>
            </a:xfrm>
            <a:custGeom>
              <a:avLst/>
              <a:gdLst/>
              <a:ahLst/>
              <a:cxnLst/>
              <a:rect l="l" t="t" r="r" b="b"/>
              <a:pathLst>
                <a:path w="130" h="41" extrusionOk="0">
                  <a:moveTo>
                    <a:pt x="26" y="1"/>
                  </a:moveTo>
                  <a:cubicBezTo>
                    <a:pt x="20" y="21"/>
                    <a:pt x="0" y="41"/>
                    <a:pt x="13" y="41"/>
                  </a:cubicBezTo>
                  <a:cubicBezTo>
                    <a:pt x="23" y="41"/>
                    <a:pt x="40" y="37"/>
                    <a:pt x="69" y="21"/>
                  </a:cubicBezTo>
                  <a:lnTo>
                    <a:pt x="69" y="21"/>
                  </a:lnTo>
                  <a:cubicBezTo>
                    <a:pt x="49" y="34"/>
                    <a:pt x="49" y="37"/>
                    <a:pt x="63" y="37"/>
                  </a:cubicBezTo>
                  <a:lnTo>
                    <a:pt x="80" y="37"/>
                  </a:lnTo>
                  <a:cubicBezTo>
                    <a:pt x="86" y="37"/>
                    <a:pt x="93" y="34"/>
                    <a:pt x="103" y="34"/>
                  </a:cubicBezTo>
                  <a:cubicBezTo>
                    <a:pt x="109" y="34"/>
                    <a:pt x="120" y="37"/>
                    <a:pt x="129" y="3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519450" y="874675"/>
              <a:ext cx="4025" cy="3700"/>
            </a:xfrm>
            <a:custGeom>
              <a:avLst/>
              <a:gdLst/>
              <a:ahLst/>
              <a:cxnLst/>
              <a:rect l="l" t="t" r="r" b="b"/>
              <a:pathLst>
                <a:path w="161" h="148" extrusionOk="0">
                  <a:moveTo>
                    <a:pt x="70" y="0"/>
                  </a:moveTo>
                  <a:lnTo>
                    <a:pt x="70" y="0"/>
                  </a:lnTo>
                  <a:cubicBezTo>
                    <a:pt x="81" y="51"/>
                    <a:pt x="93" y="103"/>
                    <a:pt x="44" y="103"/>
                  </a:cubicBezTo>
                  <a:cubicBezTo>
                    <a:pt x="33" y="103"/>
                    <a:pt x="21" y="100"/>
                    <a:pt x="1" y="97"/>
                  </a:cubicBezTo>
                  <a:lnTo>
                    <a:pt x="1" y="97"/>
                  </a:lnTo>
                  <a:cubicBezTo>
                    <a:pt x="41" y="134"/>
                    <a:pt x="77" y="147"/>
                    <a:pt x="100" y="147"/>
                  </a:cubicBezTo>
                  <a:cubicBezTo>
                    <a:pt x="153" y="147"/>
                    <a:pt x="160" y="80"/>
                    <a:pt x="7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519625" y="889300"/>
              <a:ext cx="1850" cy="2425"/>
            </a:xfrm>
            <a:custGeom>
              <a:avLst/>
              <a:gdLst/>
              <a:ahLst/>
              <a:cxnLst/>
              <a:rect l="l" t="t" r="r" b="b"/>
              <a:pathLst>
                <a:path w="74" h="97" extrusionOk="0">
                  <a:moveTo>
                    <a:pt x="17" y="1"/>
                  </a:moveTo>
                  <a:cubicBezTo>
                    <a:pt x="14" y="1"/>
                    <a:pt x="11" y="1"/>
                    <a:pt x="3" y="7"/>
                  </a:cubicBezTo>
                  <a:cubicBezTo>
                    <a:pt x="3" y="30"/>
                    <a:pt x="3" y="57"/>
                    <a:pt x="0" y="84"/>
                  </a:cubicBezTo>
                  <a:lnTo>
                    <a:pt x="74" y="96"/>
                  </a:lnTo>
                  <a:cubicBezTo>
                    <a:pt x="43" y="90"/>
                    <a:pt x="43" y="1"/>
                    <a:pt x="1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510075" y="860050"/>
              <a:ext cx="2000" cy="3600"/>
            </a:xfrm>
            <a:custGeom>
              <a:avLst/>
              <a:gdLst/>
              <a:ahLst/>
              <a:cxnLst/>
              <a:rect l="l" t="t" r="r" b="b"/>
              <a:pathLst>
                <a:path w="80" h="144" extrusionOk="0">
                  <a:moveTo>
                    <a:pt x="63" y="1"/>
                  </a:moveTo>
                  <a:lnTo>
                    <a:pt x="63" y="1"/>
                  </a:lnTo>
                  <a:cubicBezTo>
                    <a:pt x="37" y="24"/>
                    <a:pt x="26" y="94"/>
                    <a:pt x="0" y="134"/>
                  </a:cubicBezTo>
                  <a:lnTo>
                    <a:pt x="80" y="144"/>
                  </a:lnTo>
                  <a:cubicBezTo>
                    <a:pt x="66" y="104"/>
                    <a:pt x="34" y="44"/>
                    <a:pt x="6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507225" y="862900"/>
              <a:ext cx="2875" cy="1175"/>
            </a:xfrm>
            <a:custGeom>
              <a:avLst/>
              <a:gdLst/>
              <a:ahLst/>
              <a:cxnLst/>
              <a:rect l="l" t="t" r="r" b="b"/>
              <a:pathLst>
                <a:path w="115" h="47" extrusionOk="0">
                  <a:moveTo>
                    <a:pt x="1" y="0"/>
                  </a:moveTo>
                  <a:cubicBezTo>
                    <a:pt x="34" y="33"/>
                    <a:pt x="58" y="46"/>
                    <a:pt x="74" y="46"/>
                  </a:cubicBezTo>
                  <a:cubicBezTo>
                    <a:pt x="94" y="46"/>
                    <a:pt x="104" y="33"/>
                    <a:pt x="114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12800" y="874350"/>
              <a:ext cx="5500" cy="1175"/>
            </a:xfrm>
            <a:custGeom>
              <a:avLst/>
              <a:gdLst/>
              <a:ahLst/>
              <a:cxnLst/>
              <a:rect l="l" t="t" r="r" b="b"/>
              <a:pathLst>
                <a:path w="220" h="47" extrusionOk="0">
                  <a:moveTo>
                    <a:pt x="0" y="1"/>
                  </a:moveTo>
                  <a:lnTo>
                    <a:pt x="20" y="21"/>
                  </a:lnTo>
                  <a:lnTo>
                    <a:pt x="220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02425" y="853250"/>
              <a:ext cx="3925" cy="1100"/>
            </a:xfrm>
            <a:custGeom>
              <a:avLst/>
              <a:gdLst/>
              <a:ahLst/>
              <a:cxnLst/>
              <a:rect l="l" t="t" r="r" b="b"/>
              <a:pathLst>
                <a:path w="157" h="44" extrusionOk="0">
                  <a:moveTo>
                    <a:pt x="156" y="0"/>
                  </a:moveTo>
                  <a:lnTo>
                    <a:pt x="1" y="43"/>
                  </a:lnTo>
                  <a:lnTo>
                    <a:pt x="61" y="3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494525" y="847025"/>
              <a:ext cx="5750" cy="3750"/>
            </a:xfrm>
            <a:custGeom>
              <a:avLst/>
              <a:gdLst/>
              <a:ahLst/>
              <a:cxnLst/>
              <a:rect l="l" t="t" r="r" b="b"/>
              <a:pathLst>
                <a:path w="230" h="150" extrusionOk="0">
                  <a:moveTo>
                    <a:pt x="150" y="0"/>
                  </a:moveTo>
                  <a:cubicBezTo>
                    <a:pt x="101" y="0"/>
                    <a:pt x="47" y="10"/>
                    <a:pt x="1" y="23"/>
                  </a:cubicBezTo>
                  <a:cubicBezTo>
                    <a:pt x="64" y="27"/>
                    <a:pt x="117" y="63"/>
                    <a:pt x="157" y="149"/>
                  </a:cubicBezTo>
                  <a:cubicBezTo>
                    <a:pt x="230" y="117"/>
                    <a:pt x="164" y="23"/>
                    <a:pt x="227" y="10"/>
                  </a:cubicBezTo>
                  <a:cubicBezTo>
                    <a:pt x="200" y="3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2491625" y="847600"/>
              <a:ext cx="2925" cy="600"/>
            </a:xfrm>
            <a:custGeom>
              <a:avLst/>
              <a:gdLst/>
              <a:ahLst/>
              <a:cxnLst/>
              <a:rect l="l" t="t" r="r" b="b"/>
              <a:pathLst>
                <a:path w="117" h="24" extrusionOk="0">
                  <a:moveTo>
                    <a:pt x="103" y="0"/>
                  </a:moveTo>
                  <a:cubicBezTo>
                    <a:pt x="74" y="0"/>
                    <a:pt x="40" y="7"/>
                    <a:pt x="1" y="24"/>
                  </a:cubicBezTo>
                  <a:cubicBezTo>
                    <a:pt x="34" y="20"/>
                    <a:pt x="74" y="10"/>
                    <a:pt x="11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503500" y="856800"/>
              <a:ext cx="1450" cy="3200"/>
            </a:xfrm>
            <a:custGeom>
              <a:avLst/>
              <a:gdLst/>
              <a:ahLst/>
              <a:cxnLst/>
              <a:rect l="l" t="t" r="r" b="b"/>
              <a:pathLst>
                <a:path w="58" h="128" extrusionOk="0">
                  <a:moveTo>
                    <a:pt x="27" y="1"/>
                  </a:moveTo>
                  <a:lnTo>
                    <a:pt x="1" y="105"/>
                  </a:lnTo>
                  <a:cubicBezTo>
                    <a:pt x="10" y="111"/>
                    <a:pt x="21" y="120"/>
                    <a:pt x="30" y="128"/>
                  </a:cubicBezTo>
                  <a:cubicBezTo>
                    <a:pt x="37" y="108"/>
                    <a:pt x="57" y="54"/>
                    <a:pt x="2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01825" y="858075"/>
              <a:ext cx="1700" cy="1425"/>
            </a:xfrm>
            <a:custGeom>
              <a:avLst/>
              <a:gdLst/>
              <a:ahLst/>
              <a:cxnLst/>
              <a:rect l="l" t="t" r="r" b="b"/>
              <a:pathLst>
                <a:path w="68" h="57" extrusionOk="0">
                  <a:moveTo>
                    <a:pt x="1" y="0"/>
                  </a:moveTo>
                  <a:cubicBezTo>
                    <a:pt x="11" y="10"/>
                    <a:pt x="31" y="26"/>
                    <a:pt x="68" y="57"/>
                  </a:cubicBezTo>
                  <a:lnTo>
                    <a:pt x="68" y="54"/>
                  </a:lnTo>
                  <a:cubicBezTo>
                    <a:pt x="34" y="26"/>
                    <a:pt x="11" y="10"/>
                    <a:pt x="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2504175" y="8599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1"/>
                  </a:moveTo>
                  <a:cubicBezTo>
                    <a:pt x="3" y="7"/>
                    <a:pt x="0" y="10"/>
                    <a:pt x="3" y="10"/>
                  </a:cubicBezTo>
                  <a:cubicBezTo>
                    <a:pt x="3" y="10"/>
                    <a:pt x="6" y="10"/>
                    <a:pt x="10" y="7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2505500" y="868950"/>
              <a:ext cx="5000" cy="2750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33" y="1"/>
                  </a:moveTo>
                  <a:cubicBezTo>
                    <a:pt x="64" y="1"/>
                    <a:pt x="1" y="10"/>
                    <a:pt x="20" y="110"/>
                  </a:cubicBezTo>
                  <a:cubicBezTo>
                    <a:pt x="97" y="83"/>
                    <a:pt x="80" y="7"/>
                    <a:pt x="20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2503500" y="863300"/>
              <a:ext cx="3250" cy="2100"/>
            </a:xfrm>
            <a:custGeom>
              <a:avLst/>
              <a:gdLst/>
              <a:ahLst/>
              <a:cxnLst/>
              <a:rect l="l" t="t" r="r" b="b"/>
              <a:pathLst>
                <a:path w="130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27"/>
                    <a:pt x="44" y="53"/>
                    <a:pt x="67" y="84"/>
                  </a:cubicBezTo>
                  <a:cubicBezTo>
                    <a:pt x="81" y="60"/>
                    <a:pt x="90" y="20"/>
                    <a:pt x="130" y="17"/>
                  </a:cubicBezTo>
                  <a:cubicBezTo>
                    <a:pt x="87" y="10"/>
                    <a:pt x="47" y="4"/>
                    <a:pt x="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2502100" y="86255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34" y="1"/>
                  </a:moveTo>
                  <a:lnTo>
                    <a:pt x="0" y="27"/>
                  </a:lnTo>
                  <a:lnTo>
                    <a:pt x="57" y="3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90550" y="851675"/>
              <a:ext cx="5425" cy="2925"/>
            </a:xfrm>
            <a:custGeom>
              <a:avLst/>
              <a:gdLst/>
              <a:ahLst/>
              <a:cxnLst/>
              <a:rect l="l" t="t" r="r" b="b"/>
              <a:pathLst>
                <a:path w="217" h="117" extrusionOk="0">
                  <a:moveTo>
                    <a:pt x="0" y="0"/>
                  </a:moveTo>
                  <a:cubicBezTo>
                    <a:pt x="44" y="46"/>
                    <a:pt x="90" y="86"/>
                    <a:pt x="140" y="117"/>
                  </a:cubicBezTo>
                  <a:cubicBezTo>
                    <a:pt x="163" y="93"/>
                    <a:pt x="217" y="60"/>
                    <a:pt x="157" y="30"/>
                  </a:cubicBezTo>
                  <a:lnTo>
                    <a:pt x="157" y="30"/>
                  </a:lnTo>
                  <a:cubicBezTo>
                    <a:pt x="143" y="34"/>
                    <a:pt x="130" y="34"/>
                    <a:pt x="117" y="34"/>
                  </a:cubicBezTo>
                  <a:cubicBezTo>
                    <a:pt x="73" y="34"/>
                    <a:pt x="40" y="17"/>
                    <a:pt x="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2498525" y="855900"/>
              <a:ext cx="350" cy="275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"/>
                  </a:moveTo>
                  <a:cubicBezTo>
                    <a:pt x="0" y="4"/>
                    <a:pt x="4" y="11"/>
                    <a:pt x="4" y="11"/>
                  </a:cubicBezTo>
                  <a:cubicBezTo>
                    <a:pt x="7" y="11"/>
                    <a:pt x="10" y="7"/>
                    <a:pt x="1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2478250" y="845850"/>
              <a:ext cx="275" cy="525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0" y="0"/>
                  </a:moveTo>
                  <a:lnTo>
                    <a:pt x="0" y="20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493625" y="854575"/>
              <a:ext cx="3000" cy="1175"/>
            </a:xfrm>
            <a:custGeom>
              <a:avLst/>
              <a:gdLst/>
              <a:ahLst/>
              <a:cxnLst/>
              <a:rect l="l" t="t" r="r" b="b"/>
              <a:pathLst>
                <a:path w="120" h="47" extrusionOk="0">
                  <a:moveTo>
                    <a:pt x="17" y="1"/>
                  </a:moveTo>
                  <a:cubicBezTo>
                    <a:pt x="7" y="10"/>
                    <a:pt x="0" y="17"/>
                    <a:pt x="17" y="20"/>
                  </a:cubicBezTo>
                  <a:cubicBezTo>
                    <a:pt x="34" y="40"/>
                    <a:pt x="50" y="47"/>
                    <a:pt x="70" y="47"/>
                  </a:cubicBezTo>
                  <a:cubicBezTo>
                    <a:pt x="83" y="47"/>
                    <a:pt x="100" y="44"/>
                    <a:pt x="120" y="37"/>
                  </a:cubicBezTo>
                  <a:cubicBezTo>
                    <a:pt x="83" y="30"/>
                    <a:pt x="50" y="17"/>
                    <a:pt x="1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2487650" y="847250"/>
              <a:ext cx="1175" cy="2200"/>
            </a:xfrm>
            <a:custGeom>
              <a:avLst/>
              <a:gdLst/>
              <a:ahLst/>
              <a:cxnLst/>
              <a:rect l="l" t="t" r="r" b="b"/>
              <a:pathLst>
                <a:path w="47" h="88" extrusionOk="0">
                  <a:moveTo>
                    <a:pt x="10" y="1"/>
                  </a:moveTo>
                  <a:cubicBezTo>
                    <a:pt x="6" y="1"/>
                    <a:pt x="3" y="1"/>
                    <a:pt x="0" y="4"/>
                  </a:cubicBezTo>
                  <a:cubicBezTo>
                    <a:pt x="14" y="31"/>
                    <a:pt x="30" y="57"/>
                    <a:pt x="46" y="88"/>
                  </a:cubicBezTo>
                  <a:cubicBezTo>
                    <a:pt x="43" y="54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2498600" y="854650"/>
              <a:ext cx="275" cy="450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7" y="1"/>
                  </a:moveTo>
                  <a:cubicBezTo>
                    <a:pt x="4" y="1"/>
                    <a:pt x="4" y="7"/>
                    <a:pt x="1" y="17"/>
                  </a:cubicBezTo>
                  <a:lnTo>
                    <a:pt x="10" y="17"/>
                  </a:lnTo>
                  <a:cubicBezTo>
                    <a:pt x="7" y="7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2496600" y="855075"/>
              <a:ext cx="2025" cy="850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77" y="0"/>
                  </a:moveTo>
                  <a:cubicBezTo>
                    <a:pt x="50" y="0"/>
                    <a:pt x="24" y="10"/>
                    <a:pt x="1" y="17"/>
                  </a:cubicBezTo>
                  <a:cubicBezTo>
                    <a:pt x="27" y="27"/>
                    <a:pt x="54" y="34"/>
                    <a:pt x="77" y="34"/>
                  </a:cubicBezTo>
                  <a:cubicBezTo>
                    <a:pt x="77" y="24"/>
                    <a:pt x="81" y="10"/>
                    <a:pt x="8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2467050" y="846350"/>
              <a:ext cx="11725" cy="13075"/>
            </a:xfrm>
            <a:custGeom>
              <a:avLst/>
              <a:gdLst/>
              <a:ahLst/>
              <a:cxnLst/>
              <a:rect l="l" t="t" r="r" b="b"/>
              <a:pathLst>
                <a:path w="469" h="523" extrusionOk="0">
                  <a:moveTo>
                    <a:pt x="448" y="0"/>
                  </a:moveTo>
                  <a:cubicBezTo>
                    <a:pt x="432" y="37"/>
                    <a:pt x="419" y="67"/>
                    <a:pt x="306" y="87"/>
                  </a:cubicBezTo>
                  <a:cubicBezTo>
                    <a:pt x="326" y="140"/>
                    <a:pt x="462" y="276"/>
                    <a:pt x="355" y="319"/>
                  </a:cubicBezTo>
                  <a:cubicBezTo>
                    <a:pt x="226" y="313"/>
                    <a:pt x="272" y="253"/>
                    <a:pt x="232" y="187"/>
                  </a:cubicBezTo>
                  <a:lnTo>
                    <a:pt x="232" y="187"/>
                  </a:lnTo>
                  <a:cubicBezTo>
                    <a:pt x="239" y="296"/>
                    <a:pt x="76" y="296"/>
                    <a:pt x="16" y="406"/>
                  </a:cubicBezTo>
                  <a:cubicBezTo>
                    <a:pt x="10" y="423"/>
                    <a:pt x="3" y="439"/>
                    <a:pt x="0" y="463"/>
                  </a:cubicBezTo>
                  <a:lnTo>
                    <a:pt x="113" y="439"/>
                  </a:lnTo>
                  <a:lnTo>
                    <a:pt x="120" y="439"/>
                  </a:lnTo>
                  <a:cubicBezTo>
                    <a:pt x="116" y="439"/>
                    <a:pt x="116" y="439"/>
                    <a:pt x="116" y="443"/>
                  </a:cubicBezTo>
                  <a:cubicBezTo>
                    <a:pt x="106" y="466"/>
                    <a:pt x="63" y="492"/>
                    <a:pt x="80" y="523"/>
                  </a:cubicBezTo>
                  <a:cubicBezTo>
                    <a:pt x="93" y="492"/>
                    <a:pt x="120" y="466"/>
                    <a:pt x="149" y="452"/>
                  </a:cubicBezTo>
                  <a:cubicBezTo>
                    <a:pt x="166" y="443"/>
                    <a:pt x="183" y="439"/>
                    <a:pt x="200" y="439"/>
                  </a:cubicBezTo>
                  <a:cubicBezTo>
                    <a:pt x="235" y="439"/>
                    <a:pt x="269" y="459"/>
                    <a:pt x="289" y="506"/>
                  </a:cubicBezTo>
                  <a:cubicBezTo>
                    <a:pt x="289" y="509"/>
                    <a:pt x="292" y="515"/>
                    <a:pt x="292" y="519"/>
                  </a:cubicBezTo>
                  <a:cubicBezTo>
                    <a:pt x="295" y="519"/>
                    <a:pt x="302" y="515"/>
                    <a:pt x="306" y="512"/>
                  </a:cubicBezTo>
                  <a:cubicBezTo>
                    <a:pt x="405" y="466"/>
                    <a:pt x="468" y="184"/>
                    <a:pt x="448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478500" y="844350"/>
              <a:ext cx="5250" cy="4350"/>
            </a:xfrm>
            <a:custGeom>
              <a:avLst/>
              <a:gdLst/>
              <a:ahLst/>
              <a:cxnLst/>
              <a:rect l="l" t="t" r="r" b="b"/>
              <a:pathLst>
                <a:path w="210" h="174" extrusionOk="0">
                  <a:moveTo>
                    <a:pt x="124" y="0"/>
                  </a:moveTo>
                  <a:cubicBezTo>
                    <a:pt x="41" y="14"/>
                    <a:pt x="17" y="37"/>
                    <a:pt x="1" y="64"/>
                  </a:cubicBezTo>
                  <a:lnTo>
                    <a:pt x="183" y="160"/>
                  </a:lnTo>
                  <a:lnTo>
                    <a:pt x="167" y="167"/>
                  </a:lnTo>
                  <a:lnTo>
                    <a:pt x="210" y="173"/>
                  </a:lnTo>
                  <a:cubicBezTo>
                    <a:pt x="173" y="140"/>
                    <a:pt x="156" y="94"/>
                    <a:pt x="12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483400" y="848675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" y="0"/>
                  </a:moveTo>
                  <a:lnTo>
                    <a:pt x="14" y="0"/>
                  </a:lnTo>
                  <a:cubicBezTo>
                    <a:pt x="44" y="34"/>
                    <a:pt x="97" y="47"/>
                    <a:pt x="184" y="80"/>
                  </a:cubicBezTo>
                  <a:cubicBezTo>
                    <a:pt x="160" y="54"/>
                    <a:pt x="167" y="51"/>
                    <a:pt x="176" y="51"/>
                  </a:cubicBezTo>
                  <a:lnTo>
                    <a:pt x="210" y="51"/>
                  </a:lnTo>
                  <a:lnTo>
                    <a:pt x="219" y="40"/>
                  </a:lnTo>
                  <a:lnTo>
                    <a:pt x="219" y="40"/>
                  </a:lnTo>
                  <a:cubicBezTo>
                    <a:pt x="219" y="51"/>
                    <a:pt x="219" y="57"/>
                    <a:pt x="216" y="57"/>
                  </a:cubicBezTo>
                  <a:lnTo>
                    <a:pt x="213" y="54"/>
                  </a:lnTo>
                  <a:lnTo>
                    <a:pt x="210" y="51"/>
                  </a:lnTo>
                  <a:cubicBezTo>
                    <a:pt x="204" y="63"/>
                    <a:pt x="193" y="74"/>
                    <a:pt x="184" y="80"/>
                  </a:cubicBezTo>
                  <a:cubicBezTo>
                    <a:pt x="110" y="150"/>
                    <a:pt x="0" y="154"/>
                    <a:pt x="7" y="273"/>
                  </a:cubicBezTo>
                  <a:cubicBezTo>
                    <a:pt x="30" y="283"/>
                    <a:pt x="50" y="286"/>
                    <a:pt x="67" y="286"/>
                  </a:cubicBezTo>
                  <a:cubicBezTo>
                    <a:pt x="120" y="286"/>
                    <a:pt x="137" y="237"/>
                    <a:pt x="204" y="233"/>
                  </a:cubicBezTo>
                  <a:cubicBezTo>
                    <a:pt x="20" y="160"/>
                    <a:pt x="276" y="213"/>
                    <a:pt x="180" y="94"/>
                  </a:cubicBezTo>
                  <a:lnTo>
                    <a:pt x="180" y="94"/>
                  </a:lnTo>
                  <a:cubicBezTo>
                    <a:pt x="223" y="97"/>
                    <a:pt x="256" y="111"/>
                    <a:pt x="286" y="120"/>
                  </a:cubicBezTo>
                  <a:cubicBezTo>
                    <a:pt x="259" y="94"/>
                    <a:pt x="236" y="63"/>
                    <a:pt x="216" y="31"/>
                  </a:cubicBezTo>
                  <a:lnTo>
                    <a:pt x="216" y="37"/>
                  </a:lnTo>
                  <a:lnTo>
                    <a:pt x="219" y="37"/>
                  </a:lnTo>
                  <a:lnTo>
                    <a:pt x="219" y="40"/>
                  </a:lnTo>
                  <a:lnTo>
                    <a:pt x="216" y="37"/>
                  </a:lnTo>
                  <a:cubicBezTo>
                    <a:pt x="153" y="20"/>
                    <a:pt x="80" y="14"/>
                    <a:pt x="1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500250" y="873600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28" y="0"/>
                  </a:moveTo>
                  <a:cubicBezTo>
                    <a:pt x="11" y="4"/>
                    <a:pt x="1" y="7"/>
                    <a:pt x="18" y="23"/>
                  </a:cubicBezTo>
                  <a:cubicBezTo>
                    <a:pt x="18" y="14"/>
                    <a:pt x="24" y="7"/>
                    <a:pt x="28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2500250" y="865625"/>
              <a:ext cx="3600" cy="8150"/>
            </a:xfrm>
            <a:custGeom>
              <a:avLst/>
              <a:gdLst/>
              <a:ahLst/>
              <a:cxnLst/>
              <a:rect l="l" t="t" r="r" b="b"/>
              <a:pathLst>
                <a:path w="144" h="326" extrusionOk="0">
                  <a:moveTo>
                    <a:pt x="81" y="0"/>
                  </a:moveTo>
                  <a:lnTo>
                    <a:pt x="81" y="0"/>
                  </a:lnTo>
                  <a:cubicBezTo>
                    <a:pt x="77" y="0"/>
                    <a:pt x="74" y="7"/>
                    <a:pt x="71" y="20"/>
                  </a:cubicBezTo>
                  <a:cubicBezTo>
                    <a:pt x="74" y="14"/>
                    <a:pt x="77" y="7"/>
                    <a:pt x="81" y="0"/>
                  </a:cubicBezTo>
                  <a:close/>
                  <a:moveTo>
                    <a:pt x="71" y="20"/>
                  </a:moveTo>
                  <a:cubicBezTo>
                    <a:pt x="37" y="97"/>
                    <a:pt x="18" y="157"/>
                    <a:pt x="1" y="250"/>
                  </a:cubicBezTo>
                  <a:cubicBezTo>
                    <a:pt x="11" y="246"/>
                    <a:pt x="28" y="240"/>
                    <a:pt x="44" y="240"/>
                  </a:cubicBezTo>
                  <a:cubicBezTo>
                    <a:pt x="54" y="240"/>
                    <a:pt x="68" y="243"/>
                    <a:pt x="77" y="256"/>
                  </a:cubicBezTo>
                  <a:cubicBezTo>
                    <a:pt x="88" y="306"/>
                    <a:pt x="48" y="293"/>
                    <a:pt x="28" y="319"/>
                  </a:cubicBezTo>
                  <a:cubicBezTo>
                    <a:pt x="64" y="316"/>
                    <a:pt x="144" y="326"/>
                    <a:pt x="111" y="236"/>
                  </a:cubicBezTo>
                  <a:lnTo>
                    <a:pt x="94" y="236"/>
                  </a:lnTo>
                  <a:cubicBezTo>
                    <a:pt x="68" y="180"/>
                    <a:pt x="64" y="67"/>
                    <a:pt x="71" y="2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490475" y="860550"/>
              <a:ext cx="4000" cy="2875"/>
            </a:xfrm>
            <a:custGeom>
              <a:avLst/>
              <a:gdLst/>
              <a:ahLst/>
              <a:cxnLst/>
              <a:rect l="l" t="t" r="r" b="b"/>
              <a:pathLst>
                <a:path w="160" h="115" extrusionOk="0">
                  <a:moveTo>
                    <a:pt x="0" y="1"/>
                  </a:moveTo>
                  <a:lnTo>
                    <a:pt x="23" y="114"/>
                  </a:lnTo>
                  <a:lnTo>
                    <a:pt x="47" y="67"/>
                  </a:lnTo>
                  <a:cubicBezTo>
                    <a:pt x="66" y="87"/>
                    <a:pt x="83" y="94"/>
                    <a:pt x="96" y="94"/>
                  </a:cubicBezTo>
                  <a:cubicBezTo>
                    <a:pt x="123" y="94"/>
                    <a:pt x="136" y="61"/>
                    <a:pt x="160" y="41"/>
                  </a:cubicBezTo>
                  <a:cubicBezTo>
                    <a:pt x="110" y="24"/>
                    <a:pt x="53" y="10"/>
                    <a:pt x="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476100" y="842275"/>
              <a:ext cx="3675" cy="2600"/>
            </a:xfrm>
            <a:custGeom>
              <a:avLst/>
              <a:gdLst/>
              <a:ahLst/>
              <a:cxnLst/>
              <a:rect l="l" t="t" r="r" b="b"/>
              <a:pathLst>
                <a:path w="147" h="104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0" y="31"/>
                    <a:pt x="50" y="71"/>
                    <a:pt x="0" y="103"/>
                  </a:cubicBezTo>
                  <a:lnTo>
                    <a:pt x="86" y="9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472100" y="840950"/>
              <a:ext cx="1850" cy="2100"/>
            </a:xfrm>
            <a:custGeom>
              <a:avLst/>
              <a:gdLst/>
              <a:ahLst/>
              <a:cxnLst/>
              <a:rect l="l" t="t" r="r" b="b"/>
              <a:pathLst>
                <a:path w="74" h="84" extrusionOk="0">
                  <a:moveTo>
                    <a:pt x="73" y="1"/>
                  </a:moveTo>
                  <a:lnTo>
                    <a:pt x="1" y="34"/>
                  </a:lnTo>
                  <a:lnTo>
                    <a:pt x="37" y="84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381975" y="1012325"/>
              <a:ext cx="1175" cy="200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0" y="0"/>
                  </a:moveTo>
                  <a:lnTo>
                    <a:pt x="47" y="7"/>
                  </a:lnTo>
                  <a:cubicBezTo>
                    <a:pt x="34" y="4"/>
                    <a:pt x="20" y="0"/>
                    <a:pt x="1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376325" y="10076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37" y="0"/>
                  </a:moveTo>
                  <a:lnTo>
                    <a:pt x="1" y="27"/>
                  </a:lnTo>
                  <a:cubicBezTo>
                    <a:pt x="27" y="17"/>
                    <a:pt x="44" y="11"/>
                    <a:pt x="3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345675" y="877175"/>
              <a:ext cx="5925" cy="2175"/>
            </a:xfrm>
            <a:custGeom>
              <a:avLst/>
              <a:gdLst/>
              <a:ahLst/>
              <a:cxnLst/>
              <a:rect l="l" t="t" r="r" b="b"/>
              <a:pathLst>
                <a:path w="237" h="87" extrusionOk="0">
                  <a:moveTo>
                    <a:pt x="100" y="0"/>
                  </a:moveTo>
                  <a:cubicBezTo>
                    <a:pt x="37" y="0"/>
                    <a:pt x="0" y="7"/>
                    <a:pt x="54" y="40"/>
                  </a:cubicBezTo>
                  <a:lnTo>
                    <a:pt x="146" y="87"/>
                  </a:lnTo>
                  <a:cubicBezTo>
                    <a:pt x="166" y="37"/>
                    <a:pt x="200" y="14"/>
                    <a:pt x="236" y="3"/>
                  </a:cubicBezTo>
                  <a:cubicBezTo>
                    <a:pt x="193" y="3"/>
                    <a:pt x="140" y="0"/>
                    <a:pt x="10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339025" y="959475"/>
              <a:ext cx="2525" cy="1375"/>
            </a:xfrm>
            <a:custGeom>
              <a:avLst/>
              <a:gdLst/>
              <a:ahLst/>
              <a:cxnLst/>
              <a:rect l="l" t="t" r="r" b="b"/>
              <a:pathLst>
                <a:path w="101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17" y="11"/>
                    <a:pt x="30" y="25"/>
                    <a:pt x="47" y="34"/>
                  </a:cubicBezTo>
                  <a:cubicBezTo>
                    <a:pt x="53" y="41"/>
                    <a:pt x="64" y="48"/>
                    <a:pt x="73" y="54"/>
                  </a:cubicBezTo>
                  <a:lnTo>
                    <a:pt x="100" y="34"/>
                  </a:lnTo>
                  <a:cubicBezTo>
                    <a:pt x="80" y="28"/>
                    <a:pt x="64" y="21"/>
                    <a:pt x="44" y="14"/>
                  </a:cubicBezTo>
                  <a:cubicBezTo>
                    <a:pt x="30" y="11"/>
                    <a:pt x="17" y="5"/>
                    <a:pt x="1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350000" y="960575"/>
              <a:ext cx="1325" cy="2100"/>
            </a:xfrm>
            <a:custGeom>
              <a:avLst/>
              <a:gdLst/>
              <a:ahLst/>
              <a:cxnLst/>
              <a:rect l="l" t="t" r="r" b="b"/>
              <a:pathLst>
                <a:path w="53" h="84" extrusionOk="0">
                  <a:moveTo>
                    <a:pt x="53" y="1"/>
                  </a:moveTo>
                  <a:lnTo>
                    <a:pt x="0" y="84"/>
                  </a:lnTo>
                  <a:cubicBezTo>
                    <a:pt x="20" y="60"/>
                    <a:pt x="37" y="33"/>
                    <a:pt x="5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414450" y="1025025"/>
              <a:ext cx="1675" cy="2275"/>
            </a:xfrm>
            <a:custGeom>
              <a:avLst/>
              <a:gdLst/>
              <a:ahLst/>
              <a:cxnLst/>
              <a:rect l="l" t="t" r="r" b="b"/>
              <a:pathLst>
                <a:path w="67" h="91" extrusionOk="0">
                  <a:moveTo>
                    <a:pt x="47" y="1"/>
                  </a:moveTo>
                  <a:cubicBezTo>
                    <a:pt x="11" y="1"/>
                    <a:pt x="17" y="50"/>
                    <a:pt x="1" y="90"/>
                  </a:cubicBezTo>
                  <a:lnTo>
                    <a:pt x="67" y="4"/>
                  </a:lnTo>
                  <a:cubicBezTo>
                    <a:pt x="60" y="4"/>
                    <a:pt x="54" y="1"/>
                    <a:pt x="4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413800" y="838875"/>
              <a:ext cx="4175" cy="1850"/>
            </a:xfrm>
            <a:custGeom>
              <a:avLst/>
              <a:gdLst/>
              <a:ahLst/>
              <a:cxnLst/>
              <a:rect l="l" t="t" r="r" b="b"/>
              <a:pathLst>
                <a:path w="167" h="74" extrusionOk="0">
                  <a:moveTo>
                    <a:pt x="17" y="0"/>
                  </a:moveTo>
                  <a:cubicBezTo>
                    <a:pt x="13" y="0"/>
                    <a:pt x="7" y="4"/>
                    <a:pt x="0" y="4"/>
                  </a:cubicBezTo>
                  <a:cubicBezTo>
                    <a:pt x="60" y="30"/>
                    <a:pt x="109" y="73"/>
                    <a:pt x="140" y="73"/>
                  </a:cubicBezTo>
                  <a:cubicBezTo>
                    <a:pt x="157" y="73"/>
                    <a:pt x="163" y="64"/>
                    <a:pt x="166" y="37"/>
                  </a:cubicBezTo>
                  <a:cubicBezTo>
                    <a:pt x="106" y="10"/>
                    <a:pt x="60" y="0"/>
                    <a:pt x="1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361775" y="1029600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44" y="1"/>
                  </a:moveTo>
                  <a:cubicBezTo>
                    <a:pt x="25" y="1"/>
                    <a:pt x="11" y="7"/>
                    <a:pt x="1" y="20"/>
                  </a:cubicBezTo>
                  <a:cubicBezTo>
                    <a:pt x="11" y="24"/>
                    <a:pt x="17" y="24"/>
                    <a:pt x="28" y="24"/>
                  </a:cubicBezTo>
                  <a:cubicBezTo>
                    <a:pt x="48" y="24"/>
                    <a:pt x="64" y="17"/>
                    <a:pt x="74" y="4"/>
                  </a:cubicBezTo>
                  <a:cubicBezTo>
                    <a:pt x="64" y="1"/>
                    <a:pt x="54" y="1"/>
                    <a:pt x="44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409475" y="838375"/>
              <a:ext cx="4350" cy="2000"/>
            </a:xfrm>
            <a:custGeom>
              <a:avLst/>
              <a:gdLst/>
              <a:ahLst/>
              <a:cxnLst/>
              <a:rect l="l" t="t" r="r" b="b"/>
              <a:pathLst>
                <a:path w="174" h="80" extrusionOk="0">
                  <a:moveTo>
                    <a:pt x="97" y="0"/>
                  </a:moveTo>
                  <a:cubicBezTo>
                    <a:pt x="60" y="0"/>
                    <a:pt x="23" y="17"/>
                    <a:pt x="0" y="67"/>
                  </a:cubicBezTo>
                  <a:cubicBezTo>
                    <a:pt x="14" y="74"/>
                    <a:pt x="23" y="77"/>
                    <a:pt x="37" y="80"/>
                  </a:cubicBezTo>
                  <a:cubicBezTo>
                    <a:pt x="77" y="54"/>
                    <a:pt x="120" y="27"/>
                    <a:pt x="173" y="24"/>
                  </a:cubicBezTo>
                  <a:cubicBezTo>
                    <a:pt x="150" y="11"/>
                    <a:pt x="123" y="0"/>
                    <a:pt x="9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2517375" y="971775"/>
              <a:ext cx="350" cy="37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7" y="1"/>
                  </a:moveTo>
                  <a:cubicBezTo>
                    <a:pt x="1" y="1"/>
                    <a:pt x="1" y="7"/>
                    <a:pt x="1" y="14"/>
                  </a:cubicBezTo>
                  <a:cubicBezTo>
                    <a:pt x="4" y="11"/>
                    <a:pt x="7" y="7"/>
                    <a:pt x="14" y="4"/>
                  </a:cubicBezTo>
                  <a:cubicBezTo>
                    <a:pt x="10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543875" y="929575"/>
              <a:ext cx="675" cy="2025"/>
            </a:xfrm>
            <a:custGeom>
              <a:avLst/>
              <a:gdLst/>
              <a:ahLst/>
              <a:cxnLst/>
              <a:rect l="l" t="t" r="r" b="b"/>
              <a:pathLst>
                <a:path w="27" h="81" extrusionOk="0">
                  <a:moveTo>
                    <a:pt x="1" y="1"/>
                  </a:moveTo>
                  <a:cubicBezTo>
                    <a:pt x="10" y="17"/>
                    <a:pt x="17" y="51"/>
                    <a:pt x="24" y="80"/>
                  </a:cubicBezTo>
                  <a:cubicBezTo>
                    <a:pt x="27" y="64"/>
                    <a:pt x="24" y="37"/>
                    <a:pt x="1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451750" y="836875"/>
              <a:ext cx="775" cy="125"/>
            </a:xfrm>
            <a:custGeom>
              <a:avLst/>
              <a:gdLst/>
              <a:ahLst/>
              <a:cxnLst/>
              <a:rect l="l" t="t" r="r" b="b"/>
              <a:pathLst>
                <a:path w="31" h="5" extrusionOk="0">
                  <a:moveTo>
                    <a:pt x="14" y="0"/>
                  </a:moveTo>
                  <a:cubicBezTo>
                    <a:pt x="10" y="0"/>
                    <a:pt x="4" y="0"/>
                    <a:pt x="1" y="4"/>
                  </a:cubicBezTo>
                  <a:cubicBezTo>
                    <a:pt x="30" y="4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2454975" y="847525"/>
              <a:ext cx="625" cy="1175"/>
            </a:xfrm>
            <a:custGeom>
              <a:avLst/>
              <a:gdLst/>
              <a:ahLst/>
              <a:cxnLst/>
              <a:rect l="l" t="t" r="r" b="b"/>
              <a:pathLst>
                <a:path w="25" h="47" extrusionOk="0">
                  <a:moveTo>
                    <a:pt x="25" y="0"/>
                  </a:moveTo>
                  <a:lnTo>
                    <a:pt x="25" y="0"/>
                  </a:lnTo>
                  <a:cubicBezTo>
                    <a:pt x="14" y="10"/>
                    <a:pt x="5" y="23"/>
                    <a:pt x="1" y="46"/>
                  </a:cubicBezTo>
                  <a:cubicBezTo>
                    <a:pt x="8" y="23"/>
                    <a:pt x="18" y="10"/>
                    <a:pt x="25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2403650" y="858150"/>
              <a:ext cx="350" cy="275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0"/>
                  </a:moveTo>
                  <a:cubicBezTo>
                    <a:pt x="11" y="7"/>
                    <a:pt x="14" y="11"/>
                    <a:pt x="14" y="11"/>
                  </a:cubicBezTo>
                  <a:cubicBezTo>
                    <a:pt x="14" y="11"/>
                    <a:pt x="11" y="7"/>
                    <a:pt x="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2452000" y="837375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1"/>
                    <a:pt x="24" y="24"/>
                    <a:pt x="54" y="40"/>
                  </a:cubicBezTo>
                  <a:cubicBezTo>
                    <a:pt x="37" y="24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2453250" y="837050"/>
              <a:ext cx="1175" cy="525"/>
            </a:xfrm>
            <a:custGeom>
              <a:avLst/>
              <a:gdLst/>
              <a:ahLst/>
              <a:cxnLst/>
              <a:rect l="l" t="t" r="r" b="b"/>
              <a:pathLst>
                <a:path w="47" h="21" extrusionOk="0">
                  <a:moveTo>
                    <a:pt x="30" y="1"/>
                  </a:moveTo>
                  <a:cubicBezTo>
                    <a:pt x="24" y="1"/>
                    <a:pt x="14" y="1"/>
                    <a:pt x="0" y="4"/>
                  </a:cubicBezTo>
                  <a:cubicBezTo>
                    <a:pt x="17" y="10"/>
                    <a:pt x="30" y="13"/>
                    <a:pt x="40" y="20"/>
                  </a:cubicBezTo>
                  <a:cubicBezTo>
                    <a:pt x="47" y="7"/>
                    <a:pt x="47" y="1"/>
                    <a:pt x="3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2450100" y="836875"/>
              <a:ext cx="1925" cy="525"/>
            </a:xfrm>
            <a:custGeom>
              <a:avLst/>
              <a:gdLst/>
              <a:ahLst/>
              <a:cxnLst/>
              <a:rect l="l" t="t" r="r" b="b"/>
              <a:pathLst>
                <a:path w="77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4"/>
                    <a:pt x="53" y="11"/>
                    <a:pt x="76" y="20"/>
                  </a:cubicBezTo>
                  <a:cubicBezTo>
                    <a:pt x="67" y="14"/>
                    <a:pt x="63" y="8"/>
                    <a:pt x="67" y="4"/>
                  </a:cubicBezTo>
                  <a:cubicBezTo>
                    <a:pt x="53" y="4"/>
                    <a:pt x="33" y="4"/>
                    <a:pt x="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476175" y="102960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17" y="1"/>
                    <a:pt x="10" y="14"/>
                    <a:pt x="0" y="31"/>
                  </a:cubicBezTo>
                  <a:cubicBezTo>
                    <a:pt x="4" y="34"/>
                    <a:pt x="7" y="34"/>
                    <a:pt x="14" y="37"/>
                  </a:cubicBezTo>
                  <a:cubicBezTo>
                    <a:pt x="20" y="11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358975" y="913300"/>
              <a:ext cx="250" cy="20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7" y="1"/>
                  </a:moveTo>
                  <a:lnTo>
                    <a:pt x="0" y="4"/>
                  </a:lnTo>
                  <a:lnTo>
                    <a:pt x="10" y="7"/>
                  </a:lnTo>
                  <a:cubicBezTo>
                    <a:pt x="10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352000" y="911400"/>
              <a:ext cx="7650" cy="5650"/>
            </a:xfrm>
            <a:custGeom>
              <a:avLst/>
              <a:gdLst/>
              <a:ahLst/>
              <a:cxnLst/>
              <a:rect l="l" t="t" r="r" b="b"/>
              <a:pathLst>
                <a:path w="306" h="226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80"/>
                    <a:pt x="203" y="153"/>
                    <a:pt x="305" y="226"/>
                  </a:cubicBezTo>
                  <a:cubicBezTo>
                    <a:pt x="212" y="130"/>
                    <a:pt x="239" y="106"/>
                    <a:pt x="279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2323325" y="835050"/>
              <a:ext cx="223500" cy="225725"/>
            </a:xfrm>
            <a:custGeom>
              <a:avLst/>
              <a:gdLst/>
              <a:ahLst/>
              <a:cxnLst/>
              <a:rect l="l" t="t" r="r" b="b"/>
              <a:pathLst>
                <a:path w="8940" h="9029" extrusionOk="0">
                  <a:moveTo>
                    <a:pt x="4606" y="124"/>
                  </a:moveTo>
                  <a:cubicBezTo>
                    <a:pt x="4613" y="127"/>
                    <a:pt x="4619" y="127"/>
                    <a:pt x="4626" y="133"/>
                  </a:cubicBezTo>
                  <a:lnTo>
                    <a:pt x="4622" y="137"/>
                  </a:lnTo>
                  <a:cubicBezTo>
                    <a:pt x="4616" y="130"/>
                    <a:pt x="4609" y="130"/>
                    <a:pt x="4606" y="124"/>
                  </a:cubicBezTo>
                  <a:close/>
                  <a:moveTo>
                    <a:pt x="5311" y="489"/>
                  </a:moveTo>
                  <a:lnTo>
                    <a:pt x="5307" y="492"/>
                  </a:lnTo>
                  <a:cubicBezTo>
                    <a:pt x="5309" y="491"/>
                    <a:pt x="5311" y="490"/>
                    <a:pt x="5314" y="489"/>
                  </a:cubicBezTo>
                  <a:lnTo>
                    <a:pt x="5314" y="489"/>
                  </a:lnTo>
                  <a:cubicBezTo>
                    <a:pt x="5313" y="489"/>
                    <a:pt x="5312" y="489"/>
                    <a:pt x="5311" y="489"/>
                  </a:cubicBezTo>
                  <a:close/>
                  <a:moveTo>
                    <a:pt x="945" y="2453"/>
                  </a:moveTo>
                  <a:lnTo>
                    <a:pt x="945" y="2453"/>
                  </a:lnTo>
                  <a:cubicBezTo>
                    <a:pt x="957" y="2459"/>
                    <a:pt x="964" y="2466"/>
                    <a:pt x="974" y="2476"/>
                  </a:cubicBezTo>
                  <a:cubicBezTo>
                    <a:pt x="954" y="2466"/>
                    <a:pt x="941" y="2470"/>
                    <a:pt x="945" y="2453"/>
                  </a:cubicBezTo>
                  <a:close/>
                  <a:moveTo>
                    <a:pt x="1048" y="4545"/>
                  </a:moveTo>
                  <a:lnTo>
                    <a:pt x="1048" y="4545"/>
                  </a:lnTo>
                  <a:cubicBezTo>
                    <a:pt x="1048" y="4545"/>
                    <a:pt x="1048" y="4546"/>
                    <a:pt x="1047" y="4546"/>
                  </a:cubicBezTo>
                  <a:cubicBezTo>
                    <a:pt x="1048" y="4546"/>
                    <a:pt x="1048" y="4545"/>
                    <a:pt x="1048" y="4545"/>
                  </a:cubicBezTo>
                  <a:close/>
                  <a:moveTo>
                    <a:pt x="901" y="4795"/>
                  </a:moveTo>
                  <a:cubicBezTo>
                    <a:pt x="937" y="4815"/>
                    <a:pt x="921" y="4845"/>
                    <a:pt x="881" y="4888"/>
                  </a:cubicBezTo>
                  <a:cubicBezTo>
                    <a:pt x="871" y="4862"/>
                    <a:pt x="871" y="4832"/>
                    <a:pt x="901" y="4795"/>
                  </a:cubicBezTo>
                  <a:close/>
                  <a:moveTo>
                    <a:pt x="1858" y="6633"/>
                  </a:moveTo>
                  <a:cubicBezTo>
                    <a:pt x="1894" y="6640"/>
                    <a:pt x="1981" y="6637"/>
                    <a:pt x="1941" y="6689"/>
                  </a:cubicBezTo>
                  <a:cubicBezTo>
                    <a:pt x="1908" y="6706"/>
                    <a:pt x="1885" y="6716"/>
                    <a:pt x="1871" y="6716"/>
                  </a:cubicBezTo>
                  <a:cubicBezTo>
                    <a:pt x="1842" y="6716"/>
                    <a:pt x="1858" y="6676"/>
                    <a:pt x="1858" y="6633"/>
                  </a:cubicBezTo>
                  <a:close/>
                  <a:moveTo>
                    <a:pt x="6852" y="8215"/>
                  </a:moveTo>
                  <a:cubicBezTo>
                    <a:pt x="6859" y="8215"/>
                    <a:pt x="6859" y="8235"/>
                    <a:pt x="6859" y="8258"/>
                  </a:cubicBezTo>
                  <a:lnTo>
                    <a:pt x="6822" y="8251"/>
                  </a:lnTo>
                  <a:cubicBezTo>
                    <a:pt x="6835" y="8224"/>
                    <a:pt x="6846" y="8215"/>
                    <a:pt x="6852" y="8215"/>
                  </a:cubicBezTo>
                  <a:close/>
                  <a:moveTo>
                    <a:pt x="4553" y="1"/>
                  </a:moveTo>
                  <a:cubicBezTo>
                    <a:pt x="4523" y="1"/>
                    <a:pt x="4493" y="7"/>
                    <a:pt x="4469" y="24"/>
                  </a:cubicBezTo>
                  <a:lnTo>
                    <a:pt x="4457" y="24"/>
                  </a:lnTo>
                  <a:cubicBezTo>
                    <a:pt x="4433" y="24"/>
                    <a:pt x="4406" y="41"/>
                    <a:pt x="4386" y="57"/>
                  </a:cubicBezTo>
                  <a:cubicBezTo>
                    <a:pt x="4363" y="73"/>
                    <a:pt x="4350" y="90"/>
                    <a:pt x="4350" y="90"/>
                  </a:cubicBezTo>
                  <a:cubicBezTo>
                    <a:pt x="4346" y="90"/>
                    <a:pt x="4354" y="84"/>
                    <a:pt x="4363" y="67"/>
                  </a:cubicBezTo>
                  <a:lnTo>
                    <a:pt x="4363" y="67"/>
                  </a:lnTo>
                  <a:lnTo>
                    <a:pt x="4157" y="144"/>
                  </a:lnTo>
                  <a:lnTo>
                    <a:pt x="4150" y="117"/>
                  </a:lnTo>
                  <a:lnTo>
                    <a:pt x="4147" y="117"/>
                  </a:lnTo>
                  <a:cubicBezTo>
                    <a:pt x="4041" y="117"/>
                    <a:pt x="3941" y="180"/>
                    <a:pt x="3839" y="217"/>
                  </a:cubicBezTo>
                  <a:cubicBezTo>
                    <a:pt x="3782" y="237"/>
                    <a:pt x="3725" y="250"/>
                    <a:pt x="3665" y="250"/>
                  </a:cubicBezTo>
                  <a:cubicBezTo>
                    <a:pt x="3609" y="250"/>
                    <a:pt x="3549" y="240"/>
                    <a:pt x="3483" y="213"/>
                  </a:cubicBezTo>
                  <a:cubicBezTo>
                    <a:pt x="3423" y="260"/>
                    <a:pt x="3360" y="309"/>
                    <a:pt x="3237" y="309"/>
                  </a:cubicBezTo>
                  <a:lnTo>
                    <a:pt x="3190" y="233"/>
                  </a:lnTo>
                  <a:cubicBezTo>
                    <a:pt x="3114" y="283"/>
                    <a:pt x="2898" y="243"/>
                    <a:pt x="2891" y="343"/>
                  </a:cubicBezTo>
                  <a:cubicBezTo>
                    <a:pt x="2848" y="300"/>
                    <a:pt x="2805" y="280"/>
                    <a:pt x="2759" y="280"/>
                  </a:cubicBezTo>
                  <a:cubicBezTo>
                    <a:pt x="2595" y="280"/>
                    <a:pt x="2416" y="489"/>
                    <a:pt x="2293" y="516"/>
                  </a:cubicBezTo>
                  <a:lnTo>
                    <a:pt x="2346" y="622"/>
                  </a:lnTo>
                  <a:cubicBezTo>
                    <a:pt x="2244" y="671"/>
                    <a:pt x="2170" y="762"/>
                    <a:pt x="2084" y="871"/>
                  </a:cubicBezTo>
                  <a:lnTo>
                    <a:pt x="2147" y="955"/>
                  </a:lnTo>
                  <a:cubicBezTo>
                    <a:pt x="2097" y="1081"/>
                    <a:pt x="1865" y="1067"/>
                    <a:pt x="1725" y="1187"/>
                  </a:cubicBezTo>
                  <a:cubicBezTo>
                    <a:pt x="1708" y="1150"/>
                    <a:pt x="1752" y="1130"/>
                    <a:pt x="1791" y="1127"/>
                  </a:cubicBezTo>
                  <a:cubicBezTo>
                    <a:pt x="1778" y="1127"/>
                    <a:pt x="1762" y="1124"/>
                    <a:pt x="1748" y="1124"/>
                  </a:cubicBezTo>
                  <a:cubicBezTo>
                    <a:pt x="1618" y="1124"/>
                    <a:pt x="1563" y="1227"/>
                    <a:pt x="1523" y="1333"/>
                  </a:cubicBezTo>
                  <a:cubicBezTo>
                    <a:pt x="1476" y="1449"/>
                    <a:pt x="1433" y="1562"/>
                    <a:pt x="1310" y="1579"/>
                  </a:cubicBezTo>
                  <a:cubicBezTo>
                    <a:pt x="1307" y="1642"/>
                    <a:pt x="1270" y="1659"/>
                    <a:pt x="1230" y="1668"/>
                  </a:cubicBezTo>
                  <a:cubicBezTo>
                    <a:pt x="1230" y="1665"/>
                    <a:pt x="1233" y="1662"/>
                    <a:pt x="1233" y="1656"/>
                  </a:cubicBezTo>
                  <a:lnTo>
                    <a:pt x="1233" y="1656"/>
                  </a:lnTo>
                  <a:cubicBezTo>
                    <a:pt x="1227" y="1662"/>
                    <a:pt x="1224" y="1665"/>
                    <a:pt x="1220" y="1672"/>
                  </a:cubicBezTo>
                  <a:cubicBezTo>
                    <a:pt x="1190" y="1679"/>
                    <a:pt x="1157" y="1679"/>
                    <a:pt x="1130" y="1688"/>
                  </a:cubicBezTo>
                  <a:lnTo>
                    <a:pt x="1137" y="1688"/>
                  </a:lnTo>
                  <a:cubicBezTo>
                    <a:pt x="1167" y="1688"/>
                    <a:pt x="1193" y="1685"/>
                    <a:pt x="1210" y="1679"/>
                  </a:cubicBezTo>
                  <a:lnTo>
                    <a:pt x="1210" y="1679"/>
                  </a:lnTo>
                  <a:cubicBezTo>
                    <a:pt x="1190" y="1708"/>
                    <a:pt x="1157" y="1762"/>
                    <a:pt x="1144" y="1821"/>
                  </a:cubicBezTo>
                  <a:lnTo>
                    <a:pt x="1040" y="1772"/>
                  </a:lnTo>
                  <a:lnTo>
                    <a:pt x="1034" y="1782"/>
                  </a:lnTo>
                  <a:cubicBezTo>
                    <a:pt x="964" y="1801"/>
                    <a:pt x="1047" y="1848"/>
                    <a:pt x="1130" y="1881"/>
                  </a:cubicBezTo>
                  <a:cubicBezTo>
                    <a:pt x="1127" y="1912"/>
                    <a:pt x="1130" y="1944"/>
                    <a:pt x="1140" y="1978"/>
                  </a:cubicBezTo>
                  <a:cubicBezTo>
                    <a:pt x="1117" y="1967"/>
                    <a:pt x="1100" y="1964"/>
                    <a:pt x="1084" y="1964"/>
                  </a:cubicBezTo>
                  <a:cubicBezTo>
                    <a:pt x="1051" y="1964"/>
                    <a:pt x="1044" y="1994"/>
                    <a:pt x="1034" y="2024"/>
                  </a:cubicBezTo>
                  <a:cubicBezTo>
                    <a:pt x="1027" y="2054"/>
                    <a:pt x="1014" y="2084"/>
                    <a:pt x="971" y="2084"/>
                  </a:cubicBezTo>
                  <a:cubicBezTo>
                    <a:pt x="954" y="2084"/>
                    <a:pt x="937" y="2081"/>
                    <a:pt x="914" y="2074"/>
                  </a:cubicBezTo>
                  <a:lnTo>
                    <a:pt x="914" y="2074"/>
                  </a:lnTo>
                  <a:cubicBezTo>
                    <a:pt x="941" y="2114"/>
                    <a:pt x="914" y="2180"/>
                    <a:pt x="901" y="2257"/>
                  </a:cubicBezTo>
                  <a:cubicBezTo>
                    <a:pt x="894" y="2323"/>
                    <a:pt x="897" y="2393"/>
                    <a:pt x="945" y="2450"/>
                  </a:cubicBezTo>
                  <a:cubicBezTo>
                    <a:pt x="894" y="2486"/>
                    <a:pt x="848" y="2530"/>
                    <a:pt x="871" y="2602"/>
                  </a:cubicBezTo>
                  <a:lnTo>
                    <a:pt x="735" y="2559"/>
                  </a:lnTo>
                  <a:lnTo>
                    <a:pt x="735" y="2559"/>
                  </a:lnTo>
                  <a:cubicBezTo>
                    <a:pt x="765" y="2629"/>
                    <a:pt x="801" y="2692"/>
                    <a:pt x="841" y="2762"/>
                  </a:cubicBezTo>
                  <a:cubicBezTo>
                    <a:pt x="798" y="2775"/>
                    <a:pt x="761" y="2785"/>
                    <a:pt x="732" y="2785"/>
                  </a:cubicBezTo>
                  <a:cubicBezTo>
                    <a:pt x="685" y="2785"/>
                    <a:pt x="645" y="2762"/>
                    <a:pt x="609" y="2685"/>
                  </a:cubicBezTo>
                  <a:lnTo>
                    <a:pt x="609" y="2685"/>
                  </a:lnTo>
                  <a:cubicBezTo>
                    <a:pt x="678" y="2938"/>
                    <a:pt x="598" y="2861"/>
                    <a:pt x="685" y="3074"/>
                  </a:cubicBezTo>
                  <a:lnTo>
                    <a:pt x="606" y="3031"/>
                  </a:lnTo>
                  <a:lnTo>
                    <a:pt x="606" y="3031"/>
                  </a:lnTo>
                  <a:cubicBezTo>
                    <a:pt x="589" y="3091"/>
                    <a:pt x="672" y="3220"/>
                    <a:pt x="592" y="3227"/>
                  </a:cubicBezTo>
                  <a:cubicBezTo>
                    <a:pt x="370" y="3297"/>
                    <a:pt x="386" y="3841"/>
                    <a:pt x="196" y="4164"/>
                  </a:cubicBezTo>
                  <a:cubicBezTo>
                    <a:pt x="223" y="4160"/>
                    <a:pt x="247" y="4160"/>
                    <a:pt x="259" y="4160"/>
                  </a:cubicBezTo>
                  <a:cubicBezTo>
                    <a:pt x="396" y="4160"/>
                    <a:pt x="83" y="4320"/>
                    <a:pt x="276" y="4344"/>
                  </a:cubicBezTo>
                  <a:cubicBezTo>
                    <a:pt x="236" y="4357"/>
                    <a:pt x="207" y="4380"/>
                    <a:pt x="177" y="4380"/>
                  </a:cubicBezTo>
                  <a:cubicBezTo>
                    <a:pt x="157" y="4380"/>
                    <a:pt x="140" y="4373"/>
                    <a:pt x="120" y="4350"/>
                  </a:cubicBezTo>
                  <a:lnTo>
                    <a:pt x="120" y="4350"/>
                  </a:lnTo>
                  <a:cubicBezTo>
                    <a:pt x="180" y="4530"/>
                    <a:pt x="7" y="4626"/>
                    <a:pt x="193" y="4746"/>
                  </a:cubicBezTo>
                  <a:cubicBezTo>
                    <a:pt x="183" y="4749"/>
                    <a:pt x="173" y="4749"/>
                    <a:pt x="163" y="4749"/>
                  </a:cubicBezTo>
                  <a:cubicBezTo>
                    <a:pt x="143" y="4749"/>
                    <a:pt x="130" y="4743"/>
                    <a:pt x="117" y="4739"/>
                  </a:cubicBezTo>
                  <a:cubicBezTo>
                    <a:pt x="103" y="4732"/>
                    <a:pt x="90" y="4726"/>
                    <a:pt x="77" y="4726"/>
                  </a:cubicBezTo>
                  <a:cubicBezTo>
                    <a:pt x="70" y="4726"/>
                    <a:pt x="67" y="4726"/>
                    <a:pt x="60" y="4729"/>
                  </a:cubicBezTo>
                  <a:cubicBezTo>
                    <a:pt x="77" y="4746"/>
                    <a:pt x="117" y="4782"/>
                    <a:pt x="83" y="4806"/>
                  </a:cubicBezTo>
                  <a:cubicBezTo>
                    <a:pt x="77" y="4809"/>
                    <a:pt x="70" y="4812"/>
                    <a:pt x="63" y="4812"/>
                  </a:cubicBezTo>
                  <a:cubicBezTo>
                    <a:pt x="37" y="4812"/>
                    <a:pt x="23" y="4778"/>
                    <a:pt x="0" y="4752"/>
                  </a:cubicBezTo>
                  <a:lnTo>
                    <a:pt x="0" y="4752"/>
                  </a:lnTo>
                  <a:cubicBezTo>
                    <a:pt x="17" y="4918"/>
                    <a:pt x="170" y="4942"/>
                    <a:pt x="333" y="4942"/>
                  </a:cubicBezTo>
                  <a:cubicBezTo>
                    <a:pt x="356" y="4942"/>
                    <a:pt x="379" y="4938"/>
                    <a:pt x="402" y="4938"/>
                  </a:cubicBezTo>
                  <a:cubicBezTo>
                    <a:pt x="319" y="5038"/>
                    <a:pt x="339" y="5085"/>
                    <a:pt x="469" y="5128"/>
                  </a:cubicBezTo>
                  <a:cubicBezTo>
                    <a:pt x="439" y="5151"/>
                    <a:pt x="406" y="5181"/>
                    <a:pt x="376" y="5181"/>
                  </a:cubicBezTo>
                  <a:cubicBezTo>
                    <a:pt x="356" y="5181"/>
                    <a:pt x="336" y="5164"/>
                    <a:pt x="322" y="5121"/>
                  </a:cubicBezTo>
                  <a:lnTo>
                    <a:pt x="322" y="5121"/>
                  </a:lnTo>
                  <a:cubicBezTo>
                    <a:pt x="322" y="5177"/>
                    <a:pt x="299" y="5490"/>
                    <a:pt x="429" y="5490"/>
                  </a:cubicBezTo>
                  <a:lnTo>
                    <a:pt x="446" y="5490"/>
                  </a:lnTo>
                  <a:cubicBezTo>
                    <a:pt x="413" y="5516"/>
                    <a:pt x="459" y="5576"/>
                    <a:pt x="479" y="5583"/>
                  </a:cubicBezTo>
                  <a:cubicBezTo>
                    <a:pt x="506" y="5719"/>
                    <a:pt x="496" y="5735"/>
                    <a:pt x="546" y="5862"/>
                  </a:cubicBezTo>
                  <a:lnTo>
                    <a:pt x="559" y="5819"/>
                  </a:lnTo>
                  <a:lnTo>
                    <a:pt x="569" y="5819"/>
                  </a:lnTo>
                  <a:cubicBezTo>
                    <a:pt x="738" y="5819"/>
                    <a:pt x="632" y="5912"/>
                    <a:pt x="689" y="6005"/>
                  </a:cubicBezTo>
                  <a:lnTo>
                    <a:pt x="672" y="6008"/>
                  </a:lnTo>
                  <a:cubicBezTo>
                    <a:pt x="641" y="6284"/>
                    <a:pt x="758" y="6082"/>
                    <a:pt x="728" y="6364"/>
                  </a:cubicBezTo>
                  <a:lnTo>
                    <a:pt x="818" y="6307"/>
                  </a:lnTo>
                  <a:cubicBezTo>
                    <a:pt x="845" y="6298"/>
                    <a:pt x="861" y="6294"/>
                    <a:pt x="878" y="6294"/>
                  </a:cubicBezTo>
                  <a:cubicBezTo>
                    <a:pt x="994" y="6294"/>
                    <a:pt x="805" y="6570"/>
                    <a:pt x="937" y="6646"/>
                  </a:cubicBezTo>
                  <a:lnTo>
                    <a:pt x="971" y="6570"/>
                  </a:lnTo>
                  <a:lnTo>
                    <a:pt x="971" y="6570"/>
                  </a:lnTo>
                  <a:cubicBezTo>
                    <a:pt x="1071" y="6593"/>
                    <a:pt x="805" y="6919"/>
                    <a:pt x="825" y="7008"/>
                  </a:cubicBezTo>
                  <a:cubicBezTo>
                    <a:pt x="825" y="7015"/>
                    <a:pt x="818" y="7019"/>
                    <a:pt x="811" y="7019"/>
                  </a:cubicBezTo>
                  <a:cubicBezTo>
                    <a:pt x="798" y="7019"/>
                    <a:pt x="771" y="7002"/>
                    <a:pt x="752" y="6991"/>
                  </a:cubicBezTo>
                  <a:lnTo>
                    <a:pt x="752" y="6991"/>
                  </a:lnTo>
                  <a:cubicBezTo>
                    <a:pt x="755" y="7071"/>
                    <a:pt x="768" y="7098"/>
                    <a:pt x="788" y="7098"/>
                  </a:cubicBezTo>
                  <a:cubicBezTo>
                    <a:pt x="808" y="7098"/>
                    <a:pt x="834" y="7078"/>
                    <a:pt x="861" y="7062"/>
                  </a:cubicBezTo>
                  <a:cubicBezTo>
                    <a:pt x="888" y="7042"/>
                    <a:pt x="917" y="7025"/>
                    <a:pt x="951" y="7025"/>
                  </a:cubicBezTo>
                  <a:cubicBezTo>
                    <a:pt x="968" y="7025"/>
                    <a:pt x="988" y="7031"/>
                    <a:pt x="1004" y="7048"/>
                  </a:cubicBezTo>
                  <a:cubicBezTo>
                    <a:pt x="957" y="7118"/>
                    <a:pt x="818" y="7131"/>
                    <a:pt x="871" y="7231"/>
                  </a:cubicBezTo>
                  <a:cubicBezTo>
                    <a:pt x="858" y="7318"/>
                    <a:pt x="1263" y="7327"/>
                    <a:pt x="1247" y="7530"/>
                  </a:cubicBezTo>
                  <a:cubicBezTo>
                    <a:pt x="1263" y="7477"/>
                    <a:pt x="1287" y="7424"/>
                    <a:pt x="1346" y="7424"/>
                  </a:cubicBezTo>
                  <a:cubicBezTo>
                    <a:pt x="1353" y="7424"/>
                    <a:pt x="1366" y="7424"/>
                    <a:pt x="1376" y="7427"/>
                  </a:cubicBezTo>
                  <a:cubicBezTo>
                    <a:pt x="1459" y="7483"/>
                    <a:pt x="1429" y="7749"/>
                    <a:pt x="1578" y="7749"/>
                  </a:cubicBezTo>
                  <a:cubicBezTo>
                    <a:pt x="1592" y="7749"/>
                    <a:pt x="1612" y="7746"/>
                    <a:pt x="1632" y="7739"/>
                  </a:cubicBezTo>
                  <a:lnTo>
                    <a:pt x="1632" y="7739"/>
                  </a:lnTo>
                  <a:cubicBezTo>
                    <a:pt x="1629" y="7759"/>
                    <a:pt x="1622" y="7776"/>
                    <a:pt x="1612" y="7786"/>
                  </a:cubicBezTo>
                  <a:cubicBezTo>
                    <a:pt x="1695" y="7802"/>
                    <a:pt x="1818" y="7869"/>
                    <a:pt x="1917" y="7869"/>
                  </a:cubicBezTo>
                  <a:cubicBezTo>
                    <a:pt x="1941" y="7869"/>
                    <a:pt x="1961" y="7865"/>
                    <a:pt x="1981" y="7856"/>
                  </a:cubicBezTo>
                  <a:lnTo>
                    <a:pt x="1981" y="7856"/>
                  </a:lnTo>
                  <a:cubicBezTo>
                    <a:pt x="1891" y="8032"/>
                    <a:pt x="2031" y="8072"/>
                    <a:pt x="2157" y="8098"/>
                  </a:cubicBezTo>
                  <a:cubicBezTo>
                    <a:pt x="2283" y="8132"/>
                    <a:pt x="2403" y="8138"/>
                    <a:pt x="2313" y="8287"/>
                  </a:cubicBezTo>
                  <a:lnTo>
                    <a:pt x="2552" y="8401"/>
                  </a:lnTo>
                  <a:lnTo>
                    <a:pt x="2529" y="8431"/>
                  </a:lnTo>
                  <a:cubicBezTo>
                    <a:pt x="2586" y="8471"/>
                    <a:pt x="2632" y="8483"/>
                    <a:pt x="2675" y="8483"/>
                  </a:cubicBezTo>
                  <a:cubicBezTo>
                    <a:pt x="2742" y="8483"/>
                    <a:pt x="2799" y="8451"/>
                    <a:pt x="2851" y="8417"/>
                  </a:cubicBezTo>
                  <a:lnTo>
                    <a:pt x="2851" y="8417"/>
                  </a:lnTo>
                  <a:cubicBezTo>
                    <a:pt x="2874" y="8454"/>
                    <a:pt x="2835" y="8474"/>
                    <a:pt x="2828" y="8491"/>
                  </a:cubicBezTo>
                  <a:cubicBezTo>
                    <a:pt x="2928" y="8580"/>
                    <a:pt x="2988" y="8620"/>
                    <a:pt x="3058" y="8620"/>
                  </a:cubicBezTo>
                  <a:cubicBezTo>
                    <a:pt x="3121" y="8620"/>
                    <a:pt x="3190" y="8590"/>
                    <a:pt x="3300" y="8543"/>
                  </a:cubicBezTo>
                  <a:lnTo>
                    <a:pt x="3300" y="8543"/>
                  </a:lnTo>
                  <a:lnTo>
                    <a:pt x="3287" y="8660"/>
                  </a:lnTo>
                  <a:cubicBezTo>
                    <a:pt x="3290" y="8660"/>
                    <a:pt x="3297" y="8657"/>
                    <a:pt x="3300" y="8657"/>
                  </a:cubicBezTo>
                  <a:cubicBezTo>
                    <a:pt x="3337" y="8657"/>
                    <a:pt x="3397" y="8706"/>
                    <a:pt x="3476" y="8756"/>
                  </a:cubicBezTo>
                  <a:cubicBezTo>
                    <a:pt x="3556" y="8806"/>
                    <a:pt x="3649" y="8856"/>
                    <a:pt x="3752" y="8856"/>
                  </a:cubicBezTo>
                  <a:cubicBezTo>
                    <a:pt x="3785" y="8856"/>
                    <a:pt x="3819" y="8853"/>
                    <a:pt x="3851" y="8842"/>
                  </a:cubicBezTo>
                  <a:lnTo>
                    <a:pt x="3851" y="8842"/>
                  </a:lnTo>
                  <a:cubicBezTo>
                    <a:pt x="3848" y="8856"/>
                    <a:pt x="3839" y="8876"/>
                    <a:pt x="3819" y="8889"/>
                  </a:cubicBezTo>
                  <a:cubicBezTo>
                    <a:pt x="3845" y="8879"/>
                    <a:pt x="3871" y="8876"/>
                    <a:pt x="3898" y="8876"/>
                  </a:cubicBezTo>
                  <a:cubicBezTo>
                    <a:pt x="4018" y="8876"/>
                    <a:pt x="4141" y="8956"/>
                    <a:pt x="4254" y="8995"/>
                  </a:cubicBezTo>
                  <a:cubicBezTo>
                    <a:pt x="4307" y="9015"/>
                    <a:pt x="4354" y="9029"/>
                    <a:pt x="4397" y="9029"/>
                  </a:cubicBezTo>
                  <a:cubicBezTo>
                    <a:pt x="4476" y="9029"/>
                    <a:pt x="4543" y="8985"/>
                    <a:pt x="4573" y="8850"/>
                  </a:cubicBezTo>
                  <a:cubicBezTo>
                    <a:pt x="4629" y="8819"/>
                    <a:pt x="4685" y="8779"/>
                    <a:pt x="4742" y="8743"/>
                  </a:cubicBezTo>
                  <a:cubicBezTo>
                    <a:pt x="4523" y="8726"/>
                    <a:pt x="4772" y="8557"/>
                    <a:pt x="4676" y="8494"/>
                  </a:cubicBezTo>
                  <a:cubicBezTo>
                    <a:pt x="4682" y="8494"/>
                    <a:pt x="4693" y="8491"/>
                    <a:pt x="4699" y="8491"/>
                  </a:cubicBezTo>
                  <a:cubicBezTo>
                    <a:pt x="4779" y="8491"/>
                    <a:pt x="4892" y="8610"/>
                    <a:pt x="4799" y="8633"/>
                  </a:cubicBezTo>
                  <a:lnTo>
                    <a:pt x="4782" y="8617"/>
                  </a:lnTo>
                  <a:lnTo>
                    <a:pt x="4782" y="8617"/>
                  </a:lnTo>
                  <a:cubicBezTo>
                    <a:pt x="4756" y="8836"/>
                    <a:pt x="5061" y="8680"/>
                    <a:pt x="5071" y="8819"/>
                  </a:cubicBezTo>
                  <a:cubicBezTo>
                    <a:pt x="5513" y="8756"/>
                    <a:pt x="5972" y="8739"/>
                    <a:pt x="6374" y="8574"/>
                  </a:cubicBezTo>
                  <a:lnTo>
                    <a:pt x="6260" y="8440"/>
                  </a:lnTo>
                  <a:cubicBezTo>
                    <a:pt x="6307" y="8424"/>
                    <a:pt x="6351" y="8404"/>
                    <a:pt x="6397" y="8384"/>
                  </a:cubicBezTo>
                  <a:cubicBezTo>
                    <a:pt x="6447" y="8404"/>
                    <a:pt x="6500" y="8480"/>
                    <a:pt x="6403" y="8523"/>
                  </a:cubicBezTo>
                  <a:cubicBezTo>
                    <a:pt x="6414" y="8531"/>
                    <a:pt x="6423" y="8534"/>
                    <a:pt x="6433" y="8534"/>
                  </a:cubicBezTo>
                  <a:cubicBezTo>
                    <a:pt x="6503" y="8534"/>
                    <a:pt x="6523" y="8364"/>
                    <a:pt x="6510" y="8338"/>
                  </a:cubicBezTo>
                  <a:cubicBezTo>
                    <a:pt x="6523" y="8334"/>
                    <a:pt x="6536" y="8334"/>
                    <a:pt x="6547" y="8334"/>
                  </a:cubicBezTo>
                  <a:cubicBezTo>
                    <a:pt x="6622" y="8334"/>
                    <a:pt x="6622" y="8381"/>
                    <a:pt x="6610" y="8431"/>
                  </a:cubicBezTo>
                  <a:cubicBezTo>
                    <a:pt x="6593" y="8477"/>
                    <a:pt x="6567" y="8523"/>
                    <a:pt x="6579" y="8523"/>
                  </a:cubicBezTo>
                  <a:lnTo>
                    <a:pt x="6587" y="8523"/>
                  </a:lnTo>
                  <a:lnTo>
                    <a:pt x="6662" y="8471"/>
                  </a:lnTo>
                  <a:lnTo>
                    <a:pt x="6636" y="8464"/>
                  </a:lnTo>
                  <a:cubicBezTo>
                    <a:pt x="6666" y="8367"/>
                    <a:pt x="6639" y="8311"/>
                    <a:pt x="6749" y="8247"/>
                  </a:cubicBezTo>
                  <a:lnTo>
                    <a:pt x="6766" y="8247"/>
                  </a:lnTo>
                  <a:cubicBezTo>
                    <a:pt x="6799" y="8247"/>
                    <a:pt x="6815" y="8261"/>
                    <a:pt x="6829" y="8275"/>
                  </a:cubicBezTo>
                  <a:cubicBezTo>
                    <a:pt x="6842" y="8291"/>
                    <a:pt x="6849" y="8304"/>
                    <a:pt x="6862" y="8304"/>
                  </a:cubicBezTo>
                  <a:lnTo>
                    <a:pt x="6869" y="8304"/>
                  </a:lnTo>
                  <a:cubicBezTo>
                    <a:pt x="6872" y="8307"/>
                    <a:pt x="6872" y="8311"/>
                    <a:pt x="6875" y="8311"/>
                  </a:cubicBezTo>
                  <a:cubicBezTo>
                    <a:pt x="6886" y="8311"/>
                    <a:pt x="6895" y="8301"/>
                    <a:pt x="6912" y="8278"/>
                  </a:cubicBezTo>
                  <a:lnTo>
                    <a:pt x="7078" y="8192"/>
                  </a:lnTo>
                  <a:lnTo>
                    <a:pt x="6941" y="8118"/>
                  </a:lnTo>
                  <a:cubicBezTo>
                    <a:pt x="6975" y="8025"/>
                    <a:pt x="7088" y="8032"/>
                    <a:pt x="6941" y="7959"/>
                  </a:cubicBezTo>
                  <a:lnTo>
                    <a:pt x="6941" y="7959"/>
                  </a:lnTo>
                  <a:cubicBezTo>
                    <a:pt x="6965" y="7968"/>
                    <a:pt x="6992" y="7975"/>
                    <a:pt x="7015" y="7975"/>
                  </a:cubicBezTo>
                  <a:cubicBezTo>
                    <a:pt x="7114" y="7975"/>
                    <a:pt x="7228" y="7899"/>
                    <a:pt x="7331" y="7819"/>
                  </a:cubicBezTo>
                  <a:cubicBezTo>
                    <a:pt x="7457" y="7709"/>
                    <a:pt x="7553" y="7583"/>
                    <a:pt x="7610" y="7583"/>
                  </a:cubicBezTo>
                  <a:cubicBezTo>
                    <a:pt x="7626" y="7440"/>
                    <a:pt x="7689" y="7350"/>
                    <a:pt x="7792" y="7255"/>
                  </a:cubicBezTo>
                  <a:lnTo>
                    <a:pt x="7786" y="7255"/>
                  </a:lnTo>
                  <a:cubicBezTo>
                    <a:pt x="7736" y="7255"/>
                    <a:pt x="7623" y="7175"/>
                    <a:pt x="7709" y="7105"/>
                  </a:cubicBezTo>
                  <a:lnTo>
                    <a:pt x="7709" y="7105"/>
                  </a:lnTo>
                  <a:cubicBezTo>
                    <a:pt x="7769" y="7168"/>
                    <a:pt x="7812" y="7188"/>
                    <a:pt x="7852" y="7188"/>
                  </a:cubicBezTo>
                  <a:cubicBezTo>
                    <a:pt x="7898" y="7188"/>
                    <a:pt x="7935" y="7158"/>
                    <a:pt x="7978" y="7125"/>
                  </a:cubicBezTo>
                  <a:cubicBezTo>
                    <a:pt x="8022" y="7091"/>
                    <a:pt x="8068" y="7058"/>
                    <a:pt x="8138" y="7058"/>
                  </a:cubicBezTo>
                  <a:lnTo>
                    <a:pt x="8162" y="7058"/>
                  </a:lnTo>
                  <a:cubicBezTo>
                    <a:pt x="8048" y="7025"/>
                    <a:pt x="8327" y="6756"/>
                    <a:pt x="8098" y="6756"/>
                  </a:cubicBezTo>
                  <a:lnTo>
                    <a:pt x="8091" y="6756"/>
                  </a:lnTo>
                  <a:cubicBezTo>
                    <a:pt x="8108" y="6739"/>
                    <a:pt x="8122" y="6732"/>
                    <a:pt x="8134" y="6732"/>
                  </a:cubicBezTo>
                  <a:cubicBezTo>
                    <a:pt x="8154" y="6732"/>
                    <a:pt x="8171" y="6746"/>
                    <a:pt x="8191" y="6759"/>
                  </a:cubicBezTo>
                  <a:cubicBezTo>
                    <a:pt x="8211" y="6772"/>
                    <a:pt x="8234" y="6786"/>
                    <a:pt x="8264" y="6786"/>
                  </a:cubicBezTo>
                  <a:cubicBezTo>
                    <a:pt x="8274" y="6786"/>
                    <a:pt x="8284" y="6786"/>
                    <a:pt x="8294" y="6782"/>
                  </a:cubicBezTo>
                  <a:cubicBezTo>
                    <a:pt x="8314" y="6520"/>
                    <a:pt x="8620" y="6344"/>
                    <a:pt x="8683" y="6034"/>
                  </a:cubicBezTo>
                  <a:cubicBezTo>
                    <a:pt x="8650" y="6015"/>
                    <a:pt x="8573" y="6042"/>
                    <a:pt x="8536" y="5962"/>
                  </a:cubicBezTo>
                  <a:cubicBezTo>
                    <a:pt x="8616" y="5935"/>
                    <a:pt x="8700" y="5908"/>
                    <a:pt x="8783" y="5875"/>
                  </a:cubicBezTo>
                  <a:cubicBezTo>
                    <a:pt x="8780" y="5812"/>
                    <a:pt x="8576" y="5759"/>
                    <a:pt x="8736" y="5689"/>
                  </a:cubicBezTo>
                  <a:lnTo>
                    <a:pt x="8736" y="5689"/>
                  </a:lnTo>
                  <a:cubicBezTo>
                    <a:pt x="8723" y="5692"/>
                    <a:pt x="8706" y="5696"/>
                    <a:pt x="8689" y="5696"/>
                  </a:cubicBezTo>
                  <a:cubicBezTo>
                    <a:pt x="8666" y="5696"/>
                    <a:pt x="8643" y="5689"/>
                    <a:pt x="8640" y="5666"/>
                  </a:cubicBezTo>
                  <a:cubicBezTo>
                    <a:pt x="8812" y="5407"/>
                    <a:pt x="8823" y="5094"/>
                    <a:pt x="8815" y="4798"/>
                  </a:cubicBezTo>
                  <a:cubicBezTo>
                    <a:pt x="8812" y="4649"/>
                    <a:pt x="8819" y="4499"/>
                    <a:pt x="8826" y="4350"/>
                  </a:cubicBezTo>
                  <a:cubicBezTo>
                    <a:pt x="8839" y="4197"/>
                    <a:pt x="8875" y="4048"/>
                    <a:pt x="8939" y="3881"/>
                  </a:cubicBezTo>
                  <a:lnTo>
                    <a:pt x="8939" y="3881"/>
                  </a:lnTo>
                  <a:cubicBezTo>
                    <a:pt x="8915" y="3918"/>
                    <a:pt x="8895" y="3932"/>
                    <a:pt x="8882" y="3932"/>
                  </a:cubicBezTo>
                  <a:cubicBezTo>
                    <a:pt x="8863" y="3932"/>
                    <a:pt x="8852" y="3898"/>
                    <a:pt x="8846" y="3861"/>
                  </a:cubicBezTo>
                  <a:cubicBezTo>
                    <a:pt x="8839" y="3885"/>
                    <a:pt x="8809" y="3888"/>
                    <a:pt x="8772" y="3888"/>
                  </a:cubicBezTo>
                  <a:lnTo>
                    <a:pt x="8752" y="3888"/>
                  </a:lnTo>
                  <a:cubicBezTo>
                    <a:pt x="8733" y="3888"/>
                    <a:pt x="8713" y="3888"/>
                    <a:pt x="8693" y="3895"/>
                  </a:cubicBezTo>
                  <a:cubicBezTo>
                    <a:pt x="8729" y="3806"/>
                    <a:pt x="8769" y="3712"/>
                    <a:pt x="8800" y="3619"/>
                  </a:cubicBezTo>
                  <a:cubicBezTo>
                    <a:pt x="8643" y="3613"/>
                    <a:pt x="8716" y="3376"/>
                    <a:pt x="8587" y="3376"/>
                  </a:cubicBezTo>
                  <a:lnTo>
                    <a:pt x="8573" y="3376"/>
                  </a:lnTo>
                  <a:lnTo>
                    <a:pt x="8616" y="3447"/>
                  </a:lnTo>
                  <a:cubicBezTo>
                    <a:pt x="8603" y="3443"/>
                    <a:pt x="8587" y="3439"/>
                    <a:pt x="8573" y="3439"/>
                  </a:cubicBezTo>
                  <a:cubicBezTo>
                    <a:pt x="8487" y="3439"/>
                    <a:pt x="8410" y="3502"/>
                    <a:pt x="8331" y="3566"/>
                  </a:cubicBezTo>
                  <a:lnTo>
                    <a:pt x="8327" y="3566"/>
                  </a:lnTo>
                  <a:cubicBezTo>
                    <a:pt x="8248" y="3632"/>
                    <a:pt x="8165" y="3695"/>
                    <a:pt x="8062" y="3712"/>
                  </a:cubicBezTo>
                  <a:cubicBezTo>
                    <a:pt x="8291" y="3772"/>
                    <a:pt x="7826" y="4018"/>
                    <a:pt x="8134" y="4131"/>
                  </a:cubicBezTo>
                  <a:cubicBezTo>
                    <a:pt x="8122" y="4140"/>
                    <a:pt x="8111" y="4144"/>
                    <a:pt x="8102" y="4144"/>
                  </a:cubicBezTo>
                  <a:cubicBezTo>
                    <a:pt x="8091" y="4144"/>
                    <a:pt x="8082" y="4140"/>
                    <a:pt x="8068" y="4137"/>
                  </a:cubicBezTo>
                  <a:cubicBezTo>
                    <a:pt x="8058" y="4134"/>
                    <a:pt x="8045" y="4128"/>
                    <a:pt x="8035" y="4128"/>
                  </a:cubicBezTo>
                  <a:cubicBezTo>
                    <a:pt x="8025" y="4128"/>
                    <a:pt x="8018" y="4131"/>
                    <a:pt x="8008" y="4134"/>
                  </a:cubicBezTo>
                  <a:cubicBezTo>
                    <a:pt x="8111" y="4160"/>
                    <a:pt x="8134" y="4211"/>
                    <a:pt x="8098" y="4304"/>
                  </a:cubicBezTo>
                  <a:lnTo>
                    <a:pt x="8071" y="4297"/>
                  </a:lnTo>
                  <a:lnTo>
                    <a:pt x="8071" y="4297"/>
                  </a:lnTo>
                  <a:cubicBezTo>
                    <a:pt x="8115" y="4546"/>
                    <a:pt x="8015" y="4663"/>
                    <a:pt x="7935" y="4925"/>
                  </a:cubicBezTo>
                  <a:lnTo>
                    <a:pt x="8045" y="4915"/>
                  </a:lnTo>
                  <a:lnTo>
                    <a:pt x="8045" y="4915"/>
                  </a:lnTo>
                  <a:cubicBezTo>
                    <a:pt x="8022" y="4975"/>
                    <a:pt x="7985" y="4982"/>
                    <a:pt x="7955" y="5005"/>
                  </a:cubicBezTo>
                  <a:cubicBezTo>
                    <a:pt x="7978" y="5018"/>
                    <a:pt x="7998" y="5025"/>
                    <a:pt x="8008" y="5025"/>
                  </a:cubicBezTo>
                  <a:cubicBezTo>
                    <a:pt x="8038" y="5025"/>
                    <a:pt x="8045" y="4995"/>
                    <a:pt x="8052" y="4965"/>
                  </a:cubicBezTo>
                  <a:cubicBezTo>
                    <a:pt x="8058" y="4935"/>
                    <a:pt x="8068" y="4905"/>
                    <a:pt x="8105" y="4905"/>
                  </a:cubicBezTo>
                  <a:cubicBezTo>
                    <a:pt x="8118" y="4905"/>
                    <a:pt x="8138" y="4908"/>
                    <a:pt x="8162" y="4922"/>
                  </a:cubicBezTo>
                  <a:cubicBezTo>
                    <a:pt x="8045" y="4951"/>
                    <a:pt x="8028" y="5058"/>
                    <a:pt x="8012" y="5157"/>
                  </a:cubicBezTo>
                  <a:cubicBezTo>
                    <a:pt x="7992" y="5257"/>
                    <a:pt x="7955" y="5350"/>
                    <a:pt x="7835" y="5350"/>
                  </a:cubicBezTo>
                  <a:lnTo>
                    <a:pt x="7829" y="5350"/>
                  </a:lnTo>
                  <a:cubicBezTo>
                    <a:pt x="7806" y="5440"/>
                    <a:pt x="7955" y="5353"/>
                    <a:pt x="7932" y="5444"/>
                  </a:cubicBezTo>
                  <a:lnTo>
                    <a:pt x="7863" y="5450"/>
                  </a:lnTo>
                  <a:lnTo>
                    <a:pt x="7942" y="5493"/>
                  </a:lnTo>
                  <a:cubicBezTo>
                    <a:pt x="7926" y="5533"/>
                    <a:pt x="7872" y="5550"/>
                    <a:pt x="7826" y="5550"/>
                  </a:cubicBezTo>
                  <a:cubicBezTo>
                    <a:pt x="7803" y="5550"/>
                    <a:pt x="7783" y="5546"/>
                    <a:pt x="7763" y="5540"/>
                  </a:cubicBezTo>
                  <a:cubicBezTo>
                    <a:pt x="7776" y="5530"/>
                    <a:pt x="7763" y="5496"/>
                    <a:pt x="7763" y="5483"/>
                  </a:cubicBezTo>
                  <a:cubicBezTo>
                    <a:pt x="7673" y="5523"/>
                    <a:pt x="7706" y="5652"/>
                    <a:pt x="7696" y="5696"/>
                  </a:cubicBezTo>
                  <a:lnTo>
                    <a:pt x="7756" y="5640"/>
                  </a:lnTo>
                  <a:lnTo>
                    <a:pt x="7756" y="5640"/>
                  </a:lnTo>
                  <a:cubicBezTo>
                    <a:pt x="7743" y="5902"/>
                    <a:pt x="7524" y="6128"/>
                    <a:pt x="7524" y="6407"/>
                  </a:cubicBezTo>
                  <a:lnTo>
                    <a:pt x="7576" y="6417"/>
                  </a:lnTo>
                  <a:cubicBezTo>
                    <a:pt x="7556" y="6629"/>
                    <a:pt x="7444" y="6510"/>
                    <a:pt x="7364" y="6706"/>
                  </a:cubicBezTo>
                  <a:cubicBezTo>
                    <a:pt x="7374" y="6766"/>
                    <a:pt x="7357" y="6819"/>
                    <a:pt x="7317" y="6859"/>
                  </a:cubicBezTo>
                  <a:cubicBezTo>
                    <a:pt x="7304" y="6779"/>
                    <a:pt x="7161" y="6856"/>
                    <a:pt x="7158" y="6759"/>
                  </a:cubicBezTo>
                  <a:lnTo>
                    <a:pt x="7158" y="6759"/>
                  </a:lnTo>
                  <a:cubicBezTo>
                    <a:pt x="7105" y="6979"/>
                    <a:pt x="7154" y="6889"/>
                    <a:pt x="7205" y="7121"/>
                  </a:cubicBezTo>
                  <a:lnTo>
                    <a:pt x="7118" y="7085"/>
                  </a:lnTo>
                  <a:lnTo>
                    <a:pt x="7118" y="7085"/>
                  </a:lnTo>
                  <a:cubicBezTo>
                    <a:pt x="7141" y="7171"/>
                    <a:pt x="7168" y="7204"/>
                    <a:pt x="7101" y="7294"/>
                  </a:cubicBezTo>
                  <a:cubicBezTo>
                    <a:pt x="7114" y="7178"/>
                    <a:pt x="6965" y="7244"/>
                    <a:pt x="6965" y="7108"/>
                  </a:cubicBezTo>
                  <a:cubicBezTo>
                    <a:pt x="6746" y="7115"/>
                    <a:pt x="6802" y="7347"/>
                    <a:pt x="6696" y="7347"/>
                  </a:cubicBezTo>
                  <a:cubicBezTo>
                    <a:pt x="6673" y="7347"/>
                    <a:pt x="6639" y="7338"/>
                    <a:pt x="6596" y="7310"/>
                  </a:cubicBezTo>
                  <a:lnTo>
                    <a:pt x="6596" y="7310"/>
                  </a:lnTo>
                  <a:cubicBezTo>
                    <a:pt x="6619" y="7394"/>
                    <a:pt x="6653" y="7420"/>
                    <a:pt x="6686" y="7420"/>
                  </a:cubicBezTo>
                  <a:cubicBezTo>
                    <a:pt x="6713" y="7420"/>
                    <a:pt x="6739" y="7407"/>
                    <a:pt x="6762" y="7390"/>
                  </a:cubicBezTo>
                  <a:cubicBezTo>
                    <a:pt x="6786" y="7374"/>
                    <a:pt x="6802" y="7357"/>
                    <a:pt x="6809" y="7357"/>
                  </a:cubicBezTo>
                  <a:cubicBezTo>
                    <a:pt x="6812" y="7357"/>
                    <a:pt x="6815" y="7361"/>
                    <a:pt x="6812" y="7370"/>
                  </a:cubicBezTo>
                  <a:cubicBezTo>
                    <a:pt x="6898" y="7404"/>
                    <a:pt x="6855" y="7563"/>
                    <a:pt x="6782" y="7590"/>
                  </a:cubicBezTo>
                  <a:cubicBezTo>
                    <a:pt x="6776" y="7597"/>
                    <a:pt x="6769" y="7597"/>
                    <a:pt x="6762" y="7597"/>
                  </a:cubicBezTo>
                  <a:cubicBezTo>
                    <a:pt x="6729" y="7597"/>
                    <a:pt x="6679" y="7570"/>
                    <a:pt x="6622" y="7543"/>
                  </a:cubicBezTo>
                  <a:cubicBezTo>
                    <a:pt x="6570" y="7514"/>
                    <a:pt x="6507" y="7487"/>
                    <a:pt x="6450" y="7487"/>
                  </a:cubicBezTo>
                  <a:cubicBezTo>
                    <a:pt x="6420" y="7487"/>
                    <a:pt x="6394" y="7494"/>
                    <a:pt x="6370" y="7510"/>
                  </a:cubicBezTo>
                  <a:cubicBezTo>
                    <a:pt x="6380" y="7500"/>
                    <a:pt x="6374" y="7483"/>
                    <a:pt x="6390" y="7477"/>
                  </a:cubicBezTo>
                  <a:lnTo>
                    <a:pt x="6377" y="7477"/>
                  </a:lnTo>
                  <a:cubicBezTo>
                    <a:pt x="6347" y="7477"/>
                    <a:pt x="6334" y="7503"/>
                    <a:pt x="6317" y="7527"/>
                  </a:cubicBezTo>
                  <a:cubicBezTo>
                    <a:pt x="6300" y="7554"/>
                    <a:pt x="6284" y="7577"/>
                    <a:pt x="6251" y="7577"/>
                  </a:cubicBezTo>
                  <a:cubicBezTo>
                    <a:pt x="6237" y="7577"/>
                    <a:pt x="6224" y="7574"/>
                    <a:pt x="6208" y="7566"/>
                  </a:cubicBezTo>
                  <a:lnTo>
                    <a:pt x="6208" y="7566"/>
                  </a:lnTo>
                  <a:cubicBezTo>
                    <a:pt x="6237" y="7713"/>
                    <a:pt x="6114" y="7606"/>
                    <a:pt x="6188" y="7776"/>
                  </a:cubicBezTo>
                  <a:lnTo>
                    <a:pt x="6311" y="7663"/>
                  </a:lnTo>
                  <a:lnTo>
                    <a:pt x="6311" y="7663"/>
                  </a:lnTo>
                  <a:cubicBezTo>
                    <a:pt x="6257" y="7743"/>
                    <a:pt x="6268" y="7956"/>
                    <a:pt x="6108" y="7956"/>
                  </a:cubicBezTo>
                  <a:lnTo>
                    <a:pt x="6084" y="7956"/>
                  </a:lnTo>
                  <a:cubicBezTo>
                    <a:pt x="6078" y="7919"/>
                    <a:pt x="6101" y="7853"/>
                    <a:pt x="6114" y="7813"/>
                  </a:cubicBezTo>
                  <a:cubicBezTo>
                    <a:pt x="6108" y="7809"/>
                    <a:pt x="6101" y="7809"/>
                    <a:pt x="6095" y="7809"/>
                  </a:cubicBezTo>
                  <a:cubicBezTo>
                    <a:pt x="6078" y="7809"/>
                    <a:pt x="6064" y="7822"/>
                    <a:pt x="6055" y="7836"/>
                  </a:cubicBezTo>
                  <a:cubicBezTo>
                    <a:pt x="6041" y="7849"/>
                    <a:pt x="6032" y="7862"/>
                    <a:pt x="6015" y="7862"/>
                  </a:cubicBezTo>
                  <a:cubicBezTo>
                    <a:pt x="6004" y="7862"/>
                    <a:pt x="5998" y="7859"/>
                    <a:pt x="5988" y="7853"/>
                  </a:cubicBezTo>
                  <a:cubicBezTo>
                    <a:pt x="5929" y="7683"/>
                    <a:pt x="6151" y="7729"/>
                    <a:pt x="6168" y="7563"/>
                  </a:cubicBezTo>
                  <a:cubicBezTo>
                    <a:pt x="6161" y="7560"/>
                    <a:pt x="6154" y="7557"/>
                    <a:pt x="6148" y="7557"/>
                  </a:cubicBezTo>
                  <a:cubicBezTo>
                    <a:pt x="6128" y="7557"/>
                    <a:pt x="6111" y="7580"/>
                    <a:pt x="6098" y="7600"/>
                  </a:cubicBezTo>
                  <a:cubicBezTo>
                    <a:pt x="6084" y="7620"/>
                    <a:pt x="6071" y="7643"/>
                    <a:pt x="6061" y="7643"/>
                  </a:cubicBezTo>
                  <a:cubicBezTo>
                    <a:pt x="6048" y="7643"/>
                    <a:pt x="6038" y="7623"/>
                    <a:pt x="6024" y="7563"/>
                  </a:cubicBezTo>
                  <a:lnTo>
                    <a:pt x="6024" y="7563"/>
                  </a:lnTo>
                  <a:cubicBezTo>
                    <a:pt x="6075" y="7826"/>
                    <a:pt x="5865" y="7606"/>
                    <a:pt x="5832" y="7822"/>
                  </a:cubicBezTo>
                  <a:lnTo>
                    <a:pt x="5799" y="7716"/>
                  </a:lnTo>
                  <a:cubicBezTo>
                    <a:pt x="5789" y="7743"/>
                    <a:pt x="5772" y="7802"/>
                    <a:pt x="5739" y="7809"/>
                  </a:cubicBezTo>
                  <a:lnTo>
                    <a:pt x="5745" y="7657"/>
                  </a:lnTo>
                  <a:lnTo>
                    <a:pt x="5745" y="7657"/>
                  </a:lnTo>
                  <a:cubicBezTo>
                    <a:pt x="5732" y="7703"/>
                    <a:pt x="5709" y="7716"/>
                    <a:pt x="5679" y="7716"/>
                  </a:cubicBezTo>
                  <a:cubicBezTo>
                    <a:pt x="5656" y="7716"/>
                    <a:pt x="5630" y="7706"/>
                    <a:pt x="5606" y="7700"/>
                  </a:cubicBezTo>
                  <a:cubicBezTo>
                    <a:pt x="5579" y="7689"/>
                    <a:pt x="5553" y="7680"/>
                    <a:pt x="5533" y="7680"/>
                  </a:cubicBezTo>
                  <a:cubicBezTo>
                    <a:pt x="5516" y="7680"/>
                    <a:pt x="5500" y="7686"/>
                    <a:pt x="5490" y="7703"/>
                  </a:cubicBezTo>
                  <a:cubicBezTo>
                    <a:pt x="5510" y="7696"/>
                    <a:pt x="5526" y="7693"/>
                    <a:pt x="5540" y="7693"/>
                  </a:cubicBezTo>
                  <a:cubicBezTo>
                    <a:pt x="5639" y="7693"/>
                    <a:pt x="5579" y="7829"/>
                    <a:pt x="5666" y="7873"/>
                  </a:cubicBezTo>
                  <a:cubicBezTo>
                    <a:pt x="5630" y="7912"/>
                    <a:pt x="5599" y="7928"/>
                    <a:pt x="5573" y="7928"/>
                  </a:cubicBezTo>
                  <a:cubicBezTo>
                    <a:pt x="5526" y="7928"/>
                    <a:pt x="5490" y="7879"/>
                    <a:pt x="5450" y="7829"/>
                  </a:cubicBezTo>
                  <a:cubicBezTo>
                    <a:pt x="5410" y="7779"/>
                    <a:pt x="5366" y="7729"/>
                    <a:pt x="5307" y="7729"/>
                  </a:cubicBezTo>
                  <a:cubicBezTo>
                    <a:pt x="5287" y="7729"/>
                    <a:pt x="5271" y="7733"/>
                    <a:pt x="5247" y="7743"/>
                  </a:cubicBezTo>
                  <a:lnTo>
                    <a:pt x="5251" y="7743"/>
                  </a:lnTo>
                  <a:cubicBezTo>
                    <a:pt x="5291" y="7743"/>
                    <a:pt x="5366" y="7789"/>
                    <a:pt x="5334" y="7846"/>
                  </a:cubicBezTo>
                  <a:cubicBezTo>
                    <a:pt x="5284" y="7839"/>
                    <a:pt x="5211" y="7806"/>
                    <a:pt x="5171" y="7753"/>
                  </a:cubicBezTo>
                  <a:lnTo>
                    <a:pt x="5171" y="7753"/>
                  </a:lnTo>
                  <a:cubicBezTo>
                    <a:pt x="5015" y="7802"/>
                    <a:pt x="5217" y="7859"/>
                    <a:pt x="5161" y="7939"/>
                  </a:cubicBezTo>
                  <a:cubicBezTo>
                    <a:pt x="5141" y="7909"/>
                    <a:pt x="5127" y="7896"/>
                    <a:pt x="5114" y="7896"/>
                  </a:cubicBezTo>
                  <a:cubicBezTo>
                    <a:pt x="5078" y="7896"/>
                    <a:pt x="5071" y="8019"/>
                    <a:pt x="5018" y="8058"/>
                  </a:cubicBezTo>
                  <a:lnTo>
                    <a:pt x="5001" y="7948"/>
                  </a:lnTo>
                  <a:cubicBezTo>
                    <a:pt x="4988" y="7945"/>
                    <a:pt x="4975" y="7945"/>
                    <a:pt x="4961" y="7945"/>
                  </a:cubicBezTo>
                  <a:cubicBezTo>
                    <a:pt x="4902" y="7945"/>
                    <a:pt x="4895" y="7988"/>
                    <a:pt x="4892" y="8035"/>
                  </a:cubicBezTo>
                  <a:cubicBezTo>
                    <a:pt x="4885" y="8082"/>
                    <a:pt x="4885" y="8128"/>
                    <a:pt x="4835" y="8128"/>
                  </a:cubicBezTo>
                  <a:cubicBezTo>
                    <a:pt x="4825" y="8128"/>
                    <a:pt x="4808" y="8125"/>
                    <a:pt x="4785" y="8115"/>
                  </a:cubicBezTo>
                  <a:lnTo>
                    <a:pt x="4848" y="7956"/>
                  </a:lnTo>
                  <a:lnTo>
                    <a:pt x="4762" y="8002"/>
                  </a:lnTo>
                  <a:lnTo>
                    <a:pt x="4762" y="8002"/>
                  </a:lnTo>
                  <a:lnTo>
                    <a:pt x="4772" y="7876"/>
                  </a:lnTo>
                  <a:lnTo>
                    <a:pt x="4772" y="7876"/>
                  </a:lnTo>
                  <a:cubicBezTo>
                    <a:pt x="4722" y="7928"/>
                    <a:pt x="4689" y="7948"/>
                    <a:pt x="4653" y="7948"/>
                  </a:cubicBezTo>
                  <a:cubicBezTo>
                    <a:pt x="4626" y="7948"/>
                    <a:pt x="4596" y="7939"/>
                    <a:pt x="4553" y="7919"/>
                  </a:cubicBezTo>
                  <a:lnTo>
                    <a:pt x="4553" y="7919"/>
                  </a:lnTo>
                  <a:cubicBezTo>
                    <a:pt x="4576" y="7999"/>
                    <a:pt x="4543" y="8118"/>
                    <a:pt x="4449" y="8121"/>
                  </a:cubicBezTo>
                  <a:cubicBezTo>
                    <a:pt x="4400" y="8062"/>
                    <a:pt x="4466" y="8025"/>
                    <a:pt x="4400" y="8025"/>
                  </a:cubicBezTo>
                  <a:cubicBezTo>
                    <a:pt x="4390" y="8025"/>
                    <a:pt x="4380" y="8025"/>
                    <a:pt x="4363" y="8028"/>
                  </a:cubicBezTo>
                  <a:cubicBezTo>
                    <a:pt x="4383" y="7982"/>
                    <a:pt x="4406" y="7928"/>
                    <a:pt x="4433" y="7928"/>
                  </a:cubicBezTo>
                  <a:cubicBezTo>
                    <a:pt x="4446" y="7928"/>
                    <a:pt x="4460" y="7942"/>
                    <a:pt x="4476" y="7979"/>
                  </a:cubicBezTo>
                  <a:cubicBezTo>
                    <a:pt x="4483" y="7942"/>
                    <a:pt x="4503" y="7905"/>
                    <a:pt x="4509" y="7873"/>
                  </a:cubicBezTo>
                  <a:cubicBezTo>
                    <a:pt x="4486" y="7839"/>
                    <a:pt x="4457" y="7829"/>
                    <a:pt x="4426" y="7829"/>
                  </a:cubicBezTo>
                  <a:cubicBezTo>
                    <a:pt x="4406" y="7829"/>
                    <a:pt x="4383" y="7836"/>
                    <a:pt x="4366" y="7839"/>
                  </a:cubicBezTo>
                  <a:cubicBezTo>
                    <a:pt x="4346" y="7842"/>
                    <a:pt x="4330" y="7849"/>
                    <a:pt x="4320" y="7849"/>
                  </a:cubicBezTo>
                  <a:lnTo>
                    <a:pt x="4317" y="7849"/>
                  </a:lnTo>
                  <a:cubicBezTo>
                    <a:pt x="4330" y="7856"/>
                    <a:pt x="4350" y="7859"/>
                    <a:pt x="4360" y="7879"/>
                  </a:cubicBezTo>
                  <a:cubicBezTo>
                    <a:pt x="4300" y="7928"/>
                    <a:pt x="4237" y="7972"/>
                    <a:pt x="4174" y="8019"/>
                  </a:cubicBezTo>
                  <a:cubicBezTo>
                    <a:pt x="4150" y="7972"/>
                    <a:pt x="4177" y="7942"/>
                    <a:pt x="4201" y="7912"/>
                  </a:cubicBezTo>
                  <a:lnTo>
                    <a:pt x="4201" y="7912"/>
                  </a:lnTo>
                  <a:cubicBezTo>
                    <a:pt x="4164" y="7919"/>
                    <a:pt x="4134" y="7965"/>
                    <a:pt x="4078" y="7965"/>
                  </a:cubicBezTo>
                  <a:cubicBezTo>
                    <a:pt x="4107" y="7882"/>
                    <a:pt x="4118" y="7789"/>
                    <a:pt x="4187" y="7756"/>
                  </a:cubicBezTo>
                  <a:lnTo>
                    <a:pt x="4187" y="7756"/>
                  </a:lnTo>
                  <a:lnTo>
                    <a:pt x="4018" y="7833"/>
                  </a:lnTo>
                  <a:cubicBezTo>
                    <a:pt x="4015" y="7793"/>
                    <a:pt x="3955" y="7713"/>
                    <a:pt x="3984" y="7683"/>
                  </a:cubicBezTo>
                  <a:cubicBezTo>
                    <a:pt x="3971" y="7673"/>
                    <a:pt x="3958" y="7666"/>
                    <a:pt x="3941" y="7666"/>
                  </a:cubicBezTo>
                  <a:cubicBezTo>
                    <a:pt x="3911" y="7666"/>
                    <a:pt x="3871" y="7686"/>
                    <a:pt x="3831" y="7703"/>
                  </a:cubicBezTo>
                  <a:cubicBezTo>
                    <a:pt x="3788" y="7720"/>
                    <a:pt x="3748" y="7739"/>
                    <a:pt x="3709" y="7739"/>
                  </a:cubicBezTo>
                  <a:cubicBezTo>
                    <a:pt x="3682" y="7739"/>
                    <a:pt x="3659" y="7729"/>
                    <a:pt x="3639" y="7709"/>
                  </a:cubicBezTo>
                  <a:cubicBezTo>
                    <a:pt x="3626" y="7723"/>
                    <a:pt x="3609" y="7736"/>
                    <a:pt x="3579" y="7739"/>
                  </a:cubicBezTo>
                  <a:cubicBezTo>
                    <a:pt x="3500" y="7689"/>
                    <a:pt x="3446" y="7600"/>
                    <a:pt x="3337" y="7600"/>
                  </a:cubicBezTo>
                  <a:cubicBezTo>
                    <a:pt x="3313" y="7600"/>
                    <a:pt x="3287" y="7603"/>
                    <a:pt x="3257" y="7613"/>
                  </a:cubicBezTo>
                  <a:lnTo>
                    <a:pt x="3257" y="7434"/>
                  </a:lnTo>
                  <a:lnTo>
                    <a:pt x="3253" y="7434"/>
                  </a:lnTo>
                  <a:cubicBezTo>
                    <a:pt x="3204" y="7434"/>
                    <a:pt x="3204" y="7487"/>
                    <a:pt x="3197" y="7540"/>
                  </a:cubicBezTo>
                  <a:cubicBezTo>
                    <a:pt x="3190" y="7594"/>
                    <a:pt x="3177" y="7646"/>
                    <a:pt x="3098" y="7646"/>
                  </a:cubicBezTo>
                  <a:lnTo>
                    <a:pt x="3081" y="7646"/>
                  </a:lnTo>
                  <a:cubicBezTo>
                    <a:pt x="2941" y="7643"/>
                    <a:pt x="3098" y="7503"/>
                    <a:pt x="3081" y="7440"/>
                  </a:cubicBezTo>
                  <a:lnTo>
                    <a:pt x="3081" y="7440"/>
                  </a:lnTo>
                  <a:cubicBezTo>
                    <a:pt x="3034" y="7467"/>
                    <a:pt x="2954" y="7507"/>
                    <a:pt x="2891" y="7507"/>
                  </a:cubicBezTo>
                  <a:cubicBezTo>
                    <a:pt x="2838" y="7507"/>
                    <a:pt x="2795" y="7480"/>
                    <a:pt x="2782" y="7404"/>
                  </a:cubicBezTo>
                  <a:lnTo>
                    <a:pt x="2791" y="7404"/>
                  </a:lnTo>
                  <a:cubicBezTo>
                    <a:pt x="2831" y="7404"/>
                    <a:pt x="2848" y="7434"/>
                    <a:pt x="2878" y="7440"/>
                  </a:cubicBezTo>
                  <a:lnTo>
                    <a:pt x="2851" y="7324"/>
                  </a:lnTo>
                  <a:cubicBezTo>
                    <a:pt x="3018" y="7244"/>
                    <a:pt x="3047" y="7324"/>
                    <a:pt x="3047" y="7175"/>
                  </a:cubicBezTo>
                  <a:lnTo>
                    <a:pt x="3047" y="7175"/>
                  </a:lnTo>
                  <a:cubicBezTo>
                    <a:pt x="3004" y="7247"/>
                    <a:pt x="2958" y="7271"/>
                    <a:pt x="2914" y="7271"/>
                  </a:cubicBezTo>
                  <a:cubicBezTo>
                    <a:pt x="2882" y="7271"/>
                    <a:pt x="2848" y="7258"/>
                    <a:pt x="2815" y="7238"/>
                  </a:cubicBezTo>
                  <a:cubicBezTo>
                    <a:pt x="2782" y="7218"/>
                    <a:pt x="2748" y="7201"/>
                    <a:pt x="2712" y="7201"/>
                  </a:cubicBezTo>
                  <a:cubicBezTo>
                    <a:pt x="2672" y="7201"/>
                    <a:pt x="2629" y="7221"/>
                    <a:pt x="2579" y="7284"/>
                  </a:cubicBezTo>
                  <a:lnTo>
                    <a:pt x="2572" y="7198"/>
                  </a:lnTo>
                  <a:lnTo>
                    <a:pt x="2572" y="7198"/>
                  </a:lnTo>
                  <a:cubicBezTo>
                    <a:pt x="2575" y="7201"/>
                    <a:pt x="2583" y="7201"/>
                    <a:pt x="2586" y="7201"/>
                  </a:cubicBezTo>
                  <a:lnTo>
                    <a:pt x="2595" y="7201"/>
                  </a:lnTo>
                  <a:cubicBezTo>
                    <a:pt x="2599" y="7201"/>
                    <a:pt x="2606" y="7201"/>
                    <a:pt x="2609" y="7208"/>
                  </a:cubicBezTo>
                  <a:cubicBezTo>
                    <a:pt x="2609" y="7164"/>
                    <a:pt x="2595" y="7148"/>
                    <a:pt x="2579" y="7148"/>
                  </a:cubicBezTo>
                  <a:cubicBezTo>
                    <a:pt x="2555" y="7148"/>
                    <a:pt x="2523" y="7171"/>
                    <a:pt x="2486" y="7195"/>
                  </a:cubicBezTo>
                  <a:cubicBezTo>
                    <a:pt x="2449" y="7218"/>
                    <a:pt x="2409" y="7241"/>
                    <a:pt x="2373" y="7241"/>
                  </a:cubicBezTo>
                  <a:cubicBezTo>
                    <a:pt x="2353" y="7241"/>
                    <a:pt x="2333" y="7235"/>
                    <a:pt x="2316" y="7208"/>
                  </a:cubicBezTo>
                  <a:cubicBezTo>
                    <a:pt x="2290" y="7158"/>
                    <a:pt x="2296" y="7101"/>
                    <a:pt x="2343" y="7095"/>
                  </a:cubicBezTo>
                  <a:lnTo>
                    <a:pt x="2207" y="7075"/>
                  </a:lnTo>
                  <a:cubicBezTo>
                    <a:pt x="2190" y="7055"/>
                    <a:pt x="2213" y="7035"/>
                    <a:pt x="2233" y="7035"/>
                  </a:cubicBezTo>
                  <a:lnTo>
                    <a:pt x="2240" y="7035"/>
                  </a:lnTo>
                  <a:cubicBezTo>
                    <a:pt x="2197" y="7005"/>
                    <a:pt x="2153" y="6968"/>
                    <a:pt x="2114" y="6936"/>
                  </a:cubicBezTo>
                  <a:lnTo>
                    <a:pt x="2121" y="6932"/>
                  </a:lnTo>
                  <a:lnTo>
                    <a:pt x="2121" y="6932"/>
                  </a:lnTo>
                  <a:cubicBezTo>
                    <a:pt x="2071" y="6948"/>
                    <a:pt x="1974" y="6959"/>
                    <a:pt x="1931" y="6959"/>
                  </a:cubicBezTo>
                  <a:cubicBezTo>
                    <a:pt x="1931" y="6936"/>
                    <a:pt x="1937" y="6928"/>
                    <a:pt x="1948" y="6928"/>
                  </a:cubicBezTo>
                  <a:cubicBezTo>
                    <a:pt x="1951" y="6928"/>
                    <a:pt x="1954" y="6928"/>
                    <a:pt x="1957" y="6932"/>
                  </a:cubicBezTo>
                  <a:lnTo>
                    <a:pt x="1971" y="6932"/>
                  </a:lnTo>
                  <a:cubicBezTo>
                    <a:pt x="1977" y="6932"/>
                    <a:pt x="1984" y="6928"/>
                    <a:pt x="1991" y="6919"/>
                  </a:cubicBezTo>
                  <a:cubicBezTo>
                    <a:pt x="1948" y="6912"/>
                    <a:pt x="1905" y="6908"/>
                    <a:pt x="1865" y="6896"/>
                  </a:cubicBezTo>
                  <a:cubicBezTo>
                    <a:pt x="1885" y="6856"/>
                    <a:pt x="1925" y="6836"/>
                    <a:pt x="1961" y="6836"/>
                  </a:cubicBezTo>
                  <a:cubicBezTo>
                    <a:pt x="1997" y="6836"/>
                    <a:pt x="2034" y="6852"/>
                    <a:pt x="2054" y="6876"/>
                  </a:cubicBezTo>
                  <a:cubicBezTo>
                    <a:pt x="2139" y="6741"/>
                    <a:pt x="2108" y="6741"/>
                    <a:pt x="2059" y="6741"/>
                  </a:cubicBezTo>
                  <a:cubicBezTo>
                    <a:pt x="2011" y="6741"/>
                    <a:pt x="1944" y="6741"/>
                    <a:pt x="1957" y="6606"/>
                  </a:cubicBezTo>
                  <a:lnTo>
                    <a:pt x="1957" y="6606"/>
                  </a:lnTo>
                  <a:lnTo>
                    <a:pt x="2044" y="6649"/>
                  </a:lnTo>
                  <a:cubicBezTo>
                    <a:pt x="2144" y="6493"/>
                    <a:pt x="2054" y="6483"/>
                    <a:pt x="2087" y="6344"/>
                  </a:cubicBezTo>
                  <a:lnTo>
                    <a:pt x="2087" y="6344"/>
                  </a:lnTo>
                  <a:cubicBezTo>
                    <a:pt x="2051" y="6387"/>
                    <a:pt x="1991" y="6633"/>
                    <a:pt x="1878" y="6633"/>
                  </a:cubicBezTo>
                  <a:lnTo>
                    <a:pt x="1858" y="6633"/>
                  </a:lnTo>
                  <a:cubicBezTo>
                    <a:pt x="1862" y="6593"/>
                    <a:pt x="1845" y="6560"/>
                    <a:pt x="1762" y="6550"/>
                  </a:cubicBezTo>
                  <a:cubicBezTo>
                    <a:pt x="1848" y="6487"/>
                    <a:pt x="1798" y="6457"/>
                    <a:pt x="1758" y="6404"/>
                  </a:cubicBezTo>
                  <a:lnTo>
                    <a:pt x="1885" y="6324"/>
                  </a:lnTo>
                  <a:cubicBezTo>
                    <a:pt x="1862" y="6314"/>
                    <a:pt x="1845" y="6310"/>
                    <a:pt x="1825" y="6310"/>
                  </a:cubicBezTo>
                  <a:cubicBezTo>
                    <a:pt x="1802" y="6310"/>
                    <a:pt x="1778" y="6318"/>
                    <a:pt x="1752" y="6321"/>
                  </a:cubicBezTo>
                  <a:cubicBezTo>
                    <a:pt x="1728" y="6327"/>
                    <a:pt x="1705" y="6330"/>
                    <a:pt x="1675" y="6330"/>
                  </a:cubicBezTo>
                  <a:lnTo>
                    <a:pt x="1669" y="6330"/>
                  </a:lnTo>
                  <a:cubicBezTo>
                    <a:pt x="1638" y="6258"/>
                    <a:pt x="1728" y="6184"/>
                    <a:pt x="1805" y="6121"/>
                  </a:cubicBezTo>
                  <a:cubicBezTo>
                    <a:pt x="1798" y="6098"/>
                    <a:pt x="1791" y="6091"/>
                    <a:pt x="1782" y="6091"/>
                  </a:cubicBezTo>
                  <a:cubicBezTo>
                    <a:pt x="1765" y="6091"/>
                    <a:pt x="1745" y="6118"/>
                    <a:pt x="1718" y="6145"/>
                  </a:cubicBezTo>
                  <a:cubicBezTo>
                    <a:pt x="1695" y="6171"/>
                    <a:pt x="1669" y="6198"/>
                    <a:pt x="1638" y="6198"/>
                  </a:cubicBezTo>
                  <a:cubicBezTo>
                    <a:pt x="1622" y="6198"/>
                    <a:pt x="1606" y="6191"/>
                    <a:pt x="1589" y="6168"/>
                  </a:cubicBezTo>
                  <a:cubicBezTo>
                    <a:pt x="1595" y="6042"/>
                    <a:pt x="1499" y="6008"/>
                    <a:pt x="1370" y="5919"/>
                  </a:cubicBezTo>
                  <a:cubicBezTo>
                    <a:pt x="1379" y="5875"/>
                    <a:pt x="1399" y="5869"/>
                    <a:pt x="1419" y="5869"/>
                  </a:cubicBezTo>
                  <a:lnTo>
                    <a:pt x="1452" y="5869"/>
                  </a:lnTo>
                  <a:cubicBezTo>
                    <a:pt x="1466" y="5869"/>
                    <a:pt x="1476" y="5865"/>
                    <a:pt x="1486" y="5855"/>
                  </a:cubicBezTo>
                  <a:lnTo>
                    <a:pt x="1353" y="5832"/>
                  </a:lnTo>
                  <a:cubicBezTo>
                    <a:pt x="1350" y="5819"/>
                    <a:pt x="1386" y="5809"/>
                    <a:pt x="1403" y="5806"/>
                  </a:cubicBezTo>
                  <a:cubicBezTo>
                    <a:pt x="1393" y="5799"/>
                    <a:pt x="1379" y="5795"/>
                    <a:pt x="1366" y="5795"/>
                  </a:cubicBezTo>
                  <a:cubicBezTo>
                    <a:pt x="1350" y="5795"/>
                    <a:pt x="1333" y="5799"/>
                    <a:pt x="1313" y="5802"/>
                  </a:cubicBezTo>
                  <a:cubicBezTo>
                    <a:pt x="1296" y="5806"/>
                    <a:pt x="1279" y="5812"/>
                    <a:pt x="1263" y="5812"/>
                  </a:cubicBezTo>
                  <a:cubicBezTo>
                    <a:pt x="1240" y="5812"/>
                    <a:pt x="1213" y="5802"/>
                    <a:pt x="1193" y="5779"/>
                  </a:cubicBezTo>
                  <a:cubicBezTo>
                    <a:pt x="1184" y="5782"/>
                    <a:pt x="1177" y="5782"/>
                    <a:pt x="1173" y="5782"/>
                  </a:cubicBezTo>
                  <a:cubicBezTo>
                    <a:pt x="1051" y="5782"/>
                    <a:pt x="1346" y="5523"/>
                    <a:pt x="1150" y="5467"/>
                  </a:cubicBezTo>
                  <a:cubicBezTo>
                    <a:pt x="1184" y="5430"/>
                    <a:pt x="1244" y="5456"/>
                    <a:pt x="1296" y="5433"/>
                  </a:cubicBezTo>
                  <a:cubicBezTo>
                    <a:pt x="1137" y="5314"/>
                    <a:pt x="1170" y="5330"/>
                    <a:pt x="994" y="5231"/>
                  </a:cubicBezTo>
                  <a:lnTo>
                    <a:pt x="1067" y="5105"/>
                  </a:lnTo>
                  <a:lnTo>
                    <a:pt x="1067" y="5105"/>
                  </a:lnTo>
                  <a:cubicBezTo>
                    <a:pt x="1037" y="5134"/>
                    <a:pt x="1000" y="5148"/>
                    <a:pt x="960" y="5148"/>
                  </a:cubicBezTo>
                  <a:cubicBezTo>
                    <a:pt x="881" y="5148"/>
                    <a:pt x="785" y="5091"/>
                    <a:pt x="701" y="5031"/>
                  </a:cubicBezTo>
                  <a:cubicBezTo>
                    <a:pt x="695" y="5038"/>
                    <a:pt x="685" y="5045"/>
                    <a:pt x="681" y="5048"/>
                  </a:cubicBezTo>
                  <a:cubicBezTo>
                    <a:pt x="681" y="5051"/>
                    <a:pt x="678" y="5051"/>
                    <a:pt x="678" y="5051"/>
                  </a:cubicBezTo>
                  <a:cubicBezTo>
                    <a:pt x="641" y="5077"/>
                    <a:pt x="609" y="5108"/>
                    <a:pt x="592" y="5125"/>
                  </a:cubicBezTo>
                  <a:cubicBezTo>
                    <a:pt x="555" y="5074"/>
                    <a:pt x="519" y="5025"/>
                    <a:pt x="492" y="4968"/>
                  </a:cubicBezTo>
                  <a:cubicBezTo>
                    <a:pt x="502" y="4962"/>
                    <a:pt x="515" y="4955"/>
                    <a:pt x="529" y="4955"/>
                  </a:cubicBezTo>
                  <a:cubicBezTo>
                    <a:pt x="555" y="4955"/>
                    <a:pt x="592" y="4965"/>
                    <a:pt x="629" y="4978"/>
                  </a:cubicBezTo>
                  <a:cubicBezTo>
                    <a:pt x="615" y="4971"/>
                    <a:pt x="606" y="4962"/>
                    <a:pt x="595" y="4951"/>
                  </a:cubicBezTo>
                  <a:cubicBezTo>
                    <a:pt x="615" y="4928"/>
                    <a:pt x="635" y="4915"/>
                    <a:pt x="665" y="4915"/>
                  </a:cubicBezTo>
                  <a:cubicBezTo>
                    <a:pt x="672" y="4912"/>
                    <a:pt x="681" y="4912"/>
                    <a:pt x="689" y="4912"/>
                  </a:cubicBezTo>
                  <a:cubicBezTo>
                    <a:pt x="728" y="4912"/>
                    <a:pt x="771" y="4928"/>
                    <a:pt x="815" y="4945"/>
                  </a:cubicBezTo>
                  <a:cubicBezTo>
                    <a:pt x="788" y="4965"/>
                    <a:pt x="758" y="4988"/>
                    <a:pt x="728" y="5011"/>
                  </a:cubicBezTo>
                  <a:cubicBezTo>
                    <a:pt x="798" y="5031"/>
                    <a:pt x="871" y="5048"/>
                    <a:pt x="941" y="5048"/>
                  </a:cubicBezTo>
                  <a:cubicBezTo>
                    <a:pt x="964" y="5048"/>
                    <a:pt x="991" y="5048"/>
                    <a:pt x="1014" y="5042"/>
                  </a:cubicBezTo>
                  <a:cubicBezTo>
                    <a:pt x="994" y="5031"/>
                    <a:pt x="977" y="5018"/>
                    <a:pt x="968" y="4998"/>
                  </a:cubicBezTo>
                  <a:lnTo>
                    <a:pt x="968" y="4998"/>
                  </a:lnTo>
                  <a:cubicBezTo>
                    <a:pt x="980" y="5002"/>
                    <a:pt x="994" y="5005"/>
                    <a:pt x="1008" y="5005"/>
                  </a:cubicBezTo>
                  <a:cubicBezTo>
                    <a:pt x="1014" y="5005"/>
                    <a:pt x="1020" y="5005"/>
                    <a:pt x="1027" y="5002"/>
                  </a:cubicBezTo>
                  <a:cubicBezTo>
                    <a:pt x="1044" y="4995"/>
                    <a:pt x="1004" y="4985"/>
                    <a:pt x="968" y="4962"/>
                  </a:cubicBezTo>
                  <a:lnTo>
                    <a:pt x="1130" y="4912"/>
                  </a:lnTo>
                  <a:lnTo>
                    <a:pt x="1064" y="4912"/>
                  </a:lnTo>
                  <a:lnTo>
                    <a:pt x="1153" y="4715"/>
                  </a:lnTo>
                  <a:cubicBezTo>
                    <a:pt x="974" y="4593"/>
                    <a:pt x="745" y="4467"/>
                    <a:pt x="689" y="4217"/>
                  </a:cubicBezTo>
                  <a:lnTo>
                    <a:pt x="689" y="4217"/>
                  </a:lnTo>
                  <a:cubicBezTo>
                    <a:pt x="748" y="4254"/>
                    <a:pt x="805" y="4260"/>
                    <a:pt x="865" y="4260"/>
                  </a:cubicBezTo>
                  <a:lnTo>
                    <a:pt x="931" y="4260"/>
                  </a:lnTo>
                  <a:cubicBezTo>
                    <a:pt x="960" y="4260"/>
                    <a:pt x="991" y="4260"/>
                    <a:pt x="1024" y="4264"/>
                  </a:cubicBezTo>
                  <a:cubicBezTo>
                    <a:pt x="872" y="4313"/>
                    <a:pt x="1078" y="4438"/>
                    <a:pt x="1048" y="4545"/>
                  </a:cubicBezTo>
                  <a:lnTo>
                    <a:pt x="1048" y="4545"/>
                  </a:lnTo>
                  <a:cubicBezTo>
                    <a:pt x="1058" y="4513"/>
                    <a:pt x="1080" y="4503"/>
                    <a:pt x="1107" y="4503"/>
                  </a:cubicBezTo>
                  <a:cubicBezTo>
                    <a:pt x="1127" y="4503"/>
                    <a:pt x="1147" y="4510"/>
                    <a:pt x="1157" y="4516"/>
                  </a:cubicBezTo>
                  <a:lnTo>
                    <a:pt x="1027" y="4310"/>
                  </a:lnTo>
                  <a:lnTo>
                    <a:pt x="1027" y="4310"/>
                  </a:lnTo>
                  <a:cubicBezTo>
                    <a:pt x="1040" y="4314"/>
                    <a:pt x="1054" y="4314"/>
                    <a:pt x="1064" y="4314"/>
                  </a:cubicBezTo>
                  <a:cubicBezTo>
                    <a:pt x="1137" y="4314"/>
                    <a:pt x="1120" y="4270"/>
                    <a:pt x="1170" y="4231"/>
                  </a:cubicBezTo>
                  <a:lnTo>
                    <a:pt x="1140" y="4231"/>
                  </a:lnTo>
                  <a:cubicBezTo>
                    <a:pt x="945" y="4231"/>
                    <a:pt x="1034" y="4065"/>
                    <a:pt x="977" y="3971"/>
                  </a:cubicBezTo>
                  <a:lnTo>
                    <a:pt x="977" y="3971"/>
                  </a:lnTo>
                  <a:cubicBezTo>
                    <a:pt x="1054" y="3978"/>
                    <a:pt x="1130" y="4011"/>
                    <a:pt x="1100" y="4108"/>
                  </a:cubicBezTo>
                  <a:cubicBezTo>
                    <a:pt x="1287" y="4028"/>
                    <a:pt x="845" y="3921"/>
                    <a:pt x="1017" y="3838"/>
                  </a:cubicBezTo>
                  <a:lnTo>
                    <a:pt x="1017" y="3838"/>
                  </a:lnTo>
                  <a:cubicBezTo>
                    <a:pt x="1014" y="3865"/>
                    <a:pt x="997" y="3875"/>
                    <a:pt x="1037" y="3892"/>
                  </a:cubicBezTo>
                  <a:cubicBezTo>
                    <a:pt x="991" y="3832"/>
                    <a:pt x="1044" y="3732"/>
                    <a:pt x="1097" y="3732"/>
                  </a:cubicBezTo>
                  <a:cubicBezTo>
                    <a:pt x="1107" y="3732"/>
                    <a:pt x="1117" y="3735"/>
                    <a:pt x="1127" y="3742"/>
                  </a:cubicBezTo>
                  <a:lnTo>
                    <a:pt x="1124" y="3766"/>
                  </a:lnTo>
                  <a:cubicBezTo>
                    <a:pt x="1173" y="3609"/>
                    <a:pt x="1270" y="3300"/>
                    <a:pt x="1090" y="3200"/>
                  </a:cubicBezTo>
                  <a:lnTo>
                    <a:pt x="1090" y="3200"/>
                  </a:lnTo>
                  <a:cubicBezTo>
                    <a:pt x="1117" y="3207"/>
                    <a:pt x="1303" y="3307"/>
                    <a:pt x="1336" y="3330"/>
                  </a:cubicBezTo>
                  <a:cubicBezTo>
                    <a:pt x="1216" y="3217"/>
                    <a:pt x="1107" y="3094"/>
                    <a:pt x="997" y="2961"/>
                  </a:cubicBezTo>
                  <a:cubicBezTo>
                    <a:pt x="948" y="2904"/>
                    <a:pt x="901" y="2849"/>
                    <a:pt x="854" y="2785"/>
                  </a:cubicBezTo>
                  <a:lnTo>
                    <a:pt x="854" y="2785"/>
                  </a:lnTo>
                  <a:cubicBezTo>
                    <a:pt x="897" y="2812"/>
                    <a:pt x="968" y="2841"/>
                    <a:pt x="1037" y="2875"/>
                  </a:cubicBezTo>
                  <a:lnTo>
                    <a:pt x="1040" y="2875"/>
                  </a:lnTo>
                  <a:cubicBezTo>
                    <a:pt x="1207" y="2938"/>
                    <a:pt x="1409" y="3018"/>
                    <a:pt x="1433" y="3131"/>
                  </a:cubicBezTo>
                  <a:cubicBezTo>
                    <a:pt x="1469" y="3108"/>
                    <a:pt x="1509" y="3074"/>
                    <a:pt x="1496" y="2978"/>
                  </a:cubicBezTo>
                  <a:lnTo>
                    <a:pt x="1483" y="2978"/>
                  </a:lnTo>
                  <a:cubicBezTo>
                    <a:pt x="1423" y="2978"/>
                    <a:pt x="1247" y="2921"/>
                    <a:pt x="1250" y="2888"/>
                  </a:cubicBezTo>
                  <a:cubicBezTo>
                    <a:pt x="1466" y="2884"/>
                    <a:pt x="1376" y="2869"/>
                    <a:pt x="1566" y="2845"/>
                  </a:cubicBezTo>
                  <a:cubicBezTo>
                    <a:pt x="1503" y="2845"/>
                    <a:pt x="1316" y="2689"/>
                    <a:pt x="1356" y="2632"/>
                  </a:cubicBezTo>
                  <a:lnTo>
                    <a:pt x="1356" y="2632"/>
                  </a:lnTo>
                  <a:cubicBezTo>
                    <a:pt x="1383" y="2662"/>
                    <a:pt x="1566" y="2758"/>
                    <a:pt x="1592" y="2795"/>
                  </a:cubicBezTo>
                  <a:cubicBezTo>
                    <a:pt x="1549" y="2715"/>
                    <a:pt x="1503" y="2632"/>
                    <a:pt x="1469" y="2550"/>
                  </a:cubicBezTo>
                  <a:lnTo>
                    <a:pt x="1469" y="2550"/>
                  </a:lnTo>
                  <a:cubicBezTo>
                    <a:pt x="1515" y="2602"/>
                    <a:pt x="1649" y="2656"/>
                    <a:pt x="1718" y="2669"/>
                  </a:cubicBezTo>
                  <a:cubicBezTo>
                    <a:pt x="1669" y="2652"/>
                    <a:pt x="1798" y="2565"/>
                    <a:pt x="1798" y="2516"/>
                  </a:cubicBezTo>
                  <a:lnTo>
                    <a:pt x="1798" y="2516"/>
                  </a:lnTo>
                  <a:lnTo>
                    <a:pt x="1715" y="2533"/>
                  </a:lnTo>
                  <a:cubicBezTo>
                    <a:pt x="1838" y="2416"/>
                    <a:pt x="1529" y="2171"/>
                    <a:pt x="1662" y="2031"/>
                  </a:cubicBezTo>
                  <a:lnTo>
                    <a:pt x="1662" y="2031"/>
                  </a:lnTo>
                  <a:cubicBezTo>
                    <a:pt x="1682" y="2081"/>
                    <a:pt x="1842" y="2250"/>
                    <a:pt x="1931" y="2250"/>
                  </a:cubicBezTo>
                  <a:cubicBezTo>
                    <a:pt x="1941" y="2250"/>
                    <a:pt x="1951" y="2250"/>
                    <a:pt x="1957" y="2246"/>
                  </a:cubicBezTo>
                  <a:cubicBezTo>
                    <a:pt x="1914" y="2180"/>
                    <a:pt x="1822" y="2021"/>
                    <a:pt x="1752" y="1852"/>
                  </a:cubicBezTo>
                  <a:cubicBezTo>
                    <a:pt x="1692" y="1708"/>
                    <a:pt x="1652" y="1559"/>
                    <a:pt x="1685" y="1466"/>
                  </a:cubicBezTo>
                  <a:lnTo>
                    <a:pt x="1685" y="1466"/>
                  </a:lnTo>
                  <a:lnTo>
                    <a:pt x="1762" y="1499"/>
                  </a:lnTo>
                  <a:cubicBezTo>
                    <a:pt x="1775" y="1443"/>
                    <a:pt x="1788" y="1389"/>
                    <a:pt x="1808" y="1340"/>
                  </a:cubicBezTo>
                  <a:cubicBezTo>
                    <a:pt x="1834" y="1429"/>
                    <a:pt x="1871" y="1562"/>
                    <a:pt x="1908" y="1702"/>
                  </a:cubicBezTo>
                  <a:cubicBezTo>
                    <a:pt x="1954" y="1892"/>
                    <a:pt x="2011" y="2091"/>
                    <a:pt x="2041" y="2200"/>
                  </a:cubicBezTo>
                  <a:lnTo>
                    <a:pt x="2051" y="2200"/>
                  </a:lnTo>
                  <a:cubicBezTo>
                    <a:pt x="2071" y="2200"/>
                    <a:pt x="2087" y="2203"/>
                    <a:pt x="2097" y="2211"/>
                  </a:cubicBezTo>
                  <a:cubicBezTo>
                    <a:pt x="2110" y="2214"/>
                    <a:pt x="2117" y="2217"/>
                    <a:pt x="2127" y="2217"/>
                  </a:cubicBezTo>
                  <a:cubicBezTo>
                    <a:pt x="2141" y="2217"/>
                    <a:pt x="2153" y="2207"/>
                    <a:pt x="2181" y="2180"/>
                  </a:cubicBezTo>
                  <a:cubicBezTo>
                    <a:pt x="2250" y="2207"/>
                    <a:pt x="2220" y="2294"/>
                    <a:pt x="2204" y="2310"/>
                  </a:cubicBezTo>
                  <a:lnTo>
                    <a:pt x="2386" y="2200"/>
                  </a:lnTo>
                  <a:cubicBezTo>
                    <a:pt x="2270" y="2091"/>
                    <a:pt x="2403" y="1975"/>
                    <a:pt x="2316" y="1881"/>
                  </a:cubicBezTo>
                  <a:lnTo>
                    <a:pt x="2316" y="1881"/>
                  </a:lnTo>
                  <a:cubicBezTo>
                    <a:pt x="2283" y="1967"/>
                    <a:pt x="2267" y="2071"/>
                    <a:pt x="2247" y="2160"/>
                  </a:cubicBezTo>
                  <a:cubicBezTo>
                    <a:pt x="2134" y="2064"/>
                    <a:pt x="2041" y="1732"/>
                    <a:pt x="2204" y="1648"/>
                  </a:cubicBezTo>
                  <a:lnTo>
                    <a:pt x="2204" y="1648"/>
                  </a:lnTo>
                  <a:cubicBezTo>
                    <a:pt x="2273" y="1672"/>
                    <a:pt x="2353" y="1884"/>
                    <a:pt x="2386" y="1921"/>
                  </a:cubicBezTo>
                  <a:cubicBezTo>
                    <a:pt x="2373" y="1872"/>
                    <a:pt x="2433" y="1765"/>
                    <a:pt x="2469" y="1765"/>
                  </a:cubicBezTo>
                  <a:cubicBezTo>
                    <a:pt x="2472" y="1765"/>
                    <a:pt x="2476" y="1768"/>
                    <a:pt x="2480" y="1768"/>
                  </a:cubicBezTo>
                  <a:lnTo>
                    <a:pt x="2476" y="1875"/>
                  </a:lnTo>
                  <a:cubicBezTo>
                    <a:pt x="2566" y="1872"/>
                    <a:pt x="2489" y="1675"/>
                    <a:pt x="2592" y="1675"/>
                  </a:cubicBezTo>
                  <a:cubicBezTo>
                    <a:pt x="2606" y="1675"/>
                    <a:pt x="2622" y="1679"/>
                    <a:pt x="2646" y="1685"/>
                  </a:cubicBezTo>
                  <a:lnTo>
                    <a:pt x="2652" y="1685"/>
                  </a:lnTo>
                  <a:cubicBezTo>
                    <a:pt x="2669" y="1685"/>
                    <a:pt x="2699" y="1699"/>
                    <a:pt x="2728" y="1715"/>
                  </a:cubicBezTo>
                  <a:cubicBezTo>
                    <a:pt x="2759" y="1728"/>
                    <a:pt x="2785" y="1745"/>
                    <a:pt x="2799" y="1745"/>
                  </a:cubicBezTo>
                  <a:cubicBezTo>
                    <a:pt x="2808" y="1745"/>
                    <a:pt x="2808" y="1735"/>
                    <a:pt x="2799" y="1719"/>
                  </a:cubicBezTo>
                  <a:cubicBezTo>
                    <a:pt x="2715" y="1645"/>
                    <a:pt x="2566" y="1453"/>
                    <a:pt x="2456" y="1277"/>
                  </a:cubicBezTo>
                  <a:cubicBezTo>
                    <a:pt x="2383" y="1164"/>
                    <a:pt x="2330" y="1061"/>
                    <a:pt x="2316" y="1004"/>
                  </a:cubicBezTo>
                  <a:cubicBezTo>
                    <a:pt x="2350" y="1004"/>
                    <a:pt x="2602" y="1024"/>
                    <a:pt x="2682" y="1090"/>
                  </a:cubicBezTo>
                  <a:cubicBezTo>
                    <a:pt x="2699" y="1097"/>
                    <a:pt x="2709" y="1110"/>
                    <a:pt x="2719" y="1124"/>
                  </a:cubicBezTo>
                  <a:lnTo>
                    <a:pt x="2719" y="1127"/>
                  </a:lnTo>
                  <a:cubicBezTo>
                    <a:pt x="2795" y="1237"/>
                    <a:pt x="2765" y="1433"/>
                    <a:pt x="2862" y="1502"/>
                  </a:cubicBezTo>
                  <a:cubicBezTo>
                    <a:pt x="2842" y="1463"/>
                    <a:pt x="2848" y="1403"/>
                    <a:pt x="2851" y="1383"/>
                  </a:cubicBezTo>
                  <a:lnTo>
                    <a:pt x="2851" y="1383"/>
                  </a:lnTo>
                  <a:cubicBezTo>
                    <a:pt x="2894" y="1393"/>
                    <a:pt x="2901" y="1466"/>
                    <a:pt x="2934" y="1466"/>
                  </a:cubicBezTo>
                  <a:cubicBezTo>
                    <a:pt x="2941" y="1466"/>
                    <a:pt x="2954" y="1459"/>
                    <a:pt x="2964" y="1449"/>
                  </a:cubicBezTo>
                  <a:cubicBezTo>
                    <a:pt x="2911" y="1303"/>
                    <a:pt x="3130" y="1383"/>
                    <a:pt x="2941" y="1313"/>
                  </a:cubicBezTo>
                  <a:cubicBezTo>
                    <a:pt x="2971" y="1277"/>
                    <a:pt x="2994" y="1270"/>
                    <a:pt x="3018" y="1270"/>
                  </a:cubicBezTo>
                  <a:lnTo>
                    <a:pt x="3054" y="1270"/>
                  </a:lnTo>
                  <a:cubicBezTo>
                    <a:pt x="3074" y="1270"/>
                    <a:pt x="3098" y="1270"/>
                    <a:pt x="3127" y="1257"/>
                  </a:cubicBezTo>
                  <a:cubicBezTo>
                    <a:pt x="3078" y="1197"/>
                    <a:pt x="3074" y="1061"/>
                    <a:pt x="3098" y="951"/>
                  </a:cubicBezTo>
                  <a:cubicBezTo>
                    <a:pt x="3107" y="895"/>
                    <a:pt x="3127" y="851"/>
                    <a:pt x="3153" y="821"/>
                  </a:cubicBezTo>
                  <a:cubicBezTo>
                    <a:pt x="3164" y="851"/>
                    <a:pt x="3187" y="884"/>
                    <a:pt x="3207" y="908"/>
                  </a:cubicBezTo>
                  <a:cubicBezTo>
                    <a:pt x="3210" y="915"/>
                    <a:pt x="3217" y="918"/>
                    <a:pt x="3220" y="924"/>
                  </a:cubicBezTo>
                  <a:cubicBezTo>
                    <a:pt x="3297" y="898"/>
                    <a:pt x="3363" y="895"/>
                    <a:pt x="3426" y="895"/>
                  </a:cubicBezTo>
                  <a:lnTo>
                    <a:pt x="3506" y="895"/>
                  </a:lnTo>
                  <a:cubicBezTo>
                    <a:pt x="3563" y="895"/>
                    <a:pt x="3619" y="891"/>
                    <a:pt x="3685" y="871"/>
                  </a:cubicBezTo>
                  <a:cubicBezTo>
                    <a:pt x="3709" y="904"/>
                    <a:pt x="3795" y="931"/>
                    <a:pt x="3779" y="1004"/>
                  </a:cubicBezTo>
                  <a:cubicBezTo>
                    <a:pt x="3795" y="975"/>
                    <a:pt x="3805" y="918"/>
                    <a:pt x="3855" y="904"/>
                  </a:cubicBezTo>
                  <a:lnTo>
                    <a:pt x="3855" y="904"/>
                  </a:lnTo>
                  <a:cubicBezTo>
                    <a:pt x="3981" y="1021"/>
                    <a:pt x="3748" y="944"/>
                    <a:pt x="3855" y="1094"/>
                  </a:cubicBezTo>
                  <a:cubicBezTo>
                    <a:pt x="3842" y="1001"/>
                    <a:pt x="3958" y="947"/>
                    <a:pt x="4024" y="878"/>
                  </a:cubicBezTo>
                  <a:cubicBezTo>
                    <a:pt x="4011" y="838"/>
                    <a:pt x="3988" y="821"/>
                    <a:pt x="3961" y="821"/>
                  </a:cubicBezTo>
                  <a:cubicBezTo>
                    <a:pt x="3905" y="821"/>
                    <a:pt x="3828" y="901"/>
                    <a:pt x="3785" y="951"/>
                  </a:cubicBezTo>
                  <a:cubicBezTo>
                    <a:pt x="3772" y="884"/>
                    <a:pt x="3772" y="811"/>
                    <a:pt x="3791" y="742"/>
                  </a:cubicBezTo>
                  <a:cubicBezTo>
                    <a:pt x="3819" y="612"/>
                    <a:pt x="3898" y="492"/>
                    <a:pt x="4024" y="412"/>
                  </a:cubicBezTo>
                  <a:cubicBezTo>
                    <a:pt x="4047" y="403"/>
                    <a:pt x="4064" y="400"/>
                    <a:pt x="4081" y="400"/>
                  </a:cubicBezTo>
                  <a:cubicBezTo>
                    <a:pt x="4114" y="400"/>
                    <a:pt x="4121" y="426"/>
                    <a:pt x="4124" y="449"/>
                  </a:cubicBezTo>
                  <a:cubicBezTo>
                    <a:pt x="4124" y="476"/>
                    <a:pt x="4121" y="502"/>
                    <a:pt x="4124" y="502"/>
                  </a:cubicBezTo>
                  <a:cubicBezTo>
                    <a:pt x="4124" y="502"/>
                    <a:pt x="4124" y="499"/>
                    <a:pt x="4127" y="499"/>
                  </a:cubicBezTo>
                  <a:lnTo>
                    <a:pt x="4147" y="499"/>
                  </a:lnTo>
                  <a:cubicBezTo>
                    <a:pt x="4257" y="499"/>
                    <a:pt x="4314" y="436"/>
                    <a:pt x="4360" y="372"/>
                  </a:cubicBezTo>
                  <a:cubicBezTo>
                    <a:pt x="4406" y="309"/>
                    <a:pt x="4443" y="243"/>
                    <a:pt x="4513" y="243"/>
                  </a:cubicBezTo>
                  <a:cubicBezTo>
                    <a:pt x="4543" y="243"/>
                    <a:pt x="4573" y="253"/>
                    <a:pt x="4616" y="280"/>
                  </a:cubicBezTo>
                  <a:cubicBezTo>
                    <a:pt x="4713" y="406"/>
                    <a:pt x="4616" y="526"/>
                    <a:pt x="4636" y="616"/>
                  </a:cubicBezTo>
                  <a:cubicBezTo>
                    <a:pt x="4619" y="622"/>
                    <a:pt x="4602" y="625"/>
                    <a:pt x="4589" y="625"/>
                  </a:cubicBezTo>
                  <a:cubicBezTo>
                    <a:pt x="4546" y="625"/>
                    <a:pt x="4509" y="605"/>
                    <a:pt x="4476" y="585"/>
                  </a:cubicBezTo>
                  <a:cubicBezTo>
                    <a:pt x="4440" y="565"/>
                    <a:pt x="4409" y="545"/>
                    <a:pt x="4377" y="545"/>
                  </a:cubicBezTo>
                  <a:lnTo>
                    <a:pt x="4366" y="545"/>
                  </a:lnTo>
                  <a:lnTo>
                    <a:pt x="4469" y="599"/>
                  </a:lnTo>
                  <a:cubicBezTo>
                    <a:pt x="4443" y="632"/>
                    <a:pt x="4394" y="659"/>
                    <a:pt x="4350" y="659"/>
                  </a:cubicBezTo>
                  <a:cubicBezTo>
                    <a:pt x="4334" y="659"/>
                    <a:pt x="4320" y="656"/>
                    <a:pt x="4307" y="645"/>
                  </a:cubicBezTo>
                  <a:lnTo>
                    <a:pt x="4307" y="645"/>
                  </a:lnTo>
                  <a:cubicBezTo>
                    <a:pt x="4314" y="656"/>
                    <a:pt x="4323" y="662"/>
                    <a:pt x="4340" y="671"/>
                  </a:cubicBezTo>
                  <a:lnTo>
                    <a:pt x="4343" y="671"/>
                  </a:lnTo>
                  <a:cubicBezTo>
                    <a:pt x="4469" y="728"/>
                    <a:pt x="4795" y="668"/>
                    <a:pt x="4975" y="785"/>
                  </a:cubicBezTo>
                  <a:cubicBezTo>
                    <a:pt x="5004" y="758"/>
                    <a:pt x="5051" y="731"/>
                    <a:pt x="5061" y="699"/>
                  </a:cubicBezTo>
                  <a:cubicBezTo>
                    <a:pt x="5067" y="688"/>
                    <a:pt x="5067" y="675"/>
                    <a:pt x="5061" y="662"/>
                  </a:cubicBezTo>
                  <a:lnTo>
                    <a:pt x="4992" y="668"/>
                  </a:lnTo>
                  <a:cubicBezTo>
                    <a:pt x="4938" y="562"/>
                    <a:pt x="5138" y="549"/>
                    <a:pt x="5058" y="489"/>
                  </a:cubicBezTo>
                  <a:cubicBezTo>
                    <a:pt x="5127" y="449"/>
                    <a:pt x="5217" y="386"/>
                    <a:pt x="5307" y="386"/>
                  </a:cubicBezTo>
                  <a:cubicBezTo>
                    <a:pt x="5340" y="386"/>
                    <a:pt x="5377" y="396"/>
                    <a:pt x="5414" y="419"/>
                  </a:cubicBezTo>
                  <a:lnTo>
                    <a:pt x="5410" y="552"/>
                  </a:lnTo>
                  <a:cubicBezTo>
                    <a:pt x="5403" y="522"/>
                    <a:pt x="5363" y="486"/>
                    <a:pt x="5327" y="486"/>
                  </a:cubicBezTo>
                  <a:cubicBezTo>
                    <a:pt x="5322" y="486"/>
                    <a:pt x="5318" y="487"/>
                    <a:pt x="5314" y="489"/>
                  </a:cubicBezTo>
                  <a:lnTo>
                    <a:pt x="5314" y="489"/>
                  </a:lnTo>
                  <a:cubicBezTo>
                    <a:pt x="5339" y="491"/>
                    <a:pt x="5364" y="523"/>
                    <a:pt x="5390" y="552"/>
                  </a:cubicBezTo>
                  <a:cubicBezTo>
                    <a:pt x="5420" y="585"/>
                    <a:pt x="5450" y="616"/>
                    <a:pt x="5483" y="616"/>
                  </a:cubicBezTo>
                  <a:cubicBezTo>
                    <a:pt x="5506" y="616"/>
                    <a:pt x="5530" y="602"/>
                    <a:pt x="5553" y="562"/>
                  </a:cubicBezTo>
                  <a:lnTo>
                    <a:pt x="5483" y="449"/>
                  </a:lnTo>
                  <a:cubicBezTo>
                    <a:pt x="5563" y="412"/>
                    <a:pt x="5679" y="333"/>
                    <a:pt x="5776" y="333"/>
                  </a:cubicBezTo>
                  <a:cubicBezTo>
                    <a:pt x="5809" y="333"/>
                    <a:pt x="5839" y="343"/>
                    <a:pt x="5865" y="366"/>
                  </a:cubicBezTo>
                  <a:cubicBezTo>
                    <a:pt x="5849" y="213"/>
                    <a:pt x="5832" y="372"/>
                    <a:pt x="5789" y="183"/>
                  </a:cubicBezTo>
                  <a:lnTo>
                    <a:pt x="5789" y="183"/>
                  </a:lnTo>
                  <a:cubicBezTo>
                    <a:pt x="5795" y="250"/>
                    <a:pt x="5769" y="270"/>
                    <a:pt x="5732" y="270"/>
                  </a:cubicBezTo>
                  <a:cubicBezTo>
                    <a:pt x="5709" y="270"/>
                    <a:pt x="5679" y="263"/>
                    <a:pt x="5653" y="257"/>
                  </a:cubicBezTo>
                  <a:cubicBezTo>
                    <a:pt x="5626" y="250"/>
                    <a:pt x="5599" y="243"/>
                    <a:pt x="5576" y="243"/>
                  </a:cubicBezTo>
                  <a:cubicBezTo>
                    <a:pt x="5546" y="243"/>
                    <a:pt x="5526" y="257"/>
                    <a:pt x="5533" y="303"/>
                  </a:cubicBezTo>
                  <a:cubicBezTo>
                    <a:pt x="5483" y="144"/>
                    <a:pt x="5403" y="207"/>
                    <a:pt x="5314" y="44"/>
                  </a:cubicBezTo>
                  <a:lnTo>
                    <a:pt x="5314" y="44"/>
                  </a:lnTo>
                  <a:cubicBezTo>
                    <a:pt x="5311" y="77"/>
                    <a:pt x="5327" y="113"/>
                    <a:pt x="5294" y="113"/>
                  </a:cubicBezTo>
                  <a:cubicBezTo>
                    <a:pt x="5280" y="113"/>
                    <a:pt x="5264" y="107"/>
                    <a:pt x="5237" y="100"/>
                  </a:cubicBezTo>
                  <a:cubicBezTo>
                    <a:pt x="5231" y="113"/>
                    <a:pt x="5217" y="127"/>
                    <a:pt x="5207" y="137"/>
                  </a:cubicBezTo>
                  <a:lnTo>
                    <a:pt x="5207" y="140"/>
                  </a:lnTo>
                  <a:cubicBezTo>
                    <a:pt x="5231" y="163"/>
                    <a:pt x="5247" y="190"/>
                    <a:pt x="5251" y="220"/>
                  </a:cubicBezTo>
                  <a:cubicBezTo>
                    <a:pt x="5181" y="317"/>
                    <a:pt x="5021" y="293"/>
                    <a:pt x="4961" y="340"/>
                  </a:cubicBezTo>
                  <a:cubicBezTo>
                    <a:pt x="4902" y="313"/>
                    <a:pt x="4988" y="293"/>
                    <a:pt x="4961" y="237"/>
                  </a:cubicBezTo>
                  <a:lnTo>
                    <a:pt x="4961" y="237"/>
                  </a:lnTo>
                  <a:cubicBezTo>
                    <a:pt x="4928" y="260"/>
                    <a:pt x="4898" y="283"/>
                    <a:pt x="4868" y="309"/>
                  </a:cubicBezTo>
                  <a:cubicBezTo>
                    <a:pt x="4872" y="207"/>
                    <a:pt x="4713" y="133"/>
                    <a:pt x="4868" y="81"/>
                  </a:cubicBezTo>
                  <a:lnTo>
                    <a:pt x="4732" y="67"/>
                  </a:lnTo>
                  <a:cubicBezTo>
                    <a:pt x="4679" y="27"/>
                    <a:pt x="4613" y="1"/>
                    <a:pt x="455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348650" y="960575"/>
              <a:ext cx="1450" cy="600"/>
            </a:xfrm>
            <a:custGeom>
              <a:avLst/>
              <a:gdLst/>
              <a:ahLst/>
              <a:cxnLst/>
              <a:rect l="l" t="t" r="r" b="b"/>
              <a:pathLst>
                <a:path w="58" h="24" extrusionOk="0">
                  <a:moveTo>
                    <a:pt x="58" y="1"/>
                  </a:moveTo>
                  <a:cubicBezTo>
                    <a:pt x="41" y="10"/>
                    <a:pt x="21" y="17"/>
                    <a:pt x="1" y="21"/>
                  </a:cubicBezTo>
                  <a:cubicBezTo>
                    <a:pt x="7" y="24"/>
                    <a:pt x="14" y="24"/>
                    <a:pt x="21" y="24"/>
                  </a:cubicBezTo>
                  <a:cubicBezTo>
                    <a:pt x="34" y="24"/>
                    <a:pt x="47" y="17"/>
                    <a:pt x="58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2414100" y="1027275"/>
              <a:ext cx="375" cy="525"/>
            </a:xfrm>
            <a:custGeom>
              <a:avLst/>
              <a:gdLst/>
              <a:ahLst/>
              <a:cxnLst/>
              <a:rect l="l" t="t" r="r" b="b"/>
              <a:pathLst>
                <a:path w="15" h="21" extrusionOk="0">
                  <a:moveTo>
                    <a:pt x="15" y="0"/>
                  </a:moveTo>
                  <a:lnTo>
                    <a:pt x="1" y="17"/>
                  </a:lnTo>
                  <a:cubicBezTo>
                    <a:pt x="5" y="17"/>
                    <a:pt x="5" y="20"/>
                    <a:pt x="5" y="20"/>
                  </a:cubicBezTo>
                  <a:cubicBezTo>
                    <a:pt x="8" y="14"/>
                    <a:pt x="11" y="7"/>
                    <a:pt x="15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394850" y="8726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1" y="0"/>
                  </a:moveTo>
                  <a:cubicBezTo>
                    <a:pt x="10" y="20"/>
                    <a:pt x="24" y="34"/>
                    <a:pt x="47" y="34"/>
                  </a:cubicBezTo>
                  <a:cubicBezTo>
                    <a:pt x="53" y="34"/>
                    <a:pt x="64" y="34"/>
                    <a:pt x="70" y="31"/>
                  </a:cubicBezTo>
                  <a:cubicBezTo>
                    <a:pt x="40" y="27"/>
                    <a:pt x="17" y="14"/>
                    <a:pt x="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461300" y="837975"/>
              <a:ext cx="2350" cy="1525"/>
            </a:xfrm>
            <a:custGeom>
              <a:avLst/>
              <a:gdLst/>
              <a:ahLst/>
              <a:cxnLst/>
              <a:rect l="l" t="t" r="r" b="b"/>
              <a:pathLst>
                <a:path w="94" h="61" extrusionOk="0">
                  <a:moveTo>
                    <a:pt x="94" y="0"/>
                  </a:moveTo>
                  <a:lnTo>
                    <a:pt x="1" y="7"/>
                  </a:lnTo>
                  <a:cubicBezTo>
                    <a:pt x="51" y="10"/>
                    <a:pt x="60" y="40"/>
                    <a:pt x="80" y="60"/>
                  </a:cubicBezTo>
                  <a:cubicBezTo>
                    <a:pt x="84" y="40"/>
                    <a:pt x="77" y="7"/>
                    <a:pt x="9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2477250" y="859550"/>
              <a:ext cx="2025" cy="1450"/>
            </a:xfrm>
            <a:custGeom>
              <a:avLst/>
              <a:gdLst/>
              <a:ahLst/>
              <a:cxnLst/>
              <a:rect l="l" t="t" r="r" b="b"/>
              <a:pathLst>
                <a:path w="81" h="58" extrusionOk="0">
                  <a:moveTo>
                    <a:pt x="44" y="1"/>
                  </a:moveTo>
                  <a:cubicBezTo>
                    <a:pt x="17" y="1"/>
                    <a:pt x="1" y="14"/>
                    <a:pt x="4" y="30"/>
                  </a:cubicBezTo>
                  <a:cubicBezTo>
                    <a:pt x="7" y="38"/>
                    <a:pt x="11" y="47"/>
                    <a:pt x="20" y="54"/>
                  </a:cubicBezTo>
                  <a:lnTo>
                    <a:pt x="27" y="54"/>
                  </a:lnTo>
                  <a:cubicBezTo>
                    <a:pt x="34" y="54"/>
                    <a:pt x="37" y="54"/>
                    <a:pt x="40" y="58"/>
                  </a:cubicBezTo>
                  <a:lnTo>
                    <a:pt x="64" y="58"/>
                  </a:lnTo>
                  <a:lnTo>
                    <a:pt x="80" y="7"/>
                  </a:lnTo>
                  <a:cubicBezTo>
                    <a:pt x="67" y="4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2463450" y="846950"/>
              <a:ext cx="3925" cy="2900"/>
            </a:xfrm>
            <a:custGeom>
              <a:avLst/>
              <a:gdLst/>
              <a:ahLst/>
              <a:cxnLst/>
              <a:rect l="l" t="t" r="r" b="b"/>
              <a:pathLst>
                <a:path w="157" h="116" extrusionOk="0">
                  <a:moveTo>
                    <a:pt x="104" y="0"/>
                  </a:moveTo>
                  <a:cubicBezTo>
                    <a:pt x="80" y="0"/>
                    <a:pt x="51" y="10"/>
                    <a:pt x="17" y="20"/>
                  </a:cubicBezTo>
                  <a:cubicBezTo>
                    <a:pt x="1" y="116"/>
                    <a:pt x="68" y="93"/>
                    <a:pt x="134" y="100"/>
                  </a:cubicBezTo>
                  <a:cubicBezTo>
                    <a:pt x="131" y="96"/>
                    <a:pt x="127" y="96"/>
                    <a:pt x="124" y="96"/>
                  </a:cubicBezTo>
                  <a:cubicBezTo>
                    <a:pt x="157" y="23"/>
                    <a:pt x="140" y="0"/>
                    <a:pt x="10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2467200" y="849175"/>
              <a:ext cx="1675" cy="675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54" y="0"/>
                  </a:moveTo>
                  <a:cubicBezTo>
                    <a:pt x="44" y="0"/>
                    <a:pt x="21" y="11"/>
                    <a:pt x="1" y="11"/>
                  </a:cubicBezTo>
                  <a:cubicBezTo>
                    <a:pt x="21" y="14"/>
                    <a:pt x="40" y="17"/>
                    <a:pt x="57" y="27"/>
                  </a:cubicBezTo>
                  <a:cubicBezTo>
                    <a:pt x="67" y="7"/>
                    <a:pt x="64" y="0"/>
                    <a:pt x="5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445775" y="835725"/>
              <a:ext cx="3425" cy="2850"/>
            </a:xfrm>
            <a:custGeom>
              <a:avLst/>
              <a:gdLst/>
              <a:ahLst/>
              <a:cxnLst/>
              <a:rect l="l" t="t" r="r" b="b"/>
              <a:pathLst>
                <a:path w="137" h="114" extrusionOk="0">
                  <a:moveTo>
                    <a:pt x="123" y="0"/>
                  </a:moveTo>
                  <a:cubicBezTo>
                    <a:pt x="103" y="0"/>
                    <a:pt x="63" y="26"/>
                    <a:pt x="37" y="57"/>
                  </a:cubicBezTo>
                  <a:cubicBezTo>
                    <a:pt x="14" y="83"/>
                    <a:pt x="0" y="113"/>
                    <a:pt x="43" y="113"/>
                  </a:cubicBezTo>
                  <a:cubicBezTo>
                    <a:pt x="50" y="113"/>
                    <a:pt x="63" y="110"/>
                    <a:pt x="80" y="106"/>
                  </a:cubicBezTo>
                  <a:cubicBezTo>
                    <a:pt x="83" y="110"/>
                    <a:pt x="83" y="110"/>
                    <a:pt x="86" y="110"/>
                  </a:cubicBezTo>
                  <a:cubicBezTo>
                    <a:pt x="97" y="110"/>
                    <a:pt x="103" y="90"/>
                    <a:pt x="110" y="66"/>
                  </a:cubicBezTo>
                  <a:cubicBezTo>
                    <a:pt x="114" y="46"/>
                    <a:pt x="117" y="23"/>
                    <a:pt x="123" y="23"/>
                  </a:cubicBezTo>
                  <a:cubicBezTo>
                    <a:pt x="123" y="23"/>
                    <a:pt x="126" y="26"/>
                    <a:pt x="126" y="30"/>
                  </a:cubicBezTo>
                  <a:cubicBezTo>
                    <a:pt x="137" y="6"/>
                    <a:pt x="134" y="0"/>
                    <a:pt x="123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2461875" y="852325"/>
              <a:ext cx="1525" cy="2925"/>
            </a:xfrm>
            <a:custGeom>
              <a:avLst/>
              <a:gdLst/>
              <a:ahLst/>
              <a:cxnLst/>
              <a:rect l="l" t="t" r="r" b="b"/>
              <a:pathLst>
                <a:path w="61" h="117" extrusionOk="0">
                  <a:moveTo>
                    <a:pt x="61" y="0"/>
                  </a:moveTo>
                  <a:lnTo>
                    <a:pt x="1" y="80"/>
                  </a:lnTo>
                  <a:lnTo>
                    <a:pt x="51" y="114"/>
                  </a:lnTo>
                  <a:lnTo>
                    <a:pt x="51" y="11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2451675" y="850325"/>
              <a:ext cx="3175" cy="1525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20" y="1"/>
                  </a:moveTo>
                  <a:cubicBezTo>
                    <a:pt x="7" y="1"/>
                    <a:pt x="0" y="5"/>
                    <a:pt x="0" y="14"/>
                  </a:cubicBezTo>
                  <a:lnTo>
                    <a:pt x="93" y="60"/>
                  </a:lnTo>
                  <a:cubicBezTo>
                    <a:pt x="93" y="41"/>
                    <a:pt x="110" y="31"/>
                    <a:pt x="126" y="25"/>
                  </a:cubicBezTo>
                  <a:cubicBezTo>
                    <a:pt x="87" y="17"/>
                    <a:pt x="43" y="1"/>
                    <a:pt x="2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2454825" y="850750"/>
              <a:ext cx="2100" cy="350"/>
            </a:xfrm>
            <a:custGeom>
              <a:avLst/>
              <a:gdLst/>
              <a:ahLst/>
              <a:cxnLst/>
              <a:rect l="l" t="t" r="r" b="b"/>
              <a:pathLst>
                <a:path w="84" h="14" extrusionOk="0">
                  <a:moveTo>
                    <a:pt x="37" y="0"/>
                  </a:moveTo>
                  <a:cubicBezTo>
                    <a:pt x="24" y="0"/>
                    <a:pt x="11" y="4"/>
                    <a:pt x="0" y="8"/>
                  </a:cubicBezTo>
                  <a:cubicBezTo>
                    <a:pt x="17" y="11"/>
                    <a:pt x="34" y="14"/>
                    <a:pt x="47" y="14"/>
                  </a:cubicBezTo>
                  <a:cubicBezTo>
                    <a:pt x="60" y="14"/>
                    <a:pt x="74" y="14"/>
                    <a:pt x="83" y="8"/>
                  </a:cubicBezTo>
                  <a:cubicBezTo>
                    <a:pt x="74" y="4"/>
                    <a:pt x="54" y="0"/>
                    <a:pt x="37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2457475" y="854000"/>
              <a:ext cx="2275" cy="1350"/>
            </a:xfrm>
            <a:custGeom>
              <a:avLst/>
              <a:gdLst/>
              <a:ahLst/>
              <a:cxnLst/>
              <a:rect l="l" t="t" r="r" b="b"/>
              <a:pathLst>
                <a:path w="91" h="54" extrusionOk="0">
                  <a:moveTo>
                    <a:pt x="0" y="0"/>
                  </a:moveTo>
                  <a:lnTo>
                    <a:pt x="91" y="53"/>
                  </a:lnTo>
                  <a:lnTo>
                    <a:pt x="67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422175" y="849825"/>
              <a:ext cx="3175" cy="2450"/>
            </a:xfrm>
            <a:custGeom>
              <a:avLst/>
              <a:gdLst/>
              <a:ahLst/>
              <a:cxnLst/>
              <a:rect l="l" t="t" r="r" b="b"/>
              <a:pathLst>
                <a:path w="127" h="98" extrusionOk="0">
                  <a:moveTo>
                    <a:pt x="107" y="1"/>
                  </a:moveTo>
                  <a:lnTo>
                    <a:pt x="4" y="51"/>
                  </a:lnTo>
                  <a:cubicBezTo>
                    <a:pt x="1" y="80"/>
                    <a:pt x="14" y="97"/>
                    <a:pt x="37" y="97"/>
                  </a:cubicBezTo>
                  <a:cubicBezTo>
                    <a:pt x="47" y="97"/>
                    <a:pt x="57" y="94"/>
                    <a:pt x="67" y="88"/>
                  </a:cubicBezTo>
                  <a:cubicBezTo>
                    <a:pt x="90" y="57"/>
                    <a:pt x="127" y="34"/>
                    <a:pt x="10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32150" y="855000"/>
              <a:ext cx="1275" cy="3600"/>
            </a:xfrm>
            <a:custGeom>
              <a:avLst/>
              <a:gdLst/>
              <a:ahLst/>
              <a:cxnLst/>
              <a:rect l="l" t="t" r="r" b="b"/>
              <a:pathLst>
                <a:path w="51" h="144" extrusionOk="0">
                  <a:moveTo>
                    <a:pt x="1" y="0"/>
                  </a:moveTo>
                  <a:lnTo>
                    <a:pt x="7" y="143"/>
                  </a:lnTo>
                  <a:lnTo>
                    <a:pt x="50" y="83"/>
                  </a:lnTo>
                  <a:cubicBezTo>
                    <a:pt x="24" y="63"/>
                    <a:pt x="21" y="37"/>
                    <a:pt x="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2423750" y="858475"/>
              <a:ext cx="4750" cy="2850"/>
            </a:xfrm>
            <a:custGeom>
              <a:avLst/>
              <a:gdLst/>
              <a:ahLst/>
              <a:cxnLst/>
              <a:rect l="l" t="t" r="r" b="b"/>
              <a:pathLst>
                <a:path w="190" h="114" extrusionOk="0">
                  <a:moveTo>
                    <a:pt x="97" y="1"/>
                  </a:moveTo>
                  <a:lnTo>
                    <a:pt x="97" y="1"/>
                  </a:lnTo>
                  <a:cubicBezTo>
                    <a:pt x="90" y="38"/>
                    <a:pt x="1" y="113"/>
                    <a:pt x="58" y="113"/>
                  </a:cubicBezTo>
                  <a:cubicBezTo>
                    <a:pt x="64" y="113"/>
                    <a:pt x="77" y="110"/>
                    <a:pt x="93" y="107"/>
                  </a:cubicBezTo>
                  <a:cubicBezTo>
                    <a:pt x="97" y="64"/>
                    <a:pt x="190" y="21"/>
                    <a:pt x="9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385875" y="861125"/>
              <a:ext cx="3100" cy="5525"/>
            </a:xfrm>
            <a:custGeom>
              <a:avLst/>
              <a:gdLst/>
              <a:ahLst/>
              <a:cxnLst/>
              <a:rect l="l" t="t" r="r" b="b"/>
              <a:pathLst>
                <a:path w="124" h="221" extrusionOk="0">
                  <a:moveTo>
                    <a:pt x="1" y="1"/>
                  </a:moveTo>
                  <a:lnTo>
                    <a:pt x="73" y="160"/>
                  </a:lnTo>
                  <a:lnTo>
                    <a:pt x="100" y="220"/>
                  </a:lnTo>
                  <a:lnTo>
                    <a:pt x="124" y="203"/>
                  </a:lnTo>
                  <a:lnTo>
                    <a:pt x="9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369675" y="893950"/>
              <a:ext cx="6425" cy="4175"/>
            </a:xfrm>
            <a:custGeom>
              <a:avLst/>
              <a:gdLst/>
              <a:ahLst/>
              <a:cxnLst/>
              <a:rect l="l" t="t" r="r" b="b"/>
              <a:pathLst>
                <a:path w="257" h="167" extrusionOk="0">
                  <a:moveTo>
                    <a:pt x="47" y="1"/>
                  </a:moveTo>
                  <a:cubicBezTo>
                    <a:pt x="51" y="87"/>
                    <a:pt x="0" y="94"/>
                    <a:pt x="143" y="166"/>
                  </a:cubicBezTo>
                  <a:cubicBezTo>
                    <a:pt x="256" y="123"/>
                    <a:pt x="47" y="54"/>
                    <a:pt x="163" y="27"/>
                  </a:cubicBezTo>
                  <a:cubicBezTo>
                    <a:pt x="157" y="10"/>
                    <a:pt x="147" y="4"/>
                    <a:pt x="134" y="4"/>
                  </a:cubicBezTo>
                  <a:cubicBezTo>
                    <a:pt x="123" y="4"/>
                    <a:pt x="114" y="7"/>
                    <a:pt x="103" y="10"/>
                  </a:cubicBezTo>
                  <a:cubicBezTo>
                    <a:pt x="94" y="14"/>
                    <a:pt x="83" y="17"/>
                    <a:pt x="74" y="17"/>
                  </a:cubicBezTo>
                  <a:cubicBezTo>
                    <a:pt x="63" y="17"/>
                    <a:pt x="54" y="14"/>
                    <a:pt x="4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2370675" y="892700"/>
              <a:ext cx="200" cy="1275"/>
            </a:xfrm>
            <a:custGeom>
              <a:avLst/>
              <a:gdLst/>
              <a:ahLst/>
              <a:cxnLst/>
              <a:rect l="l" t="t" r="r" b="b"/>
              <a:pathLst>
                <a:path w="8" h="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24"/>
                    <a:pt x="3" y="37"/>
                    <a:pt x="7" y="51"/>
                  </a:cubicBezTo>
                  <a:cubicBezTo>
                    <a:pt x="7" y="34"/>
                    <a:pt x="7" y="20"/>
                    <a:pt x="3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544200" y="918125"/>
              <a:ext cx="1525" cy="2600"/>
            </a:xfrm>
            <a:custGeom>
              <a:avLst/>
              <a:gdLst/>
              <a:ahLst/>
              <a:cxnLst/>
              <a:rect l="l" t="t" r="r" b="b"/>
              <a:pathLst>
                <a:path w="61" h="104" extrusionOk="0">
                  <a:moveTo>
                    <a:pt x="60" y="0"/>
                  </a:moveTo>
                  <a:lnTo>
                    <a:pt x="0" y="80"/>
                  </a:lnTo>
                  <a:lnTo>
                    <a:pt x="37" y="10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539625" y="915725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1" y="0"/>
                  </a:moveTo>
                  <a:cubicBezTo>
                    <a:pt x="11" y="20"/>
                    <a:pt x="34" y="53"/>
                    <a:pt x="8" y="76"/>
                  </a:cubicBezTo>
                  <a:lnTo>
                    <a:pt x="144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371675" y="992725"/>
              <a:ext cx="1500" cy="2275"/>
            </a:xfrm>
            <a:custGeom>
              <a:avLst/>
              <a:gdLst/>
              <a:ahLst/>
              <a:cxnLst/>
              <a:rect l="l" t="t" r="r" b="b"/>
              <a:pathLst>
                <a:path w="60" h="91" extrusionOk="0">
                  <a:moveTo>
                    <a:pt x="60" y="0"/>
                  </a:moveTo>
                  <a:lnTo>
                    <a:pt x="27" y="17"/>
                  </a:lnTo>
                  <a:cubicBezTo>
                    <a:pt x="0" y="46"/>
                    <a:pt x="7" y="60"/>
                    <a:pt x="17" y="9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384125" y="1010650"/>
              <a:ext cx="1850" cy="3100"/>
            </a:xfrm>
            <a:custGeom>
              <a:avLst/>
              <a:gdLst/>
              <a:ahLst/>
              <a:cxnLst/>
              <a:rect l="l" t="t" r="r" b="b"/>
              <a:pathLst>
                <a:path w="74" h="124" extrusionOk="0">
                  <a:moveTo>
                    <a:pt x="64" y="1"/>
                  </a:moveTo>
                  <a:lnTo>
                    <a:pt x="1" y="124"/>
                  </a:lnTo>
                  <a:lnTo>
                    <a:pt x="74" y="1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401500" y="101672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8"/>
                    <a:pt x="14" y="11"/>
                    <a:pt x="20" y="14"/>
                  </a:cubicBezTo>
                  <a:cubicBezTo>
                    <a:pt x="14" y="8"/>
                    <a:pt x="7" y="4"/>
                    <a:pt x="0" y="0"/>
                  </a:cubicBezTo>
                  <a:close/>
                  <a:moveTo>
                    <a:pt x="20" y="14"/>
                  </a:moveTo>
                  <a:cubicBezTo>
                    <a:pt x="43" y="37"/>
                    <a:pt x="43" y="94"/>
                    <a:pt x="54" y="94"/>
                  </a:cubicBezTo>
                  <a:cubicBezTo>
                    <a:pt x="60" y="94"/>
                    <a:pt x="70" y="77"/>
                    <a:pt x="93" y="27"/>
                  </a:cubicBezTo>
                  <a:cubicBezTo>
                    <a:pt x="74" y="17"/>
                    <a:pt x="43" y="20"/>
                    <a:pt x="20" y="14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853825" y="800000"/>
              <a:ext cx="4000" cy="20300"/>
            </a:xfrm>
            <a:custGeom>
              <a:avLst/>
              <a:gdLst/>
              <a:ahLst/>
              <a:cxnLst/>
              <a:rect l="l" t="t" r="r" b="b"/>
              <a:pathLst>
                <a:path w="160" h="812" extrusionOk="0">
                  <a:moveTo>
                    <a:pt x="0" y="0"/>
                  </a:moveTo>
                  <a:cubicBezTo>
                    <a:pt x="60" y="276"/>
                    <a:pt x="113" y="546"/>
                    <a:pt x="160" y="811"/>
                  </a:cubicBezTo>
                  <a:cubicBezTo>
                    <a:pt x="113" y="546"/>
                    <a:pt x="60" y="276"/>
                    <a:pt x="0" y="0"/>
                  </a:cubicBezTo>
                  <a:close/>
                </a:path>
              </a:pathLst>
            </a:custGeom>
            <a:solidFill>
              <a:srgbClr val="F8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802475" y="742275"/>
              <a:ext cx="61575" cy="148550"/>
            </a:xfrm>
            <a:custGeom>
              <a:avLst/>
              <a:gdLst/>
              <a:ahLst/>
              <a:cxnLst/>
              <a:rect l="l" t="t" r="r" b="b"/>
              <a:pathLst>
                <a:path w="2463" h="5942" extrusionOk="0">
                  <a:moveTo>
                    <a:pt x="1226" y="602"/>
                  </a:moveTo>
                  <a:lnTo>
                    <a:pt x="1226" y="602"/>
                  </a:lnTo>
                  <a:cubicBezTo>
                    <a:pt x="1229" y="622"/>
                    <a:pt x="1229" y="638"/>
                    <a:pt x="1229" y="651"/>
                  </a:cubicBezTo>
                  <a:cubicBezTo>
                    <a:pt x="1226" y="642"/>
                    <a:pt x="1223" y="628"/>
                    <a:pt x="1226" y="602"/>
                  </a:cubicBezTo>
                  <a:close/>
                  <a:moveTo>
                    <a:pt x="1229" y="651"/>
                  </a:moveTo>
                  <a:lnTo>
                    <a:pt x="1229" y="651"/>
                  </a:lnTo>
                  <a:cubicBezTo>
                    <a:pt x="1237" y="665"/>
                    <a:pt x="1243" y="668"/>
                    <a:pt x="1253" y="668"/>
                  </a:cubicBezTo>
                  <a:cubicBezTo>
                    <a:pt x="1263" y="668"/>
                    <a:pt x="1273" y="668"/>
                    <a:pt x="1283" y="665"/>
                  </a:cubicBezTo>
                  <a:cubicBezTo>
                    <a:pt x="1296" y="661"/>
                    <a:pt x="1306" y="658"/>
                    <a:pt x="1316" y="658"/>
                  </a:cubicBezTo>
                  <a:cubicBezTo>
                    <a:pt x="1326" y="658"/>
                    <a:pt x="1340" y="661"/>
                    <a:pt x="1346" y="678"/>
                  </a:cubicBezTo>
                  <a:cubicBezTo>
                    <a:pt x="1226" y="708"/>
                    <a:pt x="1436" y="774"/>
                    <a:pt x="1323" y="818"/>
                  </a:cubicBezTo>
                  <a:cubicBezTo>
                    <a:pt x="1183" y="744"/>
                    <a:pt x="1229" y="741"/>
                    <a:pt x="1229" y="651"/>
                  </a:cubicBezTo>
                  <a:close/>
                  <a:moveTo>
                    <a:pt x="921" y="1090"/>
                  </a:moveTo>
                  <a:lnTo>
                    <a:pt x="921" y="1090"/>
                  </a:lnTo>
                  <a:cubicBezTo>
                    <a:pt x="921" y="1093"/>
                    <a:pt x="924" y="1097"/>
                    <a:pt x="924" y="1097"/>
                  </a:cubicBezTo>
                  <a:cubicBezTo>
                    <a:pt x="921" y="1097"/>
                    <a:pt x="921" y="1093"/>
                    <a:pt x="921" y="1090"/>
                  </a:cubicBezTo>
                  <a:close/>
                  <a:moveTo>
                    <a:pt x="472" y="1352"/>
                  </a:moveTo>
                  <a:lnTo>
                    <a:pt x="754" y="1429"/>
                  </a:lnTo>
                  <a:lnTo>
                    <a:pt x="758" y="1425"/>
                  </a:lnTo>
                  <a:cubicBezTo>
                    <a:pt x="761" y="1429"/>
                    <a:pt x="761" y="1432"/>
                    <a:pt x="761" y="1432"/>
                  </a:cubicBezTo>
                  <a:lnTo>
                    <a:pt x="754" y="1429"/>
                  </a:lnTo>
                  <a:lnTo>
                    <a:pt x="754" y="1429"/>
                  </a:lnTo>
                  <a:cubicBezTo>
                    <a:pt x="714" y="1456"/>
                    <a:pt x="685" y="1482"/>
                    <a:pt x="778" y="1579"/>
                  </a:cubicBezTo>
                  <a:cubicBezTo>
                    <a:pt x="674" y="1505"/>
                    <a:pt x="575" y="1429"/>
                    <a:pt x="472" y="1352"/>
                  </a:cubicBezTo>
                  <a:close/>
                  <a:moveTo>
                    <a:pt x="1" y="3310"/>
                  </a:moveTo>
                  <a:lnTo>
                    <a:pt x="7" y="3346"/>
                  </a:lnTo>
                  <a:cubicBezTo>
                    <a:pt x="13" y="3339"/>
                    <a:pt x="21" y="3333"/>
                    <a:pt x="27" y="3330"/>
                  </a:cubicBezTo>
                  <a:cubicBezTo>
                    <a:pt x="21" y="3323"/>
                    <a:pt x="10" y="3316"/>
                    <a:pt x="1" y="3310"/>
                  </a:cubicBezTo>
                  <a:close/>
                  <a:moveTo>
                    <a:pt x="446" y="3316"/>
                  </a:moveTo>
                  <a:cubicBezTo>
                    <a:pt x="432" y="3353"/>
                    <a:pt x="415" y="3379"/>
                    <a:pt x="395" y="3399"/>
                  </a:cubicBezTo>
                  <a:lnTo>
                    <a:pt x="446" y="3316"/>
                  </a:lnTo>
                  <a:close/>
                  <a:moveTo>
                    <a:pt x="1320" y="4602"/>
                  </a:moveTo>
                  <a:lnTo>
                    <a:pt x="1280" y="4695"/>
                  </a:lnTo>
                  <a:cubicBezTo>
                    <a:pt x="1266" y="4666"/>
                    <a:pt x="1260" y="4649"/>
                    <a:pt x="1289" y="4619"/>
                  </a:cubicBezTo>
                  <a:lnTo>
                    <a:pt x="1320" y="4602"/>
                  </a:lnTo>
                  <a:close/>
                  <a:moveTo>
                    <a:pt x="1485" y="5200"/>
                  </a:moveTo>
                  <a:cubicBezTo>
                    <a:pt x="1489" y="5210"/>
                    <a:pt x="1472" y="5220"/>
                    <a:pt x="1449" y="5227"/>
                  </a:cubicBezTo>
                  <a:lnTo>
                    <a:pt x="1485" y="5200"/>
                  </a:lnTo>
                  <a:close/>
                  <a:moveTo>
                    <a:pt x="1685" y="5390"/>
                  </a:moveTo>
                  <a:cubicBezTo>
                    <a:pt x="1695" y="5390"/>
                    <a:pt x="1705" y="5390"/>
                    <a:pt x="1718" y="5393"/>
                  </a:cubicBezTo>
                  <a:lnTo>
                    <a:pt x="1675" y="5390"/>
                  </a:lnTo>
                  <a:close/>
                  <a:moveTo>
                    <a:pt x="1824" y="5320"/>
                  </a:moveTo>
                  <a:lnTo>
                    <a:pt x="1835" y="5333"/>
                  </a:lnTo>
                  <a:lnTo>
                    <a:pt x="1761" y="5446"/>
                  </a:lnTo>
                  <a:lnTo>
                    <a:pt x="1824" y="5320"/>
                  </a:lnTo>
                  <a:close/>
                  <a:moveTo>
                    <a:pt x="1233" y="0"/>
                  </a:moveTo>
                  <a:cubicBezTo>
                    <a:pt x="1180" y="50"/>
                    <a:pt x="1130" y="100"/>
                    <a:pt x="1080" y="150"/>
                  </a:cubicBezTo>
                  <a:cubicBezTo>
                    <a:pt x="1147" y="319"/>
                    <a:pt x="1240" y="479"/>
                    <a:pt x="1283" y="542"/>
                  </a:cubicBezTo>
                  <a:cubicBezTo>
                    <a:pt x="1277" y="545"/>
                    <a:pt x="1266" y="548"/>
                    <a:pt x="1260" y="548"/>
                  </a:cubicBezTo>
                  <a:cubicBezTo>
                    <a:pt x="1170" y="548"/>
                    <a:pt x="1013" y="379"/>
                    <a:pt x="990" y="329"/>
                  </a:cubicBezTo>
                  <a:lnTo>
                    <a:pt x="990" y="329"/>
                  </a:lnTo>
                  <a:cubicBezTo>
                    <a:pt x="858" y="468"/>
                    <a:pt x="1166" y="711"/>
                    <a:pt x="1040" y="831"/>
                  </a:cubicBezTo>
                  <a:lnTo>
                    <a:pt x="1127" y="814"/>
                  </a:lnTo>
                  <a:lnTo>
                    <a:pt x="1127" y="814"/>
                  </a:lnTo>
                  <a:cubicBezTo>
                    <a:pt x="1127" y="861"/>
                    <a:pt x="993" y="947"/>
                    <a:pt x="1044" y="964"/>
                  </a:cubicBezTo>
                  <a:cubicBezTo>
                    <a:pt x="974" y="953"/>
                    <a:pt x="841" y="901"/>
                    <a:pt x="798" y="847"/>
                  </a:cubicBezTo>
                  <a:lnTo>
                    <a:pt x="798" y="847"/>
                  </a:lnTo>
                  <a:cubicBezTo>
                    <a:pt x="834" y="927"/>
                    <a:pt x="874" y="1010"/>
                    <a:pt x="921" y="1090"/>
                  </a:cubicBezTo>
                  <a:cubicBezTo>
                    <a:pt x="891" y="1053"/>
                    <a:pt x="711" y="961"/>
                    <a:pt x="685" y="933"/>
                  </a:cubicBezTo>
                  <a:lnTo>
                    <a:pt x="685" y="933"/>
                  </a:lnTo>
                  <a:cubicBezTo>
                    <a:pt x="642" y="987"/>
                    <a:pt x="831" y="1140"/>
                    <a:pt x="891" y="1140"/>
                  </a:cubicBezTo>
                  <a:lnTo>
                    <a:pt x="894" y="1140"/>
                  </a:lnTo>
                  <a:cubicBezTo>
                    <a:pt x="702" y="1166"/>
                    <a:pt x="794" y="1180"/>
                    <a:pt x="575" y="1183"/>
                  </a:cubicBezTo>
                  <a:cubicBezTo>
                    <a:pt x="575" y="1220"/>
                    <a:pt x="761" y="1276"/>
                    <a:pt x="814" y="1276"/>
                  </a:cubicBezTo>
                  <a:lnTo>
                    <a:pt x="821" y="1276"/>
                  </a:lnTo>
                  <a:cubicBezTo>
                    <a:pt x="838" y="1369"/>
                    <a:pt x="801" y="1402"/>
                    <a:pt x="761" y="1425"/>
                  </a:cubicBezTo>
                  <a:cubicBezTo>
                    <a:pt x="734" y="1316"/>
                    <a:pt x="535" y="1236"/>
                    <a:pt x="369" y="1169"/>
                  </a:cubicBezTo>
                  <a:cubicBezTo>
                    <a:pt x="355" y="1197"/>
                    <a:pt x="340" y="1226"/>
                    <a:pt x="326" y="1260"/>
                  </a:cubicBezTo>
                  <a:cubicBezTo>
                    <a:pt x="435" y="1389"/>
                    <a:pt x="548" y="1512"/>
                    <a:pt x="665" y="1628"/>
                  </a:cubicBezTo>
                  <a:cubicBezTo>
                    <a:pt x="631" y="1605"/>
                    <a:pt x="442" y="1505"/>
                    <a:pt x="419" y="1499"/>
                  </a:cubicBezTo>
                  <a:lnTo>
                    <a:pt x="419" y="1499"/>
                  </a:lnTo>
                  <a:cubicBezTo>
                    <a:pt x="595" y="1599"/>
                    <a:pt x="502" y="1910"/>
                    <a:pt x="449" y="2063"/>
                  </a:cubicBezTo>
                  <a:lnTo>
                    <a:pt x="455" y="2037"/>
                  </a:lnTo>
                  <a:cubicBezTo>
                    <a:pt x="446" y="2030"/>
                    <a:pt x="435" y="2027"/>
                    <a:pt x="426" y="2027"/>
                  </a:cubicBezTo>
                  <a:cubicBezTo>
                    <a:pt x="372" y="2027"/>
                    <a:pt x="316" y="2130"/>
                    <a:pt x="363" y="2186"/>
                  </a:cubicBezTo>
                  <a:cubicBezTo>
                    <a:pt x="326" y="2173"/>
                    <a:pt x="343" y="2160"/>
                    <a:pt x="343" y="2134"/>
                  </a:cubicBezTo>
                  <a:lnTo>
                    <a:pt x="343" y="2134"/>
                  </a:lnTo>
                  <a:cubicBezTo>
                    <a:pt x="170" y="2217"/>
                    <a:pt x="611" y="2326"/>
                    <a:pt x="426" y="2402"/>
                  </a:cubicBezTo>
                  <a:cubicBezTo>
                    <a:pt x="455" y="2309"/>
                    <a:pt x="379" y="2276"/>
                    <a:pt x="303" y="2269"/>
                  </a:cubicBezTo>
                  <a:lnTo>
                    <a:pt x="303" y="2269"/>
                  </a:lnTo>
                  <a:cubicBezTo>
                    <a:pt x="359" y="2359"/>
                    <a:pt x="269" y="2528"/>
                    <a:pt x="469" y="2528"/>
                  </a:cubicBezTo>
                  <a:lnTo>
                    <a:pt x="499" y="2528"/>
                  </a:lnTo>
                  <a:cubicBezTo>
                    <a:pt x="446" y="2568"/>
                    <a:pt x="462" y="2612"/>
                    <a:pt x="386" y="2612"/>
                  </a:cubicBezTo>
                  <a:cubicBezTo>
                    <a:pt x="375" y="2612"/>
                    <a:pt x="366" y="2612"/>
                    <a:pt x="352" y="2608"/>
                  </a:cubicBezTo>
                  <a:lnTo>
                    <a:pt x="352" y="2608"/>
                  </a:lnTo>
                  <a:lnTo>
                    <a:pt x="482" y="2815"/>
                  </a:lnTo>
                  <a:cubicBezTo>
                    <a:pt x="472" y="2807"/>
                    <a:pt x="452" y="2801"/>
                    <a:pt x="432" y="2801"/>
                  </a:cubicBezTo>
                  <a:cubicBezTo>
                    <a:pt x="409" y="2801"/>
                    <a:pt x="383" y="2811"/>
                    <a:pt x="372" y="2841"/>
                  </a:cubicBezTo>
                  <a:cubicBezTo>
                    <a:pt x="409" y="2735"/>
                    <a:pt x="196" y="2608"/>
                    <a:pt x="349" y="2559"/>
                  </a:cubicBezTo>
                  <a:cubicBezTo>
                    <a:pt x="320" y="2555"/>
                    <a:pt x="292" y="2555"/>
                    <a:pt x="269" y="2555"/>
                  </a:cubicBezTo>
                  <a:lnTo>
                    <a:pt x="223" y="2555"/>
                  </a:lnTo>
                  <a:cubicBezTo>
                    <a:pt x="206" y="2555"/>
                    <a:pt x="193" y="2559"/>
                    <a:pt x="176" y="2559"/>
                  </a:cubicBezTo>
                  <a:cubicBezTo>
                    <a:pt x="123" y="2559"/>
                    <a:pt x="73" y="2552"/>
                    <a:pt x="13" y="2516"/>
                  </a:cubicBezTo>
                  <a:lnTo>
                    <a:pt x="13" y="2516"/>
                  </a:lnTo>
                  <a:cubicBezTo>
                    <a:pt x="70" y="2761"/>
                    <a:pt x="300" y="2891"/>
                    <a:pt x="482" y="3014"/>
                  </a:cubicBezTo>
                  <a:lnTo>
                    <a:pt x="389" y="3210"/>
                  </a:lnTo>
                  <a:lnTo>
                    <a:pt x="455" y="3210"/>
                  </a:lnTo>
                  <a:lnTo>
                    <a:pt x="292" y="3263"/>
                  </a:lnTo>
                  <a:cubicBezTo>
                    <a:pt x="332" y="3283"/>
                    <a:pt x="372" y="3290"/>
                    <a:pt x="352" y="3296"/>
                  </a:cubicBezTo>
                  <a:cubicBezTo>
                    <a:pt x="349" y="3300"/>
                    <a:pt x="343" y="3303"/>
                    <a:pt x="336" y="3303"/>
                  </a:cubicBezTo>
                  <a:cubicBezTo>
                    <a:pt x="323" y="3303"/>
                    <a:pt x="309" y="3296"/>
                    <a:pt x="292" y="3293"/>
                  </a:cubicBezTo>
                  <a:lnTo>
                    <a:pt x="292" y="3293"/>
                  </a:lnTo>
                  <a:cubicBezTo>
                    <a:pt x="303" y="3313"/>
                    <a:pt x="323" y="3333"/>
                    <a:pt x="340" y="3336"/>
                  </a:cubicBezTo>
                  <a:cubicBezTo>
                    <a:pt x="359" y="3333"/>
                    <a:pt x="383" y="3330"/>
                    <a:pt x="399" y="3319"/>
                  </a:cubicBezTo>
                  <a:lnTo>
                    <a:pt x="399" y="3319"/>
                  </a:lnTo>
                  <a:cubicBezTo>
                    <a:pt x="386" y="3336"/>
                    <a:pt x="372" y="3343"/>
                    <a:pt x="359" y="3343"/>
                  </a:cubicBezTo>
                  <a:cubicBezTo>
                    <a:pt x="352" y="3343"/>
                    <a:pt x="346" y="3339"/>
                    <a:pt x="340" y="3336"/>
                  </a:cubicBezTo>
                  <a:cubicBezTo>
                    <a:pt x="316" y="3343"/>
                    <a:pt x="292" y="3346"/>
                    <a:pt x="266" y="3346"/>
                  </a:cubicBezTo>
                  <a:cubicBezTo>
                    <a:pt x="200" y="3346"/>
                    <a:pt x="127" y="3330"/>
                    <a:pt x="53" y="3306"/>
                  </a:cubicBezTo>
                  <a:lnTo>
                    <a:pt x="27" y="3330"/>
                  </a:lnTo>
                  <a:cubicBezTo>
                    <a:pt x="113" y="3390"/>
                    <a:pt x="206" y="3445"/>
                    <a:pt x="286" y="3445"/>
                  </a:cubicBezTo>
                  <a:cubicBezTo>
                    <a:pt x="326" y="3445"/>
                    <a:pt x="363" y="3433"/>
                    <a:pt x="395" y="3399"/>
                  </a:cubicBezTo>
                  <a:lnTo>
                    <a:pt x="395" y="3399"/>
                  </a:lnTo>
                  <a:lnTo>
                    <a:pt x="320" y="3525"/>
                  </a:lnTo>
                  <a:cubicBezTo>
                    <a:pt x="499" y="3629"/>
                    <a:pt x="466" y="3612"/>
                    <a:pt x="622" y="3732"/>
                  </a:cubicBezTo>
                  <a:cubicBezTo>
                    <a:pt x="602" y="3741"/>
                    <a:pt x="579" y="3741"/>
                    <a:pt x="559" y="3741"/>
                  </a:cubicBezTo>
                  <a:lnTo>
                    <a:pt x="548" y="3741"/>
                  </a:lnTo>
                  <a:cubicBezTo>
                    <a:pt x="519" y="3741"/>
                    <a:pt x="495" y="3741"/>
                    <a:pt x="479" y="3761"/>
                  </a:cubicBezTo>
                  <a:cubicBezTo>
                    <a:pt x="674" y="3818"/>
                    <a:pt x="375" y="4080"/>
                    <a:pt x="499" y="4080"/>
                  </a:cubicBezTo>
                  <a:cubicBezTo>
                    <a:pt x="505" y="4080"/>
                    <a:pt x="512" y="4080"/>
                    <a:pt x="519" y="4077"/>
                  </a:cubicBezTo>
                  <a:cubicBezTo>
                    <a:pt x="542" y="4100"/>
                    <a:pt x="565" y="4111"/>
                    <a:pt x="588" y="4111"/>
                  </a:cubicBezTo>
                  <a:cubicBezTo>
                    <a:pt x="608" y="4111"/>
                    <a:pt x="625" y="4103"/>
                    <a:pt x="642" y="4100"/>
                  </a:cubicBezTo>
                  <a:cubicBezTo>
                    <a:pt x="662" y="4097"/>
                    <a:pt x="678" y="4091"/>
                    <a:pt x="694" y="4091"/>
                  </a:cubicBezTo>
                  <a:cubicBezTo>
                    <a:pt x="708" y="4091"/>
                    <a:pt x="718" y="4094"/>
                    <a:pt x="731" y="4100"/>
                  </a:cubicBezTo>
                  <a:cubicBezTo>
                    <a:pt x="714" y="4107"/>
                    <a:pt x="678" y="4114"/>
                    <a:pt x="682" y="4134"/>
                  </a:cubicBezTo>
                  <a:lnTo>
                    <a:pt x="811" y="4150"/>
                  </a:lnTo>
                  <a:cubicBezTo>
                    <a:pt x="804" y="4163"/>
                    <a:pt x="791" y="4167"/>
                    <a:pt x="781" y="4167"/>
                  </a:cubicBezTo>
                  <a:cubicBezTo>
                    <a:pt x="774" y="4167"/>
                    <a:pt x="768" y="4167"/>
                    <a:pt x="761" y="4163"/>
                  </a:cubicBezTo>
                  <a:lnTo>
                    <a:pt x="745" y="4163"/>
                  </a:lnTo>
                  <a:cubicBezTo>
                    <a:pt x="725" y="4163"/>
                    <a:pt x="705" y="4170"/>
                    <a:pt x="694" y="4213"/>
                  </a:cubicBezTo>
                  <a:cubicBezTo>
                    <a:pt x="828" y="4307"/>
                    <a:pt x="921" y="4339"/>
                    <a:pt x="918" y="4462"/>
                  </a:cubicBezTo>
                  <a:cubicBezTo>
                    <a:pt x="934" y="4486"/>
                    <a:pt x="950" y="4496"/>
                    <a:pt x="967" y="4496"/>
                  </a:cubicBezTo>
                  <a:cubicBezTo>
                    <a:pt x="993" y="4496"/>
                    <a:pt x="1021" y="4469"/>
                    <a:pt x="1047" y="4439"/>
                  </a:cubicBezTo>
                  <a:cubicBezTo>
                    <a:pt x="1070" y="4413"/>
                    <a:pt x="1090" y="4386"/>
                    <a:pt x="1107" y="4386"/>
                  </a:cubicBezTo>
                  <a:cubicBezTo>
                    <a:pt x="1117" y="4386"/>
                    <a:pt x="1123" y="4396"/>
                    <a:pt x="1130" y="4419"/>
                  </a:cubicBezTo>
                  <a:cubicBezTo>
                    <a:pt x="1053" y="4479"/>
                    <a:pt x="964" y="4552"/>
                    <a:pt x="997" y="4629"/>
                  </a:cubicBezTo>
                  <a:cubicBezTo>
                    <a:pt x="1024" y="4629"/>
                    <a:pt x="1050" y="4626"/>
                    <a:pt x="1077" y="4619"/>
                  </a:cubicBezTo>
                  <a:cubicBezTo>
                    <a:pt x="1100" y="4615"/>
                    <a:pt x="1123" y="4609"/>
                    <a:pt x="1150" y="4609"/>
                  </a:cubicBezTo>
                  <a:cubicBezTo>
                    <a:pt x="1170" y="4609"/>
                    <a:pt x="1190" y="4612"/>
                    <a:pt x="1210" y="4622"/>
                  </a:cubicBezTo>
                  <a:lnTo>
                    <a:pt x="1084" y="4698"/>
                  </a:lnTo>
                  <a:cubicBezTo>
                    <a:pt x="1127" y="4752"/>
                    <a:pt x="1177" y="4785"/>
                    <a:pt x="1087" y="4848"/>
                  </a:cubicBezTo>
                  <a:cubicBezTo>
                    <a:pt x="1170" y="4858"/>
                    <a:pt x="1186" y="4891"/>
                    <a:pt x="1186" y="4931"/>
                  </a:cubicBezTo>
                  <a:lnTo>
                    <a:pt x="1203" y="4931"/>
                  </a:lnTo>
                  <a:cubicBezTo>
                    <a:pt x="1316" y="4931"/>
                    <a:pt x="1379" y="4686"/>
                    <a:pt x="1416" y="4642"/>
                  </a:cubicBezTo>
                  <a:lnTo>
                    <a:pt x="1416" y="4642"/>
                  </a:lnTo>
                  <a:cubicBezTo>
                    <a:pt x="1383" y="4778"/>
                    <a:pt x="1472" y="4792"/>
                    <a:pt x="1369" y="4945"/>
                  </a:cubicBezTo>
                  <a:lnTo>
                    <a:pt x="1283" y="4901"/>
                  </a:lnTo>
                  <a:lnTo>
                    <a:pt x="1283" y="4901"/>
                  </a:lnTo>
                  <a:cubicBezTo>
                    <a:pt x="1260" y="5170"/>
                    <a:pt x="1552" y="4905"/>
                    <a:pt x="1379" y="5174"/>
                  </a:cubicBezTo>
                  <a:cubicBezTo>
                    <a:pt x="1359" y="5150"/>
                    <a:pt x="1323" y="5134"/>
                    <a:pt x="1286" y="5134"/>
                  </a:cubicBezTo>
                  <a:cubicBezTo>
                    <a:pt x="1249" y="5134"/>
                    <a:pt x="1210" y="5150"/>
                    <a:pt x="1193" y="5197"/>
                  </a:cubicBezTo>
                  <a:cubicBezTo>
                    <a:pt x="1229" y="5204"/>
                    <a:pt x="1277" y="5210"/>
                    <a:pt x="1320" y="5213"/>
                  </a:cubicBezTo>
                  <a:cubicBezTo>
                    <a:pt x="1312" y="5227"/>
                    <a:pt x="1303" y="5227"/>
                    <a:pt x="1296" y="5227"/>
                  </a:cubicBezTo>
                  <a:lnTo>
                    <a:pt x="1277" y="5227"/>
                  </a:lnTo>
                  <a:cubicBezTo>
                    <a:pt x="1266" y="5227"/>
                    <a:pt x="1257" y="5230"/>
                    <a:pt x="1257" y="5257"/>
                  </a:cubicBezTo>
                  <a:cubicBezTo>
                    <a:pt x="1300" y="5257"/>
                    <a:pt x="1396" y="5244"/>
                    <a:pt x="1446" y="5227"/>
                  </a:cubicBezTo>
                  <a:lnTo>
                    <a:pt x="1446" y="5227"/>
                  </a:lnTo>
                  <a:lnTo>
                    <a:pt x="1442" y="5233"/>
                  </a:lnTo>
                  <a:cubicBezTo>
                    <a:pt x="1482" y="5267"/>
                    <a:pt x="1522" y="5300"/>
                    <a:pt x="1565" y="5330"/>
                  </a:cubicBezTo>
                  <a:lnTo>
                    <a:pt x="1559" y="5330"/>
                  </a:lnTo>
                  <a:cubicBezTo>
                    <a:pt x="1539" y="5330"/>
                    <a:pt x="1519" y="5356"/>
                    <a:pt x="1536" y="5373"/>
                  </a:cubicBezTo>
                  <a:lnTo>
                    <a:pt x="1668" y="5390"/>
                  </a:lnTo>
                  <a:cubicBezTo>
                    <a:pt x="1622" y="5399"/>
                    <a:pt x="1619" y="5453"/>
                    <a:pt x="1645" y="5503"/>
                  </a:cubicBezTo>
                  <a:cubicBezTo>
                    <a:pt x="1662" y="5529"/>
                    <a:pt x="1682" y="5539"/>
                    <a:pt x="1702" y="5539"/>
                  </a:cubicBezTo>
                  <a:cubicBezTo>
                    <a:pt x="1738" y="5539"/>
                    <a:pt x="1778" y="5516"/>
                    <a:pt x="1815" y="5493"/>
                  </a:cubicBezTo>
                  <a:cubicBezTo>
                    <a:pt x="1851" y="5469"/>
                    <a:pt x="1884" y="5446"/>
                    <a:pt x="1904" y="5446"/>
                  </a:cubicBezTo>
                  <a:cubicBezTo>
                    <a:pt x="1924" y="5446"/>
                    <a:pt x="1934" y="5463"/>
                    <a:pt x="1934" y="5506"/>
                  </a:cubicBezTo>
                  <a:cubicBezTo>
                    <a:pt x="1930" y="5499"/>
                    <a:pt x="1927" y="5499"/>
                    <a:pt x="1921" y="5499"/>
                  </a:cubicBezTo>
                  <a:lnTo>
                    <a:pt x="1915" y="5499"/>
                  </a:lnTo>
                  <a:cubicBezTo>
                    <a:pt x="1907" y="5499"/>
                    <a:pt x="1904" y="5499"/>
                    <a:pt x="1898" y="5493"/>
                  </a:cubicBezTo>
                  <a:lnTo>
                    <a:pt x="1898" y="5493"/>
                  </a:lnTo>
                  <a:lnTo>
                    <a:pt x="1907" y="5579"/>
                  </a:lnTo>
                  <a:cubicBezTo>
                    <a:pt x="1958" y="5516"/>
                    <a:pt x="1997" y="5496"/>
                    <a:pt x="2037" y="5496"/>
                  </a:cubicBezTo>
                  <a:cubicBezTo>
                    <a:pt x="2077" y="5496"/>
                    <a:pt x="2110" y="5516"/>
                    <a:pt x="2147" y="5536"/>
                  </a:cubicBezTo>
                  <a:cubicBezTo>
                    <a:pt x="2177" y="5556"/>
                    <a:pt x="2206" y="5569"/>
                    <a:pt x="2240" y="5569"/>
                  </a:cubicBezTo>
                  <a:cubicBezTo>
                    <a:pt x="2283" y="5569"/>
                    <a:pt x="2329" y="5546"/>
                    <a:pt x="2376" y="5469"/>
                  </a:cubicBezTo>
                  <a:lnTo>
                    <a:pt x="2376" y="5469"/>
                  </a:lnTo>
                  <a:cubicBezTo>
                    <a:pt x="2376" y="5619"/>
                    <a:pt x="2346" y="5543"/>
                    <a:pt x="2177" y="5619"/>
                  </a:cubicBezTo>
                  <a:lnTo>
                    <a:pt x="2206" y="5738"/>
                  </a:lnTo>
                  <a:cubicBezTo>
                    <a:pt x="2174" y="5732"/>
                    <a:pt x="2160" y="5702"/>
                    <a:pt x="2123" y="5702"/>
                  </a:cubicBezTo>
                  <a:lnTo>
                    <a:pt x="2110" y="5702"/>
                  </a:lnTo>
                  <a:cubicBezTo>
                    <a:pt x="2123" y="5778"/>
                    <a:pt x="2167" y="5805"/>
                    <a:pt x="2220" y="5805"/>
                  </a:cubicBezTo>
                  <a:cubicBezTo>
                    <a:pt x="2283" y="5805"/>
                    <a:pt x="2359" y="5765"/>
                    <a:pt x="2409" y="5742"/>
                  </a:cubicBezTo>
                  <a:lnTo>
                    <a:pt x="2409" y="5742"/>
                  </a:lnTo>
                  <a:cubicBezTo>
                    <a:pt x="2426" y="5798"/>
                    <a:pt x="2266" y="5938"/>
                    <a:pt x="2406" y="5942"/>
                  </a:cubicBezTo>
                  <a:lnTo>
                    <a:pt x="2422" y="5942"/>
                  </a:lnTo>
                  <a:cubicBezTo>
                    <a:pt x="2433" y="5942"/>
                    <a:pt x="2442" y="5942"/>
                    <a:pt x="2453" y="5938"/>
                  </a:cubicBezTo>
                  <a:lnTo>
                    <a:pt x="2453" y="5938"/>
                  </a:lnTo>
                  <a:cubicBezTo>
                    <a:pt x="2453" y="5938"/>
                    <a:pt x="2453" y="5938"/>
                    <a:pt x="2453" y="5938"/>
                  </a:cubicBezTo>
                  <a:cubicBezTo>
                    <a:pt x="2459" y="5818"/>
                    <a:pt x="2462" y="5695"/>
                    <a:pt x="2459" y="5566"/>
                  </a:cubicBezTo>
                  <a:cubicBezTo>
                    <a:pt x="2459" y="4841"/>
                    <a:pt x="2369" y="4014"/>
                    <a:pt x="2214" y="3120"/>
                  </a:cubicBezTo>
                  <a:cubicBezTo>
                    <a:pt x="2167" y="2855"/>
                    <a:pt x="2114" y="2585"/>
                    <a:pt x="2054" y="2309"/>
                  </a:cubicBezTo>
                  <a:cubicBezTo>
                    <a:pt x="1934" y="1744"/>
                    <a:pt x="1791" y="1153"/>
                    <a:pt x="1625" y="551"/>
                  </a:cubicBezTo>
                  <a:lnTo>
                    <a:pt x="1529" y="611"/>
                  </a:lnTo>
                  <a:cubicBezTo>
                    <a:pt x="1548" y="588"/>
                    <a:pt x="1579" y="505"/>
                    <a:pt x="1505" y="475"/>
                  </a:cubicBezTo>
                  <a:cubicBezTo>
                    <a:pt x="1482" y="505"/>
                    <a:pt x="1469" y="512"/>
                    <a:pt x="1456" y="512"/>
                  </a:cubicBezTo>
                  <a:cubicBezTo>
                    <a:pt x="1446" y="512"/>
                    <a:pt x="1439" y="508"/>
                    <a:pt x="1426" y="505"/>
                  </a:cubicBezTo>
                  <a:cubicBezTo>
                    <a:pt x="1412" y="502"/>
                    <a:pt x="1399" y="495"/>
                    <a:pt x="1376" y="495"/>
                  </a:cubicBezTo>
                  <a:lnTo>
                    <a:pt x="1366" y="495"/>
                  </a:lnTo>
                  <a:cubicBezTo>
                    <a:pt x="1336" y="386"/>
                    <a:pt x="1283" y="189"/>
                    <a:pt x="1233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39350" y="742350"/>
              <a:ext cx="2850" cy="10000"/>
            </a:xfrm>
            <a:custGeom>
              <a:avLst/>
              <a:gdLst/>
              <a:ahLst/>
              <a:cxnLst/>
              <a:rect l="l" t="t" r="r" b="b"/>
              <a:pathLst>
                <a:path w="114" h="4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41" y="133"/>
                    <a:pt x="73" y="266"/>
                    <a:pt x="113" y="399"/>
                  </a:cubicBezTo>
                  <a:lnTo>
                    <a:pt x="113" y="399"/>
                  </a:lnTo>
                  <a:cubicBezTo>
                    <a:pt x="73" y="266"/>
                    <a:pt x="41" y="133"/>
                    <a:pt x="1" y="1"/>
                  </a:cubicBezTo>
                  <a:close/>
                </a:path>
              </a:pathLst>
            </a:custGeom>
            <a:solidFill>
              <a:srgbClr val="F8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802300" y="742350"/>
              <a:ext cx="39900" cy="125200"/>
            </a:xfrm>
            <a:custGeom>
              <a:avLst/>
              <a:gdLst/>
              <a:ahLst/>
              <a:cxnLst/>
              <a:rect l="l" t="t" r="r" b="b"/>
              <a:pathLst>
                <a:path w="1596" h="5008" extrusionOk="0">
                  <a:moveTo>
                    <a:pt x="1483" y="1"/>
                  </a:moveTo>
                  <a:cubicBezTo>
                    <a:pt x="1403" y="123"/>
                    <a:pt x="1486" y="372"/>
                    <a:pt x="1579" y="459"/>
                  </a:cubicBezTo>
                  <a:cubicBezTo>
                    <a:pt x="1586" y="439"/>
                    <a:pt x="1589" y="419"/>
                    <a:pt x="1595" y="399"/>
                  </a:cubicBezTo>
                  <a:cubicBezTo>
                    <a:pt x="1555" y="266"/>
                    <a:pt x="1523" y="133"/>
                    <a:pt x="1483" y="1"/>
                  </a:cubicBezTo>
                  <a:close/>
                  <a:moveTo>
                    <a:pt x="233" y="3091"/>
                  </a:moveTo>
                  <a:lnTo>
                    <a:pt x="233" y="3091"/>
                  </a:lnTo>
                  <a:cubicBezTo>
                    <a:pt x="207" y="3127"/>
                    <a:pt x="207" y="3154"/>
                    <a:pt x="217" y="3180"/>
                  </a:cubicBezTo>
                  <a:cubicBezTo>
                    <a:pt x="256" y="3140"/>
                    <a:pt x="273" y="3111"/>
                    <a:pt x="233" y="3091"/>
                  </a:cubicBezTo>
                  <a:close/>
                  <a:moveTo>
                    <a:pt x="20" y="3207"/>
                  </a:moveTo>
                  <a:cubicBezTo>
                    <a:pt x="14" y="3207"/>
                    <a:pt x="8" y="3207"/>
                    <a:pt x="0" y="3210"/>
                  </a:cubicBezTo>
                  <a:cubicBezTo>
                    <a:pt x="0" y="3237"/>
                    <a:pt x="8" y="3260"/>
                    <a:pt x="8" y="3287"/>
                  </a:cubicBezTo>
                  <a:cubicBezTo>
                    <a:pt x="24" y="3293"/>
                    <a:pt x="43" y="3297"/>
                    <a:pt x="60" y="3303"/>
                  </a:cubicBezTo>
                  <a:cubicBezTo>
                    <a:pt x="94" y="3283"/>
                    <a:pt x="120" y="3257"/>
                    <a:pt x="150" y="3237"/>
                  </a:cubicBezTo>
                  <a:cubicBezTo>
                    <a:pt x="103" y="3223"/>
                    <a:pt x="60" y="3207"/>
                    <a:pt x="20" y="3207"/>
                  </a:cubicBezTo>
                  <a:close/>
                  <a:moveTo>
                    <a:pt x="1193" y="4931"/>
                  </a:moveTo>
                  <a:lnTo>
                    <a:pt x="1193" y="4931"/>
                  </a:lnTo>
                  <a:cubicBezTo>
                    <a:pt x="1190" y="4968"/>
                    <a:pt x="1173" y="5008"/>
                    <a:pt x="1207" y="5008"/>
                  </a:cubicBezTo>
                  <a:cubicBezTo>
                    <a:pt x="1220" y="5008"/>
                    <a:pt x="1240" y="5002"/>
                    <a:pt x="1276" y="4985"/>
                  </a:cubicBezTo>
                  <a:cubicBezTo>
                    <a:pt x="1313" y="4928"/>
                    <a:pt x="1227" y="4935"/>
                    <a:pt x="1193" y="493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844350" y="877000"/>
              <a:ext cx="1100" cy="100"/>
            </a:xfrm>
            <a:custGeom>
              <a:avLst/>
              <a:gdLst/>
              <a:ahLst/>
              <a:cxnLst/>
              <a:rect l="l" t="t" r="r" b="b"/>
              <a:pathLst>
                <a:path w="44" h="4" extrusionOk="0">
                  <a:moveTo>
                    <a:pt x="0" y="1"/>
                  </a:moveTo>
                  <a:lnTo>
                    <a:pt x="43" y="4"/>
                  </a:lnTo>
                  <a:cubicBezTo>
                    <a:pt x="30" y="1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2838675" y="872250"/>
              <a:ext cx="1025" cy="700"/>
            </a:xfrm>
            <a:custGeom>
              <a:avLst/>
              <a:gdLst/>
              <a:ahLst/>
              <a:cxnLst/>
              <a:rect l="l" t="t" r="r" b="b"/>
              <a:pathLst>
                <a:path w="41" h="28" extrusionOk="0">
                  <a:moveTo>
                    <a:pt x="37" y="1"/>
                  </a:moveTo>
                  <a:lnTo>
                    <a:pt x="1" y="28"/>
                  </a:lnTo>
                  <a:cubicBezTo>
                    <a:pt x="24" y="21"/>
                    <a:pt x="41" y="11"/>
                    <a:pt x="37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808050" y="741775"/>
              <a:ext cx="5925" cy="2175"/>
            </a:xfrm>
            <a:custGeom>
              <a:avLst/>
              <a:gdLst/>
              <a:ahLst/>
              <a:cxnLst/>
              <a:rect l="l" t="t" r="r" b="b"/>
              <a:pathLst>
                <a:path w="237" h="87" extrusionOk="0">
                  <a:moveTo>
                    <a:pt x="100" y="0"/>
                  </a:moveTo>
                  <a:cubicBezTo>
                    <a:pt x="37" y="0"/>
                    <a:pt x="0" y="10"/>
                    <a:pt x="53" y="44"/>
                  </a:cubicBezTo>
                  <a:lnTo>
                    <a:pt x="143" y="87"/>
                  </a:lnTo>
                  <a:lnTo>
                    <a:pt x="146" y="87"/>
                  </a:lnTo>
                  <a:cubicBezTo>
                    <a:pt x="163" y="36"/>
                    <a:pt x="196" y="16"/>
                    <a:pt x="236" y="4"/>
                  </a:cubicBezTo>
                  <a:cubicBezTo>
                    <a:pt x="189" y="4"/>
                    <a:pt x="140" y="0"/>
                    <a:pt x="10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801375" y="824175"/>
              <a:ext cx="2450" cy="1350"/>
            </a:xfrm>
            <a:custGeom>
              <a:avLst/>
              <a:gdLst/>
              <a:ahLst/>
              <a:cxnLst/>
              <a:rect l="l" t="t" r="r" b="b"/>
              <a:pathLst>
                <a:path w="98" h="54" extrusionOk="0">
                  <a:moveTo>
                    <a:pt x="1" y="0"/>
                  </a:moveTo>
                  <a:cubicBezTo>
                    <a:pt x="14" y="10"/>
                    <a:pt x="31" y="20"/>
                    <a:pt x="45" y="34"/>
                  </a:cubicBezTo>
                  <a:cubicBezTo>
                    <a:pt x="54" y="40"/>
                    <a:pt x="65" y="47"/>
                    <a:pt x="71" y="54"/>
                  </a:cubicBezTo>
                  <a:lnTo>
                    <a:pt x="97" y="30"/>
                  </a:lnTo>
                  <a:cubicBezTo>
                    <a:pt x="80" y="24"/>
                    <a:pt x="61" y="20"/>
                    <a:pt x="45" y="14"/>
                  </a:cubicBezTo>
                  <a:cubicBezTo>
                    <a:pt x="31" y="7"/>
                    <a:pt x="14" y="4"/>
                    <a:pt x="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812350" y="825175"/>
              <a:ext cx="1275" cy="2100"/>
            </a:xfrm>
            <a:custGeom>
              <a:avLst/>
              <a:gdLst/>
              <a:ahLst/>
              <a:cxnLst/>
              <a:rect l="l" t="t" r="r" b="b"/>
              <a:pathLst>
                <a:path w="51" h="84" extrusionOk="0">
                  <a:moveTo>
                    <a:pt x="51" y="0"/>
                  </a:moveTo>
                  <a:lnTo>
                    <a:pt x="0" y="83"/>
                  </a:lnTo>
                  <a:cubicBezTo>
                    <a:pt x="20" y="63"/>
                    <a:pt x="37" y="37"/>
                    <a:pt x="5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24150" y="894300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44" y="0"/>
                  </a:moveTo>
                  <a:cubicBezTo>
                    <a:pt x="24" y="0"/>
                    <a:pt x="11" y="3"/>
                    <a:pt x="0" y="20"/>
                  </a:cubicBezTo>
                  <a:cubicBezTo>
                    <a:pt x="11" y="20"/>
                    <a:pt x="17" y="23"/>
                    <a:pt x="24" y="23"/>
                  </a:cubicBezTo>
                  <a:cubicBezTo>
                    <a:pt x="47" y="23"/>
                    <a:pt x="63" y="16"/>
                    <a:pt x="74" y="3"/>
                  </a:cubicBezTo>
                  <a:cubicBezTo>
                    <a:pt x="63" y="0"/>
                    <a:pt x="54" y="0"/>
                    <a:pt x="4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21325" y="777900"/>
              <a:ext cx="200" cy="17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4" y="0"/>
                  </a:moveTo>
                  <a:lnTo>
                    <a:pt x="0" y="4"/>
                  </a:lnTo>
                  <a:lnTo>
                    <a:pt x="7" y="7"/>
                  </a:lnTo>
                  <a:cubicBezTo>
                    <a:pt x="7" y="7"/>
                    <a:pt x="7" y="4"/>
                    <a:pt x="4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814250" y="776075"/>
              <a:ext cx="7700" cy="5675"/>
            </a:xfrm>
            <a:custGeom>
              <a:avLst/>
              <a:gdLst/>
              <a:ahLst/>
              <a:cxnLst/>
              <a:rect l="l" t="t" r="r" b="b"/>
              <a:pathLst>
                <a:path w="308" h="227" extrusionOk="0">
                  <a:moveTo>
                    <a:pt x="1" y="0"/>
                  </a:moveTo>
                  <a:cubicBezTo>
                    <a:pt x="104" y="77"/>
                    <a:pt x="203" y="153"/>
                    <a:pt x="307" y="227"/>
                  </a:cubicBezTo>
                  <a:cubicBezTo>
                    <a:pt x="214" y="130"/>
                    <a:pt x="243" y="104"/>
                    <a:pt x="283" y="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834625" y="726650"/>
              <a:ext cx="1600" cy="5175"/>
            </a:xfrm>
            <a:custGeom>
              <a:avLst/>
              <a:gdLst/>
              <a:ahLst/>
              <a:cxnLst/>
              <a:rect l="l" t="t" r="r" b="b"/>
              <a:pathLst>
                <a:path w="64" h="207" extrusionOk="0">
                  <a:moveTo>
                    <a:pt x="0" y="0"/>
                  </a:moveTo>
                  <a:cubicBezTo>
                    <a:pt x="20" y="67"/>
                    <a:pt x="43" y="137"/>
                    <a:pt x="63" y="207"/>
                  </a:cubicBezTo>
                  <a:cubicBezTo>
                    <a:pt x="43" y="137"/>
                    <a:pt x="23" y="67"/>
                    <a:pt x="0" y="0"/>
                  </a:cubicBezTo>
                  <a:close/>
                </a:path>
              </a:pathLst>
            </a:custGeom>
            <a:solidFill>
              <a:srgbClr val="F8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785600" y="726650"/>
              <a:ext cx="78200" cy="188350"/>
            </a:xfrm>
            <a:custGeom>
              <a:avLst/>
              <a:gdLst/>
              <a:ahLst/>
              <a:cxnLst/>
              <a:rect l="l" t="t" r="r" b="b"/>
              <a:pathLst>
                <a:path w="3128" h="7534" extrusionOk="0">
                  <a:moveTo>
                    <a:pt x="948" y="1373"/>
                  </a:moveTo>
                  <a:cubicBezTo>
                    <a:pt x="956" y="1378"/>
                    <a:pt x="962" y="1386"/>
                    <a:pt x="972" y="1393"/>
                  </a:cubicBezTo>
                  <a:lnTo>
                    <a:pt x="972" y="1393"/>
                  </a:lnTo>
                  <a:cubicBezTo>
                    <a:pt x="955" y="1384"/>
                    <a:pt x="939" y="1391"/>
                    <a:pt x="948" y="1373"/>
                  </a:cubicBezTo>
                  <a:close/>
                  <a:moveTo>
                    <a:pt x="1596" y="1715"/>
                  </a:moveTo>
                  <a:cubicBezTo>
                    <a:pt x="1596" y="1718"/>
                    <a:pt x="1596" y="1722"/>
                    <a:pt x="1599" y="1722"/>
                  </a:cubicBezTo>
                  <a:cubicBezTo>
                    <a:pt x="1599" y="1722"/>
                    <a:pt x="1596" y="1718"/>
                    <a:pt x="1596" y="1715"/>
                  </a:cubicBezTo>
                  <a:close/>
                  <a:moveTo>
                    <a:pt x="901" y="3719"/>
                  </a:moveTo>
                  <a:cubicBezTo>
                    <a:pt x="941" y="3739"/>
                    <a:pt x="924" y="3768"/>
                    <a:pt x="885" y="3808"/>
                  </a:cubicBezTo>
                  <a:cubicBezTo>
                    <a:pt x="875" y="3782"/>
                    <a:pt x="875" y="3755"/>
                    <a:pt x="901" y="3719"/>
                  </a:cubicBezTo>
                  <a:close/>
                  <a:moveTo>
                    <a:pt x="1861" y="5559"/>
                  </a:moveTo>
                  <a:lnTo>
                    <a:pt x="1861" y="5559"/>
                  </a:lnTo>
                  <a:cubicBezTo>
                    <a:pt x="1895" y="5563"/>
                    <a:pt x="1981" y="5556"/>
                    <a:pt x="1944" y="5613"/>
                  </a:cubicBezTo>
                  <a:cubicBezTo>
                    <a:pt x="1908" y="5630"/>
                    <a:pt x="1888" y="5636"/>
                    <a:pt x="1875" y="5636"/>
                  </a:cubicBezTo>
                  <a:cubicBezTo>
                    <a:pt x="1841" y="5636"/>
                    <a:pt x="1858" y="5596"/>
                    <a:pt x="1861" y="5559"/>
                  </a:cubicBezTo>
                  <a:close/>
                  <a:moveTo>
                    <a:pt x="1961" y="0"/>
                  </a:moveTo>
                  <a:cubicBezTo>
                    <a:pt x="1881" y="27"/>
                    <a:pt x="1795" y="50"/>
                    <a:pt x="1728" y="110"/>
                  </a:cubicBezTo>
                  <a:cubicBezTo>
                    <a:pt x="1712" y="74"/>
                    <a:pt x="1755" y="54"/>
                    <a:pt x="1795" y="50"/>
                  </a:cubicBezTo>
                  <a:cubicBezTo>
                    <a:pt x="1778" y="50"/>
                    <a:pt x="1765" y="47"/>
                    <a:pt x="1752" y="47"/>
                  </a:cubicBezTo>
                  <a:cubicBezTo>
                    <a:pt x="1619" y="47"/>
                    <a:pt x="1562" y="147"/>
                    <a:pt x="1523" y="253"/>
                  </a:cubicBezTo>
                  <a:cubicBezTo>
                    <a:pt x="1476" y="373"/>
                    <a:pt x="1436" y="482"/>
                    <a:pt x="1310" y="499"/>
                  </a:cubicBezTo>
                  <a:cubicBezTo>
                    <a:pt x="1306" y="562"/>
                    <a:pt x="1274" y="582"/>
                    <a:pt x="1230" y="589"/>
                  </a:cubicBezTo>
                  <a:cubicBezTo>
                    <a:pt x="1234" y="586"/>
                    <a:pt x="1234" y="582"/>
                    <a:pt x="1234" y="575"/>
                  </a:cubicBezTo>
                  <a:lnTo>
                    <a:pt x="1234" y="575"/>
                  </a:lnTo>
                  <a:cubicBezTo>
                    <a:pt x="1230" y="582"/>
                    <a:pt x="1227" y="589"/>
                    <a:pt x="1220" y="592"/>
                  </a:cubicBezTo>
                  <a:cubicBezTo>
                    <a:pt x="1190" y="598"/>
                    <a:pt x="1164" y="598"/>
                    <a:pt x="1134" y="609"/>
                  </a:cubicBezTo>
                  <a:lnTo>
                    <a:pt x="1150" y="609"/>
                  </a:lnTo>
                  <a:cubicBezTo>
                    <a:pt x="1177" y="609"/>
                    <a:pt x="1200" y="609"/>
                    <a:pt x="1214" y="601"/>
                  </a:cubicBezTo>
                  <a:lnTo>
                    <a:pt x="1214" y="601"/>
                  </a:lnTo>
                  <a:cubicBezTo>
                    <a:pt x="1190" y="632"/>
                    <a:pt x="1160" y="685"/>
                    <a:pt x="1147" y="745"/>
                  </a:cubicBezTo>
                  <a:lnTo>
                    <a:pt x="1044" y="692"/>
                  </a:lnTo>
                  <a:lnTo>
                    <a:pt x="1041" y="692"/>
                  </a:lnTo>
                  <a:cubicBezTo>
                    <a:pt x="1041" y="698"/>
                    <a:pt x="1038" y="698"/>
                    <a:pt x="1034" y="705"/>
                  </a:cubicBezTo>
                  <a:cubicBezTo>
                    <a:pt x="967" y="721"/>
                    <a:pt x="1047" y="771"/>
                    <a:pt x="1134" y="801"/>
                  </a:cubicBezTo>
                  <a:cubicBezTo>
                    <a:pt x="1130" y="831"/>
                    <a:pt x="1134" y="871"/>
                    <a:pt x="1144" y="901"/>
                  </a:cubicBezTo>
                  <a:cubicBezTo>
                    <a:pt x="1117" y="891"/>
                    <a:pt x="1101" y="888"/>
                    <a:pt x="1087" y="888"/>
                  </a:cubicBezTo>
                  <a:cubicBezTo>
                    <a:pt x="1050" y="888"/>
                    <a:pt x="1044" y="917"/>
                    <a:pt x="1038" y="948"/>
                  </a:cubicBezTo>
                  <a:cubicBezTo>
                    <a:pt x="1027" y="977"/>
                    <a:pt x="1018" y="1007"/>
                    <a:pt x="971" y="1007"/>
                  </a:cubicBezTo>
                  <a:cubicBezTo>
                    <a:pt x="958" y="1007"/>
                    <a:pt x="938" y="1004"/>
                    <a:pt x="915" y="997"/>
                  </a:cubicBezTo>
                  <a:lnTo>
                    <a:pt x="915" y="997"/>
                  </a:lnTo>
                  <a:cubicBezTo>
                    <a:pt x="944" y="1037"/>
                    <a:pt x="918" y="1107"/>
                    <a:pt x="904" y="1176"/>
                  </a:cubicBezTo>
                  <a:cubicBezTo>
                    <a:pt x="898" y="1243"/>
                    <a:pt x="898" y="1313"/>
                    <a:pt x="948" y="1369"/>
                  </a:cubicBezTo>
                  <a:cubicBezTo>
                    <a:pt x="898" y="1406"/>
                    <a:pt x="848" y="1452"/>
                    <a:pt x="871" y="1526"/>
                  </a:cubicBezTo>
                  <a:lnTo>
                    <a:pt x="735" y="1479"/>
                  </a:lnTo>
                  <a:lnTo>
                    <a:pt x="735" y="1479"/>
                  </a:lnTo>
                  <a:cubicBezTo>
                    <a:pt x="768" y="1549"/>
                    <a:pt x="802" y="1618"/>
                    <a:pt x="845" y="1685"/>
                  </a:cubicBezTo>
                  <a:cubicBezTo>
                    <a:pt x="802" y="1698"/>
                    <a:pt x="765" y="1708"/>
                    <a:pt x="735" y="1708"/>
                  </a:cubicBezTo>
                  <a:cubicBezTo>
                    <a:pt x="685" y="1708"/>
                    <a:pt x="648" y="1682"/>
                    <a:pt x="609" y="1609"/>
                  </a:cubicBezTo>
                  <a:lnTo>
                    <a:pt x="609" y="1609"/>
                  </a:lnTo>
                  <a:cubicBezTo>
                    <a:pt x="679" y="1861"/>
                    <a:pt x="599" y="1782"/>
                    <a:pt x="688" y="1997"/>
                  </a:cubicBezTo>
                  <a:lnTo>
                    <a:pt x="605" y="1957"/>
                  </a:lnTo>
                  <a:lnTo>
                    <a:pt x="605" y="1957"/>
                  </a:lnTo>
                  <a:cubicBezTo>
                    <a:pt x="589" y="2014"/>
                    <a:pt x="676" y="2141"/>
                    <a:pt x="596" y="2150"/>
                  </a:cubicBezTo>
                  <a:cubicBezTo>
                    <a:pt x="373" y="2220"/>
                    <a:pt x="389" y="2765"/>
                    <a:pt x="203" y="3084"/>
                  </a:cubicBezTo>
                  <a:cubicBezTo>
                    <a:pt x="230" y="3081"/>
                    <a:pt x="250" y="3081"/>
                    <a:pt x="263" y="3081"/>
                  </a:cubicBezTo>
                  <a:cubicBezTo>
                    <a:pt x="400" y="3081"/>
                    <a:pt x="87" y="3243"/>
                    <a:pt x="280" y="3270"/>
                  </a:cubicBezTo>
                  <a:cubicBezTo>
                    <a:pt x="237" y="3280"/>
                    <a:pt x="207" y="3303"/>
                    <a:pt x="177" y="3303"/>
                  </a:cubicBezTo>
                  <a:cubicBezTo>
                    <a:pt x="160" y="3303"/>
                    <a:pt x="144" y="3293"/>
                    <a:pt x="124" y="3273"/>
                  </a:cubicBezTo>
                  <a:lnTo>
                    <a:pt x="124" y="3273"/>
                  </a:lnTo>
                  <a:cubicBezTo>
                    <a:pt x="184" y="3452"/>
                    <a:pt x="7" y="3546"/>
                    <a:pt x="193" y="3665"/>
                  </a:cubicBezTo>
                  <a:cubicBezTo>
                    <a:pt x="184" y="3669"/>
                    <a:pt x="173" y="3672"/>
                    <a:pt x="164" y="3672"/>
                  </a:cubicBezTo>
                  <a:cubicBezTo>
                    <a:pt x="147" y="3672"/>
                    <a:pt x="133" y="3665"/>
                    <a:pt x="121" y="3659"/>
                  </a:cubicBezTo>
                  <a:cubicBezTo>
                    <a:pt x="104" y="3652"/>
                    <a:pt x="93" y="3645"/>
                    <a:pt x="81" y="3645"/>
                  </a:cubicBezTo>
                  <a:cubicBezTo>
                    <a:pt x="74" y="3645"/>
                    <a:pt x="70" y="3649"/>
                    <a:pt x="64" y="3652"/>
                  </a:cubicBezTo>
                  <a:cubicBezTo>
                    <a:pt x="77" y="3665"/>
                    <a:pt x="121" y="3708"/>
                    <a:pt x="84" y="3725"/>
                  </a:cubicBezTo>
                  <a:cubicBezTo>
                    <a:pt x="77" y="3732"/>
                    <a:pt x="70" y="3732"/>
                    <a:pt x="67" y="3732"/>
                  </a:cubicBezTo>
                  <a:cubicBezTo>
                    <a:pt x="44" y="3732"/>
                    <a:pt x="24" y="3699"/>
                    <a:pt x="1" y="3672"/>
                  </a:cubicBezTo>
                  <a:lnTo>
                    <a:pt x="1" y="3672"/>
                  </a:lnTo>
                  <a:cubicBezTo>
                    <a:pt x="21" y="3842"/>
                    <a:pt x="177" y="3865"/>
                    <a:pt x="340" y="3865"/>
                  </a:cubicBezTo>
                  <a:cubicBezTo>
                    <a:pt x="363" y="3865"/>
                    <a:pt x="383" y="3865"/>
                    <a:pt x="406" y="3862"/>
                  </a:cubicBezTo>
                  <a:lnTo>
                    <a:pt x="406" y="3862"/>
                  </a:lnTo>
                  <a:cubicBezTo>
                    <a:pt x="323" y="3958"/>
                    <a:pt x="340" y="4004"/>
                    <a:pt x="472" y="4051"/>
                  </a:cubicBezTo>
                  <a:cubicBezTo>
                    <a:pt x="440" y="4070"/>
                    <a:pt x="406" y="4104"/>
                    <a:pt x="380" y="4104"/>
                  </a:cubicBezTo>
                  <a:cubicBezTo>
                    <a:pt x="360" y="4104"/>
                    <a:pt x="340" y="4087"/>
                    <a:pt x="323" y="4044"/>
                  </a:cubicBezTo>
                  <a:lnTo>
                    <a:pt x="323" y="4044"/>
                  </a:lnTo>
                  <a:cubicBezTo>
                    <a:pt x="326" y="4101"/>
                    <a:pt x="300" y="4413"/>
                    <a:pt x="429" y="4413"/>
                  </a:cubicBezTo>
                  <a:cubicBezTo>
                    <a:pt x="436" y="4413"/>
                    <a:pt x="442" y="4413"/>
                    <a:pt x="445" y="4410"/>
                  </a:cubicBezTo>
                  <a:lnTo>
                    <a:pt x="445" y="4410"/>
                  </a:lnTo>
                  <a:cubicBezTo>
                    <a:pt x="417" y="4441"/>
                    <a:pt x="460" y="4496"/>
                    <a:pt x="483" y="4506"/>
                  </a:cubicBezTo>
                  <a:cubicBezTo>
                    <a:pt x="506" y="4639"/>
                    <a:pt x="499" y="4659"/>
                    <a:pt x="546" y="4782"/>
                  </a:cubicBezTo>
                  <a:lnTo>
                    <a:pt x="562" y="4739"/>
                  </a:lnTo>
                  <a:lnTo>
                    <a:pt x="569" y="4739"/>
                  </a:lnTo>
                  <a:cubicBezTo>
                    <a:pt x="739" y="4739"/>
                    <a:pt x="632" y="4835"/>
                    <a:pt x="692" y="4925"/>
                  </a:cubicBezTo>
                  <a:lnTo>
                    <a:pt x="672" y="4928"/>
                  </a:lnTo>
                  <a:cubicBezTo>
                    <a:pt x="645" y="5207"/>
                    <a:pt x="759" y="5007"/>
                    <a:pt x="728" y="5287"/>
                  </a:cubicBezTo>
                  <a:lnTo>
                    <a:pt x="822" y="5231"/>
                  </a:lnTo>
                  <a:cubicBezTo>
                    <a:pt x="845" y="5220"/>
                    <a:pt x="865" y="5217"/>
                    <a:pt x="878" y="5217"/>
                  </a:cubicBezTo>
                  <a:cubicBezTo>
                    <a:pt x="995" y="5217"/>
                    <a:pt x="808" y="5490"/>
                    <a:pt x="941" y="5570"/>
                  </a:cubicBezTo>
                  <a:lnTo>
                    <a:pt x="971" y="5493"/>
                  </a:lnTo>
                  <a:lnTo>
                    <a:pt x="971" y="5493"/>
                  </a:lnTo>
                  <a:cubicBezTo>
                    <a:pt x="1074" y="5516"/>
                    <a:pt x="805" y="5838"/>
                    <a:pt x="828" y="5932"/>
                  </a:cubicBezTo>
                  <a:cubicBezTo>
                    <a:pt x="825" y="5938"/>
                    <a:pt x="822" y="5941"/>
                    <a:pt x="815" y="5941"/>
                  </a:cubicBezTo>
                  <a:cubicBezTo>
                    <a:pt x="802" y="5941"/>
                    <a:pt x="775" y="5921"/>
                    <a:pt x="759" y="5912"/>
                  </a:cubicBezTo>
                  <a:lnTo>
                    <a:pt x="759" y="5912"/>
                  </a:lnTo>
                  <a:cubicBezTo>
                    <a:pt x="759" y="5992"/>
                    <a:pt x="771" y="6018"/>
                    <a:pt x="791" y="6018"/>
                  </a:cubicBezTo>
                  <a:cubicBezTo>
                    <a:pt x="811" y="6018"/>
                    <a:pt x="835" y="6001"/>
                    <a:pt x="861" y="5981"/>
                  </a:cubicBezTo>
                  <a:cubicBezTo>
                    <a:pt x="888" y="5964"/>
                    <a:pt x="921" y="5945"/>
                    <a:pt x="951" y="5945"/>
                  </a:cubicBezTo>
                  <a:cubicBezTo>
                    <a:pt x="971" y="5945"/>
                    <a:pt x="987" y="5955"/>
                    <a:pt x="1007" y="5972"/>
                  </a:cubicBezTo>
                  <a:cubicBezTo>
                    <a:pt x="961" y="6041"/>
                    <a:pt x="818" y="6055"/>
                    <a:pt x="871" y="6151"/>
                  </a:cubicBezTo>
                  <a:cubicBezTo>
                    <a:pt x="861" y="6237"/>
                    <a:pt x="1267" y="6251"/>
                    <a:pt x="1247" y="6450"/>
                  </a:cubicBezTo>
                  <a:cubicBezTo>
                    <a:pt x="1267" y="6397"/>
                    <a:pt x="1286" y="6343"/>
                    <a:pt x="1346" y="6343"/>
                  </a:cubicBezTo>
                  <a:cubicBezTo>
                    <a:pt x="1357" y="6343"/>
                    <a:pt x="1366" y="6343"/>
                    <a:pt x="1377" y="6347"/>
                  </a:cubicBezTo>
                  <a:cubicBezTo>
                    <a:pt x="1460" y="6403"/>
                    <a:pt x="1429" y="6669"/>
                    <a:pt x="1579" y="6669"/>
                  </a:cubicBezTo>
                  <a:cubicBezTo>
                    <a:pt x="1593" y="6669"/>
                    <a:pt x="1613" y="6666"/>
                    <a:pt x="1633" y="6659"/>
                  </a:cubicBezTo>
                  <a:lnTo>
                    <a:pt x="1633" y="6659"/>
                  </a:lnTo>
                  <a:cubicBezTo>
                    <a:pt x="1633" y="6682"/>
                    <a:pt x="1622" y="6696"/>
                    <a:pt x="1616" y="6706"/>
                  </a:cubicBezTo>
                  <a:cubicBezTo>
                    <a:pt x="1696" y="6726"/>
                    <a:pt x="1818" y="6792"/>
                    <a:pt x="1915" y="6792"/>
                  </a:cubicBezTo>
                  <a:cubicBezTo>
                    <a:pt x="1938" y="6792"/>
                    <a:pt x="1961" y="6789"/>
                    <a:pt x="1981" y="6779"/>
                  </a:cubicBezTo>
                  <a:lnTo>
                    <a:pt x="1981" y="6779"/>
                  </a:lnTo>
                  <a:cubicBezTo>
                    <a:pt x="1892" y="6952"/>
                    <a:pt x="2034" y="6995"/>
                    <a:pt x="2160" y="7021"/>
                  </a:cubicBezTo>
                  <a:cubicBezTo>
                    <a:pt x="2286" y="7051"/>
                    <a:pt x="2410" y="7058"/>
                    <a:pt x="2317" y="7211"/>
                  </a:cubicBezTo>
                  <a:lnTo>
                    <a:pt x="2553" y="7320"/>
                  </a:lnTo>
                  <a:lnTo>
                    <a:pt x="2533" y="7350"/>
                  </a:lnTo>
                  <a:cubicBezTo>
                    <a:pt x="2586" y="7390"/>
                    <a:pt x="2636" y="7407"/>
                    <a:pt x="2679" y="7407"/>
                  </a:cubicBezTo>
                  <a:cubicBezTo>
                    <a:pt x="2745" y="7407"/>
                    <a:pt x="2798" y="7370"/>
                    <a:pt x="2852" y="7340"/>
                  </a:cubicBezTo>
                  <a:lnTo>
                    <a:pt x="2852" y="7340"/>
                  </a:lnTo>
                  <a:cubicBezTo>
                    <a:pt x="2875" y="7377"/>
                    <a:pt x="2838" y="7397"/>
                    <a:pt x="2829" y="7413"/>
                  </a:cubicBezTo>
                  <a:cubicBezTo>
                    <a:pt x="2908" y="7484"/>
                    <a:pt x="2961" y="7520"/>
                    <a:pt x="3015" y="7533"/>
                  </a:cubicBezTo>
                  <a:cubicBezTo>
                    <a:pt x="3021" y="7504"/>
                    <a:pt x="3028" y="7476"/>
                    <a:pt x="3034" y="7447"/>
                  </a:cubicBezTo>
                  <a:cubicBezTo>
                    <a:pt x="3054" y="7337"/>
                    <a:pt x="3071" y="7224"/>
                    <a:pt x="3084" y="7108"/>
                  </a:cubicBezTo>
                  <a:cubicBezTo>
                    <a:pt x="3108" y="6935"/>
                    <a:pt x="3124" y="6752"/>
                    <a:pt x="3128" y="6563"/>
                  </a:cubicBezTo>
                  <a:lnTo>
                    <a:pt x="3128" y="6563"/>
                  </a:lnTo>
                  <a:cubicBezTo>
                    <a:pt x="3117" y="6567"/>
                    <a:pt x="3108" y="6567"/>
                    <a:pt x="3097" y="6567"/>
                  </a:cubicBezTo>
                  <a:lnTo>
                    <a:pt x="3081" y="6567"/>
                  </a:lnTo>
                  <a:cubicBezTo>
                    <a:pt x="2941" y="6563"/>
                    <a:pt x="3101" y="6423"/>
                    <a:pt x="3084" y="6367"/>
                  </a:cubicBezTo>
                  <a:lnTo>
                    <a:pt x="3084" y="6367"/>
                  </a:lnTo>
                  <a:cubicBezTo>
                    <a:pt x="3034" y="6390"/>
                    <a:pt x="2958" y="6430"/>
                    <a:pt x="2895" y="6430"/>
                  </a:cubicBezTo>
                  <a:cubicBezTo>
                    <a:pt x="2842" y="6430"/>
                    <a:pt x="2798" y="6403"/>
                    <a:pt x="2785" y="6327"/>
                  </a:cubicBezTo>
                  <a:lnTo>
                    <a:pt x="2798" y="6327"/>
                  </a:lnTo>
                  <a:cubicBezTo>
                    <a:pt x="2835" y="6327"/>
                    <a:pt x="2849" y="6357"/>
                    <a:pt x="2881" y="6363"/>
                  </a:cubicBezTo>
                  <a:lnTo>
                    <a:pt x="2852" y="6244"/>
                  </a:lnTo>
                  <a:cubicBezTo>
                    <a:pt x="3021" y="6168"/>
                    <a:pt x="3051" y="6244"/>
                    <a:pt x="3051" y="6094"/>
                  </a:cubicBezTo>
                  <a:lnTo>
                    <a:pt x="3051" y="6094"/>
                  </a:lnTo>
                  <a:cubicBezTo>
                    <a:pt x="3004" y="6171"/>
                    <a:pt x="2958" y="6194"/>
                    <a:pt x="2915" y="6194"/>
                  </a:cubicBezTo>
                  <a:cubicBezTo>
                    <a:pt x="2881" y="6194"/>
                    <a:pt x="2852" y="6181"/>
                    <a:pt x="2822" y="6161"/>
                  </a:cubicBezTo>
                  <a:cubicBezTo>
                    <a:pt x="2785" y="6141"/>
                    <a:pt x="2752" y="6121"/>
                    <a:pt x="2712" y="6121"/>
                  </a:cubicBezTo>
                  <a:cubicBezTo>
                    <a:pt x="2672" y="6121"/>
                    <a:pt x="2633" y="6141"/>
                    <a:pt x="2582" y="6204"/>
                  </a:cubicBezTo>
                  <a:lnTo>
                    <a:pt x="2573" y="6118"/>
                  </a:lnTo>
                  <a:lnTo>
                    <a:pt x="2573" y="6118"/>
                  </a:lnTo>
                  <a:cubicBezTo>
                    <a:pt x="2579" y="6124"/>
                    <a:pt x="2582" y="6124"/>
                    <a:pt x="2590" y="6124"/>
                  </a:cubicBezTo>
                  <a:lnTo>
                    <a:pt x="2596" y="6124"/>
                  </a:lnTo>
                  <a:cubicBezTo>
                    <a:pt x="2602" y="6124"/>
                    <a:pt x="2605" y="6124"/>
                    <a:pt x="2609" y="6131"/>
                  </a:cubicBezTo>
                  <a:cubicBezTo>
                    <a:pt x="2609" y="6088"/>
                    <a:pt x="2599" y="6071"/>
                    <a:pt x="2579" y="6071"/>
                  </a:cubicBezTo>
                  <a:cubicBezTo>
                    <a:pt x="2559" y="6071"/>
                    <a:pt x="2526" y="6094"/>
                    <a:pt x="2490" y="6118"/>
                  </a:cubicBezTo>
                  <a:cubicBezTo>
                    <a:pt x="2453" y="6141"/>
                    <a:pt x="2413" y="6164"/>
                    <a:pt x="2377" y="6164"/>
                  </a:cubicBezTo>
                  <a:cubicBezTo>
                    <a:pt x="2357" y="6164"/>
                    <a:pt x="2337" y="6154"/>
                    <a:pt x="2320" y="6128"/>
                  </a:cubicBezTo>
                  <a:cubicBezTo>
                    <a:pt x="2294" y="6078"/>
                    <a:pt x="2297" y="6024"/>
                    <a:pt x="2343" y="6015"/>
                  </a:cubicBezTo>
                  <a:lnTo>
                    <a:pt x="2211" y="5998"/>
                  </a:lnTo>
                  <a:cubicBezTo>
                    <a:pt x="2194" y="5981"/>
                    <a:pt x="2214" y="5955"/>
                    <a:pt x="2234" y="5955"/>
                  </a:cubicBezTo>
                  <a:lnTo>
                    <a:pt x="2240" y="5955"/>
                  </a:lnTo>
                  <a:cubicBezTo>
                    <a:pt x="2197" y="5925"/>
                    <a:pt x="2157" y="5892"/>
                    <a:pt x="2117" y="5858"/>
                  </a:cubicBezTo>
                  <a:lnTo>
                    <a:pt x="2121" y="5852"/>
                  </a:lnTo>
                  <a:lnTo>
                    <a:pt x="2121" y="5852"/>
                  </a:lnTo>
                  <a:cubicBezTo>
                    <a:pt x="2071" y="5869"/>
                    <a:pt x="1975" y="5882"/>
                    <a:pt x="1932" y="5882"/>
                  </a:cubicBezTo>
                  <a:cubicBezTo>
                    <a:pt x="1932" y="5855"/>
                    <a:pt x="1941" y="5852"/>
                    <a:pt x="1952" y="5852"/>
                  </a:cubicBezTo>
                  <a:lnTo>
                    <a:pt x="1971" y="5852"/>
                  </a:lnTo>
                  <a:cubicBezTo>
                    <a:pt x="1978" y="5852"/>
                    <a:pt x="1987" y="5852"/>
                    <a:pt x="1995" y="5838"/>
                  </a:cubicBezTo>
                  <a:cubicBezTo>
                    <a:pt x="1952" y="5835"/>
                    <a:pt x="1904" y="5829"/>
                    <a:pt x="1868" y="5822"/>
                  </a:cubicBezTo>
                  <a:cubicBezTo>
                    <a:pt x="1885" y="5775"/>
                    <a:pt x="1924" y="5759"/>
                    <a:pt x="1961" y="5759"/>
                  </a:cubicBezTo>
                  <a:cubicBezTo>
                    <a:pt x="1998" y="5759"/>
                    <a:pt x="2034" y="5775"/>
                    <a:pt x="2054" y="5799"/>
                  </a:cubicBezTo>
                  <a:cubicBezTo>
                    <a:pt x="2227" y="5530"/>
                    <a:pt x="1935" y="5795"/>
                    <a:pt x="1958" y="5526"/>
                  </a:cubicBezTo>
                  <a:lnTo>
                    <a:pt x="1958" y="5526"/>
                  </a:lnTo>
                  <a:lnTo>
                    <a:pt x="2044" y="5570"/>
                  </a:lnTo>
                  <a:cubicBezTo>
                    <a:pt x="2147" y="5417"/>
                    <a:pt x="2058" y="5403"/>
                    <a:pt x="2091" y="5267"/>
                  </a:cubicBezTo>
                  <a:lnTo>
                    <a:pt x="2091" y="5267"/>
                  </a:lnTo>
                  <a:cubicBezTo>
                    <a:pt x="2054" y="5311"/>
                    <a:pt x="1991" y="5556"/>
                    <a:pt x="1878" y="5556"/>
                  </a:cubicBezTo>
                  <a:lnTo>
                    <a:pt x="1861" y="5556"/>
                  </a:lnTo>
                  <a:cubicBezTo>
                    <a:pt x="1861" y="5516"/>
                    <a:pt x="1845" y="5483"/>
                    <a:pt x="1762" y="5473"/>
                  </a:cubicBezTo>
                  <a:cubicBezTo>
                    <a:pt x="1852" y="5410"/>
                    <a:pt x="1802" y="5377"/>
                    <a:pt x="1759" y="5323"/>
                  </a:cubicBezTo>
                  <a:lnTo>
                    <a:pt x="1885" y="5247"/>
                  </a:lnTo>
                  <a:cubicBezTo>
                    <a:pt x="1865" y="5237"/>
                    <a:pt x="1845" y="5234"/>
                    <a:pt x="1825" y="5234"/>
                  </a:cubicBezTo>
                  <a:cubicBezTo>
                    <a:pt x="1798" y="5234"/>
                    <a:pt x="1775" y="5240"/>
                    <a:pt x="1752" y="5244"/>
                  </a:cubicBezTo>
                  <a:cubicBezTo>
                    <a:pt x="1725" y="5251"/>
                    <a:pt x="1699" y="5254"/>
                    <a:pt x="1672" y="5254"/>
                  </a:cubicBezTo>
                  <a:cubicBezTo>
                    <a:pt x="1639" y="5177"/>
                    <a:pt x="1728" y="5104"/>
                    <a:pt x="1805" y="5044"/>
                  </a:cubicBezTo>
                  <a:cubicBezTo>
                    <a:pt x="1798" y="5021"/>
                    <a:pt x="1792" y="5011"/>
                    <a:pt x="1782" y="5011"/>
                  </a:cubicBezTo>
                  <a:cubicBezTo>
                    <a:pt x="1765" y="5011"/>
                    <a:pt x="1745" y="5038"/>
                    <a:pt x="1722" y="5064"/>
                  </a:cubicBezTo>
                  <a:cubicBezTo>
                    <a:pt x="1696" y="5094"/>
                    <a:pt x="1668" y="5121"/>
                    <a:pt x="1642" y="5121"/>
                  </a:cubicBezTo>
                  <a:cubicBezTo>
                    <a:pt x="1625" y="5121"/>
                    <a:pt x="1609" y="5111"/>
                    <a:pt x="1593" y="5087"/>
                  </a:cubicBezTo>
                  <a:cubicBezTo>
                    <a:pt x="1596" y="4964"/>
                    <a:pt x="1503" y="4932"/>
                    <a:pt x="1369" y="4838"/>
                  </a:cubicBezTo>
                  <a:cubicBezTo>
                    <a:pt x="1380" y="4795"/>
                    <a:pt x="1400" y="4788"/>
                    <a:pt x="1420" y="4788"/>
                  </a:cubicBezTo>
                  <a:lnTo>
                    <a:pt x="1436" y="4788"/>
                  </a:lnTo>
                  <a:cubicBezTo>
                    <a:pt x="1443" y="4792"/>
                    <a:pt x="1449" y="4792"/>
                    <a:pt x="1456" y="4792"/>
                  </a:cubicBezTo>
                  <a:cubicBezTo>
                    <a:pt x="1466" y="4792"/>
                    <a:pt x="1479" y="4788"/>
                    <a:pt x="1486" y="4775"/>
                  </a:cubicBezTo>
                  <a:lnTo>
                    <a:pt x="1357" y="4759"/>
                  </a:lnTo>
                  <a:cubicBezTo>
                    <a:pt x="1353" y="4739"/>
                    <a:pt x="1389" y="4732"/>
                    <a:pt x="1406" y="4725"/>
                  </a:cubicBezTo>
                  <a:cubicBezTo>
                    <a:pt x="1393" y="4719"/>
                    <a:pt x="1383" y="4716"/>
                    <a:pt x="1369" y="4716"/>
                  </a:cubicBezTo>
                  <a:cubicBezTo>
                    <a:pt x="1353" y="4716"/>
                    <a:pt x="1337" y="4722"/>
                    <a:pt x="1317" y="4725"/>
                  </a:cubicBezTo>
                  <a:cubicBezTo>
                    <a:pt x="1300" y="4728"/>
                    <a:pt x="1283" y="4736"/>
                    <a:pt x="1263" y="4736"/>
                  </a:cubicBezTo>
                  <a:cubicBezTo>
                    <a:pt x="1240" y="4736"/>
                    <a:pt x="1217" y="4725"/>
                    <a:pt x="1194" y="4702"/>
                  </a:cubicBezTo>
                  <a:cubicBezTo>
                    <a:pt x="1187" y="4705"/>
                    <a:pt x="1180" y="4705"/>
                    <a:pt x="1174" y="4705"/>
                  </a:cubicBezTo>
                  <a:cubicBezTo>
                    <a:pt x="1050" y="4705"/>
                    <a:pt x="1349" y="4443"/>
                    <a:pt x="1154" y="4386"/>
                  </a:cubicBezTo>
                  <a:cubicBezTo>
                    <a:pt x="1170" y="4366"/>
                    <a:pt x="1194" y="4366"/>
                    <a:pt x="1223" y="4366"/>
                  </a:cubicBezTo>
                  <a:lnTo>
                    <a:pt x="1234" y="4366"/>
                  </a:lnTo>
                  <a:cubicBezTo>
                    <a:pt x="1254" y="4366"/>
                    <a:pt x="1277" y="4366"/>
                    <a:pt x="1297" y="4357"/>
                  </a:cubicBezTo>
                  <a:cubicBezTo>
                    <a:pt x="1141" y="4237"/>
                    <a:pt x="1174" y="4254"/>
                    <a:pt x="995" y="4150"/>
                  </a:cubicBezTo>
                  <a:lnTo>
                    <a:pt x="1070" y="4024"/>
                  </a:lnTo>
                  <a:lnTo>
                    <a:pt x="1070" y="4024"/>
                  </a:lnTo>
                  <a:cubicBezTo>
                    <a:pt x="1038" y="4058"/>
                    <a:pt x="1001" y="4070"/>
                    <a:pt x="961" y="4070"/>
                  </a:cubicBezTo>
                  <a:cubicBezTo>
                    <a:pt x="881" y="4070"/>
                    <a:pt x="788" y="4015"/>
                    <a:pt x="702" y="3955"/>
                  </a:cubicBezTo>
                  <a:cubicBezTo>
                    <a:pt x="696" y="3958"/>
                    <a:pt x="688" y="3964"/>
                    <a:pt x="682" y="3971"/>
                  </a:cubicBezTo>
                  <a:cubicBezTo>
                    <a:pt x="645" y="4001"/>
                    <a:pt x="609" y="4031"/>
                    <a:pt x="596" y="4047"/>
                  </a:cubicBezTo>
                  <a:cubicBezTo>
                    <a:pt x="559" y="3998"/>
                    <a:pt x="522" y="3944"/>
                    <a:pt x="496" y="3888"/>
                  </a:cubicBezTo>
                  <a:cubicBezTo>
                    <a:pt x="503" y="3881"/>
                    <a:pt x="512" y="3878"/>
                    <a:pt x="529" y="3878"/>
                  </a:cubicBezTo>
                  <a:cubicBezTo>
                    <a:pt x="556" y="3878"/>
                    <a:pt x="592" y="3888"/>
                    <a:pt x="632" y="3901"/>
                  </a:cubicBezTo>
                  <a:cubicBezTo>
                    <a:pt x="619" y="3891"/>
                    <a:pt x="605" y="3881"/>
                    <a:pt x="596" y="3875"/>
                  </a:cubicBezTo>
                  <a:cubicBezTo>
                    <a:pt x="616" y="3851"/>
                    <a:pt x="639" y="3838"/>
                    <a:pt x="665" y="3838"/>
                  </a:cubicBezTo>
                  <a:lnTo>
                    <a:pt x="668" y="3838"/>
                  </a:lnTo>
                  <a:cubicBezTo>
                    <a:pt x="676" y="3835"/>
                    <a:pt x="682" y="3835"/>
                    <a:pt x="688" y="3835"/>
                  </a:cubicBezTo>
                  <a:cubicBezTo>
                    <a:pt x="728" y="3835"/>
                    <a:pt x="771" y="3851"/>
                    <a:pt x="818" y="3865"/>
                  </a:cubicBezTo>
                  <a:cubicBezTo>
                    <a:pt x="788" y="3885"/>
                    <a:pt x="762" y="3911"/>
                    <a:pt x="728" y="3931"/>
                  </a:cubicBezTo>
                  <a:cubicBezTo>
                    <a:pt x="802" y="3955"/>
                    <a:pt x="875" y="3971"/>
                    <a:pt x="941" y="3971"/>
                  </a:cubicBezTo>
                  <a:cubicBezTo>
                    <a:pt x="967" y="3971"/>
                    <a:pt x="991" y="3968"/>
                    <a:pt x="1015" y="3961"/>
                  </a:cubicBezTo>
                  <a:cubicBezTo>
                    <a:pt x="998" y="3958"/>
                    <a:pt x="978" y="3938"/>
                    <a:pt x="967" y="3918"/>
                  </a:cubicBezTo>
                  <a:lnTo>
                    <a:pt x="967" y="3918"/>
                  </a:lnTo>
                  <a:cubicBezTo>
                    <a:pt x="984" y="3921"/>
                    <a:pt x="998" y="3928"/>
                    <a:pt x="1011" y="3928"/>
                  </a:cubicBezTo>
                  <a:cubicBezTo>
                    <a:pt x="1018" y="3928"/>
                    <a:pt x="1024" y="3925"/>
                    <a:pt x="1027" y="3921"/>
                  </a:cubicBezTo>
                  <a:cubicBezTo>
                    <a:pt x="1047" y="3915"/>
                    <a:pt x="1007" y="3908"/>
                    <a:pt x="967" y="3888"/>
                  </a:cubicBezTo>
                  <a:lnTo>
                    <a:pt x="1130" y="3835"/>
                  </a:lnTo>
                  <a:lnTo>
                    <a:pt x="1064" y="3835"/>
                  </a:lnTo>
                  <a:lnTo>
                    <a:pt x="1157" y="3639"/>
                  </a:lnTo>
                  <a:cubicBezTo>
                    <a:pt x="975" y="3516"/>
                    <a:pt x="745" y="3386"/>
                    <a:pt x="688" y="3141"/>
                  </a:cubicBezTo>
                  <a:lnTo>
                    <a:pt x="688" y="3141"/>
                  </a:lnTo>
                  <a:cubicBezTo>
                    <a:pt x="748" y="3177"/>
                    <a:pt x="798" y="3184"/>
                    <a:pt x="851" y="3184"/>
                  </a:cubicBezTo>
                  <a:cubicBezTo>
                    <a:pt x="868" y="3184"/>
                    <a:pt x="881" y="3180"/>
                    <a:pt x="898" y="3180"/>
                  </a:cubicBezTo>
                  <a:lnTo>
                    <a:pt x="944" y="3180"/>
                  </a:lnTo>
                  <a:cubicBezTo>
                    <a:pt x="967" y="3180"/>
                    <a:pt x="995" y="3180"/>
                    <a:pt x="1024" y="3184"/>
                  </a:cubicBezTo>
                  <a:cubicBezTo>
                    <a:pt x="871" y="3233"/>
                    <a:pt x="1084" y="3360"/>
                    <a:pt x="1047" y="3466"/>
                  </a:cubicBezTo>
                  <a:cubicBezTo>
                    <a:pt x="1058" y="3436"/>
                    <a:pt x="1084" y="3426"/>
                    <a:pt x="1107" y="3426"/>
                  </a:cubicBezTo>
                  <a:cubicBezTo>
                    <a:pt x="1127" y="3426"/>
                    <a:pt x="1147" y="3432"/>
                    <a:pt x="1157" y="3440"/>
                  </a:cubicBezTo>
                  <a:lnTo>
                    <a:pt x="1027" y="3233"/>
                  </a:lnTo>
                  <a:lnTo>
                    <a:pt x="1027" y="3233"/>
                  </a:lnTo>
                  <a:cubicBezTo>
                    <a:pt x="1041" y="3237"/>
                    <a:pt x="1050" y="3237"/>
                    <a:pt x="1061" y="3237"/>
                  </a:cubicBezTo>
                  <a:cubicBezTo>
                    <a:pt x="1137" y="3237"/>
                    <a:pt x="1121" y="3193"/>
                    <a:pt x="1174" y="3153"/>
                  </a:cubicBezTo>
                  <a:lnTo>
                    <a:pt x="1144" y="3153"/>
                  </a:lnTo>
                  <a:cubicBezTo>
                    <a:pt x="944" y="3153"/>
                    <a:pt x="1034" y="2984"/>
                    <a:pt x="978" y="2894"/>
                  </a:cubicBezTo>
                  <a:lnTo>
                    <a:pt x="978" y="2894"/>
                  </a:lnTo>
                  <a:cubicBezTo>
                    <a:pt x="1054" y="2901"/>
                    <a:pt x="1130" y="2934"/>
                    <a:pt x="1101" y="3027"/>
                  </a:cubicBezTo>
                  <a:cubicBezTo>
                    <a:pt x="1286" y="2951"/>
                    <a:pt x="845" y="2842"/>
                    <a:pt x="1018" y="2759"/>
                  </a:cubicBezTo>
                  <a:lnTo>
                    <a:pt x="1018" y="2759"/>
                  </a:lnTo>
                  <a:cubicBezTo>
                    <a:pt x="1018" y="2785"/>
                    <a:pt x="1001" y="2798"/>
                    <a:pt x="1038" y="2811"/>
                  </a:cubicBezTo>
                  <a:cubicBezTo>
                    <a:pt x="991" y="2755"/>
                    <a:pt x="1047" y="2652"/>
                    <a:pt x="1101" y="2652"/>
                  </a:cubicBezTo>
                  <a:cubicBezTo>
                    <a:pt x="1110" y="2652"/>
                    <a:pt x="1121" y="2655"/>
                    <a:pt x="1130" y="2662"/>
                  </a:cubicBezTo>
                  <a:lnTo>
                    <a:pt x="1124" y="2688"/>
                  </a:lnTo>
                  <a:cubicBezTo>
                    <a:pt x="1177" y="2535"/>
                    <a:pt x="1270" y="2224"/>
                    <a:pt x="1094" y="2124"/>
                  </a:cubicBezTo>
                  <a:lnTo>
                    <a:pt x="1094" y="2124"/>
                  </a:lnTo>
                  <a:cubicBezTo>
                    <a:pt x="1117" y="2130"/>
                    <a:pt x="1306" y="2230"/>
                    <a:pt x="1340" y="2253"/>
                  </a:cubicBezTo>
                  <a:cubicBezTo>
                    <a:pt x="1223" y="2137"/>
                    <a:pt x="1110" y="2014"/>
                    <a:pt x="1001" y="1885"/>
                  </a:cubicBezTo>
                  <a:cubicBezTo>
                    <a:pt x="951" y="1828"/>
                    <a:pt x="904" y="1768"/>
                    <a:pt x="858" y="1708"/>
                  </a:cubicBezTo>
                  <a:lnTo>
                    <a:pt x="858" y="1708"/>
                  </a:lnTo>
                  <a:cubicBezTo>
                    <a:pt x="901" y="1735"/>
                    <a:pt x="967" y="1765"/>
                    <a:pt x="1044" y="1794"/>
                  </a:cubicBezTo>
                  <a:cubicBezTo>
                    <a:pt x="1210" y="1861"/>
                    <a:pt x="1409" y="1941"/>
                    <a:pt x="1436" y="2050"/>
                  </a:cubicBezTo>
                  <a:cubicBezTo>
                    <a:pt x="1476" y="2027"/>
                    <a:pt x="1513" y="1994"/>
                    <a:pt x="1496" y="1901"/>
                  </a:cubicBezTo>
                  <a:lnTo>
                    <a:pt x="1489" y="1901"/>
                  </a:lnTo>
                  <a:cubicBezTo>
                    <a:pt x="1436" y="1901"/>
                    <a:pt x="1250" y="1845"/>
                    <a:pt x="1250" y="1808"/>
                  </a:cubicBezTo>
                  <a:cubicBezTo>
                    <a:pt x="1469" y="1805"/>
                    <a:pt x="1377" y="1791"/>
                    <a:pt x="1569" y="1765"/>
                  </a:cubicBezTo>
                  <a:lnTo>
                    <a:pt x="1566" y="1765"/>
                  </a:lnTo>
                  <a:cubicBezTo>
                    <a:pt x="1506" y="1765"/>
                    <a:pt x="1317" y="1612"/>
                    <a:pt x="1360" y="1558"/>
                  </a:cubicBezTo>
                  <a:lnTo>
                    <a:pt x="1360" y="1558"/>
                  </a:lnTo>
                  <a:cubicBezTo>
                    <a:pt x="1386" y="1586"/>
                    <a:pt x="1566" y="1678"/>
                    <a:pt x="1596" y="1715"/>
                  </a:cubicBezTo>
                  <a:cubicBezTo>
                    <a:pt x="1549" y="1635"/>
                    <a:pt x="1509" y="1552"/>
                    <a:pt x="1473" y="1472"/>
                  </a:cubicBezTo>
                  <a:lnTo>
                    <a:pt x="1473" y="1472"/>
                  </a:lnTo>
                  <a:cubicBezTo>
                    <a:pt x="1516" y="1526"/>
                    <a:pt x="1649" y="1578"/>
                    <a:pt x="1719" y="1589"/>
                  </a:cubicBezTo>
                  <a:cubicBezTo>
                    <a:pt x="1668" y="1572"/>
                    <a:pt x="1802" y="1486"/>
                    <a:pt x="1802" y="1439"/>
                  </a:cubicBezTo>
                  <a:lnTo>
                    <a:pt x="1802" y="1439"/>
                  </a:lnTo>
                  <a:lnTo>
                    <a:pt x="1715" y="1456"/>
                  </a:lnTo>
                  <a:cubicBezTo>
                    <a:pt x="1841" y="1336"/>
                    <a:pt x="1533" y="1093"/>
                    <a:pt x="1665" y="954"/>
                  </a:cubicBezTo>
                  <a:lnTo>
                    <a:pt x="1665" y="954"/>
                  </a:lnTo>
                  <a:cubicBezTo>
                    <a:pt x="1688" y="1004"/>
                    <a:pt x="1845" y="1173"/>
                    <a:pt x="1935" y="1173"/>
                  </a:cubicBezTo>
                  <a:cubicBezTo>
                    <a:pt x="1941" y="1173"/>
                    <a:pt x="1952" y="1170"/>
                    <a:pt x="1958" y="1167"/>
                  </a:cubicBezTo>
                  <a:cubicBezTo>
                    <a:pt x="1915" y="1104"/>
                    <a:pt x="1822" y="944"/>
                    <a:pt x="1755" y="775"/>
                  </a:cubicBezTo>
                  <a:cubicBezTo>
                    <a:pt x="1692" y="632"/>
                    <a:pt x="1656" y="482"/>
                    <a:pt x="1685" y="386"/>
                  </a:cubicBezTo>
                  <a:lnTo>
                    <a:pt x="1685" y="386"/>
                  </a:lnTo>
                  <a:lnTo>
                    <a:pt x="1762" y="419"/>
                  </a:lnTo>
                  <a:cubicBezTo>
                    <a:pt x="1778" y="366"/>
                    <a:pt x="1792" y="310"/>
                    <a:pt x="1812" y="259"/>
                  </a:cubicBezTo>
                  <a:cubicBezTo>
                    <a:pt x="1838" y="353"/>
                    <a:pt x="1872" y="486"/>
                    <a:pt x="1908" y="625"/>
                  </a:cubicBezTo>
                  <a:cubicBezTo>
                    <a:pt x="1958" y="814"/>
                    <a:pt x="2011" y="1011"/>
                    <a:pt x="2041" y="1120"/>
                  </a:cubicBezTo>
                  <a:lnTo>
                    <a:pt x="2051" y="1120"/>
                  </a:lnTo>
                  <a:cubicBezTo>
                    <a:pt x="2074" y="1120"/>
                    <a:pt x="2087" y="1127"/>
                    <a:pt x="2101" y="1130"/>
                  </a:cubicBezTo>
                  <a:cubicBezTo>
                    <a:pt x="2114" y="1133"/>
                    <a:pt x="2121" y="1137"/>
                    <a:pt x="2131" y="1137"/>
                  </a:cubicBezTo>
                  <a:cubicBezTo>
                    <a:pt x="2144" y="1137"/>
                    <a:pt x="2157" y="1130"/>
                    <a:pt x="2180" y="1100"/>
                  </a:cubicBezTo>
                  <a:cubicBezTo>
                    <a:pt x="2254" y="1130"/>
                    <a:pt x="2223" y="1213"/>
                    <a:pt x="2204" y="1236"/>
                  </a:cubicBezTo>
                  <a:lnTo>
                    <a:pt x="2300" y="1176"/>
                  </a:lnTo>
                  <a:cubicBezTo>
                    <a:pt x="2290" y="1127"/>
                    <a:pt x="2274" y="1077"/>
                    <a:pt x="2263" y="1027"/>
                  </a:cubicBezTo>
                  <a:cubicBezTo>
                    <a:pt x="2257" y="1047"/>
                    <a:pt x="2254" y="1067"/>
                    <a:pt x="2247" y="1087"/>
                  </a:cubicBezTo>
                  <a:cubicBezTo>
                    <a:pt x="2154" y="1000"/>
                    <a:pt x="2071" y="751"/>
                    <a:pt x="2151" y="629"/>
                  </a:cubicBezTo>
                  <a:cubicBezTo>
                    <a:pt x="2147" y="615"/>
                    <a:pt x="2144" y="601"/>
                    <a:pt x="2137" y="589"/>
                  </a:cubicBezTo>
                  <a:cubicBezTo>
                    <a:pt x="2124" y="546"/>
                    <a:pt x="2114" y="502"/>
                    <a:pt x="2101" y="459"/>
                  </a:cubicBezTo>
                  <a:cubicBezTo>
                    <a:pt x="2074" y="373"/>
                    <a:pt x="2051" y="290"/>
                    <a:pt x="2024" y="207"/>
                  </a:cubicBezTo>
                  <a:cubicBezTo>
                    <a:pt x="2004" y="137"/>
                    <a:pt x="1981" y="67"/>
                    <a:pt x="1961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810950" y="825250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60" y="0"/>
                  </a:moveTo>
                  <a:cubicBezTo>
                    <a:pt x="44" y="11"/>
                    <a:pt x="20" y="14"/>
                    <a:pt x="1" y="17"/>
                  </a:cubicBezTo>
                  <a:cubicBezTo>
                    <a:pt x="7" y="20"/>
                    <a:pt x="13" y="24"/>
                    <a:pt x="20" y="24"/>
                  </a:cubicBezTo>
                  <a:cubicBezTo>
                    <a:pt x="33" y="24"/>
                    <a:pt x="47" y="17"/>
                    <a:pt x="60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832050" y="758550"/>
              <a:ext cx="6350" cy="4175"/>
            </a:xfrm>
            <a:custGeom>
              <a:avLst/>
              <a:gdLst/>
              <a:ahLst/>
              <a:cxnLst/>
              <a:rect l="l" t="t" r="r" b="b"/>
              <a:pathLst>
                <a:path w="254" h="167" extrusionOk="0">
                  <a:moveTo>
                    <a:pt x="46" y="0"/>
                  </a:moveTo>
                  <a:cubicBezTo>
                    <a:pt x="46" y="90"/>
                    <a:pt x="0" y="93"/>
                    <a:pt x="140" y="167"/>
                  </a:cubicBezTo>
                  <a:cubicBezTo>
                    <a:pt x="253" y="123"/>
                    <a:pt x="43" y="57"/>
                    <a:pt x="163" y="27"/>
                  </a:cubicBezTo>
                  <a:cubicBezTo>
                    <a:pt x="157" y="10"/>
                    <a:pt x="143" y="7"/>
                    <a:pt x="133" y="7"/>
                  </a:cubicBezTo>
                  <a:cubicBezTo>
                    <a:pt x="123" y="7"/>
                    <a:pt x="113" y="10"/>
                    <a:pt x="100" y="14"/>
                  </a:cubicBezTo>
                  <a:cubicBezTo>
                    <a:pt x="90" y="17"/>
                    <a:pt x="80" y="17"/>
                    <a:pt x="70" y="17"/>
                  </a:cubicBezTo>
                  <a:cubicBezTo>
                    <a:pt x="60" y="17"/>
                    <a:pt x="54" y="14"/>
                    <a:pt x="46" y="0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833050" y="757300"/>
              <a:ext cx="175" cy="1275"/>
            </a:xfrm>
            <a:custGeom>
              <a:avLst/>
              <a:gdLst/>
              <a:ahLst/>
              <a:cxnLst/>
              <a:rect l="l" t="t" r="r" b="b"/>
              <a:pathLst>
                <a:path w="7" h="51" extrusionOk="0">
                  <a:moveTo>
                    <a:pt x="3" y="1"/>
                  </a:moveTo>
                  <a:cubicBezTo>
                    <a:pt x="0" y="27"/>
                    <a:pt x="3" y="41"/>
                    <a:pt x="6" y="50"/>
                  </a:cubicBezTo>
                  <a:cubicBezTo>
                    <a:pt x="6" y="37"/>
                    <a:pt x="6" y="21"/>
                    <a:pt x="3" y="1"/>
                  </a:cubicBez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833950" y="857300"/>
              <a:ext cx="1525" cy="2375"/>
            </a:xfrm>
            <a:custGeom>
              <a:avLst/>
              <a:gdLst/>
              <a:ahLst/>
              <a:cxnLst/>
              <a:rect l="l" t="t" r="r" b="b"/>
              <a:pathLst>
                <a:path w="61" h="95" extrusionOk="0">
                  <a:moveTo>
                    <a:pt x="61" y="1"/>
                  </a:moveTo>
                  <a:lnTo>
                    <a:pt x="30" y="18"/>
                  </a:lnTo>
                  <a:cubicBezTo>
                    <a:pt x="1" y="48"/>
                    <a:pt x="7" y="65"/>
                    <a:pt x="21" y="9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846500" y="875250"/>
              <a:ext cx="1850" cy="3200"/>
            </a:xfrm>
            <a:custGeom>
              <a:avLst/>
              <a:gdLst/>
              <a:ahLst/>
              <a:cxnLst/>
              <a:rect l="l" t="t" r="r" b="b"/>
              <a:pathLst>
                <a:path w="74" h="128" extrusionOk="0">
                  <a:moveTo>
                    <a:pt x="63" y="1"/>
                  </a:moveTo>
                  <a:lnTo>
                    <a:pt x="0" y="127"/>
                  </a:lnTo>
                  <a:lnTo>
                    <a:pt x="74" y="1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8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541050" y="1154275"/>
              <a:ext cx="350" cy="525"/>
            </a:xfrm>
            <a:custGeom>
              <a:avLst/>
              <a:gdLst/>
              <a:ahLst/>
              <a:cxnLst/>
              <a:rect l="l" t="t" r="r" b="b"/>
              <a:pathLst>
                <a:path w="14" h="21" extrusionOk="0">
                  <a:moveTo>
                    <a:pt x="14" y="1"/>
                  </a:moveTo>
                  <a:cubicBezTo>
                    <a:pt x="7" y="8"/>
                    <a:pt x="4" y="14"/>
                    <a:pt x="0" y="21"/>
                  </a:cubicBezTo>
                  <a:cubicBezTo>
                    <a:pt x="4" y="14"/>
                    <a:pt x="11" y="8"/>
                    <a:pt x="14" y="1"/>
                  </a:cubicBezTo>
                  <a:close/>
                </a:path>
              </a:pathLst>
            </a:custGeom>
            <a:solidFill>
              <a:srgbClr val="95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466625" y="1138525"/>
              <a:ext cx="87825" cy="141725"/>
            </a:xfrm>
            <a:custGeom>
              <a:avLst/>
              <a:gdLst/>
              <a:ahLst/>
              <a:cxnLst/>
              <a:rect l="l" t="t" r="r" b="b"/>
              <a:pathLst>
                <a:path w="3513" h="5669" extrusionOk="0">
                  <a:moveTo>
                    <a:pt x="469" y="864"/>
                  </a:moveTo>
                  <a:cubicBezTo>
                    <a:pt x="462" y="864"/>
                    <a:pt x="452" y="870"/>
                    <a:pt x="432" y="880"/>
                  </a:cubicBezTo>
                  <a:lnTo>
                    <a:pt x="459" y="897"/>
                  </a:lnTo>
                  <a:cubicBezTo>
                    <a:pt x="469" y="880"/>
                    <a:pt x="479" y="864"/>
                    <a:pt x="469" y="864"/>
                  </a:cubicBezTo>
                  <a:close/>
                  <a:moveTo>
                    <a:pt x="3513" y="0"/>
                  </a:moveTo>
                  <a:lnTo>
                    <a:pt x="3513" y="0"/>
                  </a:lnTo>
                  <a:cubicBezTo>
                    <a:pt x="3436" y="26"/>
                    <a:pt x="3356" y="46"/>
                    <a:pt x="3276" y="56"/>
                  </a:cubicBezTo>
                  <a:cubicBezTo>
                    <a:pt x="3243" y="76"/>
                    <a:pt x="3273" y="103"/>
                    <a:pt x="3296" y="120"/>
                  </a:cubicBezTo>
                  <a:cubicBezTo>
                    <a:pt x="3276" y="109"/>
                    <a:pt x="3260" y="106"/>
                    <a:pt x="3247" y="106"/>
                  </a:cubicBezTo>
                  <a:cubicBezTo>
                    <a:pt x="3187" y="106"/>
                    <a:pt x="3217" y="203"/>
                    <a:pt x="3180" y="229"/>
                  </a:cubicBezTo>
                  <a:lnTo>
                    <a:pt x="2997" y="152"/>
                  </a:lnTo>
                  <a:lnTo>
                    <a:pt x="2997" y="152"/>
                  </a:lnTo>
                  <a:cubicBezTo>
                    <a:pt x="2954" y="209"/>
                    <a:pt x="3014" y="232"/>
                    <a:pt x="3017" y="259"/>
                  </a:cubicBezTo>
                  <a:cubicBezTo>
                    <a:pt x="2772" y="379"/>
                    <a:pt x="2479" y="339"/>
                    <a:pt x="2293" y="479"/>
                  </a:cubicBezTo>
                  <a:cubicBezTo>
                    <a:pt x="2213" y="451"/>
                    <a:pt x="2266" y="379"/>
                    <a:pt x="2197" y="379"/>
                  </a:cubicBezTo>
                  <a:cubicBezTo>
                    <a:pt x="2194" y="379"/>
                    <a:pt x="2186" y="379"/>
                    <a:pt x="2183" y="382"/>
                  </a:cubicBezTo>
                  <a:cubicBezTo>
                    <a:pt x="2336" y="475"/>
                    <a:pt x="1981" y="511"/>
                    <a:pt x="2034" y="581"/>
                  </a:cubicBezTo>
                  <a:cubicBezTo>
                    <a:pt x="1997" y="551"/>
                    <a:pt x="1951" y="548"/>
                    <a:pt x="1907" y="548"/>
                  </a:cubicBezTo>
                  <a:lnTo>
                    <a:pt x="1861" y="548"/>
                  </a:lnTo>
                  <a:cubicBezTo>
                    <a:pt x="1844" y="548"/>
                    <a:pt x="1831" y="551"/>
                    <a:pt x="1815" y="551"/>
                  </a:cubicBezTo>
                  <a:cubicBezTo>
                    <a:pt x="1755" y="551"/>
                    <a:pt x="1705" y="534"/>
                    <a:pt x="1701" y="439"/>
                  </a:cubicBezTo>
                  <a:cubicBezTo>
                    <a:pt x="1592" y="451"/>
                    <a:pt x="1635" y="545"/>
                    <a:pt x="1668" y="554"/>
                  </a:cubicBezTo>
                  <a:cubicBezTo>
                    <a:pt x="1545" y="578"/>
                    <a:pt x="1442" y="601"/>
                    <a:pt x="1356" y="691"/>
                  </a:cubicBezTo>
                  <a:cubicBezTo>
                    <a:pt x="1349" y="687"/>
                    <a:pt x="1339" y="684"/>
                    <a:pt x="1329" y="684"/>
                  </a:cubicBezTo>
                  <a:cubicBezTo>
                    <a:pt x="1283" y="684"/>
                    <a:pt x="1200" y="707"/>
                    <a:pt x="1103" y="727"/>
                  </a:cubicBezTo>
                  <a:cubicBezTo>
                    <a:pt x="1007" y="750"/>
                    <a:pt x="901" y="774"/>
                    <a:pt x="811" y="774"/>
                  </a:cubicBezTo>
                  <a:cubicBezTo>
                    <a:pt x="748" y="774"/>
                    <a:pt x="691" y="761"/>
                    <a:pt x="655" y="731"/>
                  </a:cubicBezTo>
                  <a:lnTo>
                    <a:pt x="655" y="731"/>
                  </a:lnTo>
                  <a:cubicBezTo>
                    <a:pt x="735" y="807"/>
                    <a:pt x="648" y="778"/>
                    <a:pt x="582" y="830"/>
                  </a:cubicBezTo>
                  <a:lnTo>
                    <a:pt x="665" y="907"/>
                  </a:lnTo>
                  <a:lnTo>
                    <a:pt x="492" y="920"/>
                  </a:lnTo>
                  <a:cubicBezTo>
                    <a:pt x="476" y="930"/>
                    <a:pt x="465" y="933"/>
                    <a:pt x="459" y="933"/>
                  </a:cubicBezTo>
                  <a:cubicBezTo>
                    <a:pt x="452" y="933"/>
                    <a:pt x="452" y="930"/>
                    <a:pt x="449" y="927"/>
                  </a:cubicBezTo>
                  <a:cubicBezTo>
                    <a:pt x="422" y="927"/>
                    <a:pt x="449" y="873"/>
                    <a:pt x="372" y="864"/>
                  </a:cubicBezTo>
                  <a:cubicBezTo>
                    <a:pt x="296" y="867"/>
                    <a:pt x="312" y="913"/>
                    <a:pt x="303" y="963"/>
                  </a:cubicBezTo>
                  <a:lnTo>
                    <a:pt x="319" y="973"/>
                  </a:lnTo>
                  <a:lnTo>
                    <a:pt x="292" y="987"/>
                  </a:lnTo>
                  <a:cubicBezTo>
                    <a:pt x="280" y="983"/>
                    <a:pt x="286" y="963"/>
                    <a:pt x="292" y="933"/>
                  </a:cubicBezTo>
                  <a:cubicBezTo>
                    <a:pt x="292" y="907"/>
                    <a:pt x="296" y="873"/>
                    <a:pt x="229" y="861"/>
                  </a:cubicBezTo>
                  <a:lnTo>
                    <a:pt x="229" y="861"/>
                  </a:lnTo>
                  <a:cubicBezTo>
                    <a:pt x="233" y="877"/>
                    <a:pt x="246" y="957"/>
                    <a:pt x="220" y="957"/>
                  </a:cubicBezTo>
                  <a:cubicBezTo>
                    <a:pt x="213" y="957"/>
                    <a:pt x="206" y="950"/>
                    <a:pt x="193" y="937"/>
                  </a:cubicBezTo>
                  <a:cubicBezTo>
                    <a:pt x="240" y="937"/>
                    <a:pt x="197" y="884"/>
                    <a:pt x="157" y="861"/>
                  </a:cubicBezTo>
                  <a:lnTo>
                    <a:pt x="67" y="861"/>
                  </a:lnTo>
                  <a:cubicBezTo>
                    <a:pt x="113" y="897"/>
                    <a:pt x="153" y="930"/>
                    <a:pt x="189" y="963"/>
                  </a:cubicBezTo>
                  <a:lnTo>
                    <a:pt x="140" y="963"/>
                  </a:lnTo>
                  <a:cubicBezTo>
                    <a:pt x="110" y="963"/>
                    <a:pt x="77" y="963"/>
                    <a:pt x="44" y="960"/>
                  </a:cubicBezTo>
                  <a:cubicBezTo>
                    <a:pt x="17" y="980"/>
                    <a:pt x="37" y="1033"/>
                    <a:pt x="37" y="1073"/>
                  </a:cubicBezTo>
                  <a:cubicBezTo>
                    <a:pt x="40" y="1117"/>
                    <a:pt x="47" y="1166"/>
                    <a:pt x="60" y="1219"/>
                  </a:cubicBezTo>
                  <a:cubicBezTo>
                    <a:pt x="77" y="1282"/>
                    <a:pt x="83" y="1316"/>
                    <a:pt x="130" y="1425"/>
                  </a:cubicBezTo>
                  <a:cubicBezTo>
                    <a:pt x="33" y="1455"/>
                    <a:pt x="229" y="1688"/>
                    <a:pt x="83" y="1711"/>
                  </a:cubicBezTo>
                  <a:lnTo>
                    <a:pt x="87" y="1691"/>
                  </a:lnTo>
                  <a:cubicBezTo>
                    <a:pt x="77" y="1671"/>
                    <a:pt x="67" y="1664"/>
                    <a:pt x="57" y="1664"/>
                  </a:cubicBezTo>
                  <a:cubicBezTo>
                    <a:pt x="24" y="1664"/>
                    <a:pt x="0" y="1774"/>
                    <a:pt x="40" y="1827"/>
                  </a:cubicBezTo>
                  <a:cubicBezTo>
                    <a:pt x="40" y="1804"/>
                    <a:pt x="53" y="1798"/>
                    <a:pt x="73" y="1798"/>
                  </a:cubicBezTo>
                  <a:cubicBezTo>
                    <a:pt x="83" y="1798"/>
                    <a:pt x="100" y="1801"/>
                    <a:pt x="113" y="1804"/>
                  </a:cubicBezTo>
                  <a:cubicBezTo>
                    <a:pt x="126" y="1807"/>
                    <a:pt x="140" y="1810"/>
                    <a:pt x="153" y="1810"/>
                  </a:cubicBezTo>
                  <a:cubicBezTo>
                    <a:pt x="180" y="1810"/>
                    <a:pt x="197" y="1794"/>
                    <a:pt x="170" y="1715"/>
                  </a:cubicBezTo>
                  <a:lnTo>
                    <a:pt x="170" y="1715"/>
                  </a:lnTo>
                  <a:lnTo>
                    <a:pt x="296" y="1830"/>
                  </a:lnTo>
                  <a:lnTo>
                    <a:pt x="329" y="1830"/>
                  </a:lnTo>
                  <a:cubicBezTo>
                    <a:pt x="575" y="1830"/>
                    <a:pt x="449" y="2226"/>
                    <a:pt x="628" y="2392"/>
                  </a:cubicBezTo>
                  <a:cubicBezTo>
                    <a:pt x="619" y="2388"/>
                    <a:pt x="608" y="2385"/>
                    <a:pt x="602" y="2385"/>
                  </a:cubicBezTo>
                  <a:cubicBezTo>
                    <a:pt x="595" y="2385"/>
                    <a:pt x="588" y="2385"/>
                    <a:pt x="585" y="2388"/>
                  </a:cubicBezTo>
                  <a:cubicBezTo>
                    <a:pt x="758" y="2535"/>
                    <a:pt x="731" y="2837"/>
                    <a:pt x="798" y="2861"/>
                  </a:cubicBezTo>
                  <a:lnTo>
                    <a:pt x="741" y="2914"/>
                  </a:lnTo>
                  <a:cubicBezTo>
                    <a:pt x="927" y="3017"/>
                    <a:pt x="947" y="3026"/>
                    <a:pt x="1014" y="3233"/>
                  </a:cubicBezTo>
                  <a:cubicBezTo>
                    <a:pt x="1001" y="3239"/>
                    <a:pt x="970" y="3230"/>
                    <a:pt x="970" y="3266"/>
                  </a:cubicBezTo>
                  <a:cubicBezTo>
                    <a:pt x="1047" y="3282"/>
                    <a:pt x="1120" y="3293"/>
                    <a:pt x="1183" y="3425"/>
                  </a:cubicBezTo>
                  <a:lnTo>
                    <a:pt x="1163" y="3432"/>
                  </a:lnTo>
                  <a:cubicBezTo>
                    <a:pt x="1206" y="3495"/>
                    <a:pt x="1249" y="3558"/>
                    <a:pt x="1296" y="3618"/>
                  </a:cubicBezTo>
                  <a:cubicBezTo>
                    <a:pt x="1100" y="3751"/>
                    <a:pt x="1632" y="3854"/>
                    <a:pt x="1465" y="4057"/>
                  </a:cubicBezTo>
                  <a:lnTo>
                    <a:pt x="1469" y="4057"/>
                  </a:lnTo>
                  <a:cubicBezTo>
                    <a:pt x="1548" y="4057"/>
                    <a:pt x="1665" y="4173"/>
                    <a:pt x="1735" y="4207"/>
                  </a:cubicBezTo>
                  <a:cubicBezTo>
                    <a:pt x="1741" y="4203"/>
                    <a:pt x="1748" y="4203"/>
                    <a:pt x="1755" y="4203"/>
                  </a:cubicBezTo>
                  <a:cubicBezTo>
                    <a:pt x="1764" y="4203"/>
                    <a:pt x="1775" y="4207"/>
                    <a:pt x="1788" y="4210"/>
                  </a:cubicBezTo>
                  <a:cubicBezTo>
                    <a:pt x="1784" y="4216"/>
                    <a:pt x="1778" y="4219"/>
                    <a:pt x="1772" y="4219"/>
                  </a:cubicBezTo>
                  <a:cubicBezTo>
                    <a:pt x="1761" y="4219"/>
                    <a:pt x="1748" y="4216"/>
                    <a:pt x="1735" y="4210"/>
                  </a:cubicBezTo>
                  <a:cubicBezTo>
                    <a:pt x="1728" y="4216"/>
                    <a:pt x="1721" y="4227"/>
                    <a:pt x="1721" y="4243"/>
                  </a:cubicBezTo>
                  <a:lnTo>
                    <a:pt x="1732" y="4243"/>
                  </a:lnTo>
                  <a:cubicBezTo>
                    <a:pt x="1871" y="4243"/>
                    <a:pt x="1847" y="4462"/>
                    <a:pt x="1924" y="4526"/>
                  </a:cubicBezTo>
                  <a:cubicBezTo>
                    <a:pt x="1938" y="4529"/>
                    <a:pt x="1947" y="4532"/>
                    <a:pt x="1957" y="4532"/>
                  </a:cubicBezTo>
                  <a:cubicBezTo>
                    <a:pt x="1991" y="4532"/>
                    <a:pt x="2001" y="4495"/>
                    <a:pt x="2011" y="4459"/>
                  </a:cubicBezTo>
                  <a:cubicBezTo>
                    <a:pt x="2014" y="4621"/>
                    <a:pt x="2320" y="4629"/>
                    <a:pt x="2316" y="4692"/>
                  </a:cubicBezTo>
                  <a:cubicBezTo>
                    <a:pt x="2370" y="4765"/>
                    <a:pt x="2273" y="4781"/>
                    <a:pt x="2257" y="4834"/>
                  </a:cubicBezTo>
                  <a:cubicBezTo>
                    <a:pt x="2270" y="4845"/>
                    <a:pt x="2286" y="4848"/>
                    <a:pt x="2296" y="4848"/>
                  </a:cubicBezTo>
                  <a:cubicBezTo>
                    <a:pt x="2323" y="4848"/>
                    <a:pt x="2343" y="4831"/>
                    <a:pt x="2359" y="4818"/>
                  </a:cubicBezTo>
                  <a:cubicBezTo>
                    <a:pt x="2376" y="4801"/>
                    <a:pt x="2390" y="4785"/>
                    <a:pt x="2402" y="4785"/>
                  </a:cubicBezTo>
                  <a:cubicBezTo>
                    <a:pt x="2416" y="4785"/>
                    <a:pt x="2430" y="4801"/>
                    <a:pt x="2450" y="4857"/>
                  </a:cubicBezTo>
                  <a:cubicBezTo>
                    <a:pt x="2436" y="4851"/>
                    <a:pt x="2416" y="4841"/>
                    <a:pt x="2402" y="4841"/>
                  </a:cubicBezTo>
                  <a:cubicBezTo>
                    <a:pt x="2399" y="4841"/>
                    <a:pt x="2396" y="4845"/>
                    <a:pt x="2396" y="4851"/>
                  </a:cubicBezTo>
                  <a:cubicBezTo>
                    <a:pt x="2430" y="4911"/>
                    <a:pt x="2330" y="5196"/>
                    <a:pt x="2419" y="5200"/>
                  </a:cubicBezTo>
                  <a:lnTo>
                    <a:pt x="2413" y="5140"/>
                  </a:lnTo>
                  <a:lnTo>
                    <a:pt x="2413" y="5140"/>
                  </a:lnTo>
                  <a:cubicBezTo>
                    <a:pt x="2529" y="5170"/>
                    <a:pt x="2522" y="5396"/>
                    <a:pt x="2592" y="5396"/>
                  </a:cubicBezTo>
                  <a:cubicBezTo>
                    <a:pt x="2602" y="5396"/>
                    <a:pt x="2619" y="5389"/>
                    <a:pt x="2635" y="5373"/>
                  </a:cubicBezTo>
                  <a:lnTo>
                    <a:pt x="2672" y="5310"/>
                  </a:lnTo>
                  <a:cubicBezTo>
                    <a:pt x="2781" y="5519"/>
                    <a:pt x="2765" y="5343"/>
                    <a:pt x="2884" y="5546"/>
                  </a:cubicBezTo>
                  <a:lnTo>
                    <a:pt x="2878" y="5552"/>
                  </a:lnTo>
                  <a:cubicBezTo>
                    <a:pt x="2938" y="5589"/>
                    <a:pt x="2951" y="5655"/>
                    <a:pt x="2997" y="5655"/>
                  </a:cubicBezTo>
                  <a:cubicBezTo>
                    <a:pt x="3011" y="5655"/>
                    <a:pt x="3031" y="5649"/>
                    <a:pt x="3057" y="5632"/>
                  </a:cubicBezTo>
                  <a:lnTo>
                    <a:pt x="3040" y="5598"/>
                  </a:lnTo>
                  <a:lnTo>
                    <a:pt x="3040" y="5598"/>
                  </a:lnTo>
                  <a:cubicBezTo>
                    <a:pt x="3097" y="5629"/>
                    <a:pt x="3120" y="5645"/>
                    <a:pt x="3150" y="5668"/>
                  </a:cubicBezTo>
                  <a:cubicBezTo>
                    <a:pt x="3127" y="5546"/>
                    <a:pt x="3103" y="5419"/>
                    <a:pt x="3080" y="5290"/>
                  </a:cubicBezTo>
                  <a:cubicBezTo>
                    <a:pt x="2761" y="3565"/>
                    <a:pt x="2442" y="1558"/>
                    <a:pt x="2977" y="651"/>
                  </a:cubicBezTo>
                  <a:cubicBezTo>
                    <a:pt x="2981" y="644"/>
                    <a:pt x="2984" y="638"/>
                    <a:pt x="2991" y="631"/>
                  </a:cubicBezTo>
                  <a:cubicBezTo>
                    <a:pt x="3120" y="419"/>
                    <a:pt x="3296" y="206"/>
                    <a:pt x="3513" y="0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588175" y="111567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13" y="0"/>
                  </a:moveTo>
                  <a:cubicBezTo>
                    <a:pt x="13" y="3"/>
                    <a:pt x="9" y="10"/>
                    <a:pt x="0" y="17"/>
                  </a:cubicBezTo>
                  <a:lnTo>
                    <a:pt x="0" y="17"/>
                  </a:lnTo>
                  <a:cubicBezTo>
                    <a:pt x="9" y="10"/>
                    <a:pt x="13" y="3"/>
                    <a:pt x="13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D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2494450" y="1251725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1" y="1"/>
                  </a:moveTo>
                  <a:cubicBezTo>
                    <a:pt x="17" y="14"/>
                    <a:pt x="30" y="21"/>
                    <a:pt x="41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500175" y="1258300"/>
              <a:ext cx="950" cy="350"/>
            </a:xfrm>
            <a:custGeom>
              <a:avLst/>
              <a:gdLst/>
              <a:ahLst/>
              <a:cxnLst/>
              <a:rect l="l" t="t" r="r" b="b"/>
              <a:pathLst>
                <a:path w="38" h="14" extrusionOk="0">
                  <a:moveTo>
                    <a:pt x="31" y="0"/>
                  </a:moveTo>
                  <a:cubicBezTo>
                    <a:pt x="11" y="0"/>
                    <a:pt x="1" y="3"/>
                    <a:pt x="7" y="1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468550" y="1216500"/>
              <a:ext cx="2075" cy="950"/>
            </a:xfrm>
            <a:custGeom>
              <a:avLst/>
              <a:gdLst/>
              <a:ahLst/>
              <a:cxnLst/>
              <a:rect l="l" t="t" r="r" b="b"/>
              <a:pathLst>
                <a:path w="83" h="38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27"/>
                    <a:pt x="26" y="37"/>
                    <a:pt x="36" y="37"/>
                  </a:cubicBezTo>
                  <a:cubicBezTo>
                    <a:pt x="53" y="37"/>
                    <a:pt x="63" y="18"/>
                    <a:pt x="83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509975" y="1243575"/>
              <a:ext cx="1350" cy="450"/>
            </a:xfrm>
            <a:custGeom>
              <a:avLst/>
              <a:gdLst/>
              <a:ahLst/>
              <a:cxnLst/>
              <a:rect l="l" t="t" r="r" b="b"/>
              <a:pathLst>
                <a:path w="54" h="18" extrusionOk="0">
                  <a:moveTo>
                    <a:pt x="21" y="1"/>
                  </a:moveTo>
                  <a:cubicBezTo>
                    <a:pt x="14" y="1"/>
                    <a:pt x="7" y="1"/>
                    <a:pt x="1" y="5"/>
                  </a:cubicBezTo>
                  <a:lnTo>
                    <a:pt x="1" y="8"/>
                  </a:lnTo>
                  <a:cubicBezTo>
                    <a:pt x="14" y="14"/>
                    <a:pt x="27" y="17"/>
                    <a:pt x="38" y="17"/>
                  </a:cubicBezTo>
                  <a:cubicBezTo>
                    <a:pt x="44" y="17"/>
                    <a:pt x="50" y="14"/>
                    <a:pt x="54" y="8"/>
                  </a:cubicBezTo>
                  <a:cubicBezTo>
                    <a:pt x="41" y="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541625" y="1126375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1" y="0"/>
                  </a:moveTo>
                  <a:cubicBezTo>
                    <a:pt x="8" y="0"/>
                    <a:pt x="4" y="4"/>
                    <a:pt x="1" y="4"/>
                  </a:cubicBezTo>
                  <a:cubicBezTo>
                    <a:pt x="2" y="6"/>
                    <a:pt x="5" y="6"/>
                    <a:pt x="7" y="6"/>
                  </a:cubicBezTo>
                  <a:cubicBezTo>
                    <a:pt x="10" y="6"/>
                    <a:pt x="13" y="6"/>
                    <a:pt x="14" y="8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463125" y="1149800"/>
              <a:ext cx="950" cy="600"/>
            </a:xfrm>
            <a:custGeom>
              <a:avLst/>
              <a:gdLst/>
              <a:ahLst/>
              <a:cxnLst/>
              <a:rect l="l" t="t" r="r" b="b"/>
              <a:pathLst>
                <a:path w="38" h="24" extrusionOk="0">
                  <a:moveTo>
                    <a:pt x="34" y="0"/>
                  </a:moveTo>
                  <a:cubicBezTo>
                    <a:pt x="27" y="0"/>
                    <a:pt x="14" y="11"/>
                    <a:pt x="1" y="20"/>
                  </a:cubicBezTo>
                  <a:cubicBezTo>
                    <a:pt x="4" y="20"/>
                    <a:pt x="11" y="20"/>
                    <a:pt x="18" y="24"/>
                  </a:cubicBezTo>
                  <a:cubicBezTo>
                    <a:pt x="34" y="8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572300" y="1117575"/>
              <a:ext cx="9075" cy="6175"/>
            </a:xfrm>
            <a:custGeom>
              <a:avLst/>
              <a:gdLst/>
              <a:ahLst/>
              <a:cxnLst/>
              <a:rect l="l" t="t" r="r" b="b"/>
              <a:pathLst>
                <a:path w="363" h="247" extrusionOk="0">
                  <a:moveTo>
                    <a:pt x="362" y="1"/>
                  </a:moveTo>
                  <a:lnTo>
                    <a:pt x="362" y="1"/>
                  </a:lnTo>
                  <a:cubicBezTo>
                    <a:pt x="252" y="70"/>
                    <a:pt x="149" y="140"/>
                    <a:pt x="53" y="210"/>
                  </a:cubicBezTo>
                  <a:cubicBezTo>
                    <a:pt x="160" y="156"/>
                    <a:pt x="256" y="107"/>
                    <a:pt x="342" y="61"/>
                  </a:cubicBezTo>
                  <a:cubicBezTo>
                    <a:pt x="349" y="41"/>
                    <a:pt x="356" y="21"/>
                    <a:pt x="362" y="1"/>
                  </a:cubicBezTo>
                  <a:close/>
                  <a:moveTo>
                    <a:pt x="46" y="213"/>
                  </a:moveTo>
                  <a:cubicBezTo>
                    <a:pt x="30" y="226"/>
                    <a:pt x="17" y="236"/>
                    <a:pt x="0" y="246"/>
                  </a:cubicBezTo>
                  <a:cubicBezTo>
                    <a:pt x="17" y="236"/>
                    <a:pt x="33" y="226"/>
                    <a:pt x="46" y="213"/>
                  </a:cubicBezTo>
                  <a:close/>
                </a:path>
              </a:pathLst>
            </a:custGeom>
            <a:solidFill>
              <a:srgbClr val="95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580850" y="1112175"/>
              <a:ext cx="10575" cy="6925"/>
            </a:xfrm>
            <a:custGeom>
              <a:avLst/>
              <a:gdLst/>
              <a:ahLst/>
              <a:cxnLst/>
              <a:rect l="l" t="t" r="r" b="b"/>
              <a:pathLst>
                <a:path w="423" h="277" extrusionOk="0">
                  <a:moveTo>
                    <a:pt x="356" y="1"/>
                  </a:moveTo>
                  <a:cubicBezTo>
                    <a:pt x="239" y="73"/>
                    <a:pt x="126" y="143"/>
                    <a:pt x="20" y="217"/>
                  </a:cubicBezTo>
                  <a:cubicBezTo>
                    <a:pt x="14" y="237"/>
                    <a:pt x="7" y="257"/>
                    <a:pt x="0" y="277"/>
                  </a:cubicBezTo>
                  <a:cubicBezTo>
                    <a:pt x="180" y="180"/>
                    <a:pt x="319" y="100"/>
                    <a:pt x="422" y="37"/>
                  </a:cubicBezTo>
                  <a:cubicBezTo>
                    <a:pt x="399" y="27"/>
                    <a:pt x="376" y="17"/>
                    <a:pt x="356" y="1"/>
                  </a:cubicBezTo>
                  <a:close/>
                </a:path>
              </a:pathLst>
            </a:custGeom>
            <a:solidFill>
              <a:srgbClr val="8D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444775" y="1109925"/>
              <a:ext cx="144975" cy="183700"/>
            </a:xfrm>
            <a:custGeom>
              <a:avLst/>
              <a:gdLst/>
              <a:ahLst/>
              <a:cxnLst/>
              <a:rect l="l" t="t" r="r" b="b"/>
              <a:pathLst>
                <a:path w="5799" h="7348" extrusionOk="0">
                  <a:moveTo>
                    <a:pt x="1343" y="2008"/>
                  </a:moveTo>
                  <a:cubicBezTo>
                    <a:pt x="1353" y="2008"/>
                    <a:pt x="1343" y="2024"/>
                    <a:pt x="1333" y="2041"/>
                  </a:cubicBezTo>
                  <a:lnTo>
                    <a:pt x="1306" y="2024"/>
                  </a:lnTo>
                  <a:cubicBezTo>
                    <a:pt x="1326" y="2014"/>
                    <a:pt x="1336" y="2008"/>
                    <a:pt x="1343" y="2008"/>
                  </a:cubicBezTo>
                  <a:close/>
                  <a:moveTo>
                    <a:pt x="2031" y="5696"/>
                  </a:moveTo>
                  <a:cubicBezTo>
                    <a:pt x="2032" y="5697"/>
                    <a:pt x="2033" y="5698"/>
                    <a:pt x="2034" y="5698"/>
                  </a:cubicBezTo>
                  <a:lnTo>
                    <a:pt x="2034" y="5698"/>
                  </a:lnTo>
                  <a:lnTo>
                    <a:pt x="2031" y="5696"/>
                  </a:lnTo>
                  <a:close/>
                  <a:moveTo>
                    <a:pt x="5702" y="1"/>
                  </a:moveTo>
                  <a:cubicBezTo>
                    <a:pt x="5689" y="74"/>
                    <a:pt x="5626" y="74"/>
                    <a:pt x="5549" y="74"/>
                  </a:cubicBezTo>
                  <a:lnTo>
                    <a:pt x="5540" y="74"/>
                  </a:lnTo>
                  <a:cubicBezTo>
                    <a:pt x="5450" y="74"/>
                    <a:pt x="5347" y="77"/>
                    <a:pt x="5313" y="210"/>
                  </a:cubicBezTo>
                  <a:cubicBezTo>
                    <a:pt x="5267" y="200"/>
                    <a:pt x="5320" y="150"/>
                    <a:pt x="5287" y="130"/>
                  </a:cubicBezTo>
                  <a:lnTo>
                    <a:pt x="5287" y="130"/>
                  </a:lnTo>
                  <a:cubicBezTo>
                    <a:pt x="5280" y="207"/>
                    <a:pt x="5237" y="243"/>
                    <a:pt x="5141" y="260"/>
                  </a:cubicBezTo>
                  <a:lnTo>
                    <a:pt x="5141" y="243"/>
                  </a:lnTo>
                  <a:cubicBezTo>
                    <a:pt x="4908" y="376"/>
                    <a:pt x="4779" y="373"/>
                    <a:pt x="4486" y="456"/>
                  </a:cubicBezTo>
                  <a:lnTo>
                    <a:pt x="4536" y="512"/>
                  </a:lnTo>
                  <a:cubicBezTo>
                    <a:pt x="4513" y="519"/>
                    <a:pt x="4496" y="522"/>
                    <a:pt x="4480" y="522"/>
                  </a:cubicBezTo>
                  <a:cubicBezTo>
                    <a:pt x="4456" y="522"/>
                    <a:pt x="4436" y="512"/>
                    <a:pt x="4416" y="509"/>
                  </a:cubicBezTo>
                  <a:lnTo>
                    <a:pt x="4416" y="509"/>
                  </a:lnTo>
                  <a:cubicBezTo>
                    <a:pt x="4410" y="546"/>
                    <a:pt x="4420" y="559"/>
                    <a:pt x="4436" y="559"/>
                  </a:cubicBezTo>
                  <a:cubicBezTo>
                    <a:pt x="4450" y="559"/>
                    <a:pt x="4469" y="552"/>
                    <a:pt x="4489" y="542"/>
                  </a:cubicBezTo>
                  <a:cubicBezTo>
                    <a:pt x="4509" y="536"/>
                    <a:pt x="4529" y="529"/>
                    <a:pt x="4543" y="529"/>
                  </a:cubicBezTo>
                  <a:cubicBezTo>
                    <a:pt x="4563" y="529"/>
                    <a:pt x="4576" y="542"/>
                    <a:pt x="4572" y="579"/>
                  </a:cubicBezTo>
                  <a:cubicBezTo>
                    <a:pt x="4552" y="566"/>
                    <a:pt x="4526" y="559"/>
                    <a:pt x="4500" y="559"/>
                  </a:cubicBezTo>
                  <a:cubicBezTo>
                    <a:pt x="4443" y="559"/>
                    <a:pt x="4376" y="586"/>
                    <a:pt x="4310" y="612"/>
                  </a:cubicBezTo>
                  <a:cubicBezTo>
                    <a:pt x="4244" y="635"/>
                    <a:pt x="4177" y="662"/>
                    <a:pt x="4121" y="662"/>
                  </a:cubicBezTo>
                  <a:cubicBezTo>
                    <a:pt x="4087" y="662"/>
                    <a:pt x="4054" y="652"/>
                    <a:pt x="4031" y="626"/>
                  </a:cubicBezTo>
                  <a:lnTo>
                    <a:pt x="4031" y="626"/>
                  </a:lnTo>
                  <a:cubicBezTo>
                    <a:pt x="3938" y="662"/>
                    <a:pt x="4087" y="692"/>
                    <a:pt x="3994" y="729"/>
                  </a:cubicBezTo>
                  <a:lnTo>
                    <a:pt x="3954" y="695"/>
                  </a:lnTo>
                  <a:lnTo>
                    <a:pt x="3954" y="761"/>
                  </a:lnTo>
                  <a:cubicBezTo>
                    <a:pt x="3945" y="761"/>
                    <a:pt x="3938" y="765"/>
                    <a:pt x="3931" y="765"/>
                  </a:cubicBezTo>
                  <a:cubicBezTo>
                    <a:pt x="3875" y="765"/>
                    <a:pt x="3835" y="729"/>
                    <a:pt x="3818" y="695"/>
                  </a:cubicBezTo>
                  <a:cubicBezTo>
                    <a:pt x="3838" y="695"/>
                    <a:pt x="3858" y="672"/>
                    <a:pt x="3875" y="666"/>
                  </a:cubicBezTo>
                  <a:cubicBezTo>
                    <a:pt x="3865" y="662"/>
                    <a:pt x="3858" y="662"/>
                    <a:pt x="3848" y="662"/>
                  </a:cubicBezTo>
                  <a:cubicBezTo>
                    <a:pt x="3762" y="662"/>
                    <a:pt x="3666" y="749"/>
                    <a:pt x="3629" y="755"/>
                  </a:cubicBezTo>
                  <a:lnTo>
                    <a:pt x="3722" y="749"/>
                  </a:lnTo>
                  <a:lnTo>
                    <a:pt x="3722" y="749"/>
                  </a:lnTo>
                  <a:cubicBezTo>
                    <a:pt x="3486" y="885"/>
                    <a:pt x="3154" y="934"/>
                    <a:pt x="2928" y="1097"/>
                  </a:cubicBezTo>
                  <a:lnTo>
                    <a:pt x="2957" y="1124"/>
                  </a:lnTo>
                  <a:cubicBezTo>
                    <a:pt x="2875" y="1177"/>
                    <a:pt x="2835" y="1184"/>
                    <a:pt x="2792" y="1184"/>
                  </a:cubicBezTo>
                  <a:lnTo>
                    <a:pt x="2752" y="1184"/>
                  </a:lnTo>
                  <a:cubicBezTo>
                    <a:pt x="2715" y="1184"/>
                    <a:pt x="2666" y="1187"/>
                    <a:pt x="2586" y="1224"/>
                  </a:cubicBezTo>
                  <a:cubicBezTo>
                    <a:pt x="2549" y="1260"/>
                    <a:pt x="2502" y="1290"/>
                    <a:pt x="2446" y="1300"/>
                  </a:cubicBezTo>
                  <a:cubicBezTo>
                    <a:pt x="2489" y="1244"/>
                    <a:pt x="2323" y="1247"/>
                    <a:pt x="2386" y="1187"/>
                  </a:cubicBezTo>
                  <a:lnTo>
                    <a:pt x="2386" y="1187"/>
                  </a:lnTo>
                  <a:cubicBezTo>
                    <a:pt x="2190" y="1304"/>
                    <a:pt x="2293" y="1267"/>
                    <a:pt x="2183" y="1426"/>
                  </a:cubicBezTo>
                  <a:lnTo>
                    <a:pt x="2140" y="1376"/>
                  </a:lnTo>
                  <a:cubicBezTo>
                    <a:pt x="2100" y="1439"/>
                    <a:pt x="2103" y="1466"/>
                    <a:pt x="1997" y="1503"/>
                  </a:cubicBezTo>
                  <a:cubicBezTo>
                    <a:pt x="2074" y="1436"/>
                    <a:pt x="1911" y="1430"/>
                    <a:pt x="1994" y="1347"/>
                  </a:cubicBezTo>
                  <a:cubicBezTo>
                    <a:pt x="1961" y="1336"/>
                    <a:pt x="1934" y="1330"/>
                    <a:pt x="1908" y="1330"/>
                  </a:cubicBezTo>
                  <a:cubicBezTo>
                    <a:pt x="1841" y="1330"/>
                    <a:pt x="1792" y="1356"/>
                    <a:pt x="1749" y="1379"/>
                  </a:cubicBezTo>
                  <a:cubicBezTo>
                    <a:pt x="1709" y="1406"/>
                    <a:pt x="1672" y="1430"/>
                    <a:pt x="1635" y="1430"/>
                  </a:cubicBezTo>
                  <a:cubicBezTo>
                    <a:pt x="1605" y="1430"/>
                    <a:pt x="1579" y="1416"/>
                    <a:pt x="1545" y="1376"/>
                  </a:cubicBezTo>
                  <a:lnTo>
                    <a:pt x="1545" y="1376"/>
                  </a:lnTo>
                  <a:cubicBezTo>
                    <a:pt x="1512" y="1456"/>
                    <a:pt x="1552" y="1476"/>
                    <a:pt x="1602" y="1476"/>
                  </a:cubicBezTo>
                  <a:cubicBezTo>
                    <a:pt x="1622" y="1476"/>
                    <a:pt x="1642" y="1473"/>
                    <a:pt x="1662" y="1469"/>
                  </a:cubicBezTo>
                  <a:cubicBezTo>
                    <a:pt x="1682" y="1466"/>
                    <a:pt x="1698" y="1463"/>
                    <a:pt x="1705" y="1463"/>
                  </a:cubicBezTo>
                  <a:cubicBezTo>
                    <a:pt x="1712" y="1463"/>
                    <a:pt x="1715" y="1466"/>
                    <a:pt x="1705" y="1473"/>
                  </a:cubicBezTo>
                  <a:cubicBezTo>
                    <a:pt x="1761" y="1509"/>
                    <a:pt x="1649" y="1603"/>
                    <a:pt x="1572" y="1603"/>
                  </a:cubicBezTo>
                  <a:cubicBezTo>
                    <a:pt x="1569" y="1603"/>
                    <a:pt x="1565" y="1603"/>
                    <a:pt x="1562" y="1599"/>
                  </a:cubicBezTo>
                  <a:cubicBezTo>
                    <a:pt x="1562" y="1603"/>
                    <a:pt x="1559" y="1603"/>
                    <a:pt x="1559" y="1603"/>
                  </a:cubicBezTo>
                  <a:cubicBezTo>
                    <a:pt x="1525" y="1603"/>
                    <a:pt x="1489" y="1563"/>
                    <a:pt x="1442" y="1526"/>
                  </a:cubicBezTo>
                  <a:cubicBezTo>
                    <a:pt x="1396" y="1486"/>
                    <a:pt x="1339" y="1450"/>
                    <a:pt x="1263" y="1450"/>
                  </a:cubicBezTo>
                  <a:lnTo>
                    <a:pt x="1230" y="1450"/>
                  </a:lnTo>
                  <a:cubicBezTo>
                    <a:pt x="1243" y="1450"/>
                    <a:pt x="1246" y="1439"/>
                    <a:pt x="1263" y="1436"/>
                  </a:cubicBezTo>
                  <a:cubicBezTo>
                    <a:pt x="1253" y="1433"/>
                    <a:pt x="1243" y="1430"/>
                    <a:pt x="1233" y="1430"/>
                  </a:cubicBezTo>
                  <a:cubicBezTo>
                    <a:pt x="1210" y="1430"/>
                    <a:pt x="1183" y="1443"/>
                    <a:pt x="1160" y="1456"/>
                  </a:cubicBezTo>
                  <a:cubicBezTo>
                    <a:pt x="1126" y="1469"/>
                    <a:pt x="1091" y="1479"/>
                    <a:pt x="1047" y="1479"/>
                  </a:cubicBezTo>
                  <a:cubicBezTo>
                    <a:pt x="1024" y="1479"/>
                    <a:pt x="1000" y="1476"/>
                    <a:pt x="974" y="1466"/>
                  </a:cubicBezTo>
                  <a:cubicBezTo>
                    <a:pt x="934" y="1566"/>
                    <a:pt x="801" y="1483"/>
                    <a:pt x="844" y="1599"/>
                  </a:cubicBezTo>
                  <a:lnTo>
                    <a:pt x="1067" y="1546"/>
                  </a:lnTo>
                  <a:lnTo>
                    <a:pt x="1067" y="1546"/>
                  </a:lnTo>
                  <a:cubicBezTo>
                    <a:pt x="944" y="1589"/>
                    <a:pt x="914" y="1705"/>
                    <a:pt x="755" y="1705"/>
                  </a:cubicBezTo>
                  <a:cubicBezTo>
                    <a:pt x="732" y="1705"/>
                    <a:pt x="705" y="1702"/>
                    <a:pt x="675" y="1695"/>
                  </a:cubicBezTo>
                  <a:cubicBezTo>
                    <a:pt x="668" y="1672"/>
                    <a:pt x="705" y="1635"/>
                    <a:pt x="735" y="1615"/>
                  </a:cubicBezTo>
                  <a:cubicBezTo>
                    <a:pt x="718" y="1609"/>
                    <a:pt x="705" y="1609"/>
                    <a:pt x="692" y="1609"/>
                  </a:cubicBezTo>
                  <a:cubicBezTo>
                    <a:pt x="672" y="1609"/>
                    <a:pt x="655" y="1615"/>
                    <a:pt x="638" y="1619"/>
                  </a:cubicBezTo>
                  <a:cubicBezTo>
                    <a:pt x="622" y="1626"/>
                    <a:pt x="605" y="1632"/>
                    <a:pt x="582" y="1632"/>
                  </a:cubicBezTo>
                  <a:cubicBezTo>
                    <a:pt x="568" y="1632"/>
                    <a:pt x="556" y="1629"/>
                    <a:pt x="539" y="1626"/>
                  </a:cubicBezTo>
                  <a:cubicBezTo>
                    <a:pt x="456" y="1516"/>
                    <a:pt x="804" y="1569"/>
                    <a:pt x="911" y="1459"/>
                  </a:cubicBezTo>
                  <a:cubicBezTo>
                    <a:pt x="901" y="1456"/>
                    <a:pt x="887" y="1453"/>
                    <a:pt x="874" y="1453"/>
                  </a:cubicBezTo>
                  <a:cubicBezTo>
                    <a:pt x="841" y="1453"/>
                    <a:pt x="808" y="1466"/>
                    <a:pt x="775" y="1476"/>
                  </a:cubicBezTo>
                  <a:cubicBezTo>
                    <a:pt x="745" y="1489"/>
                    <a:pt x="715" y="1499"/>
                    <a:pt x="695" y="1499"/>
                  </a:cubicBezTo>
                  <a:cubicBezTo>
                    <a:pt x="675" y="1499"/>
                    <a:pt x="662" y="1486"/>
                    <a:pt x="662" y="1446"/>
                  </a:cubicBezTo>
                  <a:cubicBezTo>
                    <a:pt x="655" y="1532"/>
                    <a:pt x="588" y="1532"/>
                    <a:pt x="502" y="1536"/>
                  </a:cubicBezTo>
                  <a:cubicBezTo>
                    <a:pt x="416" y="1536"/>
                    <a:pt x="306" y="1536"/>
                    <a:pt x="283" y="1603"/>
                  </a:cubicBezTo>
                  <a:lnTo>
                    <a:pt x="213" y="1539"/>
                  </a:lnTo>
                  <a:cubicBezTo>
                    <a:pt x="197" y="1552"/>
                    <a:pt x="174" y="1589"/>
                    <a:pt x="117" y="1592"/>
                  </a:cubicBezTo>
                  <a:cubicBezTo>
                    <a:pt x="114" y="1563"/>
                    <a:pt x="107" y="1532"/>
                    <a:pt x="107" y="1503"/>
                  </a:cubicBezTo>
                  <a:cubicBezTo>
                    <a:pt x="90" y="1526"/>
                    <a:pt x="57" y="1536"/>
                    <a:pt x="14" y="1536"/>
                  </a:cubicBezTo>
                  <a:cubicBezTo>
                    <a:pt x="10" y="1566"/>
                    <a:pt x="20" y="1603"/>
                    <a:pt x="14" y="1632"/>
                  </a:cubicBezTo>
                  <a:cubicBezTo>
                    <a:pt x="7" y="1689"/>
                    <a:pt x="0" y="1755"/>
                    <a:pt x="47" y="1845"/>
                  </a:cubicBezTo>
                  <a:cubicBezTo>
                    <a:pt x="10" y="1722"/>
                    <a:pt x="14" y="1689"/>
                    <a:pt x="30" y="1689"/>
                  </a:cubicBezTo>
                  <a:cubicBezTo>
                    <a:pt x="44" y="1689"/>
                    <a:pt x="63" y="1705"/>
                    <a:pt x="83" y="1718"/>
                  </a:cubicBezTo>
                  <a:cubicBezTo>
                    <a:pt x="103" y="1732"/>
                    <a:pt x="123" y="1749"/>
                    <a:pt x="140" y="1749"/>
                  </a:cubicBezTo>
                  <a:cubicBezTo>
                    <a:pt x="150" y="1749"/>
                    <a:pt x="157" y="1742"/>
                    <a:pt x="160" y="1729"/>
                  </a:cubicBezTo>
                  <a:lnTo>
                    <a:pt x="160" y="1729"/>
                  </a:lnTo>
                  <a:cubicBezTo>
                    <a:pt x="379" y="2117"/>
                    <a:pt x="7" y="1848"/>
                    <a:pt x="170" y="2293"/>
                  </a:cubicBezTo>
                  <a:cubicBezTo>
                    <a:pt x="157" y="2233"/>
                    <a:pt x="157" y="2164"/>
                    <a:pt x="183" y="2164"/>
                  </a:cubicBezTo>
                  <a:cubicBezTo>
                    <a:pt x="193" y="2164"/>
                    <a:pt x="206" y="2174"/>
                    <a:pt x="223" y="2197"/>
                  </a:cubicBezTo>
                  <a:cubicBezTo>
                    <a:pt x="233" y="2276"/>
                    <a:pt x="240" y="2390"/>
                    <a:pt x="220" y="2446"/>
                  </a:cubicBezTo>
                  <a:cubicBezTo>
                    <a:pt x="260" y="2540"/>
                    <a:pt x="280" y="2566"/>
                    <a:pt x="293" y="2566"/>
                  </a:cubicBezTo>
                  <a:cubicBezTo>
                    <a:pt x="303" y="2566"/>
                    <a:pt x="306" y="2546"/>
                    <a:pt x="313" y="2526"/>
                  </a:cubicBezTo>
                  <a:cubicBezTo>
                    <a:pt x="319" y="2506"/>
                    <a:pt x="326" y="2483"/>
                    <a:pt x="339" y="2483"/>
                  </a:cubicBezTo>
                  <a:cubicBezTo>
                    <a:pt x="346" y="2483"/>
                    <a:pt x="356" y="2489"/>
                    <a:pt x="369" y="2509"/>
                  </a:cubicBezTo>
                  <a:cubicBezTo>
                    <a:pt x="313" y="2612"/>
                    <a:pt x="459" y="2652"/>
                    <a:pt x="516" y="2712"/>
                  </a:cubicBezTo>
                  <a:lnTo>
                    <a:pt x="449" y="2742"/>
                  </a:lnTo>
                  <a:cubicBezTo>
                    <a:pt x="465" y="2839"/>
                    <a:pt x="496" y="2851"/>
                    <a:pt x="528" y="2851"/>
                  </a:cubicBezTo>
                  <a:cubicBezTo>
                    <a:pt x="536" y="2851"/>
                    <a:pt x="542" y="2848"/>
                    <a:pt x="548" y="2848"/>
                  </a:cubicBezTo>
                  <a:lnTo>
                    <a:pt x="568" y="2848"/>
                  </a:lnTo>
                  <a:cubicBezTo>
                    <a:pt x="599" y="2848"/>
                    <a:pt x="622" y="2862"/>
                    <a:pt x="632" y="2945"/>
                  </a:cubicBezTo>
                  <a:lnTo>
                    <a:pt x="505" y="2905"/>
                  </a:lnTo>
                  <a:lnTo>
                    <a:pt x="568" y="2991"/>
                  </a:lnTo>
                  <a:lnTo>
                    <a:pt x="482" y="3005"/>
                  </a:lnTo>
                  <a:cubicBezTo>
                    <a:pt x="585" y="3084"/>
                    <a:pt x="582" y="3124"/>
                    <a:pt x="605" y="3237"/>
                  </a:cubicBezTo>
                  <a:cubicBezTo>
                    <a:pt x="622" y="3221"/>
                    <a:pt x="645" y="3210"/>
                    <a:pt x="672" y="3210"/>
                  </a:cubicBezTo>
                  <a:cubicBezTo>
                    <a:pt x="708" y="3210"/>
                    <a:pt x="752" y="3233"/>
                    <a:pt x="775" y="3287"/>
                  </a:cubicBezTo>
                  <a:cubicBezTo>
                    <a:pt x="761" y="3363"/>
                    <a:pt x="695" y="3280"/>
                    <a:pt x="764" y="3403"/>
                  </a:cubicBezTo>
                  <a:cubicBezTo>
                    <a:pt x="708" y="3393"/>
                    <a:pt x="642" y="3387"/>
                    <a:pt x="678" y="3304"/>
                  </a:cubicBezTo>
                  <a:lnTo>
                    <a:pt x="675" y="3304"/>
                  </a:lnTo>
                  <a:cubicBezTo>
                    <a:pt x="665" y="3304"/>
                    <a:pt x="652" y="3300"/>
                    <a:pt x="642" y="3300"/>
                  </a:cubicBezTo>
                  <a:cubicBezTo>
                    <a:pt x="632" y="3297"/>
                    <a:pt x="622" y="3293"/>
                    <a:pt x="612" y="3293"/>
                  </a:cubicBezTo>
                  <a:cubicBezTo>
                    <a:pt x="605" y="3293"/>
                    <a:pt x="602" y="3293"/>
                    <a:pt x="599" y="3297"/>
                  </a:cubicBezTo>
                  <a:cubicBezTo>
                    <a:pt x="582" y="3383"/>
                    <a:pt x="665" y="3469"/>
                    <a:pt x="685" y="3517"/>
                  </a:cubicBezTo>
                  <a:cubicBezTo>
                    <a:pt x="678" y="3493"/>
                    <a:pt x="675" y="3473"/>
                    <a:pt x="678" y="3457"/>
                  </a:cubicBezTo>
                  <a:lnTo>
                    <a:pt x="678" y="3457"/>
                  </a:lnTo>
                  <a:lnTo>
                    <a:pt x="855" y="3599"/>
                  </a:lnTo>
                  <a:cubicBezTo>
                    <a:pt x="847" y="3619"/>
                    <a:pt x="838" y="3626"/>
                    <a:pt x="824" y="3626"/>
                  </a:cubicBezTo>
                  <a:cubicBezTo>
                    <a:pt x="811" y="3626"/>
                    <a:pt x="798" y="3619"/>
                    <a:pt x="781" y="3612"/>
                  </a:cubicBezTo>
                  <a:lnTo>
                    <a:pt x="781" y="3612"/>
                  </a:lnTo>
                  <a:cubicBezTo>
                    <a:pt x="808" y="3646"/>
                    <a:pt x="851" y="3656"/>
                    <a:pt x="881" y="3709"/>
                  </a:cubicBezTo>
                  <a:cubicBezTo>
                    <a:pt x="851" y="3716"/>
                    <a:pt x="821" y="3725"/>
                    <a:pt x="792" y="3725"/>
                  </a:cubicBezTo>
                  <a:cubicBezTo>
                    <a:pt x="764" y="3725"/>
                    <a:pt x="738" y="3716"/>
                    <a:pt x="708" y="3689"/>
                  </a:cubicBezTo>
                  <a:lnTo>
                    <a:pt x="708" y="3689"/>
                  </a:lnTo>
                  <a:lnTo>
                    <a:pt x="847" y="3832"/>
                  </a:lnTo>
                  <a:cubicBezTo>
                    <a:pt x="831" y="3851"/>
                    <a:pt x="827" y="3942"/>
                    <a:pt x="804" y="3942"/>
                  </a:cubicBezTo>
                  <a:lnTo>
                    <a:pt x="798" y="3942"/>
                  </a:lnTo>
                  <a:cubicBezTo>
                    <a:pt x="818" y="4055"/>
                    <a:pt x="1020" y="4124"/>
                    <a:pt x="1047" y="4274"/>
                  </a:cubicBezTo>
                  <a:lnTo>
                    <a:pt x="1051" y="4274"/>
                  </a:lnTo>
                  <a:lnTo>
                    <a:pt x="1051" y="4277"/>
                  </a:lnTo>
                  <a:cubicBezTo>
                    <a:pt x="1067" y="4277"/>
                    <a:pt x="1080" y="4287"/>
                    <a:pt x="1100" y="4304"/>
                  </a:cubicBezTo>
                  <a:cubicBezTo>
                    <a:pt x="1154" y="4430"/>
                    <a:pt x="1146" y="4573"/>
                    <a:pt x="1303" y="4669"/>
                  </a:cubicBezTo>
                  <a:lnTo>
                    <a:pt x="1253" y="4802"/>
                  </a:lnTo>
                  <a:cubicBezTo>
                    <a:pt x="1266" y="4819"/>
                    <a:pt x="1276" y="4822"/>
                    <a:pt x="1286" y="4822"/>
                  </a:cubicBezTo>
                  <a:cubicBezTo>
                    <a:pt x="1303" y="4822"/>
                    <a:pt x="1313" y="4799"/>
                    <a:pt x="1326" y="4779"/>
                  </a:cubicBezTo>
                  <a:cubicBezTo>
                    <a:pt x="1336" y="4756"/>
                    <a:pt x="1350" y="4733"/>
                    <a:pt x="1373" y="4733"/>
                  </a:cubicBezTo>
                  <a:cubicBezTo>
                    <a:pt x="1393" y="4733"/>
                    <a:pt x="1416" y="4745"/>
                    <a:pt x="1449" y="4782"/>
                  </a:cubicBezTo>
                  <a:cubicBezTo>
                    <a:pt x="1559" y="4892"/>
                    <a:pt x="1402" y="4879"/>
                    <a:pt x="1402" y="4938"/>
                  </a:cubicBezTo>
                  <a:cubicBezTo>
                    <a:pt x="1489" y="4975"/>
                    <a:pt x="1649" y="5021"/>
                    <a:pt x="1652" y="5181"/>
                  </a:cubicBezTo>
                  <a:cubicBezTo>
                    <a:pt x="1609" y="5155"/>
                    <a:pt x="1605" y="5118"/>
                    <a:pt x="1572" y="5088"/>
                  </a:cubicBezTo>
                  <a:lnTo>
                    <a:pt x="1572" y="5088"/>
                  </a:lnTo>
                  <a:lnTo>
                    <a:pt x="1582" y="5207"/>
                  </a:lnTo>
                  <a:cubicBezTo>
                    <a:pt x="1482" y="5174"/>
                    <a:pt x="1439" y="5124"/>
                    <a:pt x="1416" y="5124"/>
                  </a:cubicBezTo>
                  <a:cubicBezTo>
                    <a:pt x="1402" y="5124"/>
                    <a:pt x="1396" y="5141"/>
                    <a:pt x="1390" y="5187"/>
                  </a:cubicBezTo>
                  <a:cubicBezTo>
                    <a:pt x="1410" y="5178"/>
                    <a:pt x="1426" y="5171"/>
                    <a:pt x="1445" y="5171"/>
                  </a:cubicBezTo>
                  <a:cubicBezTo>
                    <a:pt x="1505" y="5171"/>
                    <a:pt x="1556" y="5234"/>
                    <a:pt x="1602" y="5297"/>
                  </a:cubicBezTo>
                  <a:cubicBezTo>
                    <a:pt x="1649" y="5360"/>
                    <a:pt x="1698" y="5423"/>
                    <a:pt x="1758" y="5423"/>
                  </a:cubicBezTo>
                  <a:cubicBezTo>
                    <a:pt x="1778" y="5423"/>
                    <a:pt x="1795" y="5420"/>
                    <a:pt x="1818" y="5407"/>
                  </a:cubicBezTo>
                  <a:lnTo>
                    <a:pt x="1821" y="5486"/>
                  </a:lnTo>
                  <a:cubicBezTo>
                    <a:pt x="1812" y="5470"/>
                    <a:pt x="1798" y="5477"/>
                    <a:pt x="1788" y="5460"/>
                  </a:cubicBezTo>
                  <a:lnTo>
                    <a:pt x="1788" y="5460"/>
                  </a:lnTo>
                  <a:cubicBezTo>
                    <a:pt x="1788" y="5526"/>
                    <a:pt x="1818" y="5540"/>
                    <a:pt x="1858" y="5540"/>
                  </a:cubicBezTo>
                  <a:cubicBezTo>
                    <a:pt x="1871" y="5540"/>
                    <a:pt x="1881" y="5537"/>
                    <a:pt x="1891" y="5537"/>
                  </a:cubicBezTo>
                  <a:lnTo>
                    <a:pt x="1928" y="5537"/>
                  </a:lnTo>
                  <a:cubicBezTo>
                    <a:pt x="1971" y="5537"/>
                    <a:pt x="2017" y="5546"/>
                    <a:pt x="2048" y="5603"/>
                  </a:cubicBezTo>
                  <a:cubicBezTo>
                    <a:pt x="2067" y="5656"/>
                    <a:pt x="2074" y="5699"/>
                    <a:pt x="2044" y="5699"/>
                  </a:cubicBezTo>
                  <a:cubicBezTo>
                    <a:pt x="2041" y="5699"/>
                    <a:pt x="2037" y="5699"/>
                    <a:pt x="2034" y="5698"/>
                  </a:cubicBezTo>
                  <a:lnTo>
                    <a:pt x="2034" y="5698"/>
                  </a:lnTo>
                  <a:lnTo>
                    <a:pt x="2150" y="5769"/>
                  </a:lnTo>
                  <a:cubicBezTo>
                    <a:pt x="2163" y="5789"/>
                    <a:pt x="2154" y="5805"/>
                    <a:pt x="2140" y="5805"/>
                  </a:cubicBezTo>
                  <a:cubicBezTo>
                    <a:pt x="2137" y="5805"/>
                    <a:pt x="2134" y="5802"/>
                    <a:pt x="2130" y="5802"/>
                  </a:cubicBezTo>
                  <a:lnTo>
                    <a:pt x="2130" y="5802"/>
                  </a:lnTo>
                  <a:cubicBezTo>
                    <a:pt x="2174" y="5845"/>
                    <a:pt x="2213" y="5889"/>
                    <a:pt x="2256" y="5935"/>
                  </a:cubicBezTo>
                  <a:lnTo>
                    <a:pt x="2250" y="5935"/>
                  </a:lnTo>
                  <a:cubicBezTo>
                    <a:pt x="2296" y="5935"/>
                    <a:pt x="2376" y="5955"/>
                    <a:pt x="2413" y="5965"/>
                  </a:cubicBezTo>
                  <a:cubicBezTo>
                    <a:pt x="2416" y="5985"/>
                    <a:pt x="2416" y="5989"/>
                    <a:pt x="2410" y="5989"/>
                  </a:cubicBezTo>
                  <a:cubicBezTo>
                    <a:pt x="2406" y="5989"/>
                    <a:pt x="2399" y="5985"/>
                    <a:pt x="2396" y="5985"/>
                  </a:cubicBezTo>
                  <a:cubicBezTo>
                    <a:pt x="2390" y="5982"/>
                    <a:pt x="2386" y="5978"/>
                    <a:pt x="2379" y="5978"/>
                  </a:cubicBezTo>
                  <a:cubicBezTo>
                    <a:pt x="2376" y="5978"/>
                    <a:pt x="2373" y="5978"/>
                    <a:pt x="2370" y="5985"/>
                  </a:cubicBezTo>
                  <a:lnTo>
                    <a:pt x="2482" y="6038"/>
                  </a:lnTo>
                  <a:cubicBezTo>
                    <a:pt x="2476" y="6064"/>
                    <a:pt x="2459" y="6075"/>
                    <a:pt x="2436" y="6075"/>
                  </a:cubicBezTo>
                  <a:cubicBezTo>
                    <a:pt x="2399" y="6075"/>
                    <a:pt x="2353" y="6049"/>
                    <a:pt x="2327" y="6005"/>
                  </a:cubicBezTo>
                  <a:lnTo>
                    <a:pt x="2327" y="6005"/>
                  </a:lnTo>
                  <a:cubicBezTo>
                    <a:pt x="2237" y="6224"/>
                    <a:pt x="2419" y="6049"/>
                    <a:pt x="2486" y="6294"/>
                  </a:cubicBezTo>
                  <a:lnTo>
                    <a:pt x="2393" y="6234"/>
                  </a:lnTo>
                  <a:lnTo>
                    <a:pt x="2393" y="6234"/>
                  </a:lnTo>
                  <a:cubicBezTo>
                    <a:pt x="2353" y="6364"/>
                    <a:pt x="2442" y="6397"/>
                    <a:pt x="2476" y="6540"/>
                  </a:cubicBezTo>
                  <a:cubicBezTo>
                    <a:pt x="2482" y="6497"/>
                    <a:pt x="2449" y="6277"/>
                    <a:pt x="2536" y="6277"/>
                  </a:cubicBezTo>
                  <a:lnTo>
                    <a:pt x="2542" y="6277"/>
                  </a:lnTo>
                  <a:cubicBezTo>
                    <a:pt x="2509" y="6268"/>
                    <a:pt x="2456" y="6254"/>
                    <a:pt x="2473" y="6218"/>
                  </a:cubicBezTo>
                  <a:cubicBezTo>
                    <a:pt x="2493" y="6208"/>
                    <a:pt x="2506" y="6204"/>
                    <a:pt x="2519" y="6204"/>
                  </a:cubicBezTo>
                  <a:cubicBezTo>
                    <a:pt x="2556" y="6204"/>
                    <a:pt x="2549" y="6244"/>
                    <a:pt x="2562" y="6284"/>
                  </a:cubicBezTo>
                  <a:cubicBezTo>
                    <a:pt x="2556" y="6281"/>
                    <a:pt x="2549" y="6281"/>
                    <a:pt x="2542" y="6277"/>
                  </a:cubicBezTo>
                  <a:lnTo>
                    <a:pt x="2542" y="6277"/>
                  </a:lnTo>
                  <a:cubicBezTo>
                    <a:pt x="2549" y="6281"/>
                    <a:pt x="2556" y="6281"/>
                    <a:pt x="2562" y="6288"/>
                  </a:cubicBezTo>
                  <a:cubicBezTo>
                    <a:pt x="2579" y="6324"/>
                    <a:pt x="2602" y="6364"/>
                    <a:pt x="2678" y="6380"/>
                  </a:cubicBezTo>
                  <a:cubicBezTo>
                    <a:pt x="2626" y="6434"/>
                    <a:pt x="2682" y="6467"/>
                    <a:pt x="2749" y="6523"/>
                  </a:cubicBezTo>
                  <a:lnTo>
                    <a:pt x="2675" y="6590"/>
                  </a:lnTo>
                  <a:cubicBezTo>
                    <a:pt x="2701" y="6603"/>
                    <a:pt x="2725" y="6607"/>
                    <a:pt x="2745" y="6607"/>
                  </a:cubicBezTo>
                  <a:cubicBezTo>
                    <a:pt x="2761" y="6607"/>
                    <a:pt x="2778" y="6603"/>
                    <a:pt x="2795" y="6600"/>
                  </a:cubicBezTo>
                  <a:cubicBezTo>
                    <a:pt x="2812" y="6596"/>
                    <a:pt x="2828" y="6593"/>
                    <a:pt x="2848" y="6593"/>
                  </a:cubicBezTo>
                  <a:lnTo>
                    <a:pt x="2855" y="6593"/>
                  </a:lnTo>
                  <a:cubicBezTo>
                    <a:pt x="2921" y="6667"/>
                    <a:pt x="2881" y="6736"/>
                    <a:pt x="2858" y="6802"/>
                  </a:cubicBezTo>
                  <a:cubicBezTo>
                    <a:pt x="2878" y="6822"/>
                    <a:pt x="2891" y="6832"/>
                    <a:pt x="2898" y="6832"/>
                  </a:cubicBezTo>
                  <a:cubicBezTo>
                    <a:pt x="2914" y="6832"/>
                    <a:pt x="2914" y="6802"/>
                    <a:pt x="2918" y="6776"/>
                  </a:cubicBezTo>
                  <a:cubicBezTo>
                    <a:pt x="2921" y="6749"/>
                    <a:pt x="2928" y="6722"/>
                    <a:pt x="2954" y="6722"/>
                  </a:cubicBezTo>
                  <a:cubicBezTo>
                    <a:pt x="2968" y="6722"/>
                    <a:pt x="2985" y="6730"/>
                    <a:pt x="3011" y="6746"/>
                  </a:cubicBezTo>
                  <a:cubicBezTo>
                    <a:pt x="3087" y="6862"/>
                    <a:pt x="3180" y="6895"/>
                    <a:pt x="3343" y="6946"/>
                  </a:cubicBezTo>
                  <a:cubicBezTo>
                    <a:pt x="3393" y="7029"/>
                    <a:pt x="3293" y="6982"/>
                    <a:pt x="3304" y="7025"/>
                  </a:cubicBezTo>
                  <a:lnTo>
                    <a:pt x="3416" y="7012"/>
                  </a:lnTo>
                  <a:lnTo>
                    <a:pt x="3416" y="7012"/>
                  </a:lnTo>
                  <a:cubicBezTo>
                    <a:pt x="3430" y="7025"/>
                    <a:pt x="3410" y="7041"/>
                    <a:pt x="3399" y="7049"/>
                  </a:cubicBezTo>
                  <a:cubicBezTo>
                    <a:pt x="3406" y="7052"/>
                    <a:pt x="3413" y="7052"/>
                    <a:pt x="3419" y="7052"/>
                  </a:cubicBezTo>
                  <a:cubicBezTo>
                    <a:pt x="3439" y="7052"/>
                    <a:pt x="3453" y="7041"/>
                    <a:pt x="3466" y="7029"/>
                  </a:cubicBezTo>
                  <a:cubicBezTo>
                    <a:pt x="3479" y="7018"/>
                    <a:pt x="3493" y="7005"/>
                    <a:pt x="3516" y="7005"/>
                  </a:cubicBezTo>
                  <a:cubicBezTo>
                    <a:pt x="3529" y="7005"/>
                    <a:pt x="3546" y="7009"/>
                    <a:pt x="3566" y="7018"/>
                  </a:cubicBezTo>
                  <a:cubicBezTo>
                    <a:pt x="3572" y="7012"/>
                    <a:pt x="3579" y="7009"/>
                    <a:pt x="3586" y="7009"/>
                  </a:cubicBezTo>
                  <a:cubicBezTo>
                    <a:pt x="3615" y="7009"/>
                    <a:pt x="3639" y="7065"/>
                    <a:pt x="3669" y="7125"/>
                  </a:cubicBezTo>
                  <a:cubicBezTo>
                    <a:pt x="3702" y="7185"/>
                    <a:pt x="3745" y="7245"/>
                    <a:pt x="3815" y="7245"/>
                  </a:cubicBezTo>
                  <a:cubicBezTo>
                    <a:pt x="3822" y="7245"/>
                    <a:pt x="3828" y="7245"/>
                    <a:pt x="3835" y="7241"/>
                  </a:cubicBezTo>
                  <a:lnTo>
                    <a:pt x="3835" y="7241"/>
                  </a:lnTo>
                  <a:cubicBezTo>
                    <a:pt x="3848" y="7285"/>
                    <a:pt x="3792" y="7285"/>
                    <a:pt x="3775" y="7320"/>
                  </a:cubicBezTo>
                  <a:cubicBezTo>
                    <a:pt x="3888" y="7340"/>
                    <a:pt x="3928" y="7348"/>
                    <a:pt x="3971" y="7348"/>
                  </a:cubicBezTo>
                  <a:cubicBezTo>
                    <a:pt x="4008" y="7348"/>
                    <a:pt x="4044" y="7344"/>
                    <a:pt x="4121" y="7334"/>
                  </a:cubicBezTo>
                  <a:lnTo>
                    <a:pt x="4074" y="7092"/>
                  </a:lnTo>
                  <a:cubicBezTo>
                    <a:pt x="4061" y="7001"/>
                    <a:pt x="4041" y="6909"/>
                    <a:pt x="4024" y="6812"/>
                  </a:cubicBezTo>
                  <a:cubicBezTo>
                    <a:pt x="3994" y="6789"/>
                    <a:pt x="3971" y="6773"/>
                    <a:pt x="3914" y="6742"/>
                  </a:cubicBezTo>
                  <a:lnTo>
                    <a:pt x="3914" y="6742"/>
                  </a:lnTo>
                  <a:lnTo>
                    <a:pt x="3931" y="6776"/>
                  </a:lnTo>
                  <a:cubicBezTo>
                    <a:pt x="3905" y="6793"/>
                    <a:pt x="3885" y="6799"/>
                    <a:pt x="3871" y="6799"/>
                  </a:cubicBezTo>
                  <a:cubicBezTo>
                    <a:pt x="3825" y="6799"/>
                    <a:pt x="3812" y="6733"/>
                    <a:pt x="3752" y="6696"/>
                  </a:cubicBezTo>
                  <a:lnTo>
                    <a:pt x="3758" y="6690"/>
                  </a:lnTo>
                  <a:cubicBezTo>
                    <a:pt x="3639" y="6487"/>
                    <a:pt x="3655" y="6663"/>
                    <a:pt x="3546" y="6454"/>
                  </a:cubicBezTo>
                  <a:lnTo>
                    <a:pt x="3509" y="6517"/>
                  </a:lnTo>
                  <a:cubicBezTo>
                    <a:pt x="3493" y="6533"/>
                    <a:pt x="3476" y="6540"/>
                    <a:pt x="3466" y="6540"/>
                  </a:cubicBezTo>
                  <a:cubicBezTo>
                    <a:pt x="3396" y="6540"/>
                    <a:pt x="3403" y="6314"/>
                    <a:pt x="3287" y="6284"/>
                  </a:cubicBezTo>
                  <a:lnTo>
                    <a:pt x="3287" y="6284"/>
                  </a:lnTo>
                  <a:lnTo>
                    <a:pt x="3293" y="6344"/>
                  </a:lnTo>
                  <a:cubicBezTo>
                    <a:pt x="3204" y="6340"/>
                    <a:pt x="3304" y="6055"/>
                    <a:pt x="3270" y="5995"/>
                  </a:cubicBezTo>
                  <a:cubicBezTo>
                    <a:pt x="3270" y="5989"/>
                    <a:pt x="3273" y="5985"/>
                    <a:pt x="3276" y="5985"/>
                  </a:cubicBezTo>
                  <a:cubicBezTo>
                    <a:pt x="3290" y="5985"/>
                    <a:pt x="3310" y="5995"/>
                    <a:pt x="3324" y="6001"/>
                  </a:cubicBezTo>
                  <a:cubicBezTo>
                    <a:pt x="3304" y="5945"/>
                    <a:pt x="3290" y="5929"/>
                    <a:pt x="3276" y="5929"/>
                  </a:cubicBezTo>
                  <a:cubicBezTo>
                    <a:pt x="3264" y="5929"/>
                    <a:pt x="3250" y="5945"/>
                    <a:pt x="3233" y="5962"/>
                  </a:cubicBezTo>
                  <a:cubicBezTo>
                    <a:pt x="3217" y="5975"/>
                    <a:pt x="3197" y="5992"/>
                    <a:pt x="3170" y="5992"/>
                  </a:cubicBezTo>
                  <a:cubicBezTo>
                    <a:pt x="3160" y="5992"/>
                    <a:pt x="3144" y="5989"/>
                    <a:pt x="3131" y="5978"/>
                  </a:cubicBezTo>
                  <a:cubicBezTo>
                    <a:pt x="3147" y="5925"/>
                    <a:pt x="3244" y="5909"/>
                    <a:pt x="3190" y="5836"/>
                  </a:cubicBezTo>
                  <a:cubicBezTo>
                    <a:pt x="3194" y="5773"/>
                    <a:pt x="2888" y="5765"/>
                    <a:pt x="2885" y="5603"/>
                  </a:cubicBezTo>
                  <a:cubicBezTo>
                    <a:pt x="2875" y="5639"/>
                    <a:pt x="2865" y="5676"/>
                    <a:pt x="2831" y="5676"/>
                  </a:cubicBezTo>
                  <a:cubicBezTo>
                    <a:pt x="2821" y="5676"/>
                    <a:pt x="2812" y="5673"/>
                    <a:pt x="2798" y="5670"/>
                  </a:cubicBezTo>
                  <a:cubicBezTo>
                    <a:pt x="2721" y="5606"/>
                    <a:pt x="2745" y="5387"/>
                    <a:pt x="2606" y="5387"/>
                  </a:cubicBezTo>
                  <a:lnTo>
                    <a:pt x="2595" y="5387"/>
                  </a:lnTo>
                  <a:cubicBezTo>
                    <a:pt x="2595" y="5371"/>
                    <a:pt x="2602" y="5360"/>
                    <a:pt x="2609" y="5354"/>
                  </a:cubicBezTo>
                  <a:lnTo>
                    <a:pt x="2609" y="5351"/>
                  </a:lnTo>
                  <a:cubicBezTo>
                    <a:pt x="2539" y="5317"/>
                    <a:pt x="2422" y="5201"/>
                    <a:pt x="2343" y="5201"/>
                  </a:cubicBezTo>
                  <a:lnTo>
                    <a:pt x="2339" y="5201"/>
                  </a:lnTo>
                  <a:cubicBezTo>
                    <a:pt x="2506" y="4998"/>
                    <a:pt x="1974" y="4895"/>
                    <a:pt x="2170" y="4762"/>
                  </a:cubicBezTo>
                  <a:cubicBezTo>
                    <a:pt x="2123" y="4702"/>
                    <a:pt x="2080" y="4639"/>
                    <a:pt x="2037" y="4576"/>
                  </a:cubicBezTo>
                  <a:lnTo>
                    <a:pt x="2057" y="4569"/>
                  </a:lnTo>
                  <a:cubicBezTo>
                    <a:pt x="1994" y="4437"/>
                    <a:pt x="1921" y="4426"/>
                    <a:pt x="1844" y="4410"/>
                  </a:cubicBezTo>
                  <a:cubicBezTo>
                    <a:pt x="1844" y="4374"/>
                    <a:pt x="1875" y="4383"/>
                    <a:pt x="1888" y="4377"/>
                  </a:cubicBezTo>
                  <a:cubicBezTo>
                    <a:pt x="1821" y="4170"/>
                    <a:pt x="1801" y="4161"/>
                    <a:pt x="1615" y="4058"/>
                  </a:cubicBezTo>
                  <a:lnTo>
                    <a:pt x="1672" y="4005"/>
                  </a:lnTo>
                  <a:cubicBezTo>
                    <a:pt x="1605" y="3981"/>
                    <a:pt x="1632" y="3679"/>
                    <a:pt x="1459" y="3532"/>
                  </a:cubicBezTo>
                  <a:cubicBezTo>
                    <a:pt x="1462" y="3529"/>
                    <a:pt x="1469" y="3529"/>
                    <a:pt x="1476" y="3529"/>
                  </a:cubicBezTo>
                  <a:cubicBezTo>
                    <a:pt x="1482" y="3529"/>
                    <a:pt x="1493" y="3532"/>
                    <a:pt x="1502" y="3536"/>
                  </a:cubicBezTo>
                  <a:cubicBezTo>
                    <a:pt x="1323" y="3370"/>
                    <a:pt x="1449" y="2974"/>
                    <a:pt x="1203" y="2974"/>
                  </a:cubicBezTo>
                  <a:lnTo>
                    <a:pt x="1170" y="2974"/>
                  </a:lnTo>
                  <a:lnTo>
                    <a:pt x="1044" y="2859"/>
                  </a:lnTo>
                  <a:lnTo>
                    <a:pt x="1044" y="2859"/>
                  </a:lnTo>
                  <a:cubicBezTo>
                    <a:pt x="1071" y="2938"/>
                    <a:pt x="1054" y="2954"/>
                    <a:pt x="1027" y="2954"/>
                  </a:cubicBezTo>
                  <a:cubicBezTo>
                    <a:pt x="1014" y="2954"/>
                    <a:pt x="1000" y="2951"/>
                    <a:pt x="987" y="2948"/>
                  </a:cubicBezTo>
                  <a:cubicBezTo>
                    <a:pt x="974" y="2945"/>
                    <a:pt x="957" y="2942"/>
                    <a:pt x="947" y="2942"/>
                  </a:cubicBezTo>
                  <a:cubicBezTo>
                    <a:pt x="927" y="2942"/>
                    <a:pt x="914" y="2948"/>
                    <a:pt x="914" y="2971"/>
                  </a:cubicBezTo>
                  <a:cubicBezTo>
                    <a:pt x="874" y="2918"/>
                    <a:pt x="898" y="2808"/>
                    <a:pt x="931" y="2808"/>
                  </a:cubicBezTo>
                  <a:cubicBezTo>
                    <a:pt x="941" y="2808"/>
                    <a:pt x="951" y="2815"/>
                    <a:pt x="961" y="2835"/>
                  </a:cubicBezTo>
                  <a:lnTo>
                    <a:pt x="957" y="2855"/>
                  </a:lnTo>
                  <a:cubicBezTo>
                    <a:pt x="1103" y="2832"/>
                    <a:pt x="907" y="2599"/>
                    <a:pt x="1004" y="2569"/>
                  </a:cubicBezTo>
                  <a:cubicBezTo>
                    <a:pt x="957" y="2460"/>
                    <a:pt x="951" y="2426"/>
                    <a:pt x="934" y="2363"/>
                  </a:cubicBezTo>
                  <a:cubicBezTo>
                    <a:pt x="921" y="2310"/>
                    <a:pt x="914" y="2261"/>
                    <a:pt x="911" y="2217"/>
                  </a:cubicBezTo>
                  <a:cubicBezTo>
                    <a:pt x="911" y="2177"/>
                    <a:pt x="891" y="2124"/>
                    <a:pt x="918" y="2104"/>
                  </a:cubicBezTo>
                  <a:cubicBezTo>
                    <a:pt x="951" y="2107"/>
                    <a:pt x="984" y="2107"/>
                    <a:pt x="1014" y="2107"/>
                  </a:cubicBezTo>
                  <a:lnTo>
                    <a:pt x="1063" y="2107"/>
                  </a:lnTo>
                  <a:cubicBezTo>
                    <a:pt x="1027" y="2074"/>
                    <a:pt x="987" y="2041"/>
                    <a:pt x="941" y="2005"/>
                  </a:cubicBezTo>
                  <a:lnTo>
                    <a:pt x="1031" y="2005"/>
                  </a:lnTo>
                  <a:cubicBezTo>
                    <a:pt x="1071" y="2028"/>
                    <a:pt x="1114" y="2081"/>
                    <a:pt x="1067" y="2081"/>
                  </a:cubicBezTo>
                  <a:cubicBezTo>
                    <a:pt x="1080" y="2094"/>
                    <a:pt x="1087" y="2101"/>
                    <a:pt x="1094" y="2101"/>
                  </a:cubicBezTo>
                  <a:cubicBezTo>
                    <a:pt x="1120" y="2101"/>
                    <a:pt x="1107" y="2021"/>
                    <a:pt x="1103" y="2005"/>
                  </a:cubicBezTo>
                  <a:lnTo>
                    <a:pt x="1103" y="2005"/>
                  </a:lnTo>
                  <a:cubicBezTo>
                    <a:pt x="1170" y="2017"/>
                    <a:pt x="1166" y="2051"/>
                    <a:pt x="1166" y="2077"/>
                  </a:cubicBezTo>
                  <a:cubicBezTo>
                    <a:pt x="1160" y="2107"/>
                    <a:pt x="1154" y="2127"/>
                    <a:pt x="1166" y="2131"/>
                  </a:cubicBezTo>
                  <a:lnTo>
                    <a:pt x="1193" y="2117"/>
                  </a:lnTo>
                  <a:lnTo>
                    <a:pt x="1177" y="2107"/>
                  </a:lnTo>
                  <a:cubicBezTo>
                    <a:pt x="1186" y="2057"/>
                    <a:pt x="1170" y="2011"/>
                    <a:pt x="1246" y="2008"/>
                  </a:cubicBezTo>
                  <a:cubicBezTo>
                    <a:pt x="1323" y="2017"/>
                    <a:pt x="1296" y="2071"/>
                    <a:pt x="1323" y="2071"/>
                  </a:cubicBezTo>
                  <a:cubicBezTo>
                    <a:pt x="1326" y="2074"/>
                    <a:pt x="1326" y="2077"/>
                    <a:pt x="1333" y="2077"/>
                  </a:cubicBezTo>
                  <a:cubicBezTo>
                    <a:pt x="1339" y="2077"/>
                    <a:pt x="1350" y="2074"/>
                    <a:pt x="1366" y="2064"/>
                  </a:cubicBezTo>
                  <a:lnTo>
                    <a:pt x="1539" y="2051"/>
                  </a:lnTo>
                  <a:lnTo>
                    <a:pt x="1456" y="1974"/>
                  </a:lnTo>
                  <a:cubicBezTo>
                    <a:pt x="1522" y="1922"/>
                    <a:pt x="1609" y="1951"/>
                    <a:pt x="1529" y="1875"/>
                  </a:cubicBezTo>
                  <a:lnTo>
                    <a:pt x="1529" y="1875"/>
                  </a:lnTo>
                  <a:cubicBezTo>
                    <a:pt x="1565" y="1905"/>
                    <a:pt x="1622" y="1918"/>
                    <a:pt x="1685" y="1918"/>
                  </a:cubicBezTo>
                  <a:cubicBezTo>
                    <a:pt x="1775" y="1918"/>
                    <a:pt x="1881" y="1894"/>
                    <a:pt x="1977" y="1871"/>
                  </a:cubicBezTo>
                  <a:cubicBezTo>
                    <a:pt x="2074" y="1851"/>
                    <a:pt x="2157" y="1828"/>
                    <a:pt x="2203" y="1828"/>
                  </a:cubicBezTo>
                  <a:cubicBezTo>
                    <a:pt x="2213" y="1828"/>
                    <a:pt x="2223" y="1831"/>
                    <a:pt x="2230" y="1835"/>
                  </a:cubicBezTo>
                  <a:cubicBezTo>
                    <a:pt x="2316" y="1745"/>
                    <a:pt x="2419" y="1722"/>
                    <a:pt x="2542" y="1698"/>
                  </a:cubicBezTo>
                  <a:cubicBezTo>
                    <a:pt x="2509" y="1689"/>
                    <a:pt x="2466" y="1595"/>
                    <a:pt x="2575" y="1583"/>
                  </a:cubicBezTo>
                  <a:cubicBezTo>
                    <a:pt x="2579" y="1678"/>
                    <a:pt x="2629" y="1695"/>
                    <a:pt x="2689" y="1695"/>
                  </a:cubicBezTo>
                  <a:cubicBezTo>
                    <a:pt x="2705" y="1695"/>
                    <a:pt x="2718" y="1692"/>
                    <a:pt x="2735" y="1692"/>
                  </a:cubicBezTo>
                  <a:lnTo>
                    <a:pt x="2781" y="1692"/>
                  </a:lnTo>
                  <a:cubicBezTo>
                    <a:pt x="2825" y="1692"/>
                    <a:pt x="2871" y="1695"/>
                    <a:pt x="2908" y="1725"/>
                  </a:cubicBezTo>
                  <a:cubicBezTo>
                    <a:pt x="2855" y="1655"/>
                    <a:pt x="3210" y="1619"/>
                    <a:pt x="3057" y="1526"/>
                  </a:cubicBezTo>
                  <a:cubicBezTo>
                    <a:pt x="3060" y="1523"/>
                    <a:pt x="3068" y="1523"/>
                    <a:pt x="3071" y="1523"/>
                  </a:cubicBezTo>
                  <a:cubicBezTo>
                    <a:pt x="3140" y="1523"/>
                    <a:pt x="3087" y="1595"/>
                    <a:pt x="3167" y="1623"/>
                  </a:cubicBezTo>
                  <a:cubicBezTo>
                    <a:pt x="3353" y="1483"/>
                    <a:pt x="3646" y="1523"/>
                    <a:pt x="3891" y="1403"/>
                  </a:cubicBezTo>
                  <a:cubicBezTo>
                    <a:pt x="3888" y="1376"/>
                    <a:pt x="3828" y="1353"/>
                    <a:pt x="3871" y="1296"/>
                  </a:cubicBezTo>
                  <a:lnTo>
                    <a:pt x="3871" y="1296"/>
                  </a:lnTo>
                  <a:lnTo>
                    <a:pt x="4054" y="1373"/>
                  </a:lnTo>
                  <a:cubicBezTo>
                    <a:pt x="4091" y="1347"/>
                    <a:pt x="4061" y="1250"/>
                    <a:pt x="4121" y="1250"/>
                  </a:cubicBezTo>
                  <a:cubicBezTo>
                    <a:pt x="4134" y="1250"/>
                    <a:pt x="4150" y="1253"/>
                    <a:pt x="4170" y="1264"/>
                  </a:cubicBezTo>
                  <a:cubicBezTo>
                    <a:pt x="4147" y="1247"/>
                    <a:pt x="4117" y="1220"/>
                    <a:pt x="4150" y="1200"/>
                  </a:cubicBezTo>
                  <a:cubicBezTo>
                    <a:pt x="4230" y="1190"/>
                    <a:pt x="4310" y="1170"/>
                    <a:pt x="4387" y="1144"/>
                  </a:cubicBezTo>
                  <a:cubicBezTo>
                    <a:pt x="4592" y="945"/>
                    <a:pt x="4832" y="749"/>
                    <a:pt x="5101" y="552"/>
                  </a:cubicBezTo>
                  <a:cubicBezTo>
                    <a:pt x="5118" y="542"/>
                    <a:pt x="5134" y="532"/>
                    <a:pt x="5147" y="519"/>
                  </a:cubicBezTo>
                  <a:lnTo>
                    <a:pt x="5151" y="516"/>
                  </a:lnTo>
                  <a:lnTo>
                    <a:pt x="5154" y="516"/>
                  </a:lnTo>
                  <a:cubicBezTo>
                    <a:pt x="5250" y="446"/>
                    <a:pt x="5353" y="376"/>
                    <a:pt x="5463" y="307"/>
                  </a:cubicBezTo>
                  <a:cubicBezTo>
                    <a:pt x="5569" y="233"/>
                    <a:pt x="5682" y="163"/>
                    <a:pt x="5799" y="91"/>
                  </a:cubicBezTo>
                  <a:cubicBezTo>
                    <a:pt x="5756" y="71"/>
                    <a:pt x="5719" y="40"/>
                    <a:pt x="5702" y="1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586675" y="1115475"/>
              <a:ext cx="1825" cy="950"/>
            </a:xfrm>
            <a:custGeom>
              <a:avLst/>
              <a:gdLst/>
              <a:ahLst/>
              <a:cxnLst/>
              <a:rect l="l" t="t" r="r" b="b"/>
              <a:pathLst>
                <a:path w="73" h="38" extrusionOk="0">
                  <a:moveTo>
                    <a:pt x="73" y="8"/>
                  </a:moveTo>
                  <a:cubicBezTo>
                    <a:pt x="73" y="9"/>
                    <a:pt x="72" y="10"/>
                    <a:pt x="72" y="11"/>
                  </a:cubicBezTo>
                  <a:lnTo>
                    <a:pt x="73" y="11"/>
                  </a:lnTo>
                  <a:lnTo>
                    <a:pt x="73" y="8"/>
                  </a:lnTo>
                  <a:close/>
                  <a:moveTo>
                    <a:pt x="46" y="1"/>
                  </a:moveTo>
                  <a:cubicBezTo>
                    <a:pt x="40" y="5"/>
                    <a:pt x="36" y="5"/>
                    <a:pt x="33" y="8"/>
                  </a:cubicBezTo>
                  <a:lnTo>
                    <a:pt x="30" y="8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0" y="15"/>
                  </a:lnTo>
                  <a:lnTo>
                    <a:pt x="16" y="15"/>
                  </a:lnTo>
                  <a:cubicBezTo>
                    <a:pt x="13" y="18"/>
                    <a:pt x="6" y="21"/>
                    <a:pt x="3" y="25"/>
                  </a:cubicBezTo>
                  <a:lnTo>
                    <a:pt x="0" y="25"/>
                  </a:lnTo>
                  <a:lnTo>
                    <a:pt x="0" y="28"/>
                  </a:lnTo>
                  <a:cubicBezTo>
                    <a:pt x="10" y="34"/>
                    <a:pt x="16" y="38"/>
                    <a:pt x="26" y="38"/>
                  </a:cubicBezTo>
                  <a:cubicBezTo>
                    <a:pt x="40" y="38"/>
                    <a:pt x="53" y="31"/>
                    <a:pt x="60" y="25"/>
                  </a:cubicBezTo>
                  <a:cubicBezTo>
                    <a:pt x="67" y="20"/>
                    <a:pt x="70" y="15"/>
                    <a:pt x="72" y="11"/>
                  </a:cubicBezTo>
                  <a:lnTo>
                    <a:pt x="69" y="11"/>
                  </a:lnTo>
                  <a:lnTo>
                    <a:pt x="69" y="8"/>
                  </a:lnTo>
                  <a:cubicBezTo>
                    <a:pt x="66" y="5"/>
                    <a:pt x="63" y="1"/>
                    <a:pt x="56" y="1"/>
                  </a:cubicBezTo>
                  <a:close/>
                </a:path>
              </a:pathLst>
            </a:custGeom>
            <a:solidFill>
              <a:srgbClr val="8D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2462375" y="1201975"/>
              <a:ext cx="100" cy="175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0"/>
                  </a:moveTo>
                  <a:cubicBezTo>
                    <a:pt x="1" y="2"/>
                    <a:pt x="1" y="3"/>
                    <a:pt x="2" y="4"/>
                  </a:cubicBez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7"/>
                  </a:lnTo>
                  <a:cubicBezTo>
                    <a:pt x="4" y="5"/>
                    <a:pt x="3" y="4"/>
                    <a:pt x="2" y="4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470600" y="1216775"/>
              <a:ext cx="450" cy="100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" y="0"/>
                  </a:moveTo>
                  <a:lnTo>
                    <a:pt x="18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509150" y="1272600"/>
              <a:ext cx="950" cy="2250"/>
            </a:xfrm>
            <a:custGeom>
              <a:avLst/>
              <a:gdLst/>
              <a:ahLst/>
              <a:cxnLst/>
              <a:rect l="l" t="t" r="r" b="b"/>
              <a:pathLst>
                <a:path w="38" h="90" extrusionOk="0">
                  <a:moveTo>
                    <a:pt x="0" y="0"/>
                  </a:moveTo>
                  <a:lnTo>
                    <a:pt x="7" y="89"/>
                  </a:lnTo>
                  <a:lnTo>
                    <a:pt x="31" y="76"/>
                  </a:lnTo>
                  <a:cubicBezTo>
                    <a:pt x="37" y="46"/>
                    <a:pt x="24" y="33"/>
                    <a:pt x="0" y="0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491875" y="12500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4" y="1"/>
                  </a:moveTo>
                  <a:lnTo>
                    <a:pt x="0" y="68"/>
                  </a:lnTo>
                  <a:lnTo>
                    <a:pt x="14" y="8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2476100" y="1232950"/>
              <a:ext cx="1925" cy="3025"/>
            </a:xfrm>
            <a:custGeom>
              <a:avLst/>
              <a:gdLst/>
              <a:ahLst/>
              <a:cxnLst/>
              <a:rect l="l" t="t" r="r" b="b"/>
              <a:pathLst>
                <a:path w="77" h="121" extrusionOk="0">
                  <a:moveTo>
                    <a:pt x="40" y="1"/>
                  </a:moveTo>
                  <a:cubicBezTo>
                    <a:pt x="33" y="1"/>
                    <a:pt x="23" y="7"/>
                    <a:pt x="0" y="24"/>
                  </a:cubicBezTo>
                  <a:cubicBezTo>
                    <a:pt x="13" y="51"/>
                    <a:pt x="40" y="74"/>
                    <a:pt x="60" y="97"/>
                  </a:cubicBezTo>
                  <a:cubicBezTo>
                    <a:pt x="40" y="51"/>
                    <a:pt x="60" y="1"/>
                    <a:pt x="40" y="1"/>
                  </a:cubicBezTo>
                  <a:close/>
                  <a:moveTo>
                    <a:pt x="60" y="97"/>
                  </a:moveTo>
                  <a:cubicBezTo>
                    <a:pt x="66" y="107"/>
                    <a:pt x="70" y="114"/>
                    <a:pt x="77" y="120"/>
                  </a:cubicBezTo>
                  <a:cubicBezTo>
                    <a:pt x="73" y="114"/>
                    <a:pt x="66" y="104"/>
                    <a:pt x="60" y="97"/>
                  </a:cubicBezTo>
                  <a:close/>
                </a:path>
              </a:pathLst>
            </a:custGeom>
            <a:solidFill>
              <a:srgbClr val="F5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614075" y="985025"/>
              <a:ext cx="35100" cy="36350"/>
            </a:xfrm>
            <a:custGeom>
              <a:avLst/>
              <a:gdLst/>
              <a:ahLst/>
              <a:cxnLst/>
              <a:rect l="l" t="t" r="r" b="b"/>
              <a:pathLst>
                <a:path w="1404" h="1454" extrusionOk="0">
                  <a:moveTo>
                    <a:pt x="752" y="0"/>
                  </a:moveTo>
                  <a:cubicBezTo>
                    <a:pt x="719" y="0"/>
                    <a:pt x="687" y="3"/>
                    <a:pt x="654" y="9"/>
                  </a:cubicBezTo>
                  <a:cubicBezTo>
                    <a:pt x="206" y="95"/>
                    <a:pt x="1" y="554"/>
                    <a:pt x="133" y="960"/>
                  </a:cubicBezTo>
                  <a:cubicBezTo>
                    <a:pt x="234" y="1268"/>
                    <a:pt x="513" y="1453"/>
                    <a:pt x="805" y="1453"/>
                  </a:cubicBezTo>
                  <a:cubicBezTo>
                    <a:pt x="915" y="1453"/>
                    <a:pt x="1028" y="1427"/>
                    <a:pt x="1133" y="1371"/>
                  </a:cubicBezTo>
                  <a:cubicBezTo>
                    <a:pt x="1240" y="1315"/>
                    <a:pt x="1166" y="1285"/>
                    <a:pt x="1073" y="1279"/>
                  </a:cubicBezTo>
                  <a:cubicBezTo>
                    <a:pt x="878" y="1268"/>
                    <a:pt x="645" y="1225"/>
                    <a:pt x="505" y="1039"/>
                  </a:cubicBezTo>
                  <a:cubicBezTo>
                    <a:pt x="402" y="903"/>
                    <a:pt x="389" y="697"/>
                    <a:pt x="446" y="541"/>
                  </a:cubicBezTo>
                  <a:cubicBezTo>
                    <a:pt x="494" y="399"/>
                    <a:pt x="644" y="257"/>
                    <a:pt x="798" y="257"/>
                  </a:cubicBezTo>
                  <a:cubicBezTo>
                    <a:pt x="853" y="257"/>
                    <a:pt x="909" y="275"/>
                    <a:pt x="961" y="319"/>
                  </a:cubicBezTo>
                  <a:cubicBezTo>
                    <a:pt x="1170" y="490"/>
                    <a:pt x="994" y="729"/>
                    <a:pt x="784" y="729"/>
                  </a:cubicBezTo>
                  <a:cubicBezTo>
                    <a:pt x="717" y="729"/>
                    <a:pt x="647" y="705"/>
                    <a:pt x="585" y="647"/>
                  </a:cubicBezTo>
                  <a:cubicBezTo>
                    <a:pt x="580" y="642"/>
                    <a:pt x="573" y="640"/>
                    <a:pt x="566" y="640"/>
                  </a:cubicBezTo>
                  <a:cubicBezTo>
                    <a:pt x="547" y="640"/>
                    <a:pt x="525" y="658"/>
                    <a:pt x="535" y="681"/>
                  </a:cubicBezTo>
                  <a:cubicBezTo>
                    <a:pt x="608" y="843"/>
                    <a:pt x="759" y="926"/>
                    <a:pt x="908" y="926"/>
                  </a:cubicBezTo>
                  <a:cubicBezTo>
                    <a:pt x="1059" y="926"/>
                    <a:pt x="1208" y="841"/>
                    <a:pt x="1273" y="664"/>
                  </a:cubicBezTo>
                  <a:cubicBezTo>
                    <a:pt x="1403" y="315"/>
                    <a:pt x="1088" y="0"/>
                    <a:pt x="752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93575" y="551650"/>
              <a:ext cx="81425" cy="36300"/>
            </a:xfrm>
            <a:custGeom>
              <a:avLst/>
              <a:gdLst/>
              <a:ahLst/>
              <a:cxnLst/>
              <a:rect l="l" t="t" r="r" b="b"/>
              <a:pathLst>
                <a:path w="3257" h="1452" extrusionOk="0">
                  <a:moveTo>
                    <a:pt x="1568" y="0"/>
                  </a:moveTo>
                  <a:cubicBezTo>
                    <a:pt x="1155" y="0"/>
                    <a:pt x="742" y="82"/>
                    <a:pt x="382" y="269"/>
                  </a:cubicBezTo>
                  <a:cubicBezTo>
                    <a:pt x="136" y="395"/>
                    <a:pt x="0" y="631"/>
                    <a:pt x="34" y="919"/>
                  </a:cubicBezTo>
                  <a:cubicBezTo>
                    <a:pt x="46" y="1036"/>
                    <a:pt x="93" y="1126"/>
                    <a:pt x="166" y="1219"/>
                  </a:cubicBezTo>
                  <a:cubicBezTo>
                    <a:pt x="278" y="1363"/>
                    <a:pt x="463" y="1452"/>
                    <a:pt x="644" y="1452"/>
                  </a:cubicBezTo>
                  <a:cubicBezTo>
                    <a:pt x="672" y="1452"/>
                    <a:pt x="700" y="1449"/>
                    <a:pt x="728" y="1445"/>
                  </a:cubicBezTo>
                  <a:cubicBezTo>
                    <a:pt x="1242" y="1358"/>
                    <a:pt x="1761" y="1262"/>
                    <a:pt x="2276" y="1169"/>
                  </a:cubicBezTo>
                  <a:cubicBezTo>
                    <a:pt x="2602" y="1109"/>
                    <a:pt x="2971" y="1049"/>
                    <a:pt x="3113" y="707"/>
                  </a:cubicBezTo>
                  <a:cubicBezTo>
                    <a:pt x="3256" y="372"/>
                    <a:pt x="2509" y="132"/>
                    <a:pt x="2343" y="92"/>
                  </a:cubicBezTo>
                  <a:cubicBezTo>
                    <a:pt x="2094" y="33"/>
                    <a:pt x="1831" y="0"/>
                    <a:pt x="156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445350" y="628875"/>
              <a:ext cx="75775" cy="53350"/>
            </a:xfrm>
            <a:custGeom>
              <a:avLst/>
              <a:gdLst/>
              <a:ahLst/>
              <a:cxnLst/>
              <a:rect l="l" t="t" r="r" b="b"/>
              <a:pathLst>
                <a:path w="3031" h="2134" extrusionOk="0">
                  <a:moveTo>
                    <a:pt x="2399" y="0"/>
                  </a:moveTo>
                  <a:cubicBezTo>
                    <a:pt x="2352" y="0"/>
                    <a:pt x="2305" y="5"/>
                    <a:pt x="2257" y="14"/>
                  </a:cubicBezTo>
                  <a:cubicBezTo>
                    <a:pt x="1592" y="140"/>
                    <a:pt x="988" y="579"/>
                    <a:pt x="565" y="1097"/>
                  </a:cubicBezTo>
                  <a:cubicBezTo>
                    <a:pt x="456" y="1233"/>
                    <a:pt x="1" y="1885"/>
                    <a:pt x="330" y="2060"/>
                  </a:cubicBezTo>
                  <a:cubicBezTo>
                    <a:pt x="426" y="2113"/>
                    <a:pt x="523" y="2134"/>
                    <a:pt x="619" y="2134"/>
                  </a:cubicBezTo>
                  <a:cubicBezTo>
                    <a:pt x="852" y="2134"/>
                    <a:pt x="1082" y="2009"/>
                    <a:pt x="1293" y="1901"/>
                  </a:cubicBezTo>
                  <a:cubicBezTo>
                    <a:pt x="1769" y="1652"/>
                    <a:pt x="2247" y="1406"/>
                    <a:pt x="2718" y="1150"/>
                  </a:cubicBezTo>
                  <a:cubicBezTo>
                    <a:pt x="2905" y="1051"/>
                    <a:pt x="3031" y="835"/>
                    <a:pt x="3031" y="625"/>
                  </a:cubicBezTo>
                  <a:cubicBezTo>
                    <a:pt x="3031" y="505"/>
                    <a:pt x="3014" y="409"/>
                    <a:pt x="2948" y="306"/>
                  </a:cubicBezTo>
                  <a:cubicBezTo>
                    <a:pt x="2821" y="105"/>
                    <a:pt x="2622" y="0"/>
                    <a:pt x="2399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460025" y="740100"/>
              <a:ext cx="131050" cy="83275"/>
            </a:xfrm>
            <a:custGeom>
              <a:avLst/>
              <a:gdLst/>
              <a:ahLst/>
              <a:cxnLst/>
              <a:rect l="l" t="t" r="r" b="b"/>
              <a:pathLst>
                <a:path w="5242" h="3331" extrusionOk="0">
                  <a:moveTo>
                    <a:pt x="4115" y="1"/>
                  </a:moveTo>
                  <a:cubicBezTo>
                    <a:pt x="4086" y="1"/>
                    <a:pt x="4065" y="13"/>
                    <a:pt x="4076" y="40"/>
                  </a:cubicBezTo>
                  <a:cubicBezTo>
                    <a:pt x="4281" y="622"/>
                    <a:pt x="4783" y="2529"/>
                    <a:pt x="4009" y="2768"/>
                  </a:cubicBezTo>
                  <a:cubicBezTo>
                    <a:pt x="3954" y="2785"/>
                    <a:pt x="3896" y="2793"/>
                    <a:pt x="3837" y="2793"/>
                  </a:cubicBezTo>
                  <a:cubicBezTo>
                    <a:pt x="2916" y="2793"/>
                    <a:pt x="1637" y="848"/>
                    <a:pt x="1633" y="838"/>
                  </a:cubicBezTo>
                  <a:cubicBezTo>
                    <a:pt x="1632" y="836"/>
                    <a:pt x="1629" y="835"/>
                    <a:pt x="1625" y="835"/>
                  </a:cubicBezTo>
                  <a:cubicBezTo>
                    <a:pt x="1568" y="835"/>
                    <a:pt x="1251" y="1019"/>
                    <a:pt x="846" y="1019"/>
                  </a:cubicBezTo>
                  <a:cubicBezTo>
                    <a:pt x="607" y="1019"/>
                    <a:pt x="337" y="954"/>
                    <a:pt x="72" y="748"/>
                  </a:cubicBezTo>
                  <a:cubicBezTo>
                    <a:pt x="64" y="743"/>
                    <a:pt x="56" y="740"/>
                    <a:pt x="49" y="740"/>
                  </a:cubicBezTo>
                  <a:cubicBezTo>
                    <a:pt x="20" y="740"/>
                    <a:pt x="0" y="785"/>
                    <a:pt x="22" y="815"/>
                  </a:cubicBezTo>
                  <a:cubicBezTo>
                    <a:pt x="302" y="1177"/>
                    <a:pt x="685" y="1355"/>
                    <a:pt x="1098" y="1355"/>
                  </a:cubicBezTo>
                  <a:cubicBezTo>
                    <a:pt x="1254" y="1355"/>
                    <a:pt x="1413" y="1330"/>
                    <a:pt x="1573" y="1280"/>
                  </a:cubicBezTo>
                  <a:cubicBezTo>
                    <a:pt x="1942" y="2184"/>
                    <a:pt x="2834" y="3331"/>
                    <a:pt x="3772" y="3331"/>
                  </a:cubicBezTo>
                  <a:cubicBezTo>
                    <a:pt x="3823" y="3331"/>
                    <a:pt x="3874" y="3327"/>
                    <a:pt x="3926" y="3320"/>
                  </a:cubicBezTo>
                  <a:cubicBezTo>
                    <a:pt x="5241" y="3141"/>
                    <a:pt x="4916" y="1343"/>
                    <a:pt x="4218" y="54"/>
                  </a:cubicBezTo>
                  <a:cubicBezTo>
                    <a:pt x="4198" y="19"/>
                    <a:pt x="4150" y="1"/>
                    <a:pt x="411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722800" y="646450"/>
              <a:ext cx="84775" cy="100600"/>
            </a:xfrm>
            <a:custGeom>
              <a:avLst/>
              <a:gdLst/>
              <a:ahLst/>
              <a:cxnLst/>
              <a:rect l="l" t="t" r="r" b="b"/>
              <a:pathLst>
                <a:path w="3391" h="4024" extrusionOk="0">
                  <a:moveTo>
                    <a:pt x="3344" y="0"/>
                  </a:moveTo>
                  <a:cubicBezTo>
                    <a:pt x="3333" y="0"/>
                    <a:pt x="3324" y="7"/>
                    <a:pt x="3320" y="21"/>
                  </a:cubicBezTo>
                  <a:cubicBezTo>
                    <a:pt x="3104" y="839"/>
                    <a:pt x="2257" y="819"/>
                    <a:pt x="2260" y="872"/>
                  </a:cubicBezTo>
                  <a:cubicBezTo>
                    <a:pt x="2263" y="883"/>
                    <a:pt x="2426" y="3291"/>
                    <a:pt x="1619" y="3538"/>
                  </a:cubicBezTo>
                  <a:cubicBezTo>
                    <a:pt x="1580" y="3549"/>
                    <a:pt x="1542" y="3555"/>
                    <a:pt x="1503" y="3555"/>
                  </a:cubicBezTo>
                  <a:cubicBezTo>
                    <a:pt x="866" y="3555"/>
                    <a:pt x="257" y="2004"/>
                    <a:pt x="101" y="1487"/>
                  </a:cubicBezTo>
                  <a:cubicBezTo>
                    <a:pt x="96" y="1473"/>
                    <a:pt x="88" y="1467"/>
                    <a:pt x="77" y="1467"/>
                  </a:cubicBezTo>
                  <a:cubicBezTo>
                    <a:pt x="47" y="1467"/>
                    <a:pt x="0" y="1520"/>
                    <a:pt x="7" y="1567"/>
                  </a:cubicBezTo>
                  <a:cubicBezTo>
                    <a:pt x="179" y="2720"/>
                    <a:pt x="755" y="4024"/>
                    <a:pt x="1572" y="4024"/>
                  </a:cubicBezTo>
                  <a:cubicBezTo>
                    <a:pt x="1701" y="4024"/>
                    <a:pt x="1837" y="3991"/>
                    <a:pt x="1978" y="3920"/>
                  </a:cubicBezTo>
                  <a:cubicBezTo>
                    <a:pt x="2752" y="3524"/>
                    <a:pt x="2782" y="2105"/>
                    <a:pt x="2539" y="1182"/>
                  </a:cubicBezTo>
                  <a:cubicBezTo>
                    <a:pt x="3078" y="1009"/>
                    <a:pt x="3383" y="624"/>
                    <a:pt x="3390" y="49"/>
                  </a:cubicBezTo>
                  <a:cubicBezTo>
                    <a:pt x="3390" y="22"/>
                    <a:pt x="3365" y="0"/>
                    <a:pt x="3344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961225" y="310749"/>
              <a:ext cx="681025" cy="708750"/>
            </a:xfrm>
            <a:custGeom>
              <a:avLst/>
              <a:gdLst/>
              <a:ahLst/>
              <a:cxnLst/>
              <a:rect l="l" t="t" r="r" b="b"/>
              <a:pathLst>
                <a:path w="27241" h="28350" extrusionOk="0">
                  <a:moveTo>
                    <a:pt x="18100" y="1"/>
                  </a:moveTo>
                  <a:cubicBezTo>
                    <a:pt x="14047" y="1"/>
                    <a:pt x="9433" y="1056"/>
                    <a:pt x="6353" y="5003"/>
                  </a:cubicBezTo>
                  <a:cubicBezTo>
                    <a:pt x="1" y="13150"/>
                    <a:pt x="4001" y="25013"/>
                    <a:pt x="10121" y="28349"/>
                  </a:cubicBezTo>
                  <a:cubicBezTo>
                    <a:pt x="10121" y="28349"/>
                    <a:pt x="11853" y="27333"/>
                    <a:pt x="11258" y="24325"/>
                  </a:cubicBezTo>
                  <a:cubicBezTo>
                    <a:pt x="11258" y="24325"/>
                    <a:pt x="15967" y="22581"/>
                    <a:pt x="14711" y="15932"/>
                  </a:cubicBezTo>
                  <a:cubicBezTo>
                    <a:pt x="14711" y="15932"/>
                    <a:pt x="27241" y="10937"/>
                    <a:pt x="26666" y="1392"/>
                  </a:cubicBezTo>
                  <a:cubicBezTo>
                    <a:pt x="26666" y="1392"/>
                    <a:pt x="22753" y="1"/>
                    <a:pt x="1810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037850" y="869625"/>
              <a:ext cx="231675" cy="176650"/>
            </a:xfrm>
            <a:custGeom>
              <a:avLst/>
              <a:gdLst/>
              <a:ahLst/>
              <a:cxnLst/>
              <a:rect l="l" t="t" r="r" b="b"/>
              <a:pathLst>
                <a:path w="9267" h="7066" extrusionOk="0">
                  <a:moveTo>
                    <a:pt x="3363" y="0"/>
                  </a:moveTo>
                  <a:cubicBezTo>
                    <a:pt x="2656" y="0"/>
                    <a:pt x="1999" y="209"/>
                    <a:pt x="1501" y="761"/>
                  </a:cubicBezTo>
                  <a:cubicBezTo>
                    <a:pt x="1" y="2426"/>
                    <a:pt x="1355" y="7065"/>
                    <a:pt x="6632" y="7065"/>
                  </a:cubicBezTo>
                  <a:cubicBezTo>
                    <a:pt x="7421" y="7065"/>
                    <a:pt x="8298" y="6962"/>
                    <a:pt x="9266" y="6729"/>
                  </a:cubicBezTo>
                  <a:lnTo>
                    <a:pt x="8193" y="1970"/>
                  </a:lnTo>
                  <a:cubicBezTo>
                    <a:pt x="8193" y="1970"/>
                    <a:pt x="5538" y="0"/>
                    <a:pt x="3363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103575" y="917400"/>
              <a:ext cx="142600" cy="82675"/>
            </a:xfrm>
            <a:custGeom>
              <a:avLst/>
              <a:gdLst/>
              <a:ahLst/>
              <a:cxnLst/>
              <a:rect l="l" t="t" r="r" b="b"/>
              <a:pathLst>
                <a:path w="5704" h="3307" extrusionOk="0">
                  <a:moveTo>
                    <a:pt x="1372" y="1"/>
                  </a:moveTo>
                  <a:cubicBezTo>
                    <a:pt x="919" y="1"/>
                    <a:pt x="465" y="90"/>
                    <a:pt x="29" y="288"/>
                  </a:cubicBezTo>
                  <a:cubicBezTo>
                    <a:pt x="0" y="301"/>
                    <a:pt x="1" y="349"/>
                    <a:pt x="32" y="349"/>
                  </a:cubicBezTo>
                  <a:cubicBezTo>
                    <a:pt x="34" y="349"/>
                    <a:pt x="36" y="348"/>
                    <a:pt x="38" y="348"/>
                  </a:cubicBezTo>
                  <a:cubicBezTo>
                    <a:pt x="253" y="324"/>
                    <a:pt x="466" y="311"/>
                    <a:pt x="678" y="311"/>
                  </a:cubicBezTo>
                  <a:cubicBezTo>
                    <a:pt x="1609" y="311"/>
                    <a:pt x="2504" y="552"/>
                    <a:pt x="3308" y="1070"/>
                  </a:cubicBezTo>
                  <a:cubicBezTo>
                    <a:pt x="3876" y="1432"/>
                    <a:pt x="4312" y="1910"/>
                    <a:pt x="4734" y="2409"/>
                  </a:cubicBezTo>
                  <a:cubicBezTo>
                    <a:pt x="4310" y="2211"/>
                    <a:pt x="3844" y="2109"/>
                    <a:pt x="3380" y="2109"/>
                  </a:cubicBezTo>
                  <a:cubicBezTo>
                    <a:pt x="2670" y="2109"/>
                    <a:pt x="1965" y="2348"/>
                    <a:pt x="1431" y="2847"/>
                  </a:cubicBezTo>
                  <a:cubicBezTo>
                    <a:pt x="1395" y="2877"/>
                    <a:pt x="1429" y="2928"/>
                    <a:pt x="1466" y="2928"/>
                  </a:cubicBezTo>
                  <a:cubicBezTo>
                    <a:pt x="1474" y="2928"/>
                    <a:pt x="1483" y="2925"/>
                    <a:pt x="1490" y="2920"/>
                  </a:cubicBezTo>
                  <a:cubicBezTo>
                    <a:pt x="1982" y="2585"/>
                    <a:pt x="2545" y="2435"/>
                    <a:pt x="3113" y="2435"/>
                  </a:cubicBezTo>
                  <a:cubicBezTo>
                    <a:pt x="3931" y="2435"/>
                    <a:pt x="4758" y="2746"/>
                    <a:pt x="5392" y="3266"/>
                  </a:cubicBezTo>
                  <a:cubicBezTo>
                    <a:pt x="5426" y="3294"/>
                    <a:pt x="5461" y="3306"/>
                    <a:pt x="5495" y="3306"/>
                  </a:cubicBezTo>
                  <a:cubicBezTo>
                    <a:pt x="5612" y="3306"/>
                    <a:pt x="5704" y="3162"/>
                    <a:pt x="5624" y="3047"/>
                  </a:cubicBezTo>
                  <a:cubicBezTo>
                    <a:pt x="5624" y="3036"/>
                    <a:pt x="5624" y="3024"/>
                    <a:pt x="5617" y="3013"/>
                  </a:cubicBezTo>
                  <a:cubicBezTo>
                    <a:pt x="4938" y="1396"/>
                    <a:pt x="3160" y="1"/>
                    <a:pt x="1372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735500" y="1118925"/>
              <a:ext cx="509925" cy="1197150"/>
            </a:xfrm>
            <a:custGeom>
              <a:avLst/>
              <a:gdLst/>
              <a:ahLst/>
              <a:cxnLst/>
              <a:rect l="l" t="t" r="r" b="b"/>
              <a:pathLst>
                <a:path w="20397" h="47886" extrusionOk="0">
                  <a:moveTo>
                    <a:pt x="15543" y="1"/>
                  </a:moveTo>
                  <a:cubicBezTo>
                    <a:pt x="15508" y="1"/>
                    <a:pt x="15478" y="49"/>
                    <a:pt x="15508" y="82"/>
                  </a:cubicBezTo>
                  <a:cubicBezTo>
                    <a:pt x="19197" y="4322"/>
                    <a:pt x="20064" y="10516"/>
                    <a:pt x="17715" y="15607"/>
                  </a:cubicBezTo>
                  <a:cubicBezTo>
                    <a:pt x="15595" y="20195"/>
                    <a:pt x="11312" y="24140"/>
                    <a:pt x="11073" y="29396"/>
                  </a:cubicBezTo>
                  <a:cubicBezTo>
                    <a:pt x="10006" y="25552"/>
                    <a:pt x="8245" y="21790"/>
                    <a:pt x="8334" y="17753"/>
                  </a:cubicBezTo>
                  <a:cubicBezTo>
                    <a:pt x="8414" y="13938"/>
                    <a:pt x="9773" y="10058"/>
                    <a:pt x="12239" y="7127"/>
                  </a:cubicBezTo>
                  <a:cubicBezTo>
                    <a:pt x="12289" y="7067"/>
                    <a:pt x="12236" y="6987"/>
                    <a:pt x="12179" y="6987"/>
                  </a:cubicBezTo>
                  <a:cubicBezTo>
                    <a:pt x="12160" y="6987"/>
                    <a:pt x="12142" y="6995"/>
                    <a:pt x="12126" y="7014"/>
                  </a:cubicBezTo>
                  <a:cubicBezTo>
                    <a:pt x="9750" y="9752"/>
                    <a:pt x="8195" y="13021"/>
                    <a:pt x="7859" y="16660"/>
                  </a:cubicBezTo>
                  <a:cubicBezTo>
                    <a:pt x="7497" y="20604"/>
                    <a:pt x="8846" y="24216"/>
                    <a:pt x="10049" y="27901"/>
                  </a:cubicBezTo>
                  <a:cubicBezTo>
                    <a:pt x="11398" y="32028"/>
                    <a:pt x="12050" y="36195"/>
                    <a:pt x="9983" y="40209"/>
                  </a:cubicBezTo>
                  <a:cubicBezTo>
                    <a:pt x="7932" y="44182"/>
                    <a:pt x="4247" y="46439"/>
                    <a:pt x="97" y="47721"/>
                  </a:cubicBezTo>
                  <a:cubicBezTo>
                    <a:pt x="1" y="47753"/>
                    <a:pt x="33" y="47886"/>
                    <a:pt x="125" y="47886"/>
                  </a:cubicBezTo>
                  <a:cubicBezTo>
                    <a:pt x="131" y="47886"/>
                    <a:pt x="137" y="47885"/>
                    <a:pt x="144" y="47884"/>
                  </a:cubicBezTo>
                  <a:cubicBezTo>
                    <a:pt x="5846" y="46838"/>
                    <a:pt x="10794" y="42153"/>
                    <a:pt x="11707" y="36367"/>
                  </a:cubicBezTo>
                  <a:cubicBezTo>
                    <a:pt x="12050" y="34218"/>
                    <a:pt x="11774" y="32148"/>
                    <a:pt x="11262" y="30111"/>
                  </a:cubicBezTo>
                  <a:cubicBezTo>
                    <a:pt x="11674" y="23741"/>
                    <a:pt x="17276" y="19631"/>
                    <a:pt x="18994" y="13729"/>
                  </a:cubicBezTo>
                  <a:cubicBezTo>
                    <a:pt x="20396" y="8905"/>
                    <a:pt x="19020" y="3628"/>
                    <a:pt x="15575" y="16"/>
                  </a:cubicBezTo>
                  <a:cubicBezTo>
                    <a:pt x="15565" y="5"/>
                    <a:pt x="15553" y="1"/>
                    <a:pt x="15543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069325" y="1234200"/>
              <a:ext cx="252925" cy="474700"/>
            </a:xfrm>
            <a:custGeom>
              <a:avLst/>
              <a:gdLst/>
              <a:ahLst/>
              <a:cxnLst/>
              <a:rect l="l" t="t" r="r" b="b"/>
              <a:pathLst>
                <a:path w="10117" h="18988" extrusionOk="0">
                  <a:moveTo>
                    <a:pt x="9576" y="1"/>
                  </a:moveTo>
                  <a:cubicBezTo>
                    <a:pt x="9538" y="1"/>
                    <a:pt x="9502" y="26"/>
                    <a:pt x="9506" y="77"/>
                  </a:cubicBezTo>
                  <a:cubicBezTo>
                    <a:pt x="9821" y="3955"/>
                    <a:pt x="8711" y="7929"/>
                    <a:pt x="6359" y="11035"/>
                  </a:cubicBezTo>
                  <a:cubicBezTo>
                    <a:pt x="4342" y="13701"/>
                    <a:pt x="1458" y="15797"/>
                    <a:pt x="25" y="18884"/>
                  </a:cubicBezTo>
                  <a:cubicBezTo>
                    <a:pt x="0" y="18939"/>
                    <a:pt x="44" y="18987"/>
                    <a:pt x="89" y="18987"/>
                  </a:cubicBezTo>
                  <a:cubicBezTo>
                    <a:pt x="110" y="18987"/>
                    <a:pt x="131" y="18977"/>
                    <a:pt x="145" y="18954"/>
                  </a:cubicBezTo>
                  <a:cubicBezTo>
                    <a:pt x="2116" y="15784"/>
                    <a:pt x="5196" y="13598"/>
                    <a:pt x="7262" y="10520"/>
                  </a:cubicBezTo>
                  <a:cubicBezTo>
                    <a:pt x="9336" y="7427"/>
                    <a:pt x="10117" y="3745"/>
                    <a:pt x="9662" y="77"/>
                  </a:cubicBezTo>
                  <a:cubicBezTo>
                    <a:pt x="9657" y="26"/>
                    <a:pt x="9615" y="1"/>
                    <a:pt x="9576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936300" y="1471775"/>
              <a:ext cx="81350" cy="111250"/>
            </a:xfrm>
            <a:custGeom>
              <a:avLst/>
              <a:gdLst/>
              <a:ahLst/>
              <a:cxnLst/>
              <a:rect l="l" t="t" r="r" b="b"/>
              <a:pathLst>
                <a:path w="3254" h="4450" extrusionOk="0">
                  <a:moveTo>
                    <a:pt x="3220" y="1"/>
                  </a:moveTo>
                  <a:cubicBezTo>
                    <a:pt x="389" y="1576"/>
                    <a:pt x="0" y="4450"/>
                    <a:pt x="0" y="4450"/>
                  </a:cubicBezTo>
                  <a:cubicBezTo>
                    <a:pt x="0" y="4450"/>
                    <a:pt x="1868" y="3942"/>
                    <a:pt x="2575" y="3058"/>
                  </a:cubicBezTo>
                  <a:cubicBezTo>
                    <a:pt x="3253" y="2217"/>
                    <a:pt x="3220" y="1"/>
                    <a:pt x="3220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3031900" y="1698050"/>
              <a:ext cx="111350" cy="80600"/>
            </a:xfrm>
            <a:custGeom>
              <a:avLst/>
              <a:gdLst/>
              <a:ahLst/>
              <a:cxnLst/>
              <a:rect l="l" t="t" r="r" b="b"/>
              <a:pathLst>
                <a:path w="4454" h="3224" extrusionOk="0">
                  <a:moveTo>
                    <a:pt x="4453" y="1"/>
                  </a:moveTo>
                  <a:lnTo>
                    <a:pt x="4453" y="1"/>
                  </a:lnTo>
                  <a:cubicBezTo>
                    <a:pt x="1270" y="609"/>
                    <a:pt x="1" y="3218"/>
                    <a:pt x="1" y="3218"/>
                  </a:cubicBezTo>
                  <a:cubicBezTo>
                    <a:pt x="1" y="3218"/>
                    <a:pt x="117" y="3224"/>
                    <a:pt x="305" y="3224"/>
                  </a:cubicBezTo>
                  <a:cubicBezTo>
                    <a:pt x="887" y="3224"/>
                    <a:pt x="2164" y="3167"/>
                    <a:pt x="2881" y="2703"/>
                  </a:cubicBezTo>
                  <a:cubicBezTo>
                    <a:pt x="3789" y="2114"/>
                    <a:pt x="4453" y="1"/>
                    <a:pt x="4453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3307700" y="1223975"/>
              <a:ext cx="78350" cy="115250"/>
            </a:xfrm>
            <a:custGeom>
              <a:avLst/>
              <a:gdLst/>
              <a:ahLst/>
              <a:cxnLst/>
              <a:rect l="l" t="t" r="r" b="b"/>
              <a:pathLst>
                <a:path w="3134" h="4610" extrusionOk="0">
                  <a:moveTo>
                    <a:pt x="2987" y="1"/>
                  </a:moveTo>
                  <a:lnTo>
                    <a:pt x="2987" y="1"/>
                  </a:lnTo>
                  <a:cubicBezTo>
                    <a:pt x="239" y="1719"/>
                    <a:pt x="0" y="4609"/>
                    <a:pt x="0" y="4609"/>
                  </a:cubicBezTo>
                  <a:cubicBezTo>
                    <a:pt x="0" y="4609"/>
                    <a:pt x="1838" y="4005"/>
                    <a:pt x="2503" y="3088"/>
                  </a:cubicBezTo>
                  <a:cubicBezTo>
                    <a:pt x="3133" y="2211"/>
                    <a:pt x="2987" y="1"/>
                    <a:pt x="2987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3137225" y="1375500"/>
              <a:ext cx="71575" cy="135025"/>
            </a:xfrm>
            <a:custGeom>
              <a:avLst/>
              <a:gdLst/>
              <a:ahLst/>
              <a:cxnLst/>
              <a:rect l="l" t="t" r="r" b="b"/>
              <a:pathLst>
                <a:path w="2863" h="5401" extrusionOk="0">
                  <a:moveTo>
                    <a:pt x="981" y="1"/>
                  </a:moveTo>
                  <a:cubicBezTo>
                    <a:pt x="981" y="1"/>
                    <a:pt x="1" y="1988"/>
                    <a:pt x="250" y="3037"/>
                  </a:cubicBezTo>
                  <a:cubicBezTo>
                    <a:pt x="513" y="4138"/>
                    <a:pt x="1982" y="5400"/>
                    <a:pt x="1982" y="5400"/>
                  </a:cubicBezTo>
                  <a:cubicBezTo>
                    <a:pt x="1982" y="5400"/>
                    <a:pt x="2862" y="2635"/>
                    <a:pt x="981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983725" y="995750"/>
              <a:ext cx="146725" cy="129575"/>
            </a:xfrm>
            <a:custGeom>
              <a:avLst/>
              <a:gdLst/>
              <a:ahLst/>
              <a:cxnLst/>
              <a:rect l="l" t="t" r="r" b="b"/>
              <a:pathLst>
                <a:path w="5869" h="5183" extrusionOk="0">
                  <a:moveTo>
                    <a:pt x="1398" y="0"/>
                  </a:moveTo>
                  <a:cubicBezTo>
                    <a:pt x="1182" y="0"/>
                    <a:pt x="1000" y="96"/>
                    <a:pt x="865" y="311"/>
                  </a:cubicBezTo>
                  <a:cubicBezTo>
                    <a:pt x="0" y="1697"/>
                    <a:pt x="5869" y="5182"/>
                    <a:pt x="5869" y="5182"/>
                  </a:cubicBezTo>
                  <a:cubicBezTo>
                    <a:pt x="5141" y="3382"/>
                    <a:pt x="2680" y="0"/>
                    <a:pt x="1398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997250" y="981175"/>
              <a:ext cx="133200" cy="144150"/>
            </a:xfrm>
            <a:custGeom>
              <a:avLst/>
              <a:gdLst/>
              <a:ahLst/>
              <a:cxnLst/>
              <a:rect l="l" t="t" r="r" b="b"/>
              <a:pathLst>
                <a:path w="5328" h="5766" extrusionOk="0">
                  <a:moveTo>
                    <a:pt x="2593" y="1"/>
                  </a:moveTo>
                  <a:cubicBezTo>
                    <a:pt x="2515" y="1"/>
                    <a:pt x="2438" y="19"/>
                    <a:pt x="2364" y="57"/>
                  </a:cubicBezTo>
                  <a:cubicBezTo>
                    <a:pt x="1194" y="662"/>
                    <a:pt x="3075" y="3250"/>
                    <a:pt x="3075" y="3250"/>
                  </a:cubicBezTo>
                  <a:cubicBezTo>
                    <a:pt x="3075" y="3250"/>
                    <a:pt x="1823" y="2526"/>
                    <a:pt x="940" y="2526"/>
                  </a:cubicBezTo>
                  <a:cubicBezTo>
                    <a:pt x="489" y="2526"/>
                    <a:pt x="135" y="2714"/>
                    <a:pt x="91" y="3284"/>
                  </a:cubicBezTo>
                  <a:cubicBezTo>
                    <a:pt x="1" y="4393"/>
                    <a:pt x="3709" y="5380"/>
                    <a:pt x="4936" y="5672"/>
                  </a:cubicBezTo>
                  <a:cubicBezTo>
                    <a:pt x="5032" y="5696"/>
                    <a:pt x="5112" y="5716"/>
                    <a:pt x="5172" y="5732"/>
                  </a:cubicBezTo>
                  <a:lnTo>
                    <a:pt x="5178" y="5732"/>
                  </a:lnTo>
                  <a:cubicBezTo>
                    <a:pt x="5274" y="5752"/>
                    <a:pt x="5328" y="5765"/>
                    <a:pt x="5328" y="5765"/>
                  </a:cubicBezTo>
                  <a:cubicBezTo>
                    <a:pt x="5328" y="5712"/>
                    <a:pt x="5324" y="5659"/>
                    <a:pt x="5321" y="5603"/>
                  </a:cubicBezTo>
                  <a:lnTo>
                    <a:pt x="5321" y="5592"/>
                  </a:lnTo>
                  <a:cubicBezTo>
                    <a:pt x="5318" y="5503"/>
                    <a:pt x="5308" y="5406"/>
                    <a:pt x="5298" y="5310"/>
                  </a:cubicBezTo>
                  <a:cubicBezTo>
                    <a:pt x="5078" y="3397"/>
                    <a:pt x="3667" y="1"/>
                    <a:pt x="2593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055550" y="1082050"/>
              <a:ext cx="71000" cy="42425"/>
            </a:xfrm>
            <a:custGeom>
              <a:avLst/>
              <a:gdLst/>
              <a:ahLst/>
              <a:cxnLst/>
              <a:rect l="l" t="t" r="r" b="b"/>
              <a:pathLst>
                <a:path w="2840" h="1697" extrusionOk="0">
                  <a:moveTo>
                    <a:pt x="10" y="1"/>
                  </a:moveTo>
                  <a:cubicBezTo>
                    <a:pt x="1" y="1"/>
                    <a:pt x="0" y="16"/>
                    <a:pt x="12" y="16"/>
                  </a:cubicBezTo>
                  <a:cubicBezTo>
                    <a:pt x="995" y="391"/>
                    <a:pt x="1829" y="956"/>
                    <a:pt x="2604" y="1637"/>
                  </a:cubicBezTo>
                  <a:cubicBezTo>
                    <a:pt x="2700" y="1661"/>
                    <a:pt x="2780" y="1681"/>
                    <a:pt x="2840" y="1697"/>
                  </a:cubicBezTo>
                  <a:cubicBezTo>
                    <a:pt x="2085" y="873"/>
                    <a:pt x="1078" y="318"/>
                    <a:pt x="15" y="2"/>
                  </a:cubicBezTo>
                  <a:cubicBezTo>
                    <a:pt x="13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3097325" y="1062550"/>
              <a:ext cx="32950" cy="58450"/>
            </a:xfrm>
            <a:custGeom>
              <a:avLst/>
              <a:gdLst/>
              <a:ahLst/>
              <a:cxnLst/>
              <a:rect l="l" t="t" r="r" b="b"/>
              <a:pathLst>
                <a:path w="1318" h="2338" extrusionOk="0">
                  <a:moveTo>
                    <a:pt x="36" y="1"/>
                  </a:moveTo>
                  <a:cubicBezTo>
                    <a:pt x="19" y="1"/>
                    <a:pt x="0" y="20"/>
                    <a:pt x="12" y="41"/>
                  </a:cubicBezTo>
                  <a:cubicBezTo>
                    <a:pt x="411" y="819"/>
                    <a:pt x="833" y="1604"/>
                    <a:pt x="1318" y="2337"/>
                  </a:cubicBezTo>
                  <a:cubicBezTo>
                    <a:pt x="1315" y="2248"/>
                    <a:pt x="1305" y="2151"/>
                    <a:pt x="1295" y="2055"/>
                  </a:cubicBezTo>
                  <a:cubicBezTo>
                    <a:pt x="866" y="1384"/>
                    <a:pt x="441" y="716"/>
                    <a:pt x="55" y="12"/>
                  </a:cubicBezTo>
                  <a:cubicBezTo>
                    <a:pt x="50" y="4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3075225" y="1075425"/>
              <a:ext cx="55225" cy="49900"/>
            </a:xfrm>
            <a:custGeom>
              <a:avLst/>
              <a:gdLst/>
              <a:ahLst/>
              <a:cxnLst/>
              <a:rect l="l" t="t" r="r" b="b"/>
              <a:pathLst>
                <a:path w="2209" h="1996" extrusionOk="0">
                  <a:moveTo>
                    <a:pt x="27" y="1"/>
                  </a:moveTo>
                  <a:cubicBezTo>
                    <a:pt x="10" y="1"/>
                    <a:pt x="0" y="28"/>
                    <a:pt x="19" y="42"/>
                  </a:cubicBezTo>
                  <a:cubicBezTo>
                    <a:pt x="806" y="586"/>
                    <a:pt x="1454" y="1244"/>
                    <a:pt x="2059" y="1962"/>
                  </a:cubicBezTo>
                  <a:cubicBezTo>
                    <a:pt x="2155" y="1982"/>
                    <a:pt x="2209" y="1995"/>
                    <a:pt x="2209" y="1995"/>
                  </a:cubicBezTo>
                  <a:cubicBezTo>
                    <a:pt x="2209" y="1942"/>
                    <a:pt x="2205" y="1889"/>
                    <a:pt x="2202" y="1833"/>
                  </a:cubicBezTo>
                  <a:cubicBezTo>
                    <a:pt x="1607" y="1095"/>
                    <a:pt x="843" y="494"/>
                    <a:pt x="39" y="5"/>
                  </a:cubicBezTo>
                  <a:cubicBezTo>
                    <a:pt x="35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077450" y="1075150"/>
              <a:ext cx="72025" cy="79575"/>
            </a:xfrm>
            <a:custGeom>
              <a:avLst/>
              <a:gdLst/>
              <a:ahLst/>
              <a:cxnLst/>
              <a:rect l="l" t="t" r="r" b="b"/>
              <a:pathLst>
                <a:path w="2881" h="3183" extrusionOk="0">
                  <a:moveTo>
                    <a:pt x="1662" y="1"/>
                  </a:moveTo>
                  <a:cubicBezTo>
                    <a:pt x="1650" y="1"/>
                    <a:pt x="1639" y="2"/>
                    <a:pt x="1628" y="6"/>
                  </a:cubicBezTo>
                  <a:cubicBezTo>
                    <a:pt x="1196" y="152"/>
                    <a:pt x="1518" y="870"/>
                    <a:pt x="1518" y="870"/>
                  </a:cubicBezTo>
                  <a:cubicBezTo>
                    <a:pt x="1518" y="870"/>
                    <a:pt x="993" y="124"/>
                    <a:pt x="635" y="124"/>
                  </a:cubicBezTo>
                  <a:cubicBezTo>
                    <a:pt x="579" y="124"/>
                    <a:pt x="526" y="143"/>
                    <a:pt x="481" y="186"/>
                  </a:cubicBezTo>
                  <a:cubicBezTo>
                    <a:pt x="146" y="502"/>
                    <a:pt x="1033" y="1229"/>
                    <a:pt x="1033" y="1229"/>
                  </a:cubicBezTo>
                  <a:cubicBezTo>
                    <a:pt x="869" y="1115"/>
                    <a:pt x="690" y="1066"/>
                    <a:pt x="538" y="1066"/>
                  </a:cubicBezTo>
                  <a:cubicBezTo>
                    <a:pt x="210" y="1066"/>
                    <a:pt x="1" y="1287"/>
                    <a:pt x="302" y="1554"/>
                  </a:cubicBezTo>
                  <a:cubicBezTo>
                    <a:pt x="554" y="1777"/>
                    <a:pt x="1478" y="2106"/>
                    <a:pt x="2126" y="2498"/>
                  </a:cubicBezTo>
                  <a:cubicBezTo>
                    <a:pt x="2602" y="2784"/>
                    <a:pt x="2881" y="3183"/>
                    <a:pt x="2881" y="3183"/>
                  </a:cubicBezTo>
                  <a:cubicBezTo>
                    <a:pt x="2534" y="2581"/>
                    <a:pt x="2081" y="1"/>
                    <a:pt x="1662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3266675" y="1100375"/>
              <a:ext cx="58750" cy="120800"/>
            </a:xfrm>
            <a:custGeom>
              <a:avLst/>
              <a:gdLst/>
              <a:ahLst/>
              <a:cxnLst/>
              <a:rect l="l" t="t" r="r" b="b"/>
              <a:pathLst>
                <a:path w="2350" h="4832" extrusionOk="0">
                  <a:moveTo>
                    <a:pt x="671" y="1"/>
                  </a:moveTo>
                  <a:cubicBezTo>
                    <a:pt x="504" y="1"/>
                    <a:pt x="0" y="1636"/>
                    <a:pt x="339" y="2805"/>
                  </a:cubicBezTo>
                  <a:cubicBezTo>
                    <a:pt x="678" y="3963"/>
                    <a:pt x="1402" y="4832"/>
                    <a:pt x="1580" y="4832"/>
                  </a:cubicBezTo>
                  <a:cubicBezTo>
                    <a:pt x="1581" y="4832"/>
                    <a:pt x="1583" y="4832"/>
                    <a:pt x="1585" y="4832"/>
                  </a:cubicBezTo>
                  <a:cubicBezTo>
                    <a:pt x="1857" y="4802"/>
                    <a:pt x="2349" y="3592"/>
                    <a:pt x="2107" y="2339"/>
                  </a:cubicBezTo>
                  <a:cubicBezTo>
                    <a:pt x="1860" y="1087"/>
                    <a:pt x="837" y="1"/>
                    <a:pt x="671" y="1"/>
                  </a:cubicBezTo>
                  <a:cubicBezTo>
                    <a:pt x="671" y="1"/>
                    <a:pt x="671" y="1"/>
                    <a:pt x="671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3271375" y="1111775"/>
              <a:ext cx="39100" cy="109675"/>
            </a:xfrm>
            <a:custGeom>
              <a:avLst/>
              <a:gdLst/>
              <a:ahLst/>
              <a:cxnLst/>
              <a:rect l="l" t="t" r="r" b="b"/>
              <a:pathLst>
                <a:path w="1564" h="4387" extrusionOk="0">
                  <a:moveTo>
                    <a:pt x="1046" y="0"/>
                  </a:moveTo>
                  <a:cubicBezTo>
                    <a:pt x="1044" y="0"/>
                    <a:pt x="1043" y="1"/>
                    <a:pt x="1042" y="3"/>
                  </a:cubicBezTo>
                  <a:cubicBezTo>
                    <a:pt x="818" y="388"/>
                    <a:pt x="716" y="751"/>
                    <a:pt x="719" y="1163"/>
                  </a:cubicBezTo>
                  <a:cubicBezTo>
                    <a:pt x="530" y="824"/>
                    <a:pt x="314" y="498"/>
                    <a:pt x="68" y="189"/>
                  </a:cubicBezTo>
                  <a:cubicBezTo>
                    <a:pt x="61" y="180"/>
                    <a:pt x="52" y="177"/>
                    <a:pt x="44" y="177"/>
                  </a:cubicBezTo>
                  <a:cubicBezTo>
                    <a:pt x="21" y="177"/>
                    <a:pt x="1" y="205"/>
                    <a:pt x="18" y="229"/>
                  </a:cubicBezTo>
                  <a:cubicBezTo>
                    <a:pt x="862" y="1489"/>
                    <a:pt x="1287" y="2877"/>
                    <a:pt x="1483" y="4369"/>
                  </a:cubicBezTo>
                  <a:cubicBezTo>
                    <a:pt x="1485" y="4381"/>
                    <a:pt x="1496" y="4387"/>
                    <a:pt x="1506" y="4387"/>
                  </a:cubicBezTo>
                  <a:cubicBezTo>
                    <a:pt x="1517" y="4387"/>
                    <a:pt x="1527" y="4381"/>
                    <a:pt x="1527" y="4369"/>
                  </a:cubicBezTo>
                  <a:cubicBezTo>
                    <a:pt x="1563" y="3306"/>
                    <a:pt x="1307" y="2293"/>
                    <a:pt x="835" y="1376"/>
                  </a:cubicBezTo>
                  <a:cubicBezTo>
                    <a:pt x="832" y="920"/>
                    <a:pt x="905" y="425"/>
                    <a:pt x="1051" y="9"/>
                  </a:cubicBezTo>
                  <a:cubicBezTo>
                    <a:pt x="1053" y="5"/>
                    <a:pt x="1049" y="0"/>
                    <a:pt x="1046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3274725" y="1176625"/>
              <a:ext cx="51100" cy="79550"/>
            </a:xfrm>
            <a:custGeom>
              <a:avLst/>
              <a:gdLst/>
              <a:ahLst/>
              <a:cxnLst/>
              <a:rect l="l" t="t" r="r" b="b"/>
              <a:pathLst>
                <a:path w="2044" h="3182" extrusionOk="0">
                  <a:moveTo>
                    <a:pt x="1125" y="1"/>
                  </a:moveTo>
                  <a:cubicBezTo>
                    <a:pt x="1122" y="1"/>
                    <a:pt x="1119" y="1"/>
                    <a:pt x="1117" y="1"/>
                  </a:cubicBezTo>
                  <a:cubicBezTo>
                    <a:pt x="735" y="14"/>
                    <a:pt x="917" y="1018"/>
                    <a:pt x="917" y="1018"/>
                  </a:cubicBezTo>
                  <a:cubicBezTo>
                    <a:pt x="917" y="1018"/>
                    <a:pt x="733" y="546"/>
                    <a:pt x="458" y="546"/>
                  </a:cubicBezTo>
                  <a:cubicBezTo>
                    <a:pt x="420" y="546"/>
                    <a:pt x="380" y="555"/>
                    <a:pt x="339" y="576"/>
                  </a:cubicBezTo>
                  <a:cubicBezTo>
                    <a:pt x="0" y="749"/>
                    <a:pt x="1336" y="2609"/>
                    <a:pt x="1492" y="3181"/>
                  </a:cubicBezTo>
                  <a:cubicBezTo>
                    <a:pt x="1492" y="3181"/>
                    <a:pt x="1419" y="2782"/>
                    <a:pt x="1529" y="2330"/>
                  </a:cubicBezTo>
                  <a:cubicBezTo>
                    <a:pt x="1675" y="1719"/>
                    <a:pt x="2020" y="975"/>
                    <a:pt x="2034" y="699"/>
                  </a:cubicBezTo>
                  <a:cubicBezTo>
                    <a:pt x="2044" y="506"/>
                    <a:pt x="1965" y="422"/>
                    <a:pt x="1859" y="422"/>
                  </a:cubicBezTo>
                  <a:cubicBezTo>
                    <a:pt x="1695" y="422"/>
                    <a:pt x="1467" y="626"/>
                    <a:pt x="1412" y="941"/>
                  </a:cubicBezTo>
                  <a:cubicBezTo>
                    <a:pt x="1412" y="941"/>
                    <a:pt x="1497" y="1"/>
                    <a:pt x="1125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3009975" y="1118300"/>
              <a:ext cx="195075" cy="220425"/>
            </a:xfrm>
            <a:custGeom>
              <a:avLst/>
              <a:gdLst/>
              <a:ahLst/>
              <a:cxnLst/>
              <a:rect l="l" t="t" r="r" b="b"/>
              <a:pathLst>
                <a:path w="7803" h="8817" extrusionOk="0">
                  <a:moveTo>
                    <a:pt x="2816" y="1"/>
                  </a:moveTo>
                  <a:cubicBezTo>
                    <a:pt x="1185" y="1"/>
                    <a:pt x="1" y="8816"/>
                    <a:pt x="1" y="8816"/>
                  </a:cubicBezTo>
                  <a:cubicBezTo>
                    <a:pt x="1456" y="8026"/>
                    <a:pt x="7802" y="4869"/>
                    <a:pt x="7241" y="3481"/>
                  </a:cubicBezTo>
                  <a:cubicBezTo>
                    <a:pt x="7130" y="3207"/>
                    <a:pt x="6888" y="3097"/>
                    <a:pt x="6569" y="3097"/>
                  </a:cubicBezTo>
                  <a:cubicBezTo>
                    <a:pt x="5252" y="3097"/>
                    <a:pt x="2629" y="4982"/>
                    <a:pt x="2629" y="4982"/>
                  </a:cubicBezTo>
                  <a:cubicBezTo>
                    <a:pt x="2629" y="4982"/>
                    <a:pt x="4563" y="297"/>
                    <a:pt x="2895" y="8"/>
                  </a:cubicBezTo>
                  <a:cubicBezTo>
                    <a:pt x="2868" y="3"/>
                    <a:pt x="2842" y="1"/>
                    <a:pt x="281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972675" y="1133375"/>
              <a:ext cx="215250" cy="268900"/>
            </a:xfrm>
            <a:custGeom>
              <a:avLst/>
              <a:gdLst/>
              <a:ahLst/>
              <a:cxnLst/>
              <a:rect l="l" t="t" r="r" b="b"/>
              <a:pathLst>
                <a:path w="8610" h="10756" extrusionOk="0">
                  <a:moveTo>
                    <a:pt x="2184" y="1"/>
                  </a:moveTo>
                  <a:cubicBezTo>
                    <a:pt x="2163" y="1"/>
                    <a:pt x="2142" y="1"/>
                    <a:pt x="2120" y="3"/>
                  </a:cubicBezTo>
                  <a:cubicBezTo>
                    <a:pt x="858" y="73"/>
                    <a:pt x="821" y="4269"/>
                    <a:pt x="545" y="6768"/>
                  </a:cubicBezTo>
                  <a:cubicBezTo>
                    <a:pt x="366" y="8387"/>
                    <a:pt x="190" y="9583"/>
                    <a:pt x="91" y="10224"/>
                  </a:cubicBezTo>
                  <a:cubicBezTo>
                    <a:pt x="31" y="10573"/>
                    <a:pt x="1" y="10756"/>
                    <a:pt x="1" y="10756"/>
                  </a:cubicBezTo>
                  <a:cubicBezTo>
                    <a:pt x="127" y="10569"/>
                    <a:pt x="300" y="10387"/>
                    <a:pt x="509" y="10207"/>
                  </a:cubicBezTo>
                  <a:cubicBezTo>
                    <a:pt x="2635" y="8356"/>
                    <a:pt x="8464" y="6788"/>
                    <a:pt x="8454" y="5296"/>
                  </a:cubicBezTo>
                  <a:cubicBezTo>
                    <a:pt x="8450" y="4824"/>
                    <a:pt x="8062" y="4666"/>
                    <a:pt x="7539" y="4666"/>
                  </a:cubicBezTo>
                  <a:cubicBezTo>
                    <a:pt x="6502" y="4666"/>
                    <a:pt x="4938" y="5292"/>
                    <a:pt x="4825" y="5336"/>
                  </a:cubicBezTo>
                  <a:cubicBezTo>
                    <a:pt x="4951" y="5193"/>
                    <a:pt x="8610" y="1216"/>
                    <a:pt x="6842" y="166"/>
                  </a:cubicBezTo>
                  <a:cubicBezTo>
                    <a:pt x="6673" y="65"/>
                    <a:pt x="6500" y="19"/>
                    <a:pt x="6327" y="19"/>
                  </a:cubicBezTo>
                  <a:cubicBezTo>
                    <a:pt x="4654" y="19"/>
                    <a:pt x="2865" y="4260"/>
                    <a:pt x="2865" y="4260"/>
                  </a:cubicBezTo>
                  <a:cubicBezTo>
                    <a:pt x="2865" y="4260"/>
                    <a:pt x="3903" y="1"/>
                    <a:pt x="2184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972675" y="1261425"/>
              <a:ext cx="115300" cy="140850"/>
            </a:xfrm>
            <a:custGeom>
              <a:avLst/>
              <a:gdLst/>
              <a:ahLst/>
              <a:cxnLst/>
              <a:rect l="l" t="t" r="r" b="b"/>
              <a:pathLst>
                <a:path w="4612" h="5634" extrusionOk="0">
                  <a:moveTo>
                    <a:pt x="3682" y="1"/>
                  </a:moveTo>
                  <a:cubicBezTo>
                    <a:pt x="3676" y="1"/>
                    <a:pt x="3670" y="3"/>
                    <a:pt x="3666" y="8"/>
                  </a:cubicBezTo>
                  <a:cubicBezTo>
                    <a:pt x="2379" y="1364"/>
                    <a:pt x="1367" y="2932"/>
                    <a:pt x="519" y="4594"/>
                  </a:cubicBezTo>
                  <a:cubicBezTo>
                    <a:pt x="1150" y="3174"/>
                    <a:pt x="1559" y="1676"/>
                    <a:pt x="1781" y="124"/>
                  </a:cubicBezTo>
                  <a:cubicBezTo>
                    <a:pt x="1787" y="85"/>
                    <a:pt x="1759" y="65"/>
                    <a:pt x="1729" y="65"/>
                  </a:cubicBezTo>
                  <a:cubicBezTo>
                    <a:pt x="1701" y="65"/>
                    <a:pt x="1672" y="82"/>
                    <a:pt x="1666" y="118"/>
                  </a:cubicBezTo>
                  <a:cubicBezTo>
                    <a:pt x="1367" y="1863"/>
                    <a:pt x="821" y="3510"/>
                    <a:pt x="91" y="5102"/>
                  </a:cubicBezTo>
                  <a:cubicBezTo>
                    <a:pt x="31" y="5451"/>
                    <a:pt x="1" y="5634"/>
                    <a:pt x="1" y="5634"/>
                  </a:cubicBezTo>
                  <a:cubicBezTo>
                    <a:pt x="127" y="5447"/>
                    <a:pt x="300" y="5265"/>
                    <a:pt x="509" y="5085"/>
                  </a:cubicBezTo>
                  <a:cubicBezTo>
                    <a:pt x="513" y="5079"/>
                    <a:pt x="516" y="5068"/>
                    <a:pt x="519" y="5062"/>
                  </a:cubicBezTo>
                  <a:cubicBezTo>
                    <a:pt x="1652" y="3590"/>
                    <a:pt x="2868" y="2311"/>
                    <a:pt x="4576" y="1424"/>
                  </a:cubicBezTo>
                  <a:cubicBezTo>
                    <a:pt x="4611" y="1407"/>
                    <a:pt x="4593" y="1361"/>
                    <a:pt x="4561" y="1361"/>
                  </a:cubicBezTo>
                  <a:cubicBezTo>
                    <a:pt x="4556" y="1361"/>
                    <a:pt x="4551" y="1362"/>
                    <a:pt x="4546" y="1364"/>
                  </a:cubicBezTo>
                  <a:cubicBezTo>
                    <a:pt x="3350" y="1935"/>
                    <a:pt x="2200" y="2696"/>
                    <a:pt x="1283" y="3673"/>
                  </a:cubicBezTo>
                  <a:cubicBezTo>
                    <a:pt x="1991" y="2404"/>
                    <a:pt x="2742" y="1161"/>
                    <a:pt x="3709" y="48"/>
                  </a:cubicBezTo>
                  <a:cubicBezTo>
                    <a:pt x="3724" y="27"/>
                    <a:pt x="3702" y="1"/>
                    <a:pt x="3682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966350" y="1332675"/>
              <a:ext cx="61300" cy="85625"/>
            </a:xfrm>
            <a:custGeom>
              <a:avLst/>
              <a:gdLst/>
              <a:ahLst/>
              <a:cxnLst/>
              <a:rect l="l" t="t" r="r" b="b"/>
              <a:pathLst>
                <a:path w="2452" h="3425" extrusionOk="0">
                  <a:moveTo>
                    <a:pt x="1690" y="0"/>
                  </a:moveTo>
                  <a:cubicBezTo>
                    <a:pt x="1325" y="0"/>
                    <a:pt x="915" y="903"/>
                    <a:pt x="915" y="903"/>
                  </a:cubicBezTo>
                  <a:cubicBezTo>
                    <a:pt x="915" y="903"/>
                    <a:pt x="1097" y="135"/>
                    <a:pt x="649" y="72"/>
                  </a:cubicBezTo>
                  <a:cubicBezTo>
                    <a:pt x="644" y="72"/>
                    <a:pt x="638" y="71"/>
                    <a:pt x="633" y="71"/>
                  </a:cubicBezTo>
                  <a:cubicBezTo>
                    <a:pt x="198" y="71"/>
                    <a:pt x="234" y="2762"/>
                    <a:pt x="1" y="3425"/>
                  </a:cubicBezTo>
                  <a:cubicBezTo>
                    <a:pt x="1" y="3425"/>
                    <a:pt x="200" y="2983"/>
                    <a:pt x="616" y="2611"/>
                  </a:cubicBezTo>
                  <a:cubicBezTo>
                    <a:pt x="1181" y="2109"/>
                    <a:pt x="2028" y="1614"/>
                    <a:pt x="2234" y="1352"/>
                  </a:cubicBezTo>
                  <a:cubicBezTo>
                    <a:pt x="2451" y="1075"/>
                    <a:pt x="2292" y="903"/>
                    <a:pt x="2034" y="903"/>
                  </a:cubicBezTo>
                  <a:cubicBezTo>
                    <a:pt x="1858" y="903"/>
                    <a:pt x="1636" y="984"/>
                    <a:pt x="1456" y="1166"/>
                  </a:cubicBezTo>
                  <a:cubicBezTo>
                    <a:pt x="1456" y="1166"/>
                    <a:pt x="2198" y="285"/>
                    <a:pt x="1809" y="36"/>
                  </a:cubicBezTo>
                  <a:cubicBezTo>
                    <a:pt x="1770" y="11"/>
                    <a:pt x="1730" y="0"/>
                    <a:pt x="1690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417950" y="632350"/>
              <a:ext cx="502975" cy="1316725"/>
            </a:xfrm>
            <a:custGeom>
              <a:avLst/>
              <a:gdLst/>
              <a:ahLst/>
              <a:cxnLst/>
              <a:rect l="l" t="t" r="r" b="b"/>
              <a:pathLst>
                <a:path w="20119" h="52669" extrusionOk="0">
                  <a:moveTo>
                    <a:pt x="11732" y="0"/>
                  </a:moveTo>
                  <a:cubicBezTo>
                    <a:pt x="11695" y="0"/>
                    <a:pt x="11656" y="42"/>
                    <a:pt x="11673" y="91"/>
                  </a:cubicBezTo>
                  <a:cubicBezTo>
                    <a:pt x="13428" y="4739"/>
                    <a:pt x="13092" y="9727"/>
                    <a:pt x="11245" y="14296"/>
                  </a:cubicBezTo>
                  <a:cubicBezTo>
                    <a:pt x="10158" y="16981"/>
                    <a:pt x="8527" y="19300"/>
                    <a:pt x="6899" y="21635"/>
                  </a:cubicBezTo>
                  <a:cubicBezTo>
                    <a:pt x="7956" y="18715"/>
                    <a:pt x="8690" y="15688"/>
                    <a:pt x="8620" y="12558"/>
                  </a:cubicBezTo>
                  <a:cubicBezTo>
                    <a:pt x="8550" y="9437"/>
                    <a:pt x="7833" y="6188"/>
                    <a:pt x="5387" y="4062"/>
                  </a:cubicBezTo>
                  <a:cubicBezTo>
                    <a:pt x="5381" y="4056"/>
                    <a:pt x="5374" y="4054"/>
                    <a:pt x="5367" y="4054"/>
                  </a:cubicBezTo>
                  <a:cubicBezTo>
                    <a:pt x="5346" y="4054"/>
                    <a:pt x="5329" y="4078"/>
                    <a:pt x="5347" y="4098"/>
                  </a:cubicBezTo>
                  <a:cubicBezTo>
                    <a:pt x="7776" y="6464"/>
                    <a:pt x="8267" y="10142"/>
                    <a:pt x="8204" y="13378"/>
                  </a:cubicBezTo>
                  <a:cubicBezTo>
                    <a:pt x="8141" y="16599"/>
                    <a:pt x="7281" y="19519"/>
                    <a:pt x="6301" y="22500"/>
                  </a:cubicBezTo>
                  <a:cubicBezTo>
                    <a:pt x="5483" y="23683"/>
                    <a:pt x="4686" y="24882"/>
                    <a:pt x="3978" y="26144"/>
                  </a:cubicBezTo>
                  <a:cubicBezTo>
                    <a:pt x="2200" y="29328"/>
                    <a:pt x="994" y="33007"/>
                    <a:pt x="1220" y="36678"/>
                  </a:cubicBezTo>
                  <a:cubicBezTo>
                    <a:pt x="751" y="34930"/>
                    <a:pt x="656" y="33136"/>
                    <a:pt x="1014" y="31328"/>
                  </a:cubicBezTo>
                  <a:cubicBezTo>
                    <a:pt x="1383" y="29467"/>
                    <a:pt x="2120" y="27707"/>
                    <a:pt x="2715" y="25912"/>
                  </a:cubicBezTo>
                  <a:cubicBezTo>
                    <a:pt x="3699" y="22948"/>
                    <a:pt x="4188" y="19921"/>
                    <a:pt x="2649" y="17057"/>
                  </a:cubicBezTo>
                  <a:cubicBezTo>
                    <a:pt x="2642" y="17045"/>
                    <a:pt x="2630" y="17039"/>
                    <a:pt x="2618" y="17039"/>
                  </a:cubicBezTo>
                  <a:cubicBezTo>
                    <a:pt x="2594" y="17039"/>
                    <a:pt x="2569" y="17064"/>
                    <a:pt x="2582" y="17093"/>
                  </a:cubicBezTo>
                  <a:cubicBezTo>
                    <a:pt x="4410" y="20539"/>
                    <a:pt x="2692" y="24609"/>
                    <a:pt x="1562" y="27983"/>
                  </a:cubicBezTo>
                  <a:cubicBezTo>
                    <a:pt x="459" y="31278"/>
                    <a:pt x="1" y="34538"/>
                    <a:pt x="1340" y="37844"/>
                  </a:cubicBezTo>
                  <a:cubicBezTo>
                    <a:pt x="1343" y="37874"/>
                    <a:pt x="1346" y="37904"/>
                    <a:pt x="1349" y="37931"/>
                  </a:cubicBezTo>
                  <a:cubicBezTo>
                    <a:pt x="1918" y="41599"/>
                    <a:pt x="4071" y="44845"/>
                    <a:pt x="6872" y="47214"/>
                  </a:cubicBezTo>
                  <a:cubicBezTo>
                    <a:pt x="10457" y="50252"/>
                    <a:pt x="15285" y="52116"/>
                    <a:pt x="19930" y="52667"/>
                  </a:cubicBezTo>
                  <a:cubicBezTo>
                    <a:pt x="19935" y="52668"/>
                    <a:pt x="19940" y="52668"/>
                    <a:pt x="19945" y="52668"/>
                  </a:cubicBezTo>
                  <a:cubicBezTo>
                    <a:pt x="20080" y="52668"/>
                    <a:pt x="20118" y="52444"/>
                    <a:pt x="19977" y="52411"/>
                  </a:cubicBezTo>
                  <a:cubicBezTo>
                    <a:pt x="15628" y="51358"/>
                    <a:pt x="11365" y="50255"/>
                    <a:pt x="7776" y="47414"/>
                  </a:cubicBezTo>
                  <a:cubicBezTo>
                    <a:pt x="4483" y="44805"/>
                    <a:pt x="2057" y="40977"/>
                    <a:pt x="1808" y="36715"/>
                  </a:cubicBezTo>
                  <a:cubicBezTo>
                    <a:pt x="1679" y="34502"/>
                    <a:pt x="2041" y="32481"/>
                    <a:pt x="2702" y="30570"/>
                  </a:cubicBezTo>
                  <a:cubicBezTo>
                    <a:pt x="4008" y="27487"/>
                    <a:pt x="6663" y="25244"/>
                    <a:pt x="9228" y="23094"/>
                  </a:cubicBezTo>
                  <a:cubicBezTo>
                    <a:pt x="11840" y="20901"/>
                    <a:pt x="14740" y="18356"/>
                    <a:pt x="15438" y="14837"/>
                  </a:cubicBezTo>
                  <a:cubicBezTo>
                    <a:pt x="15450" y="14778"/>
                    <a:pt x="15402" y="14736"/>
                    <a:pt x="15356" y="14736"/>
                  </a:cubicBezTo>
                  <a:cubicBezTo>
                    <a:pt x="15327" y="14736"/>
                    <a:pt x="15298" y="14752"/>
                    <a:pt x="15285" y="14791"/>
                  </a:cubicBezTo>
                  <a:cubicBezTo>
                    <a:pt x="13913" y="18867"/>
                    <a:pt x="10684" y="21340"/>
                    <a:pt x="7537" y="24038"/>
                  </a:cubicBezTo>
                  <a:cubicBezTo>
                    <a:pt x="6154" y="25224"/>
                    <a:pt x="4792" y="26534"/>
                    <a:pt x="3762" y="28035"/>
                  </a:cubicBezTo>
                  <a:cubicBezTo>
                    <a:pt x="6234" y="22988"/>
                    <a:pt x="10351" y="18548"/>
                    <a:pt x="12112" y="13119"/>
                  </a:cubicBezTo>
                  <a:cubicBezTo>
                    <a:pt x="13488" y="8879"/>
                    <a:pt x="13637" y="4154"/>
                    <a:pt x="11780" y="34"/>
                  </a:cubicBezTo>
                  <a:cubicBezTo>
                    <a:pt x="11769" y="10"/>
                    <a:pt x="11751" y="0"/>
                    <a:pt x="11732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572475" y="456275"/>
              <a:ext cx="196900" cy="232025"/>
            </a:xfrm>
            <a:custGeom>
              <a:avLst/>
              <a:gdLst/>
              <a:ahLst/>
              <a:cxnLst/>
              <a:rect l="l" t="t" r="r" b="b"/>
              <a:pathLst>
                <a:path w="7876" h="9281" extrusionOk="0">
                  <a:moveTo>
                    <a:pt x="6082" y="0"/>
                  </a:moveTo>
                  <a:cubicBezTo>
                    <a:pt x="4543" y="0"/>
                    <a:pt x="4874" y="4811"/>
                    <a:pt x="4874" y="4811"/>
                  </a:cubicBezTo>
                  <a:cubicBezTo>
                    <a:pt x="4874" y="4811"/>
                    <a:pt x="2643" y="1716"/>
                    <a:pt x="1426" y="1716"/>
                  </a:cubicBezTo>
                  <a:cubicBezTo>
                    <a:pt x="1253" y="1716"/>
                    <a:pt x="1100" y="1779"/>
                    <a:pt x="977" y="1923"/>
                  </a:cubicBezTo>
                  <a:cubicBezTo>
                    <a:pt x="0" y="3067"/>
                    <a:pt x="5021" y="8071"/>
                    <a:pt x="6150" y="9280"/>
                  </a:cubicBezTo>
                  <a:cubicBezTo>
                    <a:pt x="6150" y="9280"/>
                    <a:pt x="7875" y="265"/>
                    <a:pt x="6200" y="9"/>
                  </a:cubicBezTo>
                  <a:cubicBezTo>
                    <a:pt x="6160" y="3"/>
                    <a:pt x="6120" y="0"/>
                    <a:pt x="6082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572200" y="454450"/>
              <a:ext cx="233625" cy="305950"/>
            </a:xfrm>
            <a:custGeom>
              <a:avLst/>
              <a:gdLst/>
              <a:ahLst/>
              <a:cxnLst/>
              <a:rect l="l" t="t" r="r" b="b"/>
              <a:pathLst>
                <a:path w="9345" h="12238" extrusionOk="0">
                  <a:moveTo>
                    <a:pt x="3868" y="1"/>
                  </a:moveTo>
                  <a:cubicBezTo>
                    <a:pt x="3794" y="1"/>
                    <a:pt x="3718" y="9"/>
                    <a:pt x="3640" y="26"/>
                  </a:cubicBezTo>
                  <a:cubicBezTo>
                    <a:pt x="1629" y="461"/>
                    <a:pt x="3839" y="5396"/>
                    <a:pt x="3912" y="5568"/>
                  </a:cubicBezTo>
                  <a:cubicBezTo>
                    <a:pt x="3802" y="5478"/>
                    <a:pt x="2037" y="3978"/>
                    <a:pt x="1062" y="3978"/>
                  </a:cubicBezTo>
                  <a:cubicBezTo>
                    <a:pt x="793" y="3978"/>
                    <a:pt x="585" y="4092"/>
                    <a:pt x="486" y="4379"/>
                  </a:cubicBezTo>
                  <a:cubicBezTo>
                    <a:pt x="1" y="5795"/>
                    <a:pt x="5032" y="9127"/>
                    <a:pt x="6463" y="11556"/>
                  </a:cubicBezTo>
                  <a:cubicBezTo>
                    <a:pt x="6603" y="11796"/>
                    <a:pt x="6710" y="12021"/>
                    <a:pt x="6773" y="12237"/>
                  </a:cubicBezTo>
                  <a:cubicBezTo>
                    <a:pt x="6773" y="12237"/>
                    <a:pt x="6799" y="12055"/>
                    <a:pt x="6856" y="11709"/>
                  </a:cubicBezTo>
                  <a:cubicBezTo>
                    <a:pt x="6966" y="11068"/>
                    <a:pt x="7175" y="9875"/>
                    <a:pt x="7517" y="8284"/>
                  </a:cubicBezTo>
                  <a:cubicBezTo>
                    <a:pt x="8049" y="5827"/>
                    <a:pt x="9345" y="1837"/>
                    <a:pt x="8168" y="1369"/>
                  </a:cubicBezTo>
                  <a:cubicBezTo>
                    <a:pt x="8051" y="1322"/>
                    <a:pt x="7940" y="1300"/>
                    <a:pt x="7836" y="1300"/>
                  </a:cubicBezTo>
                  <a:cubicBezTo>
                    <a:pt x="6440" y="1300"/>
                    <a:pt x="6115" y="5170"/>
                    <a:pt x="6115" y="5170"/>
                  </a:cubicBezTo>
                  <a:cubicBezTo>
                    <a:pt x="6115" y="5170"/>
                    <a:pt x="5718" y="1"/>
                    <a:pt x="3868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665750" y="597675"/>
              <a:ext cx="80175" cy="162725"/>
            </a:xfrm>
            <a:custGeom>
              <a:avLst/>
              <a:gdLst/>
              <a:ahLst/>
              <a:cxnLst/>
              <a:rect l="l" t="t" r="r" b="b"/>
              <a:pathLst>
                <a:path w="3207" h="6509" extrusionOk="0">
                  <a:moveTo>
                    <a:pt x="1315" y="0"/>
                  </a:moveTo>
                  <a:cubicBezTo>
                    <a:pt x="1297" y="0"/>
                    <a:pt x="1277" y="16"/>
                    <a:pt x="1286" y="35"/>
                  </a:cubicBezTo>
                  <a:cubicBezTo>
                    <a:pt x="1844" y="1401"/>
                    <a:pt x="2167" y="2814"/>
                    <a:pt x="2436" y="4242"/>
                  </a:cubicBezTo>
                  <a:cubicBezTo>
                    <a:pt x="1875" y="3029"/>
                    <a:pt x="1024" y="1940"/>
                    <a:pt x="70" y="1020"/>
                  </a:cubicBezTo>
                  <a:cubicBezTo>
                    <a:pt x="63" y="1013"/>
                    <a:pt x="55" y="1010"/>
                    <a:pt x="48" y="1010"/>
                  </a:cubicBezTo>
                  <a:cubicBezTo>
                    <a:pt x="23" y="1010"/>
                    <a:pt x="1" y="1042"/>
                    <a:pt x="24" y="1066"/>
                  </a:cubicBezTo>
                  <a:cubicBezTo>
                    <a:pt x="1363" y="2448"/>
                    <a:pt x="2111" y="4046"/>
                    <a:pt x="2718" y="5804"/>
                  </a:cubicBezTo>
                  <a:cubicBezTo>
                    <a:pt x="2718" y="5811"/>
                    <a:pt x="2718" y="5820"/>
                    <a:pt x="2721" y="5827"/>
                  </a:cubicBezTo>
                  <a:cubicBezTo>
                    <a:pt x="2861" y="6067"/>
                    <a:pt x="2968" y="6292"/>
                    <a:pt x="3031" y="6508"/>
                  </a:cubicBezTo>
                  <a:cubicBezTo>
                    <a:pt x="3031" y="6508"/>
                    <a:pt x="3057" y="6326"/>
                    <a:pt x="3114" y="5980"/>
                  </a:cubicBezTo>
                  <a:cubicBezTo>
                    <a:pt x="2925" y="4236"/>
                    <a:pt x="2928" y="2501"/>
                    <a:pt x="3200" y="750"/>
                  </a:cubicBezTo>
                  <a:cubicBezTo>
                    <a:pt x="3206" y="706"/>
                    <a:pt x="3169" y="678"/>
                    <a:pt x="3136" y="678"/>
                  </a:cubicBezTo>
                  <a:cubicBezTo>
                    <a:pt x="3114" y="678"/>
                    <a:pt x="3093" y="691"/>
                    <a:pt x="3087" y="720"/>
                  </a:cubicBezTo>
                  <a:cubicBezTo>
                    <a:pt x="2805" y="2265"/>
                    <a:pt x="2718" y="3817"/>
                    <a:pt x="2868" y="5359"/>
                  </a:cubicBezTo>
                  <a:cubicBezTo>
                    <a:pt x="2589" y="3518"/>
                    <a:pt x="2123" y="1707"/>
                    <a:pt x="1336" y="12"/>
                  </a:cubicBezTo>
                  <a:cubicBezTo>
                    <a:pt x="1332" y="4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703525" y="682775"/>
              <a:ext cx="61275" cy="94900"/>
            </a:xfrm>
            <a:custGeom>
              <a:avLst/>
              <a:gdLst/>
              <a:ahLst/>
              <a:cxnLst/>
              <a:rect l="l" t="t" r="r" b="b"/>
              <a:pathLst>
                <a:path w="2451" h="3796" extrusionOk="0">
                  <a:moveTo>
                    <a:pt x="973" y="0"/>
                  </a:moveTo>
                  <a:cubicBezTo>
                    <a:pt x="954" y="0"/>
                    <a:pt x="935" y="3"/>
                    <a:pt x="915" y="8"/>
                  </a:cubicBezTo>
                  <a:cubicBezTo>
                    <a:pt x="466" y="120"/>
                    <a:pt x="888" y="1191"/>
                    <a:pt x="888" y="1191"/>
                  </a:cubicBezTo>
                  <a:cubicBezTo>
                    <a:pt x="742" y="891"/>
                    <a:pt x="472" y="733"/>
                    <a:pt x="280" y="733"/>
                  </a:cubicBezTo>
                  <a:cubicBezTo>
                    <a:pt x="109" y="733"/>
                    <a:pt x="0" y="858"/>
                    <a:pt x="94" y="1120"/>
                  </a:cubicBezTo>
                  <a:cubicBezTo>
                    <a:pt x="204" y="1436"/>
                    <a:pt x="852" y="2174"/>
                    <a:pt x="1227" y="2829"/>
                  </a:cubicBezTo>
                  <a:cubicBezTo>
                    <a:pt x="1506" y="3310"/>
                    <a:pt x="1557" y="3796"/>
                    <a:pt x="1557" y="3796"/>
                  </a:cubicBezTo>
                  <a:cubicBezTo>
                    <a:pt x="1543" y="3081"/>
                    <a:pt x="2451" y="490"/>
                    <a:pt x="2005" y="410"/>
                  </a:cubicBezTo>
                  <a:cubicBezTo>
                    <a:pt x="1982" y="406"/>
                    <a:pt x="1961" y="404"/>
                    <a:pt x="1940" y="404"/>
                  </a:cubicBezTo>
                  <a:cubicBezTo>
                    <a:pt x="1550" y="404"/>
                    <a:pt x="1486" y="1114"/>
                    <a:pt x="1486" y="1114"/>
                  </a:cubicBezTo>
                  <a:cubicBezTo>
                    <a:pt x="1486" y="1114"/>
                    <a:pt x="1371" y="0"/>
                    <a:pt x="973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736025" y="788950"/>
              <a:ext cx="93900" cy="100200"/>
            </a:xfrm>
            <a:custGeom>
              <a:avLst/>
              <a:gdLst/>
              <a:ahLst/>
              <a:cxnLst/>
              <a:rect l="l" t="t" r="r" b="b"/>
              <a:pathLst>
                <a:path w="3756" h="4008" extrusionOk="0">
                  <a:moveTo>
                    <a:pt x="3755" y="0"/>
                  </a:moveTo>
                  <a:lnTo>
                    <a:pt x="3755" y="0"/>
                  </a:lnTo>
                  <a:cubicBezTo>
                    <a:pt x="748" y="1207"/>
                    <a:pt x="1" y="4008"/>
                    <a:pt x="1" y="4008"/>
                  </a:cubicBezTo>
                  <a:cubicBezTo>
                    <a:pt x="1" y="4008"/>
                    <a:pt x="1918" y="3739"/>
                    <a:pt x="2732" y="2951"/>
                  </a:cubicBezTo>
                  <a:cubicBezTo>
                    <a:pt x="3509" y="2200"/>
                    <a:pt x="3755" y="0"/>
                    <a:pt x="3755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459400" y="1402425"/>
              <a:ext cx="93900" cy="100200"/>
            </a:xfrm>
            <a:custGeom>
              <a:avLst/>
              <a:gdLst/>
              <a:ahLst/>
              <a:cxnLst/>
              <a:rect l="l" t="t" r="r" b="b"/>
              <a:pathLst>
                <a:path w="3756" h="4008" extrusionOk="0">
                  <a:moveTo>
                    <a:pt x="3755" y="0"/>
                  </a:moveTo>
                  <a:cubicBezTo>
                    <a:pt x="748" y="1203"/>
                    <a:pt x="1" y="4007"/>
                    <a:pt x="1" y="4007"/>
                  </a:cubicBezTo>
                  <a:cubicBezTo>
                    <a:pt x="1" y="4007"/>
                    <a:pt x="1918" y="3735"/>
                    <a:pt x="2732" y="2948"/>
                  </a:cubicBezTo>
                  <a:cubicBezTo>
                    <a:pt x="3510" y="2200"/>
                    <a:pt x="3755" y="0"/>
                    <a:pt x="3755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418525" y="1185875"/>
              <a:ext cx="71550" cy="134900"/>
            </a:xfrm>
            <a:custGeom>
              <a:avLst/>
              <a:gdLst/>
              <a:ahLst/>
              <a:cxnLst/>
              <a:rect l="l" t="t" r="r" b="b"/>
              <a:pathLst>
                <a:path w="2862" h="5396" extrusionOk="0">
                  <a:moveTo>
                    <a:pt x="978" y="0"/>
                  </a:moveTo>
                  <a:cubicBezTo>
                    <a:pt x="978" y="0"/>
                    <a:pt x="1" y="1987"/>
                    <a:pt x="250" y="3037"/>
                  </a:cubicBezTo>
                  <a:cubicBezTo>
                    <a:pt x="513" y="4137"/>
                    <a:pt x="1981" y="5396"/>
                    <a:pt x="1981" y="5396"/>
                  </a:cubicBezTo>
                  <a:cubicBezTo>
                    <a:pt x="1981" y="5396"/>
                    <a:pt x="2861" y="2635"/>
                    <a:pt x="978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544800" y="893450"/>
              <a:ext cx="76775" cy="117150"/>
            </a:xfrm>
            <a:custGeom>
              <a:avLst/>
              <a:gdLst/>
              <a:ahLst/>
              <a:cxnLst/>
              <a:rect l="l" t="t" r="r" b="b"/>
              <a:pathLst>
                <a:path w="3071" h="4686" extrusionOk="0">
                  <a:moveTo>
                    <a:pt x="207" y="1"/>
                  </a:moveTo>
                  <a:cubicBezTo>
                    <a:pt x="207" y="1"/>
                    <a:pt x="0" y="2207"/>
                    <a:pt x="609" y="3097"/>
                  </a:cubicBezTo>
                  <a:cubicBezTo>
                    <a:pt x="1250" y="4034"/>
                    <a:pt x="3071" y="4686"/>
                    <a:pt x="3071" y="4686"/>
                  </a:cubicBezTo>
                  <a:cubicBezTo>
                    <a:pt x="3071" y="4686"/>
                    <a:pt x="2905" y="1792"/>
                    <a:pt x="207" y="1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15700" y="598950"/>
              <a:ext cx="143500" cy="133450"/>
            </a:xfrm>
            <a:custGeom>
              <a:avLst/>
              <a:gdLst/>
              <a:ahLst/>
              <a:cxnLst/>
              <a:rect l="l" t="t" r="r" b="b"/>
              <a:pathLst>
                <a:path w="5740" h="5338" extrusionOk="0">
                  <a:moveTo>
                    <a:pt x="1433" y="1"/>
                  </a:moveTo>
                  <a:cubicBezTo>
                    <a:pt x="1228" y="1"/>
                    <a:pt x="1051" y="91"/>
                    <a:pt x="915" y="294"/>
                  </a:cubicBezTo>
                  <a:cubicBezTo>
                    <a:pt x="1" y="1646"/>
                    <a:pt x="5739" y="5338"/>
                    <a:pt x="5739" y="5338"/>
                  </a:cubicBezTo>
                  <a:cubicBezTo>
                    <a:pt x="5072" y="3500"/>
                    <a:pt x="2707" y="1"/>
                    <a:pt x="1433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427425" y="585875"/>
              <a:ext cx="131850" cy="146525"/>
            </a:xfrm>
            <a:custGeom>
              <a:avLst/>
              <a:gdLst/>
              <a:ahLst/>
              <a:cxnLst/>
              <a:rect l="l" t="t" r="r" b="b"/>
              <a:pathLst>
                <a:path w="5274" h="5861" extrusionOk="0">
                  <a:moveTo>
                    <a:pt x="2724" y="1"/>
                  </a:moveTo>
                  <a:cubicBezTo>
                    <a:pt x="2652" y="1"/>
                    <a:pt x="2582" y="16"/>
                    <a:pt x="2513" y="49"/>
                  </a:cubicBezTo>
                  <a:cubicBezTo>
                    <a:pt x="1320" y="614"/>
                    <a:pt x="3111" y="3266"/>
                    <a:pt x="3111" y="3266"/>
                  </a:cubicBezTo>
                  <a:cubicBezTo>
                    <a:pt x="3111" y="3266"/>
                    <a:pt x="1833" y="2467"/>
                    <a:pt x="947" y="2467"/>
                  </a:cubicBezTo>
                  <a:cubicBezTo>
                    <a:pt x="523" y="2467"/>
                    <a:pt x="188" y="2650"/>
                    <a:pt x="127" y="3193"/>
                  </a:cubicBezTo>
                  <a:cubicBezTo>
                    <a:pt x="1" y="4303"/>
                    <a:pt x="3669" y="5419"/>
                    <a:pt x="4885" y="5754"/>
                  </a:cubicBezTo>
                  <a:cubicBezTo>
                    <a:pt x="4978" y="5781"/>
                    <a:pt x="5057" y="5801"/>
                    <a:pt x="5117" y="5821"/>
                  </a:cubicBezTo>
                  <a:lnTo>
                    <a:pt x="5124" y="5821"/>
                  </a:lnTo>
                  <a:cubicBezTo>
                    <a:pt x="5221" y="5847"/>
                    <a:pt x="5273" y="5861"/>
                    <a:pt x="5273" y="5861"/>
                  </a:cubicBezTo>
                  <a:lnTo>
                    <a:pt x="5273" y="5698"/>
                  </a:lnTo>
                  <a:lnTo>
                    <a:pt x="5273" y="5688"/>
                  </a:lnTo>
                  <a:cubicBezTo>
                    <a:pt x="5273" y="5598"/>
                    <a:pt x="5267" y="5502"/>
                    <a:pt x="5257" y="5402"/>
                  </a:cubicBezTo>
                  <a:cubicBezTo>
                    <a:pt x="5104" y="3474"/>
                    <a:pt x="3798" y="1"/>
                    <a:pt x="2724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85925" y="686525"/>
              <a:ext cx="69450" cy="44875"/>
            </a:xfrm>
            <a:custGeom>
              <a:avLst/>
              <a:gdLst/>
              <a:ahLst/>
              <a:cxnLst/>
              <a:rect l="l" t="t" r="r" b="b"/>
              <a:pathLst>
                <a:path w="2778" h="1795" extrusionOk="0">
                  <a:moveTo>
                    <a:pt x="13" y="0"/>
                  </a:moveTo>
                  <a:cubicBezTo>
                    <a:pt x="2" y="0"/>
                    <a:pt x="1" y="14"/>
                    <a:pt x="10" y="17"/>
                  </a:cubicBezTo>
                  <a:cubicBezTo>
                    <a:pt x="980" y="426"/>
                    <a:pt x="1794" y="1021"/>
                    <a:pt x="2545" y="1728"/>
                  </a:cubicBezTo>
                  <a:cubicBezTo>
                    <a:pt x="2638" y="1755"/>
                    <a:pt x="2717" y="1775"/>
                    <a:pt x="2777" y="1795"/>
                  </a:cubicBezTo>
                  <a:cubicBezTo>
                    <a:pt x="2053" y="944"/>
                    <a:pt x="1067" y="356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528325" y="668500"/>
              <a:ext cx="30950" cy="59575"/>
            </a:xfrm>
            <a:custGeom>
              <a:avLst/>
              <a:gdLst/>
              <a:ahLst/>
              <a:cxnLst/>
              <a:rect l="l" t="t" r="r" b="b"/>
              <a:pathLst>
                <a:path w="1238" h="2383" extrusionOk="0">
                  <a:moveTo>
                    <a:pt x="37" y="1"/>
                  </a:moveTo>
                  <a:cubicBezTo>
                    <a:pt x="19" y="1"/>
                    <a:pt x="0" y="20"/>
                    <a:pt x="12" y="41"/>
                  </a:cubicBezTo>
                  <a:cubicBezTo>
                    <a:pt x="380" y="834"/>
                    <a:pt x="779" y="1632"/>
                    <a:pt x="1237" y="2383"/>
                  </a:cubicBezTo>
                  <a:cubicBezTo>
                    <a:pt x="1237" y="2293"/>
                    <a:pt x="1231" y="2197"/>
                    <a:pt x="1221" y="2097"/>
                  </a:cubicBezTo>
                  <a:cubicBezTo>
                    <a:pt x="819" y="1412"/>
                    <a:pt x="414" y="731"/>
                    <a:pt x="58" y="14"/>
                  </a:cubicBezTo>
                  <a:cubicBezTo>
                    <a:pt x="53" y="4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505775" y="680600"/>
              <a:ext cx="53500" cy="51800"/>
            </a:xfrm>
            <a:custGeom>
              <a:avLst/>
              <a:gdLst/>
              <a:ahLst/>
              <a:cxnLst/>
              <a:rect l="l" t="t" r="r" b="b"/>
              <a:pathLst>
                <a:path w="2140" h="2072" extrusionOk="0">
                  <a:moveTo>
                    <a:pt x="29" y="1"/>
                  </a:moveTo>
                  <a:cubicBezTo>
                    <a:pt x="13" y="1"/>
                    <a:pt x="1" y="28"/>
                    <a:pt x="20" y="41"/>
                  </a:cubicBezTo>
                  <a:cubicBezTo>
                    <a:pt x="787" y="616"/>
                    <a:pt x="1412" y="1294"/>
                    <a:pt x="1990" y="2032"/>
                  </a:cubicBezTo>
                  <a:cubicBezTo>
                    <a:pt x="2087" y="2058"/>
                    <a:pt x="2139" y="2072"/>
                    <a:pt x="2139" y="2072"/>
                  </a:cubicBezTo>
                  <a:lnTo>
                    <a:pt x="2139" y="1909"/>
                  </a:lnTo>
                  <a:cubicBezTo>
                    <a:pt x="1572" y="1152"/>
                    <a:pt x="827" y="520"/>
                    <a:pt x="40" y="5"/>
                  </a:cubicBezTo>
                  <a:cubicBezTo>
                    <a:pt x="36" y="2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507125" y="681850"/>
              <a:ext cx="70100" cy="80625"/>
            </a:xfrm>
            <a:custGeom>
              <a:avLst/>
              <a:gdLst/>
              <a:ahLst/>
              <a:cxnLst/>
              <a:rect l="l" t="t" r="r" b="b"/>
              <a:pathLst>
                <a:path w="2804" h="3225" extrusionOk="0">
                  <a:moveTo>
                    <a:pt x="1695" y="0"/>
                  </a:moveTo>
                  <a:cubicBezTo>
                    <a:pt x="1684" y="0"/>
                    <a:pt x="1674" y="2"/>
                    <a:pt x="1664" y="5"/>
                  </a:cubicBezTo>
                  <a:cubicBezTo>
                    <a:pt x="1228" y="134"/>
                    <a:pt x="1524" y="866"/>
                    <a:pt x="1524" y="866"/>
                  </a:cubicBezTo>
                  <a:cubicBezTo>
                    <a:pt x="1524" y="866"/>
                    <a:pt x="1019" y="88"/>
                    <a:pt x="659" y="88"/>
                  </a:cubicBezTo>
                  <a:cubicBezTo>
                    <a:pt x="606" y="88"/>
                    <a:pt x="555" y="105"/>
                    <a:pt x="510" y="145"/>
                  </a:cubicBezTo>
                  <a:cubicBezTo>
                    <a:pt x="165" y="447"/>
                    <a:pt x="1026" y="1208"/>
                    <a:pt x="1026" y="1208"/>
                  </a:cubicBezTo>
                  <a:cubicBezTo>
                    <a:pt x="857" y="1080"/>
                    <a:pt x="669" y="1026"/>
                    <a:pt x="510" y="1026"/>
                  </a:cubicBezTo>
                  <a:cubicBezTo>
                    <a:pt x="198" y="1026"/>
                    <a:pt x="0" y="1235"/>
                    <a:pt x="285" y="1507"/>
                  </a:cubicBezTo>
                  <a:cubicBezTo>
                    <a:pt x="527" y="1736"/>
                    <a:pt x="1438" y="2098"/>
                    <a:pt x="2073" y="2510"/>
                  </a:cubicBezTo>
                  <a:cubicBezTo>
                    <a:pt x="2541" y="2816"/>
                    <a:pt x="2803" y="3224"/>
                    <a:pt x="2803" y="3224"/>
                  </a:cubicBezTo>
                  <a:cubicBezTo>
                    <a:pt x="2475" y="2608"/>
                    <a:pt x="2117" y="0"/>
                    <a:pt x="1695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409400" y="924000"/>
              <a:ext cx="72800" cy="121825"/>
            </a:xfrm>
            <a:custGeom>
              <a:avLst/>
              <a:gdLst/>
              <a:ahLst/>
              <a:cxnLst/>
              <a:rect l="l" t="t" r="r" b="b"/>
              <a:pathLst>
                <a:path w="2912" h="4873" extrusionOk="0">
                  <a:moveTo>
                    <a:pt x="374" y="1"/>
                  </a:moveTo>
                  <a:cubicBezTo>
                    <a:pt x="362" y="1"/>
                    <a:pt x="353" y="3"/>
                    <a:pt x="346" y="8"/>
                  </a:cubicBezTo>
                  <a:cubicBezTo>
                    <a:pt x="200" y="118"/>
                    <a:pt x="1" y="1736"/>
                    <a:pt x="599" y="2995"/>
                  </a:cubicBezTo>
                  <a:cubicBezTo>
                    <a:pt x="1142" y="4149"/>
                    <a:pt x="2207" y="4872"/>
                    <a:pt x="2585" y="4872"/>
                  </a:cubicBezTo>
                  <a:cubicBezTo>
                    <a:pt x="2620" y="4872"/>
                    <a:pt x="2650" y="4866"/>
                    <a:pt x="2672" y="4853"/>
                  </a:cubicBezTo>
                  <a:cubicBezTo>
                    <a:pt x="2832" y="4756"/>
                    <a:pt x="2911" y="3513"/>
                    <a:pt x="2456" y="2264"/>
                  </a:cubicBezTo>
                  <a:cubicBezTo>
                    <a:pt x="2019" y="1069"/>
                    <a:pt x="628" y="1"/>
                    <a:pt x="374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0675" y="932725"/>
              <a:ext cx="68275" cy="114100"/>
            </a:xfrm>
            <a:custGeom>
              <a:avLst/>
              <a:gdLst/>
              <a:ahLst/>
              <a:cxnLst/>
              <a:rect l="l" t="t" r="r" b="b"/>
              <a:pathLst>
                <a:path w="2731" h="4564" extrusionOk="0">
                  <a:moveTo>
                    <a:pt x="1142" y="0"/>
                  </a:moveTo>
                  <a:cubicBezTo>
                    <a:pt x="1128" y="0"/>
                    <a:pt x="1115" y="8"/>
                    <a:pt x="1109" y="25"/>
                  </a:cubicBezTo>
                  <a:cubicBezTo>
                    <a:pt x="956" y="576"/>
                    <a:pt x="973" y="1221"/>
                    <a:pt x="1122" y="1799"/>
                  </a:cubicBezTo>
                  <a:cubicBezTo>
                    <a:pt x="820" y="1446"/>
                    <a:pt x="464" y="1127"/>
                    <a:pt x="22" y="1028"/>
                  </a:cubicBezTo>
                  <a:cubicBezTo>
                    <a:pt x="21" y="1028"/>
                    <a:pt x="20" y="1027"/>
                    <a:pt x="20" y="1027"/>
                  </a:cubicBezTo>
                  <a:cubicBezTo>
                    <a:pt x="8" y="1027"/>
                    <a:pt x="0" y="1045"/>
                    <a:pt x="13" y="1051"/>
                  </a:cubicBezTo>
                  <a:cubicBezTo>
                    <a:pt x="1238" y="1919"/>
                    <a:pt x="1867" y="3221"/>
                    <a:pt x="2537" y="4517"/>
                  </a:cubicBezTo>
                  <a:cubicBezTo>
                    <a:pt x="2556" y="4550"/>
                    <a:pt x="2584" y="4564"/>
                    <a:pt x="2612" y="4564"/>
                  </a:cubicBezTo>
                  <a:cubicBezTo>
                    <a:pt x="2671" y="4564"/>
                    <a:pt x="2730" y="4502"/>
                    <a:pt x="2701" y="4431"/>
                  </a:cubicBezTo>
                  <a:cubicBezTo>
                    <a:pt x="2388" y="3693"/>
                    <a:pt x="2013" y="2982"/>
                    <a:pt x="1537" y="2337"/>
                  </a:cubicBezTo>
                  <a:cubicBezTo>
                    <a:pt x="1478" y="2254"/>
                    <a:pt x="1415" y="2167"/>
                    <a:pt x="1348" y="2081"/>
                  </a:cubicBezTo>
                  <a:cubicBezTo>
                    <a:pt x="1232" y="1390"/>
                    <a:pt x="1192" y="739"/>
                    <a:pt x="1179" y="34"/>
                  </a:cubicBezTo>
                  <a:cubicBezTo>
                    <a:pt x="1179" y="13"/>
                    <a:pt x="1160" y="0"/>
                    <a:pt x="1142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437325" y="1001375"/>
              <a:ext cx="52425" cy="70450"/>
            </a:xfrm>
            <a:custGeom>
              <a:avLst/>
              <a:gdLst/>
              <a:ahLst/>
              <a:cxnLst/>
              <a:rect l="l" t="t" r="r" b="b"/>
              <a:pathLst>
                <a:path w="2097" h="2818" extrusionOk="0">
                  <a:moveTo>
                    <a:pt x="619" y="0"/>
                  </a:moveTo>
                  <a:cubicBezTo>
                    <a:pt x="583" y="0"/>
                    <a:pt x="548" y="10"/>
                    <a:pt x="515" y="33"/>
                  </a:cubicBezTo>
                  <a:cubicBezTo>
                    <a:pt x="200" y="246"/>
                    <a:pt x="834" y="967"/>
                    <a:pt x="834" y="967"/>
                  </a:cubicBezTo>
                  <a:cubicBezTo>
                    <a:pt x="685" y="822"/>
                    <a:pt x="505" y="759"/>
                    <a:pt x="360" y="759"/>
                  </a:cubicBezTo>
                  <a:cubicBezTo>
                    <a:pt x="138" y="759"/>
                    <a:pt x="0" y="907"/>
                    <a:pt x="189" y="1136"/>
                  </a:cubicBezTo>
                  <a:cubicBezTo>
                    <a:pt x="365" y="1352"/>
                    <a:pt x="1083" y="1744"/>
                    <a:pt x="1565" y="2153"/>
                  </a:cubicBezTo>
                  <a:cubicBezTo>
                    <a:pt x="1920" y="2452"/>
                    <a:pt x="2097" y="2818"/>
                    <a:pt x="2097" y="2818"/>
                  </a:cubicBezTo>
                  <a:cubicBezTo>
                    <a:pt x="1887" y="2271"/>
                    <a:pt x="1858" y="35"/>
                    <a:pt x="1501" y="35"/>
                  </a:cubicBezTo>
                  <a:cubicBezTo>
                    <a:pt x="1496" y="35"/>
                    <a:pt x="1490" y="35"/>
                    <a:pt x="1485" y="36"/>
                  </a:cubicBezTo>
                  <a:cubicBezTo>
                    <a:pt x="1109" y="99"/>
                    <a:pt x="1279" y="734"/>
                    <a:pt x="1279" y="734"/>
                  </a:cubicBezTo>
                  <a:cubicBezTo>
                    <a:pt x="1279" y="734"/>
                    <a:pt x="923" y="0"/>
                    <a:pt x="619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6950" y="881475"/>
              <a:ext cx="64725" cy="116775"/>
            </a:xfrm>
            <a:custGeom>
              <a:avLst/>
              <a:gdLst/>
              <a:ahLst/>
              <a:cxnLst/>
              <a:rect l="l" t="t" r="r" b="b"/>
              <a:pathLst>
                <a:path w="2589" h="4671" extrusionOk="0">
                  <a:moveTo>
                    <a:pt x="2133" y="1"/>
                  </a:moveTo>
                  <a:cubicBezTo>
                    <a:pt x="1946" y="1"/>
                    <a:pt x="810" y="933"/>
                    <a:pt x="409" y="2131"/>
                  </a:cubicBezTo>
                  <a:cubicBezTo>
                    <a:pt x="0" y="3340"/>
                    <a:pt x="330" y="4606"/>
                    <a:pt x="598" y="4669"/>
                  </a:cubicBezTo>
                  <a:cubicBezTo>
                    <a:pt x="603" y="4670"/>
                    <a:pt x="607" y="4671"/>
                    <a:pt x="612" y="4671"/>
                  </a:cubicBezTo>
                  <a:cubicBezTo>
                    <a:pt x="806" y="4671"/>
                    <a:pt x="1618" y="3911"/>
                    <a:pt x="2097" y="2826"/>
                  </a:cubicBezTo>
                  <a:cubicBezTo>
                    <a:pt x="2589" y="1709"/>
                    <a:pt x="2307" y="21"/>
                    <a:pt x="2140" y="1"/>
                  </a:cubicBezTo>
                  <a:cubicBezTo>
                    <a:pt x="2138" y="1"/>
                    <a:pt x="2136" y="1"/>
                    <a:pt x="2133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798600" y="890925"/>
              <a:ext cx="51600" cy="107225"/>
            </a:xfrm>
            <a:custGeom>
              <a:avLst/>
              <a:gdLst/>
              <a:ahLst/>
              <a:cxnLst/>
              <a:rect l="l" t="t" r="r" b="b"/>
              <a:pathLst>
                <a:path w="2064" h="4289" extrusionOk="0">
                  <a:moveTo>
                    <a:pt x="1056" y="1"/>
                  </a:moveTo>
                  <a:cubicBezTo>
                    <a:pt x="1052" y="1"/>
                    <a:pt x="1047" y="4"/>
                    <a:pt x="1049" y="8"/>
                  </a:cubicBezTo>
                  <a:cubicBezTo>
                    <a:pt x="1140" y="441"/>
                    <a:pt x="1146" y="942"/>
                    <a:pt x="1083" y="1391"/>
                  </a:cubicBezTo>
                  <a:cubicBezTo>
                    <a:pt x="494" y="2238"/>
                    <a:pt x="106" y="3209"/>
                    <a:pt x="3" y="4265"/>
                  </a:cubicBezTo>
                  <a:cubicBezTo>
                    <a:pt x="1" y="4280"/>
                    <a:pt x="13" y="4289"/>
                    <a:pt x="26" y="4289"/>
                  </a:cubicBezTo>
                  <a:cubicBezTo>
                    <a:pt x="34" y="4289"/>
                    <a:pt x="43" y="4284"/>
                    <a:pt x="46" y="4275"/>
                  </a:cubicBezTo>
                  <a:cubicBezTo>
                    <a:pt x="438" y="2819"/>
                    <a:pt x="1043" y="1500"/>
                    <a:pt x="2043" y="361"/>
                  </a:cubicBezTo>
                  <a:cubicBezTo>
                    <a:pt x="2063" y="337"/>
                    <a:pt x="2044" y="305"/>
                    <a:pt x="2021" y="305"/>
                  </a:cubicBezTo>
                  <a:cubicBezTo>
                    <a:pt x="2014" y="305"/>
                    <a:pt x="2007" y="308"/>
                    <a:pt x="2000" y="315"/>
                  </a:cubicBezTo>
                  <a:cubicBezTo>
                    <a:pt x="1718" y="590"/>
                    <a:pt x="1459" y="882"/>
                    <a:pt x="1226" y="1195"/>
                  </a:cubicBezTo>
                  <a:cubicBezTo>
                    <a:pt x="1286" y="789"/>
                    <a:pt x="1229" y="414"/>
                    <a:pt x="1060" y="2"/>
                  </a:cubicBezTo>
                  <a:cubicBezTo>
                    <a:pt x="1059" y="1"/>
                    <a:pt x="1057" y="1"/>
                    <a:pt x="1056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785800" y="954425"/>
              <a:ext cx="50775" cy="77700"/>
            </a:xfrm>
            <a:custGeom>
              <a:avLst/>
              <a:gdLst/>
              <a:ahLst/>
              <a:cxnLst/>
              <a:rect l="l" t="t" r="r" b="b"/>
              <a:pathLst>
                <a:path w="2031" h="3108" extrusionOk="0">
                  <a:moveTo>
                    <a:pt x="985" y="0"/>
                  </a:moveTo>
                  <a:cubicBezTo>
                    <a:pt x="642" y="0"/>
                    <a:pt x="605" y="897"/>
                    <a:pt x="605" y="897"/>
                  </a:cubicBezTo>
                  <a:cubicBezTo>
                    <a:pt x="592" y="562"/>
                    <a:pt x="372" y="322"/>
                    <a:pt x="205" y="322"/>
                  </a:cubicBezTo>
                  <a:cubicBezTo>
                    <a:pt x="112" y="322"/>
                    <a:pt x="34" y="398"/>
                    <a:pt x="20" y="575"/>
                  </a:cubicBezTo>
                  <a:cubicBezTo>
                    <a:pt x="0" y="854"/>
                    <a:pt x="242" y="1635"/>
                    <a:pt x="309" y="2260"/>
                  </a:cubicBezTo>
                  <a:cubicBezTo>
                    <a:pt x="356" y="2722"/>
                    <a:pt x="229" y="3107"/>
                    <a:pt x="229" y="3107"/>
                  </a:cubicBezTo>
                  <a:cubicBezTo>
                    <a:pt x="462" y="2559"/>
                    <a:pt x="2030" y="891"/>
                    <a:pt x="1718" y="678"/>
                  </a:cubicBezTo>
                  <a:cubicBezTo>
                    <a:pt x="1669" y="645"/>
                    <a:pt x="1619" y="631"/>
                    <a:pt x="1571" y="631"/>
                  </a:cubicBezTo>
                  <a:cubicBezTo>
                    <a:pt x="1311" y="631"/>
                    <a:pt x="1086" y="1040"/>
                    <a:pt x="1086" y="1040"/>
                  </a:cubicBezTo>
                  <a:cubicBezTo>
                    <a:pt x="1086" y="1040"/>
                    <a:pt x="1399" y="70"/>
                    <a:pt x="1020" y="3"/>
                  </a:cubicBezTo>
                  <a:cubicBezTo>
                    <a:pt x="1008" y="1"/>
                    <a:pt x="996" y="0"/>
                    <a:pt x="985" y="0"/>
                  </a:cubicBezTo>
                  <a:close/>
                </a:path>
              </a:pathLst>
            </a:custGeom>
            <a:solidFill>
              <a:srgbClr val="3E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34625" y="1703550"/>
              <a:ext cx="412700" cy="612550"/>
            </a:xfrm>
            <a:custGeom>
              <a:avLst/>
              <a:gdLst/>
              <a:ahLst/>
              <a:cxnLst/>
              <a:rect l="l" t="t" r="r" b="b"/>
              <a:pathLst>
                <a:path w="16508" h="24502" extrusionOk="0">
                  <a:moveTo>
                    <a:pt x="1006" y="1"/>
                  </a:moveTo>
                  <a:cubicBezTo>
                    <a:pt x="977" y="1"/>
                    <a:pt x="948" y="17"/>
                    <a:pt x="941" y="54"/>
                  </a:cubicBezTo>
                  <a:cubicBezTo>
                    <a:pt x="0" y="4975"/>
                    <a:pt x="2260" y="8995"/>
                    <a:pt x="5988" y="12075"/>
                  </a:cubicBezTo>
                  <a:cubicBezTo>
                    <a:pt x="10185" y="15541"/>
                    <a:pt x="15531" y="18325"/>
                    <a:pt x="15896" y="24410"/>
                  </a:cubicBezTo>
                  <a:cubicBezTo>
                    <a:pt x="15900" y="24470"/>
                    <a:pt x="15953" y="24501"/>
                    <a:pt x="16004" y="24501"/>
                  </a:cubicBezTo>
                  <a:cubicBezTo>
                    <a:pt x="16051" y="24501"/>
                    <a:pt x="16098" y="24474"/>
                    <a:pt x="16103" y="24416"/>
                  </a:cubicBezTo>
                  <a:cubicBezTo>
                    <a:pt x="16508" y="19555"/>
                    <a:pt x="12085" y="16032"/>
                    <a:pt x="8619" y="13441"/>
                  </a:cubicBezTo>
                  <a:cubicBezTo>
                    <a:pt x="6566" y="11902"/>
                    <a:pt x="4443" y="10338"/>
                    <a:pt x="2931" y="8228"/>
                  </a:cubicBezTo>
                  <a:cubicBezTo>
                    <a:pt x="1256" y="5898"/>
                    <a:pt x="575" y="2905"/>
                    <a:pt x="1071" y="77"/>
                  </a:cubicBezTo>
                  <a:cubicBezTo>
                    <a:pt x="1080" y="28"/>
                    <a:pt x="1043" y="1"/>
                    <a:pt x="1006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547875" y="1825825"/>
              <a:ext cx="187850" cy="448700"/>
            </a:xfrm>
            <a:custGeom>
              <a:avLst/>
              <a:gdLst/>
              <a:ahLst/>
              <a:cxnLst/>
              <a:rect l="l" t="t" r="r" b="b"/>
              <a:pathLst>
                <a:path w="7514" h="17948" extrusionOk="0">
                  <a:moveTo>
                    <a:pt x="201" y="0"/>
                  </a:moveTo>
                  <a:cubicBezTo>
                    <a:pt x="174" y="0"/>
                    <a:pt x="148" y="15"/>
                    <a:pt x="146" y="47"/>
                  </a:cubicBezTo>
                  <a:cubicBezTo>
                    <a:pt x="0" y="3151"/>
                    <a:pt x="721" y="6094"/>
                    <a:pt x="2385" y="8733"/>
                  </a:cubicBezTo>
                  <a:cubicBezTo>
                    <a:pt x="4259" y="11696"/>
                    <a:pt x="6984" y="14256"/>
                    <a:pt x="7417" y="17907"/>
                  </a:cubicBezTo>
                  <a:cubicBezTo>
                    <a:pt x="7420" y="17934"/>
                    <a:pt x="7440" y="17947"/>
                    <a:pt x="7461" y="17947"/>
                  </a:cubicBezTo>
                  <a:cubicBezTo>
                    <a:pt x="7487" y="17947"/>
                    <a:pt x="7513" y="17929"/>
                    <a:pt x="7513" y="17897"/>
                  </a:cubicBezTo>
                  <a:cubicBezTo>
                    <a:pt x="7423" y="14760"/>
                    <a:pt x="5463" y="12348"/>
                    <a:pt x="3695" y="9932"/>
                  </a:cubicBezTo>
                  <a:cubicBezTo>
                    <a:pt x="1542" y="6999"/>
                    <a:pt x="189" y="3739"/>
                    <a:pt x="259" y="50"/>
                  </a:cubicBezTo>
                  <a:cubicBezTo>
                    <a:pt x="259" y="18"/>
                    <a:pt x="230" y="0"/>
                    <a:pt x="201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62850" y="1601775"/>
              <a:ext cx="223475" cy="155550"/>
            </a:xfrm>
            <a:custGeom>
              <a:avLst/>
              <a:gdLst/>
              <a:ahLst/>
              <a:cxnLst/>
              <a:rect l="l" t="t" r="r" b="b"/>
              <a:pathLst>
                <a:path w="8939" h="6222" extrusionOk="0">
                  <a:moveTo>
                    <a:pt x="3416" y="1"/>
                  </a:moveTo>
                  <a:cubicBezTo>
                    <a:pt x="1877" y="1"/>
                    <a:pt x="1" y="921"/>
                    <a:pt x="798" y="1407"/>
                  </a:cubicBezTo>
                  <a:cubicBezTo>
                    <a:pt x="2473" y="2427"/>
                    <a:pt x="3174" y="4381"/>
                    <a:pt x="3446" y="5457"/>
                  </a:cubicBezTo>
                  <a:cubicBezTo>
                    <a:pt x="3563" y="5919"/>
                    <a:pt x="3599" y="6221"/>
                    <a:pt x="3599" y="6221"/>
                  </a:cubicBezTo>
                  <a:cubicBezTo>
                    <a:pt x="3726" y="6065"/>
                    <a:pt x="3848" y="5916"/>
                    <a:pt x="3974" y="5776"/>
                  </a:cubicBezTo>
                  <a:cubicBezTo>
                    <a:pt x="6414" y="3028"/>
                    <a:pt x="8939" y="3290"/>
                    <a:pt x="8633" y="2566"/>
                  </a:cubicBezTo>
                  <a:cubicBezTo>
                    <a:pt x="8112" y="1343"/>
                    <a:pt x="6557" y="752"/>
                    <a:pt x="6128" y="605"/>
                  </a:cubicBezTo>
                  <a:cubicBezTo>
                    <a:pt x="6107" y="599"/>
                    <a:pt x="6086" y="595"/>
                    <a:pt x="6063" y="595"/>
                  </a:cubicBezTo>
                  <a:cubicBezTo>
                    <a:pt x="5604" y="595"/>
                    <a:pt x="4695" y="1905"/>
                    <a:pt x="4695" y="1905"/>
                  </a:cubicBezTo>
                  <a:cubicBezTo>
                    <a:pt x="4695" y="1905"/>
                    <a:pt x="4556" y="187"/>
                    <a:pt x="4131" y="81"/>
                  </a:cubicBezTo>
                  <a:cubicBezTo>
                    <a:pt x="3910" y="25"/>
                    <a:pt x="3667" y="1"/>
                    <a:pt x="3416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476125" y="1751250"/>
              <a:ext cx="159500" cy="119550"/>
            </a:xfrm>
            <a:custGeom>
              <a:avLst/>
              <a:gdLst/>
              <a:ahLst/>
              <a:cxnLst/>
              <a:rect l="l" t="t" r="r" b="b"/>
              <a:pathLst>
                <a:path w="6380" h="4782" extrusionOk="0">
                  <a:moveTo>
                    <a:pt x="2414" y="1"/>
                  </a:moveTo>
                  <a:cubicBezTo>
                    <a:pt x="1480" y="1"/>
                    <a:pt x="1" y="835"/>
                    <a:pt x="467" y="1113"/>
                  </a:cubicBezTo>
                  <a:cubicBezTo>
                    <a:pt x="1723" y="1857"/>
                    <a:pt x="2684" y="3808"/>
                    <a:pt x="3003" y="4519"/>
                  </a:cubicBezTo>
                  <a:cubicBezTo>
                    <a:pt x="2999" y="4522"/>
                    <a:pt x="3003" y="4522"/>
                    <a:pt x="3003" y="4522"/>
                  </a:cubicBezTo>
                  <a:cubicBezTo>
                    <a:pt x="3076" y="4685"/>
                    <a:pt x="3116" y="4781"/>
                    <a:pt x="3116" y="4781"/>
                  </a:cubicBezTo>
                  <a:cubicBezTo>
                    <a:pt x="3169" y="4662"/>
                    <a:pt x="3226" y="4542"/>
                    <a:pt x="3289" y="4429"/>
                  </a:cubicBezTo>
                  <a:cubicBezTo>
                    <a:pt x="4358" y="2446"/>
                    <a:pt x="6379" y="1847"/>
                    <a:pt x="6229" y="1432"/>
                  </a:cubicBezTo>
                  <a:cubicBezTo>
                    <a:pt x="5964" y="701"/>
                    <a:pt x="4489" y="173"/>
                    <a:pt x="4087" y="173"/>
                  </a:cubicBezTo>
                  <a:cubicBezTo>
                    <a:pt x="4061" y="173"/>
                    <a:pt x="4040" y="175"/>
                    <a:pt x="4023" y="179"/>
                  </a:cubicBezTo>
                  <a:cubicBezTo>
                    <a:pt x="3747" y="248"/>
                    <a:pt x="3372" y="1548"/>
                    <a:pt x="3372" y="1548"/>
                  </a:cubicBezTo>
                  <a:cubicBezTo>
                    <a:pt x="3372" y="1548"/>
                    <a:pt x="3013" y="126"/>
                    <a:pt x="2734" y="43"/>
                  </a:cubicBezTo>
                  <a:cubicBezTo>
                    <a:pt x="2639" y="14"/>
                    <a:pt x="2531" y="1"/>
                    <a:pt x="2414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267075" y="1886925"/>
              <a:ext cx="384050" cy="251475"/>
            </a:xfrm>
            <a:custGeom>
              <a:avLst/>
              <a:gdLst/>
              <a:ahLst/>
              <a:cxnLst/>
              <a:rect l="l" t="t" r="r" b="b"/>
              <a:pathLst>
                <a:path w="15362" h="10059" extrusionOk="0">
                  <a:moveTo>
                    <a:pt x="76" y="1"/>
                  </a:moveTo>
                  <a:cubicBezTo>
                    <a:pt x="37" y="1"/>
                    <a:pt x="1" y="33"/>
                    <a:pt x="25" y="78"/>
                  </a:cubicBezTo>
                  <a:cubicBezTo>
                    <a:pt x="1420" y="2807"/>
                    <a:pt x="3686" y="4455"/>
                    <a:pt x="6557" y="5408"/>
                  </a:cubicBezTo>
                  <a:cubicBezTo>
                    <a:pt x="8095" y="5920"/>
                    <a:pt x="9690" y="6292"/>
                    <a:pt x="11172" y="6970"/>
                  </a:cubicBezTo>
                  <a:cubicBezTo>
                    <a:pt x="12784" y="7711"/>
                    <a:pt x="13963" y="8807"/>
                    <a:pt x="15209" y="10037"/>
                  </a:cubicBezTo>
                  <a:cubicBezTo>
                    <a:pt x="15225" y="10052"/>
                    <a:pt x="15241" y="10059"/>
                    <a:pt x="15257" y="10059"/>
                  </a:cubicBezTo>
                  <a:cubicBezTo>
                    <a:pt x="15313" y="10059"/>
                    <a:pt x="15362" y="9977"/>
                    <a:pt x="15326" y="9921"/>
                  </a:cubicBezTo>
                  <a:cubicBezTo>
                    <a:pt x="13764" y="7492"/>
                    <a:pt x="10993" y="6302"/>
                    <a:pt x="8341" y="5501"/>
                  </a:cubicBezTo>
                  <a:cubicBezTo>
                    <a:pt x="4969" y="4478"/>
                    <a:pt x="1958" y="3255"/>
                    <a:pt x="131" y="32"/>
                  </a:cubicBezTo>
                  <a:cubicBezTo>
                    <a:pt x="118" y="10"/>
                    <a:pt x="96" y="1"/>
                    <a:pt x="76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2195900" y="1810675"/>
              <a:ext cx="115400" cy="89350"/>
            </a:xfrm>
            <a:custGeom>
              <a:avLst/>
              <a:gdLst/>
              <a:ahLst/>
              <a:cxnLst/>
              <a:rect l="l" t="t" r="r" b="b"/>
              <a:pathLst>
                <a:path w="4616" h="3574" extrusionOk="0">
                  <a:moveTo>
                    <a:pt x="2583" y="1"/>
                  </a:moveTo>
                  <a:cubicBezTo>
                    <a:pt x="2410" y="1"/>
                    <a:pt x="2283" y="24"/>
                    <a:pt x="2234" y="61"/>
                  </a:cubicBezTo>
                  <a:cubicBezTo>
                    <a:pt x="2044" y="201"/>
                    <a:pt x="2194" y="1214"/>
                    <a:pt x="2194" y="1214"/>
                  </a:cubicBezTo>
                  <a:cubicBezTo>
                    <a:pt x="2194" y="1214"/>
                    <a:pt x="1461" y="585"/>
                    <a:pt x="1134" y="585"/>
                  </a:cubicBezTo>
                  <a:cubicBezTo>
                    <a:pt x="1097" y="585"/>
                    <a:pt x="1066" y="593"/>
                    <a:pt x="1041" y="610"/>
                  </a:cubicBezTo>
                  <a:cubicBezTo>
                    <a:pt x="380" y="1072"/>
                    <a:pt x="1" y="2254"/>
                    <a:pt x="349" y="2321"/>
                  </a:cubicBezTo>
                  <a:cubicBezTo>
                    <a:pt x="1702" y="2584"/>
                    <a:pt x="2559" y="3102"/>
                    <a:pt x="2944" y="3384"/>
                  </a:cubicBezTo>
                  <a:cubicBezTo>
                    <a:pt x="3104" y="3498"/>
                    <a:pt x="3183" y="3573"/>
                    <a:pt x="3183" y="3573"/>
                  </a:cubicBezTo>
                  <a:cubicBezTo>
                    <a:pt x="3167" y="3484"/>
                    <a:pt x="3157" y="3394"/>
                    <a:pt x="3154" y="3308"/>
                  </a:cubicBezTo>
                  <a:cubicBezTo>
                    <a:pt x="3111" y="1926"/>
                    <a:pt x="4616" y="995"/>
                    <a:pt x="4363" y="719"/>
                  </a:cubicBezTo>
                  <a:cubicBezTo>
                    <a:pt x="3871" y="176"/>
                    <a:pt x="3056" y="1"/>
                    <a:pt x="2583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2236575" y="1846700"/>
              <a:ext cx="38925" cy="53325"/>
            </a:xfrm>
            <a:custGeom>
              <a:avLst/>
              <a:gdLst/>
              <a:ahLst/>
              <a:cxnLst/>
              <a:rect l="l" t="t" r="r" b="b"/>
              <a:pathLst>
                <a:path w="1557" h="2133" extrusionOk="0">
                  <a:moveTo>
                    <a:pt x="1284" y="1"/>
                  </a:moveTo>
                  <a:cubicBezTo>
                    <a:pt x="1281" y="1"/>
                    <a:pt x="1279" y="3"/>
                    <a:pt x="1277" y="6"/>
                  </a:cubicBezTo>
                  <a:cubicBezTo>
                    <a:pt x="1178" y="521"/>
                    <a:pt x="1174" y="1096"/>
                    <a:pt x="1300" y="1638"/>
                  </a:cubicBezTo>
                  <a:cubicBezTo>
                    <a:pt x="1115" y="1272"/>
                    <a:pt x="942" y="903"/>
                    <a:pt x="792" y="508"/>
                  </a:cubicBezTo>
                  <a:cubicBezTo>
                    <a:pt x="790" y="503"/>
                    <a:pt x="786" y="501"/>
                    <a:pt x="781" y="501"/>
                  </a:cubicBezTo>
                  <a:cubicBezTo>
                    <a:pt x="774" y="501"/>
                    <a:pt x="767" y="506"/>
                    <a:pt x="769" y="514"/>
                  </a:cubicBezTo>
                  <a:cubicBezTo>
                    <a:pt x="839" y="833"/>
                    <a:pt x="949" y="1152"/>
                    <a:pt x="1088" y="1455"/>
                  </a:cubicBezTo>
                  <a:cubicBezTo>
                    <a:pt x="802" y="1089"/>
                    <a:pt x="453" y="770"/>
                    <a:pt x="28" y="574"/>
                  </a:cubicBezTo>
                  <a:cubicBezTo>
                    <a:pt x="26" y="573"/>
                    <a:pt x="25" y="573"/>
                    <a:pt x="23" y="573"/>
                  </a:cubicBezTo>
                  <a:cubicBezTo>
                    <a:pt x="9" y="573"/>
                    <a:pt x="0" y="592"/>
                    <a:pt x="15" y="597"/>
                  </a:cubicBezTo>
                  <a:cubicBezTo>
                    <a:pt x="593" y="930"/>
                    <a:pt x="969" y="1415"/>
                    <a:pt x="1317" y="1943"/>
                  </a:cubicBezTo>
                  <a:cubicBezTo>
                    <a:pt x="1477" y="2057"/>
                    <a:pt x="1556" y="2132"/>
                    <a:pt x="1556" y="2132"/>
                  </a:cubicBezTo>
                  <a:cubicBezTo>
                    <a:pt x="1540" y="2043"/>
                    <a:pt x="1530" y="1953"/>
                    <a:pt x="1527" y="1867"/>
                  </a:cubicBezTo>
                  <a:cubicBezTo>
                    <a:pt x="1294" y="1285"/>
                    <a:pt x="1188" y="704"/>
                    <a:pt x="1288" y="6"/>
                  </a:cubicBezTo>
                  <a:cubicBezTo>
                    <a:pt x="1288" y="3"/>
                    <a:pt x="1286" y="1"/>
                    <a:pt x="1284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2332450" y="1668675"/>
              <a:ext cx="69575" cy="88650"/>
            </a:xfrm>
            <a:custGeom>
              <a:avLst/>
              <a:gdLst/>
              <a:ahLst/>
              <a:cxnLst/>
              <a:rect l="l" t="t" r="r" b="b"/>
              <a:pathLst>
                <a:path w="2783" h="3546" extrusionOk="0">
                  <a:moveTo>
                    <a:pt x="37" y="1"/>
                  </a:moveTo>
                  <a:cubicBezTo>
                    <a:pt x="18" y="1"/>
                    <a:pt x="1" y="17"/>
                    <a:pt x="14" y="39"/>
                  </a:cubicBezTo>
                  <a:cubicBezTo>
                    <a:pt x="483" y="964"/>
                    <a:pt x="635" y="1854"/>
                    <a:pt x="662" y="2781"/>
                  </a:cubicBezTo>
                  <a:cubicBezTo>
                    <a:pt x="779" y="3243"/>
                    <a:pt x="815" y="3545"/>
                    <a:pt x="815" y="3545"/>
                  </a:cubicBezTo>
                  <a:cubicBezTo>
                    <a:pt x="942" y="3389"/>
                    <a:pt x="1064" y="3240"/>
                    <a:pt x="1190" y="3100"/>
                  </a:cubicBezTo>
                  <a:cubicBezTo>
                    <a:pt x="1552" y="2236"/>
                    <a:pt x="2041" y="1455"/>
                    <a:pt x="2762" y="751"/>
                  </a:cubicBezTo>
                  <a:cubicBezTo>
                    <a:pt x="2783" y="733"/>
                    <a:pt x="2765" y="704"/>
                    <a:pt x="2743" y="704"/>
                  </a:cubicBezTo>
                  <a:cubicBezTo>
                    <a:pt x="2737" y="704"/>
                    <a:pt x="2731" y="706"/>
                    <a:pt x="2725" y="711"/>
                  </a:cubicBezTo>
                  <a:cubicBezTo>
                    <a:pt x="2078" y="1252"/>
                    <a:pt x="1503" y="1947"/>
                    <a:pt x="1104" y="2721"/>
                  </a:cubicBezTo>
                  <a:cubicBezTo>
                    <a:pt x="1261" y="1910"/>
                    <a:pt x="1477" y="1126"/>
                    <a:pt x="1832" y="352"/>
                  </a:cubicBezTo>
                  <a:cubicBezTo>
                    <a:pt x="1843" y="324"/>
                    <a:pt x="1821" y="298"/>
                    <a:pt x="1799" y="298"/>
                  </a:cubicBezTo>
                  <a:cubicBezTo>
                    <a:pt x="1789" y="298"/>
                    <a:pt x="1779" y="303"/>
                    <a:pt x="1772" y="315"/>
                  </a:cubicBezTo>
                  <a:cubicBezTo>
                    <a:pt x="1370" y="1083"/>
                    <a:pt x="1048" y="1910"/>
                    <a:pt x="895" y="2768"/>
                  </a:cubicBezTo>
                  <a:cubicBezTo>
                    <a:pt x="879" y="1784"/>
                    <a:pt x="646" y="807"/>
                    <a:pt x="61" y="13"/>
                  </a:cubicBezTo>
                  <a:cubicBezTo>
                    <a:pt x="55" y="5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2525225" y="1801125"/>
              <a:ext cx="50700" cy="69675"/>
            </a:xfrm>
            <a:custGeom>
              <a:avLst/>
              <a:gdLst/>
              <a:ahLst/>
              <a:cxnLst/>
              <a:rect l="l" t="t" r="r" b="b"/>
              <a:pathLst>
                <a:path w="2028" h="2787" extrusionOk="0">
                  <a:moveTo>
                    <a:pt x="20" y="0"/>
                  </a:moveTo>
                  <a:cubicBezTo>
                    <a:pt x="9" y="0"/>
                    <a:pt x="0" y="13"/>
                    <a:pt x="9" y="21"/>
                  </a:cubicBezTo>
                  <a:cubicBezTo>
                    <a:pt x="587" y="630"/>
                    <a:pt x="866" y="1503"/>
                    <a:pt x="1029" y="2391"/>
                  </a:cubicBezTo>
                  <a:cubicBezTo>
                    <a:pt x="1032" y="2434"/>
                    <a:pt x="1035" y="2480"/>
                    <a:pt x="1039" y="2524"/>
                  </a:cubicBezTo>
                  <a:cubicBezTo>
                    <a:pt x="1035" y="2527"/>
                    <a:pt x="1039" y="2527"/>
                    <a:pt x="1039" y="2527"/>
                  </a:cubicBezTo>
                  <a:cubicBezTo>
                    <a:pt x="1112" y="2690"/>
                    <a:pt x="1152" y="2786"/>
                    <a:pt x="1152" y="2786"/>
                  </a:cubicBezTo>
                  <a:cubicBezTo>
                    <a:pt x="1205" y="2667"/>
                    <a:pt x="1262" y="2547"/>
                    <a:pt x="1325" y="2434"/>
                  </a:cubicBezTo>
                  <a:cubicBezTo>
                    <a:pt x="1405" y="1730"/>
                    <a:pt x="1601" y="1065"/>
                    <a:pt x="2023" y="397"/>
                  </a:cubicBezTo>
                  <a:cubicBezTo>
                    <a:pt x="2027" y="387"/>
                    <a:pt x="2018" y="378"/>
                    <a:pt x="2011" y="378"/>
                  </a:cubicBezTo>
                  <a:cubicBezTo>
                    <a:pt x="2008" y="378"/>
                    <a:pt x="2005" y="380"/>
                    <a:pt x="2003" y="384"/>
                  </a:cubicBezTo>
                  <a:cubicBezTo>
                    <a:pt x="1637" y="885"/>
                    <a:pt x="1331" y="1494"/>
                    <a:pt x="1175" y="2128"/>
                  </a:cubicBezTo>
                  <a:cubicBezTo>
                    <a:pt x="1142" y="1470"/>
                    <a:pt x="1138" y="813"/>
                    <a:pt x="1188" y="144"/>
                  </a:cubicBezTo>
                  <a:cubicBezTo>
                    <a:pt x="1190" y="140"/>
                    <a:pt x="1186" y="138"/>
                    <a:pt x="1182" y="138"/>
                  </a:cubicBezTo>
                  <a:cubicBezTo>
                    <a:pt x="1180" y="138"/>
                    <a:pt x="1178" y="139"/>
                    <a:pt x="1178" y="141"/>
                  </a:cubicBezTo>
                  <a:cubicBezTo>
                    <a:pt x="1098" y="610"/>
                    <a:pt x="1043" y="1088"/>
                    <a:pt x="1026" y="1563"/>
                  </a:cubicBezTo>
                  <a:cubicBezTo>
                    <a:pt x="823" y="925"/>
                    <a:pt x="504" y="351"/>
                    <a:pt x="26" y="2"/>
                  </a:cubicBez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803825" y="1065375"/>
              <a:ext cx="242650" cy="911500"/>
            </a:xfrm>
            <a:custGeom>
              <a:avLst/>
              <a:gdLst/>
              <a:ahLst/>
              <a:cxnLst/>
              <a:rect l="l" t="t" r="r" b="b"/>
              <a:pathLst>
                <a:path w="9706" h="36460" extrusionOk="0">
                  <a:moveTo>
                    <a:pt x="6573" y="0"/>
                  </a:moveTo>
                  <a:cubicBezTo>
                    <a:pt x="6558" y="0"/>
                    <a:pt x="6542" y="15"/>
                    <a:pt x="6546" y="35"/>
                  </a:cubicBezTo>
                  <a:cubicBezTo>
                    <a:pt x="7463" y="3879"/>
                    <a:pt x="7821" y="7724"/>
                    <a:pt x="6971" y="11614"/>
                  </a:cubicBezTo>
                  <a:cubicBezTo>
                    <a:pt x="6380" y="14326"/>
                    <a:pt x="5416" y="16938"/>
                    <a:pt x="4628" y="19596"/>
                  </a:cubicBezTo>
                  <a:cubicBezTo>
                    <a:pt x="4964" y="17782"/>
                    <a:pt x="5223" y="15965"/>
                    <a:pt x="4894" y="14114"/>
                  </a:cubicBezTo>
                  <a:cubicBezTo>
                    <a:pt x="4360" y="11123"/>
                    <a:pt x="2641" y="8495"/>
                    <a:pt x="136" y="6790"/>
                  </a:cubicBezTo>
                  <a:cubicBezTo>
                    <a:pt x="125" y="6782"/>
                    <a:pt x="114" y="6779"/>
                    <a:pt x="103" y="6779"/>
                  </a:cubicBezTo>
                  <a:cubicBezTo>
                    <a:pt x="47" y="6779"/>
                    <a:pt x="1" y="6864"/>
                    <a:pt x="57" y="6903"/>
                  </a:cubicBezTo>
                  <a:cubicBezTo>
                    <a:pt x="2635" y="8887"/>
                    <a:pt x="4376" y="11904"/>
                    <a:pt x="4625" y="15170"/>
                  </a:cubicBezTo>
                  <a:cubicBezTo>
                    <a:pt x="4838" y="17922"/>
                    <a:pt x="3821" y="20600"/>
                    <a:pt x="3718" y="23325"/>
                  </a:cubicBezTo>
                  <a:cubicBezTo>
                    <a:pt x="2884" y="28159"/>
                    <a:pt x="3469" y="33692"/>
                    <a:pt x="8034" y="36449"/>
                  </a:cubicBezTo>
                  <a:cubicBezTo>
                    <a:pt x="8046" y="36456"/>
                    <a:pt x="8059" y="36459"/>
                    <a:pt x="8071" y="36459"/>
                  </a:cubicBezTo>
                  <a:cubicBezTo>
                    <a:pt x="8138" y="36459"/>
                    <a:pt x="8196" y="36361"/>
                    <a:pt x="8128" y="36313"/>
                  </a:cubicBezTo>
                  <a:cubicBezTo>
                    <a:pt x="5679" y="34589"/>
                    <a:pt x="4495" y="32189"/>
                    <a:pt x="4077" y="29558"/>
                  </a:cubicBezTo>
                  <a:cubicBezTo>
                    <a:pt x="4073" y="25674"/>
                    <a:pt x="7184" y="22450"/>
                    <a:pt x="9663" y="19520"/>
                  </a:cubicBezTo>
                  <a:cubicBezTo>
                    <a:pt x="9705" y="19472"/>
                    <a:pt x="9663" y="19416"/>
                    <a:pt x="9615" y="19416"/>
                  </a:cubicBezTo>
                  <a:cubicBezTo>
                    <a:pt x="9599" y="19416"/>
                    <a:pt x="9584" y="19421"/>
                    <a:pt x="9570" y="19434"/>
                  </a:cubicBezTo>
                  <a:cubicBezTo>
                    <a:pt x="7177" y="21520"/>
                    <a:pt x="4549" y="24524"/>
                    <a:pt x="3908" y="27767"/>
                  </a:cubicBezTo>
                  <a:cubicBezTo>
                    <a:pt x="3801" y="24803"/>
                    <a:pt x="4483" y="21683"/>
                    <a:pt x="5300" y="18978"/>
                  </a:cubicBezTo>
                  <a:cubicBezTo>
                    <a:pt x="6243" y="15865"/>
                    <a:pt x="7370" y="12771"/>
                    <a:pt x="7729" y="9518"/>
                  </a:cubicBezTo>
                  <a:cubicBezTo>
                    <a:pt x="8088" y="6245"/>
                    <a:pt x="7410" y="3165"/>
                    <a:pt x="6596" y="19"/>
                  </a:cubicBezTo>
                  <a:cubicBezTo>
                    <a:pt x="6592" y="6"/>
                    <a:pt x="6583" y="0"/>
                    <a:pt x="6573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688625" y="1134100"/>
              <a:ext cx="159575" cy="136825"/>
            </a:xfrm>
            <a:custGeom>
              <a:avLst/>
              <a:gdLst/>
              <a:ahLst/>
              <a:cxnLst/>
              <a:rect l="l" t="t" r="r" b="b"/>
              <a:pathLst>
                <a:path w="6383" h="5473" extrusionOk="0">
                  <a:moveTo>
                    <a:pt x="4698" y="1"/>
                  </a:moveTo>
                  <a:cubicBezTo>
                    <a:pt x="3454" y="1"/>
                    <a:pt x="2245" y="437"/>
                    <a:pt x="2090" y="742"/>
                  </a:cubicBezTo>
                  <a:cubicBezTo>
                    <a:pt x="1873" y="1180"/>
                    <a:pt x="2608" y="2257"/>
                    <a:pt x="2554" y="2297"/>
                  </a:cubicBezTo>
                  <a:cubicBezTo>
                    <a:pt x="2553" y="2298"/>
                    <a:pt x="2551" y="2298"/>
                    <a:pt x="2549" y="2298"/>
                  </a:cubicBezTo>
                  <a:cubicBezTo>
                    <a:pt x="2472" y="2298"/>
                    <a:pt x="1806" y="1829"/>
                    <a:pt x="1288" y="1829"/>
                  </a:cubicBezTo>
                  <a:cubicBezTo>
                    <a:pt x="1129" y="1829"/>
                    <a:pt x="983" y="1874"/>
                    <a:pt x="873" y="1991"/>
                  </a:cubicBezTo>
                  <a:cubicBezTo>
                    <a:pt x="115" y="2787"/>
                    <a:pt x="0" y="5473"/>
                    <a:pt x="576" y="5473"/>
                  </a:cubicBezTo>
                  <a:cubicBezTo>
                    <a:pt x="599" y="5473"/>
                    <a:pt x="622" y="5469"/>
                    <a:pt x="647" y="5460"/>
                  </a:cubicBezTo>
                  <a:cubicBezTo>
                    <a:pt x="1809" y="5057"/>
                    <a:pt x="2895" y="4936"/>
                    <a:pt x="3779" y="4936"/>
                  </a:cubicBezTo>
                  <a:cubicBezTo>
                    <a:pt x="4541" y="4936"/>
                    <a:pt x="5153" y="5026"/>
                    <a:pt x="5535" y="5101"/>
                  </a:cubicBezTo>
                  <a:cubicBezTo>
                    <a:pt x="5818" y="5157"/>
                    <a:pt x="5973" y="5208"/>
                    <a:pt x="5973" y="5208"/>
                  </a:cubicBezTo>
                  <a:cubicBezTo>
                    <a:pt x="5904" y="5015"/>
                    <a:pt x="5841" y="4829"/>
                    <a:pt x="5791" y="4649"/>
                  </a:cubicBezTo>
                  <a:cubicBezTo>
                    <a:pt x="4904" y="1652"/>
                    <a:pt x="6382" y="349"/>
                    <a:pt x="6240" y="286"/>
                  </a:cubicBezTo>
                  <a:cubicBezTo>
                    <a:pt x="5773" y="81"/>
                    <a:pt x="5232" y="1"/>
                    <a:pt x="4698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837700" y="961525"/>
              <a:ext cx="243750" cy="182900"/>
            </a:xfrm>
            <a:custGeom>
              <a:avLst/>
              <a:gdLst/>
              <a:ahLst/>
              <a:cxnLst/>
              <a:rect l="l" t="t" r="r" b="b"/>
              <a:pathLst>
                <a:path w="9750" h="7316" extrusionOk="0">
                  <a:moveTo>
                    <a:pt x="5593" y="0"/>
                  </a:moveTo>
                  <a:cubicBezTo>
                    <a:pt x="5452" y="0"/>
                    <a:pt x="5337" y="12"/>
                    <a:pt x="5254" y="32"/>
                  </a:cubicBezTo>
                  <a:cubicBezTo>
                    <a:pt x="4675" y="172"/>
                    <a:pt x="4609" y="2259"/>
                    <a:pt x="4609" y="2259"/>
                  </a:cubicBezTo>
                  <a:cubicBezTo>
                    <a:pt x="4609" y="2259"/>
                    <a:pt x="3301" y="838"/>
                    <a:pt x="2763" y="838"/>
                  </a:cubicBezTo>
                  <a:cubicBezTo>
                    <a:pt x="2737" y="838"/>
                    <a:pt x="2712" y="842"/>
                    <a:pt x="2689" y="849"/>
                  </a:cubicBezTo>
                  <a:cubicBezTo>
                    <a:pt x="459" y="1565"/>
                    <a:pt x="0" y="4425"/>
                    <a:pt x="356" y="4425"/>
                  </a:cubicBezTo>
                  <a:cubicBezTo>
                    <a:pt x="357" y="4425"/>
                    <a:pt x="358" y="4425"/>
                    <a:pt x="360" y="4425"/>
                  </a:cubicBezTo>
                  <a:cubicBezTo>
                    <a:pt x="476" y="4419"/>
                    <a:pt x="590" y="4416"/>
                    <a:pt x="702" y="4416"/>
                  </a:cubicBezTo>
                  <a:cubicBezTo>
                    <a:pt x="3432" y="4416"/>
                    <a:pt x="4977" y="5998"/>
                    <a:pt x="5596" y="6824"/>
                  </a:cubicBezTo>
                  <a:cubicBezTo>
                    <a:pt x="5816" y="7116"/>
                    <a:pt x="5922" y="7315"/>
                    <a:pt x="5922" y="7315"/>
                  </a:cubicBezTo>
                  <a:cubicBezTo>
                    <a:pt x="5911" y="7116"/>
                    <a:pt x="5922" y="6921"/>
                    <a:pt x="5951" y="6731"/>
                  </a:cubicBezTo>
                  <a:cubicBezTo>
                    <a:pt x="5951" y="6717"/>
                    <a:pt x="5955" y="6711"/>
                    <a:pt x="5955" y="6701"/>
                  </a:cubicBezTo>
                  <a:cubicBezTo>
                    <a:pt x="5988" y="6472"/>
                    <a:pt x="6045" y="6249"/>
                    <a:pt x="6121" y="6033"/>
                  </a:cubicBezTo>
                  <a:cubicBezTo>
                    <a:pt x="6912" y="3780"/>
                    <a:pt x="9750" y="2225"/>
                    <a:pt x="9577" y="2023"/>
                  </a:cubicBezTo>
                  <a:cubicBezTo>
                    <a:pt x="8203" y="420"/>
                    <a:pt x="6435" y="0"/>
                    <a:pt x="5593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2036400" y="1474800"/>
              <a:ext cx="102875" cy="118850"/>
            </a:xfrm>
            <a:custGeom>
              <a:avLst/>
              <a:gdLst/>
              <a:ahLst/>
              <a:cxnLst/>
              <a:rect l="l" t="t" r="r" b="b"/>
              <a:pathLst>
                <a:path w="4115" h="4754" extrusionOk="0">
                  <a:moveTo>
                    <a:pt x="844" y="1"/>
                  </a:moveTo>
                  <a:cubicBezTo>
                    <a:pt x="566" y="1"/>
                    <a:pt x="403" y="88"/>
                    <a:pt x="479" y="246"/>
                  </a:cubicBezTo>
                  <a:cubicBezTo>
                    <a:pt x="1018" y="1365"/>
                    <a:pt x="489" y="2505"/>
                    <a:pt x="187" y="3013"/>
                  </a:cubicBezTo>
                  <a:cubicBezTo>
                    <a:pt x="81" y="3189"/>
                    <a:pt x="1" y="3289"/>
                    <a:pt x="1" y="3289"/>
                  </a:cubicBezTo>
                  <a:cubicBezTo>
                    <a:pt x="70" y="3286"/>
                    <a:pt x="133" y="3286"/>
                    <a:pt x="200" y="3286"/>
                  </a:cubicBezTo>
                  <a:cubicBezTo>
                    <a:pt x="213" y="3282"/>
                    <a:pt x="227" y="3282"/>
                    <a:pt x="240" y="3282"/>
                  </a:cubicBezTo>
                  <a:cubicBezTo>
                    <a:pt x="270" y="3282"/>
                    <a:pt x="303" y="3282"/>
                    <a:pt x="333" y="3286"/>
                  </a:cubicBezTo>
                  <a:cubicBezTo>
                    <a:pt x="2543" y="3316"/>
                    <a:pt x="3451" y="4754"/>
                    <a:pt x="3736" y="4754"/>
                  </a:cubicBezTo>
                  <a:cubicBezTo>
                    <a:pt x="3765" y="4754"/>
                    <a:pt x="3788" y="4738"/>
                    <a:pt x="3805" y="4704"/>
                  </a:cubicBezTo>
                  <a:cubicBezTo>
                    <a:pt x="4114" y="4073"/>
                    <a:pt x="3835" y="2551"/>
                    <a:pt x="3526" y="2342"/>
                  </a:cubicBezTo>
                  <a:cubicBezTo>
                    <a:pt x="3311" y="2197"/>
                    <a:pt x="2793" y="2176"/>
                    <a:pt x="2502" y="2176"/>
                  </a:cubicBezTo>
                  <a:cubicBezTo>
                    <a:pt x="2379" y="2176"/>
                    <a:pt x="2297" y="2179"/>
                    <a:pt x="2297" y="2179"/>
                  </a:cubicBezTo>
                  <a:cubicBezTo>
                    <a:pt x="2297" y="2179"/>
                    <a:pt x="2998" y="1368"/>
                    <a:pt x="2858" y="1136"/>
                  </a:cubicBezTo>
                  <a:cubicBezTo>
                    <a:pt x="2380" y="338"/>
                    <a:pt x="1390" y="1"/>
                    <a:pt x="844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751825" y="1218600"/>
              <a:ext cx="86150" cy="45700"/>
            </a:xfrm>
            <a:custGeom>
              <a:avLst/>
              <a:gdLst/>
              <a:ahLst/>
              <a:cxnLst/>
              <a:rect l="l" t="t" r="r" b="b"/>
              <a:pathLst>
                <a:path w="3446" h="1828" extrusionOk="0">
                  <a:moveTo>
                    <a:pt x="1378" y="0"/>
                  </a:moveTo>
                  <a:cubicBezTo>
                    <a:pt x="1357" y="0"/>
                    <a:pt x="1343" y="29"/>
                    <a:pt x="1365" y="43"/>
                  </a:cubicBezTo>
                  <a:cubicBezTo>
                    <a:pt x="1957" y="422"/>
                    <a:pt x="2462" y="854"/>
                    <a:pt x="2920" y="1326"/>
                  </a:cubicBezTo>
                  <a:cubicBezTo>
                    <a:pt x="2165" y="984"/>
                    <a:pt x="1311" y="830"/>
                    <a:pt x="491" y="830"/>
                  </a:cubicBezTo>
                  <a:cubicBezTo>
                    <a:pt x="331" y="830"/>
                    <a:pt x="173" y="836"/>
                    <a:pt x="16" y="847"/>
                  </a:cubicBezTo>
                  <a:cubicBezTo>
                    <a:pt x="0" y="847"/>
                    <a:pt x="0" y="874"/>
                    <a:pt x="16" y="874"/>
                  </a:cubicBezTo>
                  <a:cubicBezTo>
                    <a:pt x="49" y="873"/>
                    <a:pt x="81" y="873"/>
                    <a:pt x="114" y="873"/>
                  </a:cubicBezTo>
                  <a:cubicBezTo>
                    <a:pt x="1230" y="873"/>
                    <a:pt x="2145" y="1205"/>
                    <a:pt x="3007" y="1721"/>
                  </a:cubicBezTo>
                  <a:cubicBezTo>
                    <a:pt x="3290" y="1777"/>
                    <a:pt x="3445" y="1828"/>
                    <a:pt x="3445" y="1828"/>
                  </a:cubicBezTo>
                  <a:cubicBezTo>
                    <a:pt x="3376" y="1635"/>
                    <a:pt x="3313" y="1449"/>
                    <a:pt x="3263" y="1269"/>
                  </a:cubicBezTo>
                  <a:cubicBezTo>
                    <a:pt x="3043" y="904"/>
                    <a:pt x="2861" y="515"/>
                    <a:pt x="2721" y="107"/>
                  </a:cubicBezTo>
                  <a:cubicBezTo>
                    <a:pt x="2718" y="96"/>
                    <a:pt x="2710" y="92"/>
                    <a:pt x="2702" y="92"/>
                  </a:cubicBezTo>
                  <a:cubicBezTo>
                    <a:pt x="2692" y="92"/>
                    <a:pt x="2682" y="100"/>
                    <a:pt x="2688" y="113"/>
                  </a:cubicBezTo>
                  <a:cubicBezTo>
                    <a:pt x="2778" y="485"/>
                    <a:pt x="2901" y="837"/>
                    <a:pt x="3057" y="1173"/>
                  </a:cubicBezTo>
                  <a:cubicBezTo>
                    <a:pt x="2545" y="717"/>
                    <a:pt x="1970" y="326"/>
                    <a:pt x="1389" y="3"/>
                  </a:cubicBezTo>
                  <a:cubicBezTo>
                    <a:pt x="1385" y="1"/>
                    <a:pt x="1381" y="0"/>
                    <a:pt x="1378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930725" y="1066825"/>
              <a:ext cx="55775" cy="77600"/>
            </a:xfrm>
            <a:custGeom>
              <a:avLst/>
              <a:gdLst/>
              <a:ahLst/>
              <a:cxnLst/>
              <a:rect l="l" t="t" r="r" b="b"/>
              <a:pathLst>
                <a:path w="2231" h="3104" extrusionOk="0">
                  <a:moveTo>
                    <a:pt x="24" y="0"/>
                  </a:moveTo>
                  <a:cubicBezTo>
                    <a:pt x="9" y="0"/>
                    <a:pt x="1" y="23"/>
                    <a:pt x="17" y="37"/>
                  </a:cubicBezTo>
                  <a:cubicBezTo>
                    <a:pt x="978" y="708"/>
                    <a:pt x="1517" y="1605"/>
                    <a:pt x="1875" y="2612"/>
                  </a:cubicBezTo>
                  <a:cubicBezTo>
                    <a:pt x="2095" y="2904"/>
                    <a:pt x="2201" y="3103"/>
                    <a:pt x="2201" y="3103"/>
                  </a:cubicBezTo>
                  <a:cubicBezTo>
                    <a:pt x="2190" y="2904"/>
                    <a:pt x="2201" y="2709"/>
                    <a:pt x="2230" y="2519"/>
                  </a:cubicBezTo>
                  <a:cubicBezTo>
                    <a:pt x="2064" y="1752"/>
                    <a:pt x="1839" y="990"/>
                    <a:pt x="1576" y="246"/>
                  </a:cubicBezTo>
                  <a:cubicBezTo>
                    <a:pt x="1574" y="237"/>
                    <a:pt x="1566" y="233"/>
                    <a:pt x="1559" y="233"/>
                  </a:cubicBezTo>
                  <a:cubicBezTo>
                    <a:pt x="1547" y="233"/>
                    <a:pt x="1535" y="243"/>
                    <a:pt x="1540" y="260"/>
                  </a:cubicBezTo>
                  <a:cubicBezTo>
                    <a:pt x="1712" y="961"/>
                    <a:pt x="1852" y="1665"/>
                    <a:pt x="1975" y="2373"/>
                  </a:cubicBezTo>
                  <a:cubicBezTo>
                    <a:pt x="1569" y="1416"/>
                    <a:pt x="954" y="565"/>
                    <a:pt x="34" y="4"/>
                  </a:cubicBezTo>
                  <a:cubicBezTo>
                    <a:pt x="31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985725" y="1053700"/>
              <a:ext cx="16850" cy="75375"/>
            </a:xfrm>
            <a:custGeom>
              <a:avLst/>
              <a:gdLst/>
              <a:ahLst/>
              <a:cxnLst/>
              <a:rect l="l" t="t" r="r" b="b"/>
              <a:pathLst>
                <a:path w="674" h="3015" extrusionOk="0">
                  <a:moveTo>
                    <a:pt x="641" y="1"/>
                  </a:moveTo>
                  <a:cubicBezTo>
                    <a:pt x="631" y="1"/>
                    <a:pt x="620" y="7"/>
                    <a:pt x="616" y="20"/>
                  </a:cubicBezTo>
                  <a:cubicBezTo>
                    <a:pt x="227" y="974"/>
                    <a:pt x="1" y="1998"/>
                    <a:pt x="34" y="3014"/>
                  </a:cubicBezTo>
                  <a:cubicBezTo>
                    <a:pt x="67" y="2785"/>
                    <a:pt x="124" y="2562"/>
                    <a:pt x="200" y="2346"/>
                  </a:cubicBezTo>
                  <a:cubicBezTo>
                    <a:pt x="220" y="1575"/>
                    <a:pt x="360" y="804"/>
                    <a:pt x="665" y="33"/>
                  </a:cubicBezTo>
                  <a:cubicBezTo>
                    <a:pt x="673" y="13"/>
                    <a:pt x="657" y="1"/>
                    <a:pt x="641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2036400" y="1508325"/>
              <a:ext cx="45450" cy="48700"/>
            </a:xfrm>
            <a:custGeom>
              <a:avLst/>
              <a:gdLst/>
              <a:ahLst/>
              <a:cxnLst/>
              <a:rect l="l" t="t" r="r" b="b"/>
              <a:pathLst>
                <a:path w="1818" h="1948" extrusionOk="0">
                  <a:moveTo>
                    <a:pt x="905" y="1"/>
                  </a:moveTo>
                  <a:cubicBezTo>
                    <a:pt x="899" y="1"/>
                    <a:pt x="894" y="4"/>
                    <a:pt x="894" y="11"/>
                  </a:cubicBezTo>
                  <a:cubicBezTo>
                    <a:pt x="881" y="669"/>
                    <a:pt x="589" y="1204"/>
                    <a:pt x="187" y="1672"/>
                  </a:cubicBezTo>
                  <a:cubicBezTo>
                    <a:pt x="81" y="1848"/>
                    <a:pt x="1" y="1948"/>
                    <a:pt x="1" y="1948"/>
                  </a:cubicBezTo>
                  <a:cubicBezTo>
                    <a:pt x="70" y="1945"/>
                    <a:pt x="133" y="1945"/>
                    <a:pt x="200" y="1945"/>
                  </a:cubicBezTo>
                  <a:cubicBezTo>
                    <a:pt x="679" y="1556"/>
                    <a:pt x="1217" y="1260"/>
                    <a:pt x="1808" y="1041"/>
                  </a:cubicBezTo>
                  <a:cubicBezTo>
                    <a:pt x="1817" y="1034"/>
                    <a:pt x="1816" y="1021"/>
                    <a:pt x="1805" y="1021"/>
                  </a:cubicBezTo>
                  <a:cubicBezTo>
                    <a:pt x="1804" y="1021"/>
                    <a:pt x="1803" y="1021"/>
                    <a:pt x="1802" y="1021"/>
                  </a:cubicBezTo>
                  <a:cubicBezTo>
                    <a:pt x="1250" y="1144"/>
                    <a:pt x="748" y="1390"/>
                    <a:pt x="313" y="1728"/>
                  </a:cubicBezTo>
                  <a:cubicBezTo>
                    <a:pt x="695" y="1201"/>
                    <a:pt x="944" y="586"/>
                    <a:pt x="918" y="11"/>
                  </a:cubicBezTo>
                  <a:cubicBezTo>
                    <a:pt x="916" y="4"/>
                    <a:pt x="910" y="1"/>
                    <a:pt x="905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042400" y="1548250"/>
              <a:ext cx="43450" cy="8700"/>
            </a:xfrm>
            <a:custGeom>
              <a:avLst/>
              <a:gdLst/>
              <a:ahLst/>
              <a:cxnLst/>
              <a:rect l="l" t="t" r="r" b="b"/>
              <a:pathLst>
                <a:path w="1738" h="348" extrusionOk="0">
                  <a:moveTo>
                    <a:pt x="1277" y="1"/>
                  </a:moveTo>
                  <a:cubicBezTo>
                    <a:pt x="833" y="1"/>
                    <a:pt x="395" y="132"/>
                    <a:pt x="0" y="344"/>
                  </a:cubicBezTo>
                  <a:cubicBezTo>
                    <a:pt x="30" y="344"/>
                    <a:pt x="63" y="344"/>
                    <a:pt x="93" y="348"/>
                  </a:cubicBezTo>
                  <a:cubicBezTo>
                    <a:pt x="560" y="148"/>
                    <a:pt x="1046" y="80"/>
                    <a:pt x="1564" y="80"/>
                  </a:cubicBezTo>
                  <a:cubicBezTo>
                    <a:pt x="1614" y="80"/>
                    <a:pt x="1664" y="81"/>
                    <a:pt x="1715" y="82"/>
                  </a:cubicBezTo>
                  <a:cubicBezTo>
                    <a:pt x="1731" y="82"/>
                    <a:pt x="1738" y="52"/>
                    <a:pt x="1718" y="45"/>
                  </a:cubicBezTo>
                  <a:cubicBezTo>
                    <a:pt x="1571" y="15"/>
                    <a:pt x="1424" y="1"/>
                    <a:pt x="1277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815675" y="1744275"/>
              <a:ext cx="111425" cy="144475"/>
            </a:xfrm>
            <a:custGeom>
              <a:avLst/>
              <a:gdLst/>
              <a:ahLst/>
              <a:cxnLst/>
              <a:rect l="l" t="t" r="r" b="b"/>
              <a:pathLst>
                <a:path w="4457" h="5779" extrusionOk="0">
                  <a:moveTo>
                    <a:pt x="203" y="0"/>
                  </a:moveTo>
                  <a:cubicBezTo>
                    <a:pt x="69" y="0"/>
                    <a:pt x="1" y="149"/>
                    <a:pt x="24" y="495"/>
                  </a:cubicBezTo>
                  <a:cubicBezTo>
                    <a:pt x="193" y="2990"/>
                    <a:pt x="4457" y="5778"/>
                    <a:pt x="4457" y="5778"/>
                  </a:cubicBezTo>
                  <a:cubicBezTo>
                    <a:pt x="4457" y="5778"/>
                    <a:pt x="1040" y="0"/>
                    <a:pt x="203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809125" y="1501400"/>
              <a:ext cx="87650" cy="147100"/>
            </a:xfrm>
            <a:custGeom>
              <a:avLst/>
              <a:gdLst/>
              <a:ahLst/>
              <a:cxnLst/>
              <a:rect l="l" t="t" r="r" b="b"/>
              <a:pathLst>
                <a:path w="3506" h="5884" extrusionOk="0">
                  <a:moveTo>
                    <a:pt x="1362" y="1"/>
                  </a:moveTo>
                  <a:cubicBezTo>
                    <a:pt x="1292" y="1"/>
                    <a:pt x="1222" y="31"/>
                    <a:pt x="1153" y="95"/>
                  </a:cubicBezTo>
                  <a:cubicBezTo>
                    <a:pt x="1" y="1178"/>
                    <a:pt x="3506" y="5884"/>
                    <a:pt x="3506" y="5884"/>
                  </a:cubicBezTo>
                  <a:cubicBezTo>
                    <a:pt x="3506" y="5884"/>
                    <a:pt x="2354" y="1"/>
                    <a:pt x="1362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723275" y="1447875"/>
              <a:ext cx="259825" cy="139825"/>
            </a:xfrm>
            <a:custGeom>
              <a:avLst/>
              <a:gdLst/>
              <a:ahLst/>
              <a:cxnLst/>
              <a:rect l="l" t="t" r="r" b="b"/>
              <a:pathLst>
                <a:path w="10393" h="5593" extrusionOk="0">
                  <a:moveTo>
                    <a:pt x="7343" y="0"/>
                  </a:moveTo>
                  <a:cubicBezTo>
                    <a:pt x="6577" y="0"/>
                    <a:pt x="4333" y="1511"/>
                    <a:pt x="3823" y="1897"/>
                  </a:cubicBezTo>
                  <a:cubicBezTo>
                    <a:pt x="4023" y="1642"/>
                    <a:pt x="4535" y="1150"/>
                    <a:pt x="4255" y="1027"/>
                  </a:cubicBezTo>
                  <a:cubicBezTo>
                    <a:pt x="4245" y="1022"/>
                    <a:pt x="4231" y="1020"/>
                    <a:pt x="4214" y="1020"/>
                  </a:cubicBezTo>
                  <a:cubicBezTo>
                    <a:pt x="3665" y="1020"/>
                    <a:pt x="0" y="3460"/>
                    <a:pt x="587" y="4775"/>
                  </a:cubicBezTo>
                  <a:cubicBezTo>
                    <a:pt x="871" y="5408"/>
                    <a:pt x="1922" y="5593"/>
                    <a:pt x="2958" y="5593"/>
                  </a:cubicBezTo>
                  <a:cubicBezTo>
                    <a:pt x="3814" y="5593"/>
                    <a:pt x="4661" y="5466"/>
                    <a:pt x="5056" y="5363"/>
                  </a:cubicBezTo>
                  <a:cubicBezTo>
                    <a:pt x="5358" y="5283"/>
                    <a:pt x="6468" y="4901"/>
                    <a:pt x="5907" y="4445"/>
                  </a:cubicBezTo>
                  <a:cubicBezTo>
                    <a:pt x="5674" y="4253"/>
                    <a:pt x="4727" y="4253"/>
                    <a:pt x="4607" y="4249"/>
                  </a:cubicBezTo>
                  <a:cubicBezTo>
                    <a:pt x="5312" y="4150"/>
                    <a:pt x="9771" y="2764"/>
                    <a:pt x="9582" y="2073"/>
                  </a:cubicBezTo>
                  <a:cubicBezTo>
                    <a:pt x="9558" y="1983"/>
                    <a:pt x="9419" y="1949"/>
                    <a:pt x="9227" y="1949"/>
                  </a:cubicBezTo>
                  <a:cubicBezTo>
                    <a:pt x="8755" y="1949"/>
                    <a:pt x="7956" y="2148"/>
                    <a:pt x="7701" y="2193"/>
                  </a:cubicBezTo>
                  <a:cubicBezTo>
                    <a:pt x="8243" y="1977"/>
                    <a:pt x="10393" y="621"/>
                    <a:pt x="10100" y="289"/>
                  </a:cubicBezTo>
                  <a:cubicBezTo>
                    <a:pt x="10069" y="254"/>
                    <a:pt x="10001" y="238"/>
                    <a:pt x="9904" y="238"/>
                  </a:cubicBezTo>
                  <a:cubicBezTo>
                    <a:pt x="9209" y="238"/>
                    <a:pt x="7042" y="1039"/>
                    <a:pt x="6461" y="1269"/>
                  </a:cubicBezTo>
                  <a:cubicBezTo>
                    <a:pt x="6867" y="947"/>
                    <a:pt x="7701" y="256"/>
                    <a:pt x="7558" y="79"/>
                  </a:cubicBezTo>
                  <a:cubicBezTo>
                    <a:pt x="7515" y="25"/>
                    <a:pt x="7441" y="0"/>
                    <a:pt x="7343" y="0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723425" y="1472800"/>
              <a:ext cx="210025" cy="100400"/>
            </a:xfrm>
            <a:custGeom>
              <a:avLst/>
              <a:gdLst/>
              <a:ahLst/>
              <a:cxnLst/>
              <a:rect l="l" t="t" r="r" b="b"/>
              <a:pathLst>
                <a:path w="8401" h="4016" extrusionOk="0">
                  <a:moveTo>
                    <a:pt x="6061" y="1"/>
                  </a:moveTo>
                  <a:cubicBezTo>
                    <a:pt x="6058" y="1"/>
                    <a:pt x="6056" y="1"/>
                    <a:pt x="6053" y="3"/>
                  </a:cubicBezTo>
                  <a:cubicBezTo>
                    <a:pt x="4501" y="924"/>
                    <a:pt x="3103" y="2036"/>
                    <a:pt x="1757" y="3232"/>
                  </a:cubicBezTo>
                  <a:cubicBezTo>
                    <a:pt x="1501" y="3339"/>
                    <a:pt x="1242" y="3445"/>
                    <a:pt x="986" y="3545"/>
                  </a:cubicBezTo>
                  <a:cubicBezTo>
                    <a:pt x="1604" y="2691"/>
                    <a:pt x="2296" y="1917"/>
                    <a:pt x="3096" y="1223"/>
                  </a:cubicBezTo>
                  <a:cubicBezTo>
                    <a:pt x="3115" y="1207"/>
                    <a:pt x="3100" y="1184"/>
                    <a:pt x="3081" y="1184"/>
                  </a:cubicBezTo>
                  <a:cubicBezTo>
                    <a:pt x="3076" y="1184"/>
                    <a:pt x="3071" y="1186"/>
                    <a:pt x="3066" y="1189"/>
                  </a:cubicBezTo>
                  <a:cubicBezTo>
                    <a:pt x="2193" y="1864"/>
                    <a:pt x="1442" y="2668"/>
                    <a:pt x="850" y="3602"/>
                  </a:cubicBezTo>
                  <a:cubicBezTo>
                    <a:pt x="588" y="3701"/>
                    <a:pt x="328" y="3801"/>
                    <a:pt x="63" y="3897"/>
                  </a:cubicBezTo>
                  <a:cubicBezTo>
                    <a:pt x="0" y="3919"/>
                    <a:pt x="31" y="4015"/>
                    <a:pt x="89" y="4015"/>
                  </a:cubicBezTo>
                  <a:cubicBezTo>
                    <a:pt x="94" y="4015"/>
                    <a:pt x="98" y="4015"/>
                    <a:pt x="103" y="4014"/>
                  </a:cubicBezTo>
                  <a:cubicBezTo>
                    <a:pt x="508" y="3914"/>
                    <a:pt x="903" y="3781"/>
                    <a:pt x="1296" y="3628"/>
                  </a:cubicBezTo>
                  <a:cubicBezTo>
                    <a:pt x="1953" y="3905"/>
                    <a:pt x="2713" y="3982"/>
                    <a:pt x="3454" y="3982"/>
                  </a:cubicBezTo>
                  <a:cubicBezTo>
                    <a:pt x="3818" y="3982"/>
                    <a:pt x="4177" y="3963"/>
                    <a:pt x="4518" y="3941"/>
                  </a:cubicBezTo>
                  <a:cubicBezTo>
                    <a:pt x="4561" y="3937"/>
                    <a:pt x="4568" y="3870"/>
                    <a:pt x="4521" y="3870"/>
                  </a:cubicBezTo>
                  <a:cubicBezTo>
                    <a:pt x="4390" y="3876"/>
                    <a:pt x="4258" y="3879"/>
                    <a:pt x="4126" y="3879"/>
                  </a:cubicBezTo>
                  <a:cubicBezTo>
                    <a:pt x="3200" y="3879"/>
                    <a:pt x="2259" y="3742"/>
                    <a:pt x="1465" y="3562"/>
                  </a:cubicBezTo>
                  <a:cubicBezTo>
                    <a:pt x="1857" y="3402"/>
                    <a:pt x="2242" y="3226"/>
                    <a:pt x="2621" y="3043"/>
                  </a:cubicBezTo>
                  <a:cubicBezTo>
                    <a:pt x="2632" y="3051"/>
                    <a:pt x="2644" y="3059"/>
                    <a:pt x="2659" y="3059"/>
                  </a:cubicBezTo>
                  <a:cubicBezTo>
                    <a:pt x="2663" y="3059"/>
                    <a:pt x="2667" y="3058"/>
                    <a:pt x="2671" y="3057"/>
                  </a:cubicBezTo>
                  <a:cubicBezTo>
                    <a:pt x="4342" y="2711"/>
                    <a:pt x="6013" y="2329"/>
                    <a:pt x="7628" y="1767"/>
                  </a:cubicBezTo>
                  <a:cubicBezTo>
                    <a:pt x="7641" y="1764"/>
                    <a:pt x="7636" y="1747"/>
                    <a:pt x="7625" y="1747"/>
                  </a:cubicBezTo>
                  <a:cubicBezTo>
                    <a:pt x="7624" y="1747"/>
                    <a:pt x="7623" y="1747"/>
                    <a:pt x="7622" y="1747"/>
                  </a:cubicBezTo>
                  <a:cubicBezTo>
                    <a:pt x="6064" y="2133"/>
                    <a:pt x="4518" y="2555"/>
                    <a:pt x="2946" y="2887"/>
                  </a:cubicBezTo>
                  <a:cubicBezTo>
                    <a:pt x="3356" y="2685"/>
                    <a:pt x="3761" y="2482"/>
                    <a:pt x="4167" y="2289"/>
                  </a:cubicBezTo>
                  <a:cubicBezTo>
                    <a:pt x="5592" y="1608"/>
                    <a:pt x="6994" y="900"/>
                    <a:pt x="8389" y="156"/>
                  </a:cubicBezTo>
                  <a:cubicBezTo>
                    <a:pt x="8401" y="150"/>
                    <a:pt x="8395" y="135"/>
                    <a:pt x="8383" y="135"/>
                  </a:cubicBezTo>
                  <a:cubicBezTo>
                    <a:pt x="8381" y="135"/>
                    <a:pt x="8379" y="135"/>
                    <a:pt x="8376" y="136"/>
                  </a:cubicBezTo>
                  <a:cubicBezTo>
                    <a:pt x="6273" y="1103"/>
                    <a:pt x="4193" y="2186"/>
                    <a:pt x="2056" y="3103"/>
                  </a:cubicBezTo>
                  <a:cubicBezTo>
                    <a:pt x="3332" y="2000"/>
                    <a:pt x="4701" y="1010"/>
                    <a:pt x="6080" y="39"/>
                  </a:cubicBezTo>
                  <a:cubicBezTo>
                    <a:pt x="6094" y="28"/>
                    <a:pt x="6078" y="1"/>
                    <a:pt x="6061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02950" y="1328400"/>
              <a:ext cx="266675" cy="230700"/>
            </a:xfrm>
            <a:custGeom>
              <a:avLst/>
              <a:gdLst/>
              <a:ahLst/>
              <a:cxnLst/>
              <a:rect l="l" t="t" r="r" b="b"/>
              <a:pathLst>
                <a:path w="10667" h="9228" extrusionOk="0">
                  <a:moveTo>
                    <a:pt x="5290" y="0"/>
                  </a:moveTo>
                  <a:cubicBezTo>
                    <a:pt x="5280" y="0"/>
                    <a:pt x="5270" y="2"/>
                    <a:pt x="5261" y="4"/>
                  </a:cubicBezTo>
                  <a:cubicBezTo>
                    <a:pt x="4880" y="111"/>
                    <a:pt x="4760" y="1292"/>
                    <a:pt x="4647" y="1292"/>
                  </a:cubicBezTo>
                  <a:cubicBezTo>
                    <a:pt x="4645" y="1292"/>
                    <a:pt x="4642" y="1291"/>
                    <a:pt x="4639" y="1290"/>
                  </a:cubicBezTo>
                  <a:cubicBezTo>
                    <a:pt x="4545" y="1241"/>
                    <a:pt x="4041" y="486"/>
                    <a:pt x="3759" y="486"/>
                  </a:cubicBezTo>
                  <a:cubicBezTo>
                    <a:pt x="3695" y="486"/>
                    <a:pt x="3642" y="526"/>
                    <a:pt x="3609" y="622"/>
                  </a:cubicBezTo>
                  <a:cubicBezTo>
                    <a:pt x="2937" y="2567"/>
                    <a:pt x="3615" y="4103"/>
                    <a:pt x="3888" y="4604"/>
                  </a:cubicBezTo>
                  <a:lnTo>
                    <a:pt x="3888" y="4604"/>
                  </a:lnTo>
                  <a:cubicBezTo>
                    <a:pt x="3212" y="3533"/>
                    <a:pt x="1654" y="2209"/>
                    <a:pt x="1216" y="2209"/>
                  </a:cubicBezTo>
                  <a:cubicBezTo>
                    <a:pt x="1172" y="2209"/>
                    <a:pt x="1140" y="2222"/>
                    <a:pt x="1120" y="2250"/>
                  </a:cubicBezTo>
                  <a:cubicBezTo>
                    <a:pt x="894" y="2576"/>
                    <a:pt x="1343" y="3410"/>
                    <a:pt x="1306" y="3476"/>
                  </a:cubicBezTo>
                  <a:cubicBezTo>
                    <a:pt x="1304" y="3480"/>
                    <a:pt x="1298" y="3482"/>
                    <a:pt x="1289" y="3482"/>
                  </a:cubicBezTo>
                  <a:cubicBezTo>
                    <a:pt x="1176" y="3482"/>
                    <a:pt x="572" y="3224"/>
                    <a:pt x="267" y="3224"/>
                  </a:cubicBezTo>
                  <a:cubicBezTo>
                    <a:pt x="179" y="3224"/>
                    <a:pt x="116" y="3245"/>
                    <a:pt x="97" y="3300"/>
                  </a:cubicBezTo>
                  <a:cubicBezTo>
                    <a:pt x="0" y="3566"/>
                    <a:pt x="675" y="4968"/>
                    <a:pt x="1519" y="6058"/>
                  </a:cubicBezTo>
                  <a:cubicBezTo>
                    <a:pt x="2343" y="7130"/>
                    <a:pt x="4327" y="9227"/>
                    <a:pt x="5074" y="9227"/>
                  </a:cubicBezTo>
                  <a:cubicBezTo>
                    <a:pt x="5089" y="9227"/>
                    <a:pt x="5104" y="9226"/>
                    <a:pt x="5118" y="9224"/>
                  </a:cubicBezTo>
                  <a:cubicBezTo>
                    <a:pt x="5998" y="9118"/>
                    <a:pt x="7304" y="7523"/>
                    <a:pt x="8490" y="6068"/>
                  </a:cubicBezTo>
                  <a:cubicBezTo>
                    <a:pt x="9706" y="4579"/>
                    <a:pt x="10667" y="2582"/>
                    <a:pt x="10513" y="2423"/>
                  </a:cubicBezTo>
                  <a:cubicBezTo>
                    <a:pt x="10492" y="2401"/>
                    <a:pt x="10455" y="2391"/>
                    <a:pt x="10407" y="2391"/>
                  </a:cubicBezTo>
                  <a:cubicBezTo>
                    <a:pt x="10112" y="2391"/>
                    <a:pt x="9407" y="2745"/>
                    <a:pt x="9407" y="2745"/>
                  </a:cubicBezTo>
                  <a:cubicBezTo>
                    <a:pt x="9407" y="2745"/>
                    <a:pt x="9939" y="1509"/>
                    <a:pt x="9786" y="1403"/>
                  </a:cubicBezTo>
                  <a:cubicBezTo>
                    <a:pt x="9761" y="1386"/>
                    <a:pt x="9718" y="1377"/>
                    <a:pt x="9660" y="1377"/>
                  </a:cubicBezTo>
                  <a:cubicBezTo>
                    <a:pt x="9365" y="1377"/>
                    <a:pt x="8679" y="1609"/>
                    <a:pt x="7985" y="2207"/>
                  </a:cubicBezTo>
                  <a:cubicBezTo>
                    <a:pt x="7155" y="2918"/>
                    <a:pt x="6819" y="3935"/>
                    <a:pt x="6819" y="3935"/>
                  </a:cubicBezTo>
                  <a:cubicBezTo>
                    <a:pt x="7214" y="2192"/>
                    <a:pt x="5725" y="0"/>
                    <a:pt x="5290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655750" y="1424450"/>
              <a:ext cx="109850" cy="131575"/>
            </a:xfrm>
            <a:custGeom>
              <a:avLst/>
              <a:gdLst/>
              <a:ahLst/>
              <a:cxnLst/>
              <a:rect l="l" t="t" r="r" b="b"/>
              <a:pathLst>
                <a:path w="4394" h="5263" extrusionOk="0">
                  <a:moveTo>
                    <a:pt x="57" y="0"/>
                  </a:moveTo>
                  <a:cubicBezTo>
                    <a:pt x="29" y="0"/>
                    <a:pt x="1" y="22"/>
                    <a:pt x="8" y="59"/>
                  </a:cubicBezTo>
                  <a:cubicBezTo>
                    <a:pt x="514" y="2335"/>
                    <a:pt x="2238" y="4183"/>
                    <a:pt x="4268" y="5253"/>
                  </a:cubicBezTo>
                  <a:cubicBezTo>
                    <a:pt x="4280" y="5260"/>
                    <a:pt x="4291" y="5263"/>
                    <a:pt x="4302" y="5263"/>
                  </a:cubicBezTo>
                  <a:cubicBezTo>
                    <a:pt x="4356" y="5263"/>
                    <a:pt x="4393" y="5188"/>
                    <a:pt x="4334" y="5146"/>
                  </a:cubicBezTo>
                  <a:cubicBezTo>
                    <a:pt x="2440" y="3804"/>
                    <a:pt x="689" y="2402"/>
                    <a:pt x="101" y="36"/>
                  </a:cubicBezTo>
                  <a:cubicBezTo>
                    <a:pt x="96" y="11"/>
                    <a:pt x="77" y="0"/>
                    <a:pt x="57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648150" y="1411600"/>
              <a:ext cx="17875" cy="16350"/>
            </a:xfrm>
            <a:custGeom>
              <a:avLst/>
              <a:gdLst/>
              <a:ahLst/>
              <a:cxnLst/>
              <a:rect l="l" t="t" r="r" b="b"/>
              <a:pathLst>
                <a:path w="715" h="654" extrusionOk="0">
                  <a:moveTo>
                    <a:pt x="361" y="1"/>
                  </a:moveTo>
                  <a:cubicBezTo>
                    <a:pt x="222" y="1"/>
                    <a:pt x="82" y="90"/>
                    <a:pt x="47" y="228"/>
                  </a:cubicBezTo>
                  <a:cubicBezTo>
                    <a:pt x="0" y="401"/>
                    <a:pt x="86" y="584"/>
                    <a:pt x="260" y="640"/>
                  </a:cubicBezTo>
                  <a:cubicBezTo>
                    <a:pt x="289" y="649"/>
                    <a:pt x="320" y="654"/>
                    <a:pt x="350" y="654"/>
                  </a:cubicBezTo>
                  <a:cubicBezTo>
                    <a:pt x="490" y="654"/>
                    <a:pt x="633" y="565"/>
                    <a:pt x="671" y="424"/>
                  </a:cubicBezTo>
                  <a:cubicBezTo>
                    <a:pt x="714" y="254"/>
                    <a:pt x="631" y="69"/>
                    <a:pt x="455" y="15"/>
                  </a:cubicBezTo>
                  <a:cubicBezTo>
                    <a:pt x="425" y="5"/>
                    <a:pt x="393" y="1"/>
                    <a:pt x="361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695000" y="1382250"/>
              <a:ext cx="42400" cy="142400"/>
            </a:xfrm>
            <a:custGeom>
              <a:avLst/>
              <a:gdLst/>
              <a:ahLst/>
              <a:cxnLst/>
              <a:rect l="l" t="t" r="r" b="b"/>
              <a:pathLst>
                <a:path w="1696" h="5696" extrusionOk="0">
                  <a:moveTo>
                    <a:pt x="311" y="1"/>
                  </a:moveTo>
                  <a:cubicBezTo>
                    <a:pt x="304" y="1"/>
                    <a:pt x="297" y="5"/>
                    <a:pt x="295" y="16"/>
                  </a:cubicBezTo>
                  <a:cubicBezTo>
                    <a:pt x="0" y="1983"/>
                    <a:pt x="362" y="4047"/>
                    <a:pt x="1565" y="5669"/>
                  </a:cubicBezTo>
                  <a:cubicBezTo>
                    <a:pt x="1579" y="5687"/>
                    <a:pt x="1597" y="5695"/>
                    <a:pt x="1615" y="5695"/>
                  </a:cubicBezTo>
                  <a:cubicBezTo>
                    <a:pt x="1657" y="5695"/>
                    <a:pt x="1696" y="5652"/>
                    <a:pt x="1668" y="5606"/>
                  </a:cubicBezTo>
                  <a:cubicBezTo>
                    <a:pt x="642" y="3894"/>
                    <a:pt x="93" y="2030"/>
                    <a:pt x="332" y="23"/>
                  </a:cubicBezTo>
                  <a:cubicBezTo>
                    <a:pt x="332" y="10"/>
                    <a:pt x="321" y="1"/>
                    <a:pt x="311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695725" y="1369700"/>
              <a:ext cx="18225" cy="16275"/>
            </a:xfrm>
            <a:custGeom>
              <a:avLst/>
              <a:gdLst/>
              <a:ahLst/>
              <a:cxnLst/>
              <a:rect l="l" t="t" r="r" b="b"/>
              <a:pathLst>
                <a:path w="729" h="651" extrusionOk="0">
                  <a:moveTo>
                    <a:pt x="367" y="1"/>
                  </a:moveTo>
                  <a:cubicBezTo>
                    <a:pt x="248" y="1"/>
                    <a:pt x="128" y="62"/>
                    <a:pt x="74" y="173"/>
                  </a:cubicBezTo>
                  <a:cubicBezTo>
                    <a:pt x="1" y="332"/>
                    <a:pt x="51" y="528"/>
                    <a:pt x="214" y="615"/>
                  </a:cubicBezTo>
                  <a:cubicBezTo>
                    <a:pt x="259" y="639"/>
                    <a:pt x="311" y="650"/>
                    <a:pt x="362" y="650"/>
                  </a:cubicBezTo>
                  <a:cubicBezTo>
                    <a:pt x="481" y="650"/>
                    <a:pt x="602" y="589"/>
                    <a:pt x="656" y="478"/>
                  </a:cubicBezTo>
                  <a:cubicBezTo>
                    <a:pt x="729" y="319"/>
                    <a:pt x="679" y="123"/>
                    <a:pt x="516" y="36"/>
                  </a:cubicBezTo>
                  <a:cubicBezTo>
                    <a:pt x="471" y="12"/>
                    <a:pt x="419" y="1"/>
                    <a:pt x="367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746100" y="1381575"/>
              <a:ext cx="33800" cy="172450"/>
            </a:xfrm>
            <a:custGeom>
              <a:avLst/>
              <a:gdLst/>
              <a:ahLst/>
              <a:cxnLst/>
              <a:rect l="l" t="t" r="r" b="b"/>
              <a:pathLst>
                <a:path w="1352" h="6898" extrusionOk="0">
                  <a:moveTo>
                    <a:pt x="161" y="1"/>
                  </a:moveTo>
                  <a:cubicBezTo>
                    <a:pt x="153" y="1"/>
                    <a:pt x="147" y="8"/>
                    <a:pt x="149" y="17"/>
                  </a:cubicBezTo>
                  <a:cubicBezTo>
                    <a:pt x="1139" y="2369"/>
                    <a:pt x="843" y="4509"/>
                    <a:pt x="10" y="6849"/>
                  </a:cubicBezTo>
                  <a:cubicBezTo>
                    <a:pt x="1" y="6877"/>
                    <a:pt x="26" y="6898"/>
                    <a:pt x="50" y="6898"/>
                  </a:cubicBezTo>
                  <a:cubicBezTo>
                    <a:pt x="63" y="6898"/>
                    <a:pt x="76" y="6892"/>
                    <a:pt x="82" y="6878"/>
                  </a:cubicBezTo>
                  <a:cubicBezTo>
                    <a:pt x="1169" y="4822"/>
                    <a:pt x="1352" y="2061"/>
                    <a:pt x="173" y="7"/>
                  </a:cubicBezTo>
                  <a:cubicBezTo>
                    <a:pt x="169" y="3"/>
                    <a:pt x="165" y="1"/>
                    <a:pt x="161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741000" y="1368950"/>
              <a:ext cx="18325" cy="16300"/>
            </a:xfrm>
            <a:custGeom>
              <a:avLst/>
              <a:gdLst/>
              <a:ahLst/>
              <a:cxnLst/>
              <a:rect l="l" t="t" r="r" b="b"/>
              <a:pathLst>
                <a:path w="733" h="652" extrusionOk="0">
                  <a:moveTo>
                    <a:pt x="369" y="0"/>
                  </a:moveTo>
                  <a:cubicBezTo>
                    <a:pt x="255" y="0"/>
                    <a:pt x="139" y="56"/>
                    <a:pt x="84" y="160"/>
                  </a:cubicBezTo>
                  <a:cubicBezTo>
                    <a:pt x="1" y="316"/>
                    <a:pt x="44" y="515"/>
                    <a:pt x="200" y="608"/>
                  </a:cubicBezTo>
                  <a:cubicBezTo>
                    <a:pt x="250" y="637"/>
                    <a:pt x="308" y="651"/>
                    <a:pt x="365" y="651"/>
                  </a:cubicBezTo>
                  <a:cubicBezTo>
                    <a:pt x="479" y="651"/>
                    <a:pt x="593" y="596"/>
                    <a:pt x="648" y="492"/>
                  </a:cubicBezTo>
                  <a:cubicBezTo>
                    <a:pt x="732" y="336"/>
                    <a:pt x="692" y="137"/>
                    <a:pt x="533" y="43"/>
                  </a:cubicBezTo>
                  <a:cubicBezTo>
                    <a:pt x="484" y="14"/>
                    <a:pt x="426" y="0"/>
                    <a:pt x="369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736375" y="1406075"/>
              <a:ext cx="66475" cy="140125"/>
            </a:xfrm>
            <a:custGeom>
              <a:avLst/>
              <a:gdLst/>
              <a:ahLst/>
              <a:cxnLst/>
              <a:rect l="l" t="t" r="r" b="b"/>
              <a:pathLst>
                <a:path w="2659" h="5605" extrusionOk="0">
                  <a:moveTo>
                    <a:pt x="2479" y="0"/>
                  </a:moveTo>
                  <a:cubicBezTo>
                    <a:pt x="2473" y="0"/>
                    <a:pt x="2468" y="4"/>
                    <a:pt x="2468" y="10"/>
                  </a:cubicBezTo>
                  <a:cubicBezTo>
                    <a:pt x="2485" y="2180"/>
                    <a:pt x="1339" y="3892"/>
                    <a:pt x="33" y="5519"/>
                  </a:cubicBezTo>
                  <a:cubicBezTo>
                    <a:pt x="1" y="5559"/>
                    <a:pt x="33" y="5604"/>
                    <a:pt x="72" y="5604"/>
                  </a:cubicBezTo>
                  <a:cubicBezTo>
                    <a:pt x="86" y="5604"/>
                    <a:pt x="100" y="5599"/>
                    <a:pt x="113" y="5586"/>
                  </a:cubicBezTo>
                  <a:cubicBezTo>
                    <a:pt x="1595" y="4097"/>
                    <a:pt x="2658" y="2157"/>
                    <a:pt x="2492" y="10"/>
                  </a:cubicBezTo>
                  <a:cubicBezTo>
                    <a:pt x="2490" y="4"/>
                    <a:pt x="2484" y="0"/>
                    <a:pt x="2479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790925" y="1391650"/>
              <a:ext cx="17900" cy="16250"/>
            </a:xfrm>
            <a:custGeom>
              <a:avLst/>
              <a:gdLst/>
              <a:ahLst/>
              <a:cxnLst/>
              <a:rect l="l" t="t" r="r" b="b"/>
              <a:pathLst>
                <a:path w="716" h="650" extrusionOk="0">
                  <a:moveTo>
                    <a:pt x="354" y="0"/>
                  </a:moveTo>
                  <a:cubicBezTo>
                    <a:pt x="262" y="0"/>
                    <a:pt x="170" y="37"/>
                    <a:pt x="111" y="112"/>
                  </a:cubicBezTo>
                  <a:cubicBezTo>
                    <a:pt x="1" y="252"/>
                    <a:pt x="4" y="451"/>
                    <a:pt x="144" y="571"/>
                  </a:cubicBezTo>
                  <a:cubicBezTo>
                    <a:pt x="203" y="623"/>
                    <a:pt x="283" y="649"/>
                    <a:pt x="361" y="649"/>
                  </a:cubicBezTo>
                  <a:cubicBezTo>
                    <a:pt x="454" y="649"/>
                    <a:pt x="546" y="613"/>
                    <a:pt x="605" y="537"/>
                  </a:cubicBezTo>
                  <a:cubicBezTo>
                    <a:pt x="715" y="402"/>
                    <a:pt x="712" y="198"/>
                    <a:pt x="573" y="79"/>
                  </a:cubicBezTo>
                  <a:cubicBezTo>
                    <a:pt x="513" y="27"/>
                    <a:pt x="433" y="0"/>
                    <a:pt x="354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584525" y="1421375"/>
              <a:ext cx="305875" cy="154875"/>
            </a:xfrm>
            <a:custGeom>
              <a:avLst/>
              <a:gdLst/>
              <a:ahLst/>
              <a:cxnLst/>
              <a:rect l="l" t="t" r="r" b="b"/>
              <a:pathLst>
                <a:path w="12235" h="6195" extrusionOk="0">
                  <a:moveTo>
                    <a:pt x="11228" y="1"/>
                  </a:moveTo>
                  <a:cubicBezTo>
                    <a:pt x="8676" y="1"/>
                    <a:pt x="6254" y="2678"/>
                    <a:pt x="6254" y="2678"/>
                  </a:cubicBezTo>
                  <a:cubicBezTo>
                    <a:pt x="4256" y="1262"/>
                    <a:pt x="2622" y="878"/>
                    <a:pt x="1693" y="878"/>
                  </a:cubicBezTo>
                  <a:cubicBezTo>
                    <a:pt x="1204" y="878"/>
                    <a:pt x="911" y="985"/>
                    <a:pt x="863" y="1103"/>
                  </a:cubicBezTo>
                  <a:cubicBezTo>
                    <a:pt x="727" y="1446"/>
                    <a:pt x="1980" y="2426"/>
                    <a:pt x="1980" y="2426"/>
                  </a:cubicBezTo>
                  <a:cubicBezTo>
                    <a:pt x="1980" y="2426"/>
                    <a:pt x="917" y="2191"/>
                    <a:pt x="350" y="2191"/>
                  </a:cubicBezTo>
                  <a:cubicBezTo>
                    <a:pt x="142" y="2191"/>
                    <a:pt x="0" y="2223"/>
                    <a:pt x="3" y="2309"/>
                  </a:cubicBezTo>
                  <a:cubicBezTo>
                    <a:pt x="13" y="2628"/>
                    <a:pt x="1222" y="2934"/>
                    <a:pt x="2429" y="3734"/>
                  </a:cubicBezTo>
                  <a:cubicBezTo>
                    <a:pt x="3562" y="4486"/>
                    <a:pt x="4628" y="6034"/>
                    <a:pt x="6230" y="6180"/>
                  </a:cubicBezTo>
                  <a:cubicBezTo>
                    <a:pt x="6306" y="6191"/>
                    <a:pt x="6385" y="6195"/>
                    <a:pt x="6465" y="6195"/>
                  </a:cubicBezTo>
                  <a:cubicBezTo>
                    <a:pt x="6490" y="6195"/>
                    <a:pt x="6514" y="6194"/>
                    <a:pt x="6539" y="6194"/>
                  </a:cubicBezTo>
                  <a:cubicBezTo>
                    <a:pt x="6576" y="6194"/>
                    <a:pt x="6608" y="6191"/>
                    <a:pt x="6642" y="6187"/>
                  </a:cubicBezTo>
                  <a:cubicBezTo>
                    <a:pt x="6665" y="6187"/>
                    <a:pt x="6692" y="6187"/>
                    <a:pt x="6712" y="6183"/>
                  </a:cubicBezTo>
                  <a:cubicBezTo>
                    <a:pt x="6918" y="6163"/>
                    <a:pt x="7114" y="6117"/>
                    <a:pt x="7297" y="6047"/>
                  </a:cubicBezTo>
                  <a:cubicBezTo>
                    <a:pt x="8556" y="5579"/>
                    <a:pt x="9247" y="4104"/>
                    <a:pt x="9706" y="3466"/>
                  </a:cubicBezTo>
                  <a:cubicBezTo>
                    <a:pt x="10244" y="2708"/>
                    <a:pt x="11965" y="1884"/>
                    <a:pt x="11632" y="1575"/>
                  </a:cubicBezTo>
                  <a:cubicBezTo>
                    <a:pt x="11555" y="1502"/>
                    <a:pt x="11421" y="1475"/>
                    <a:pt x="11260" y="1475"/>
                  </a:cubicBezTo>
                  <a:cubicBezTo>
                    <a:pt x="10748" y="1475"/>
                    <a:pt x="9970" y="1755"/>
                    <a:pt x="9912" y="1777"/>
                  </a:cubicBezTo>
                  <a:cubicBezTo>
                    <a:pt x="10014" y="1698"/>
                    <a:pt x="12235" y="86"/>
                    <a:pt x="11593" y="20"/>
                  </a:cubicBezTo>
                  <a:cubicBezTo>
                    <a:pt x="11471" y="7"/>
                    <a:pt x="11349" y="1"/>
                    <a:pt x="11228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635000" y="1487275"/>
              <a:ext cx="115575" cy="88975"/>
            </a:xfrm>
            <a:custGeom>
              <a:avLst/>
              <a:gdLst/>
              <a:ahLst/>
              <a:cxnLst/>
              <a:rect l="l" t="t" r="r" b="b"/>
              <a:pathLst>
                <a:path w="4623" h="3559" extrusionOk="0">
                  <a:moveTo>
                    <a:pt x="778" y="0"/>
                  </a:moveTo>
                  <a:cubicBezTo>
                    <a:pt x="756" y="0"/>
                    <a:pt x="745" y="36"/>
                    <a:pt x="772" y="46"/>
                  </a:cubicBezTo>
                  <a:cubicBezTo>
                    <a:pt x="2290" y="594"/>
                    <a:pt x="2968" y="2115"/>
                    <a:pt x="4035" y="3182"/>
                  </a:cubicBezTo>
                  <a:cubicBezTo>
                    <a:pt x="2703" y="2282"/>
                    <a:pt x="1603" y="1009"/>
                    <a:pt x="34" y="420"/>
                  </a:cubicBezTo>
                  <a:cubicBezTo>
                    <a:pt x="30" y="419"/>
                    <a:pt x="27" y="418"/>
                    <a:pt x="24" y="418"/>
                  </a:cubicBezTo>
                  <a:cubicBezTo>
                    <a:pt x="6" y="418"/>
                    <a:pt x="1" y="446"/>
                    <a:pt x="18" y="454"/>
                  </a:cubicBezTo>
                  <a:cubicBezTo>
                    <a:pt x="1231" y="1035"/>
                    <a:pt x="2154" y="1863"/>
                    <a:pt x="3154" y="2737"/>
                  </a:cubicBezTo>
                  <a:cubicBezTo>
                    <a:pt x="3483" y="3026"/>
                    <a:pt x="3836" y="3311"/>
                    <a:pt x="4211" y="3544"/>
                  </a:cubicBezTo>
                  <a:cubicBezTo>
                    <a:pt x="4287" y="3555"/>
                    <a:pt x="4366" y="3559"/>
                    <a:pt x="4446" y="3559"/>
                  </a:cubicBezTo>
                  <a:cubicBezTo>
                    <a:pt x="4471" y="3559"/>
                    <a:pt x="4495" y="3558"/>
                    <a:pt x="4520" y="3558"/>
                  </a:cubicBezTo>
                  <a:cubicBezTo>
                    <a:pt x="4557" y="3558"/>
                    <a:pt x="4589" y="3555"/>
                    <a:pt x="4623" y="3551"/>
                  </a:cubicBezTo>
                  <a:cubicBezTo>
                    <a:pt x="3287" y="2394"/>
                    <a:pt x="2560" y="524"/>
                    <a:pt x="786" y="2"/>
                  </a:cubicBezTo>
                  <a:cubicBezTo>
                    <a:pt x="783" y="1"/>
                    <a:pt x="780" y="0"/>
                    <a:pt x="778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752325" y="1486500"/>
              <a:ext cx="88300" cy="89475"/>
            </a:xfrm>
            <a:custGeom>
              <a:avLst/>
              <a:gdLst/>
              <a:ahLst/>
              <a:cxnLst/>
              <a:rect l="l" t="t" r="r" b="b"/>
              <a:pathLst>
                <a:path w="3532" h="3579" extrusionOk="0">
                  <a:moveTo>
                    <a:pt x="3503" y="0"/>
                  </a:moveTo>
                  <a:cubicBezTo>
                    <a:pt x="3500" y="0"/>
                    <a:pt x="3496" y="1"/>
                    <a:pt x="3492" y="3"/>
                  </a:cubicBezTo>
                  <a:cubicBezTo>
                    <a:pt x="2811" y="322"/>
                    <a:pt x="2269" y="810"/>
                    <a:pt x="1807" y="1402"/>
                  </a:cubicBezTo>
                  <a:cubicBezTo>
                    <a:pt x="1279" y="2077"/>
                    <a:pt x="937" y="2980"/>
                    <a:pt x="266" y="3502"/>
                  </a:cubicBezTo>
                  <a:cubicBezTo>
                    <a:pt x="335" y="3399"/>
                    <a:pt x="395" y="3290"/>
                    <a:pt x="459" y="3173"/>
                  </a:cubicBezTo>
                  <a:cubicBezTo>
                    <a:pt x="977" y="2156"/>
                    <a:pt x="1206" y="1026"/>
                    <a:pt x="2180" y="316"/>
                  </a:cubicBezTo>
                  <a:cubicBezTo>
                    <a:pt x="2194" y="305"/>
                    <a:pt x="2182" y="279"/>
                    <a:pt x="2166" y="279"/>
                  </a:cubicBezTo>
                  <a:cubicBezTo>
                    <a:pt x="2163" y="279"/>
                    <a:pt x="2160" y="280"/>
                    <a:pt x="2156" y="282"/>
                  </a:cubicBezTo>
                  <a:cubicBezTo>
                    <a:pt x="1000" y="1026"/>
                    <a:pt x="787" y="2598"/>
                    <a:pt x="0" y="3578"/>
                  </a:cubicBezTo>
                  <a:cubicBezTo>
                    <a:pt x="206" y="3558"/>
                    <a:pt x="402" y="3512"/>
                    <a:pt x="585" y="3442"/>
                  </a:cubicBezTo>
                  <a:cubicBezTo>
                    <a:pt x="844" y="3180"/>
                    <a:pt x="1046" y="2841"/>
                    <a:pt x="1243" y="2515"/>
                  </a:cubicBezTo>
                  <a:cubicBezTo>
                    <a:pt x="1830" y="1528"/>
                    <a:pt x="2459" y="585"/>
                    <a:pt x="3512" y="40"/>
                  </a:cubicBezTo>
                  <a:cubicBezTo>
                    <a:pt x="3532" y="28"/>
                    <a:pt x="3523" y="0"/>
                    <a:pt x="3503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844675" y="147975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4" y="1"/>
                  </a:moveTo>
                  <a:cubicBezTo>
                    <a:pt x="1" y="1"/>
                    <a:pt x="1" y="11"/>
                    <a:pt x="4" y="11"/>
                  </a:cubicBezTo>
                  <a:cubicBezTo>
                    <a:pt x="10" y="11"/>
                    <a:pt x="10" y="1"/>
                    <a:pt x="4" y="1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663750" y="1745775"/>
              <a:ext cx="366100" cy="184825"/>
            </a:xfrm>
            <a:custGeom>
              <a:avLst/>
              <a:gdLst/>
              <a:ahLst/>
              <a:cxnLst/>
              <a:rect l="l" t="t" r="r" b="b"/>
              <a:pathLst>
                <a:path w="14644" h="7393" extrusionOk="0">
                  <a:moveTo>
                    <a:pt x="11910" y="0"/>
                  </a:moveTo>
                  <a:cubicBezTo>
                    <a:pt x="10448" y="0"/>
                    <a:pt x="5887" y="2377"/>
                    <a:pt x="5181" y="2900"/>
                  </a:cubicBezTo>
                  <a:cubicBezTo>
                    <a:pt x="5298" y="2780"/>
                    <a:pt x="6247" y="1843"/>
                    <a:pt x="6294" y="1418"/>
                  </a:cubicBezTo>
                  <a:cubicBezTo>
                    <a:pt x="6338" y="1021"/>
                    <a:pt x="6136" y="890"/>
                    <a:pt x="5850" y="890"/>
                  </a:cubicBezTo>
                  <a:cubicBezTo>
                    <a:pt x="5407" y="890"/>
                    <a:pt x="4763" y="1207"/>
                    <a:pt x="4533" y="1338"/>
                  </a:cubicBezTo>
                  <a:cubicBezTo>
                    <a:pt x="3430" y="1973"/>
                    <a:pt x="1" y="4678"/>
                    <a:pt x="628" y="6353"/>
                  </a:cubicBezTo>
                  <a:cubicBezTo>
                    <a:pt x="921" y="7131"/>
                    <a:pt x="2119" y="7392"/>
                    <a:pt x="3468" y="7392"/>
                  </a:cubicBezTo>
                  <a:cubicBezTo>
                    <a:pt x="5510" y="7392"/>
                    <a:pt x="7898" y="6795"/>
                    <a:pt x="8018" y="6488"/>
                  </a:cubicBezTo>
                  <a:cubicBezTo>
                    <a:pt x="8178" y="6083"/>
                    <a:pt x="7175" y="6097"/>
                    <a:pt x="6726" y="6037"/>
                  </a:cubicBezTo>
                  <a:cubicBezTo>
                    <a:pt x="7733" y="5907"/>
                    <a:pt x="12361" y="5027"/>
                    <a:pt x="12275" y="4166"/>
                  </a:cubicBezTo>
                  <a:cubicBezTo>
                    <a:pt x="12259" y="4010"/>
                    <a:pt x="11888" y="3962"/>
                    <a:pt x="11428" y="3962"/>
                  </a:cubicBezTo>
                  <a:cubicBezTo>
                    <a:pt x="10946" y="3962"/>
                    <a:pt x="10366" y="4015"/>
                    <a:pt x="9995" y="4056"/>
                  </a:cubicBezTo>
                  <a:cubicBezTo>
                    <a:pt x="10916" y="3665"/>
                    <a:pt x="14644" y="1979"/>
                    <a:pt x="14614" y="1441"/>
                  </a:cubicBezTo>
                  <a:cubicBezTo>
                    <a:pt x="14605" y="1269"/>
                    <a:pt x="14335" y="1202"/>
                    <a:pt x="13933" y="1202"/>
                  </a:cubicBezTo>
                  <a:cubicBezTo>
                    <a:pt x="12868" y="1202"/>
                    <a:pt x="10874" y="1671"/>
                    <a:pt x="10322" y="1903"/>
                  </a:cubicBezTo>
                  <a:cubicBezTo>
                    <a:pt x="10747" y="1614"/>
                    <a:pt x="12554" y="558"/>
                    <a:pt x="12328" y="159"/>
                  </a:cubicBezTo>
                  <a:cubicBezTo>
                    <a:pt x="12266" y="49"/>
                    <a:pt x="12120" y="0"/>
                    <a:pt x="11910" y="0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659750" y="1780575"/>
              <a:ext cx="305950" cy="134000"/>
            </a:xfrm>
            <a:custGeom>
              <a:avLst/>
              <a:gdLst/>
              <a:ahLst/>
              <a:cxnLst/>
              <a:rect l="l" t="t" r="r" b="b"/>
              <a:pathLst>
                <a:path w="12238" h="5360" extrusionOk="0">
                  <a:moveTo>
                    <a:pt x="9857" y="1"/>
                  </a:moveTo>
                  <a:cubicBezTo>
                    <a:pt x="9855" y="1"/>
                    <a:pt x="9852" y="1"/>
                    <a:pt x="9850" y="3"/>
                  </a:cubicBezTo>
                  <a:cubicBezTo>
                    <a:pt x="7677" y="1036"/>
                    <a:pt x="5617" y="2305"/>
                    <a:pt x="3596" y="3615"/>
                  </a:cubicBezTo>
                  <a:cubicBezTo>
                    <a:pt x="3573" y="3631"/>
                    <a:pt x="3564" y="3655"/>
                    <a:pt x="3564" y="3678"/>
                  </a:cubicBezTo>
                  <a:cubicBezTo>
                    <a:pt x="2998" y="3871"/>
                    <a:pt x="2440" y="4076"/>
                    <a:pt x="1892" y="4303"/>
                  </a:cubicBezTo>
                  <a:cubicBezTo>
                    <a:pt x="2596" y="3199"/>
                    <a:pt x="3550" y="1960"/>
                    <a:pt x="4650" y="963"/>
                  </a:cubicBezTo>
                  <a:cubicBezTo>
                    <a:pt x="4686" y="932"/>
                    <a:pt x="4651" y="889"/>
                    <a:pt x="4613" y="889"/>
                  </a:cubicBezTo>
                  <a:cubicBezTo>
                    <a:pt x="4602" y="889"/>
                    <a:pt x="4590" y="892"/>
                    <a:pt x="4580" y="900"/>
                  </a:cubicBezTo>
                  <a:cubicBezTo>
                    <a:pt x="3470" y="1857"/>
                    <a:pt x="2228" y="3023"/>
                    <a:pt x="1653" y="4403"/>
                  </a:cubicBezTo>
                  <a:cubicBezTo>
                    <a:pt x="1107" y="4638"/>
                    <a:pt x="579" y="4897"/>
                    <a:pt x="75" y="5196"/>
                  </a:cubicBezTo>
                  <a:cubicBezTo>
                    <a:pt x="1" y="5238"/>
                    <a:pt x="44" y="5359"/>
                    <a:pt x="117" y="5359"/>
                  </a:cubicBezTo>
                  <a:cubicBezTo>
                    <a:pt x="127" y="5359"/>
                    <a:pt x="137" y="5357"/>
                    <a:pt x="147" y="5352"/>
                  </a:cubicBezTo>
                  <a:cubicBezTo>
                    <a:pt x="506" y="5186"/>
                    <a:pt x="868" y="5027"/>
                    <a:pt x="1234" y="4874"/>
                  </a:cubicBezTo>
                  <a:cubicBezTo>
                    <a:pt x="2195" y="5095"/>
                    <a:pt x="3168" y="5203"/>
                    <a:pt x="4146" y="5203"/>
                  </a:cubicBezTo>
                  <a:cubicBezTo>
                    <a:pt x="4711" y="5203"/>
                    <a:pt x="5277" y="5167"/>
                    <a:pt x="5843" y="5096"/>
                  </a:cubicBezTo>
                  <a:cubicBezTo>
                    <a:pt x="5883" y="5093"/>
                    <a:pt x="5883" y="5033"/>
                    <a:pt x="5843" y="5033"/>
                  </a:cubicBezTo>
                  <a:cubicBezTo>
                    <a:pt x="5447" y="5059"/>
                    <a:pt x="5054" y="5071"/>
                    <a:pt x="4663" y="5071"/>
                  </a:cubicBezTo>
                  <a:cubicBezTo>
                    <a:pt x="3575" y="5071"/>
                    <a:pt x="2501" y="4975"/>
                    <a:pt x="1423" y="4791"/>
                  </a:cubicBezTo>
                  <a:cubicBezTo>
                    <a:pt x="1782" y="4638"/>
                    <a:pt x="2144" y="4489"/>
                    <a:pt x="2507" y="4346"/>
                  </a:cubicBezTo>
                  <a:cubicBezTo>
                    <a:pt x="5042" y="4210"/>
                    <a:pt x="7547" y="3944"/>
                    <a:pt x="10016" y="3332"/>
                  </a:cubicBezTo>
                  <a:cubicBezTo>
                    <a:pt x="10048" y="3323"/>
                    <a:pt x="10040" y="3272"/>
                    <a:pt x="10011" y="3272"/>
                  </a:cubicBezTo>
                  <a:cubicBezTo>
                    <a:pt x="10010" y="3272"/>
                    <a:pt x="10008" y="3272"/>
                    <a:pt x="10006" y="3273"/>
                  </a:cubicBezTo>
                  <a:cubicBezTo>
                    <a:pt x="7663" y="3661"/>
                    <a:pt x="5308" y="4020"/>
                    <a:pt x="2935" y="4176"/>
                  </a:cubicBezTo>
                  <a:cubicBezTo>
                    <a:pt x="5989" y="2983"/>
                    <a:pt x="9149" y="2013"/>
                    <a:pt x="12216" y="900"/>
                  </a:cubicBezTo>
                  <a:cubicBezTo>
                    <a:pt x="12237" y="894"/>
                    <a:pt x="12230" y="866"/>
                    <a:pt x="12211" y="866"/>
                  </a:cubicBezTo>
                  <a:cubicBezTo>
                    <a:pt x="12210" y="866"/>
                    <a:pt x="12208" y="866"/>
                    <a:pt x="12206" y="867"/>
                  </a:cubicBezTo>
                  <a:cubicBezTo>
                    <a:pt x="10072" y="1501"/>
                    <a:pt x="7962" y="2179"/>
                    <a:pt x="5859" y="2907"/>
                  </a:cubicBezTo>
                  <a:cubicBezTo>
                    <a:pt x="5261" y="3113"/>
                    <a:pt x="4653" y="3309"/>
                    <a:pt x="4045" y="3515"/>
                  </a:cubicBezTo>
                  <a:cubicBezTo>
                    <a:pt x="5949" y="2292"/>
                    <a:pt x="7919" y="1186"/>
                    <a:pt x="9867" y="29"/>
                  </a:cubicBezTo>
                  <a:cubicBezTo>
                    <a:pt x="9878" y="24"/>
                    <a:pt x="9870" y="1"/>
                    <a:pt x="9857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415500" y="1599625"/>
              <a:ext cx="359600" cy="306000"/>
            </a:xfrm>
            <a:custGeom>
              <a:avLst/>
              <a:gdLst/>
              <a:ahLst/>
              <a:cxnLst/>
              <a:rect l="l" t="t" r="r" b="b"/>
              <a:pathLst>
                <a:path w="14384" h="12240" extrusionOk="0">
                  <a:moveTo>
                    <a:pt x="7957" y="0"/>
                  </a:moveTo>
                  <a:cubicBezTo>
                    <a:pt x="7921" y="0"/>
                    <a:pt x="7893" y="21"/>
                    <a:pt x="7877" y="67"/>
                  </a:cubicBezTo>
                  <a:cubicBezTo>
                    <a:pt x="6684" y="3443"/>
                    <a:pt x="8452" y="7653"/>
                    <a:pt x="8452" y="7653"/>
                  </a:cubicBezTo>
                  <a:cubicBezTo>
                    <a:pt x="6364" y="5889"/>
                    <a:pt x="2836" y="5124"/>
                    <a:pt x="1716" y="5124"/>
                  </a:cubicBezTo>
                  <a:cubicBezTo>
                    <a:pt x="1504" y="5124"/>
                    <a:pt x="1379" y="5151"/>
                    <a:pt x="1364" y="5204"/>
                  </a:cubicBezTo>
                  <a:cubicBezTo>
                    <a:pt x="1275" y="5533"/>
                    <a:pt x="2913" y="7523"/>
                    <a:pt x="2913" y="7523"/>
                  </a:cubicBezTo>
                  <a:cubicBezTo>
                    <a:pt x="2913" y="7523"/>
                    <a:pt x="2346" y="7471"/>
                    <a:pt x="1742" y="7471"/>
                  </a:cubicBezTo>
                  <a:cubicBezTo>
                    <a:pt x="906" y="7471"/>
                    <a:pt x="0" y="7571"/>
                    <a:pt x="431" y="8052"/>
                  </a:cubicBezTo>
                  <a:cubicBezTo>
                    <a:pt x="1947" y="9749"/>
                    <a:pt x="6907" y="12239"/>
                    <a:pt x="9999" y="12239"/>
                  </a:cubicBezTo>
                  <a:cubicBezTo>
                    <a:pt x="10744" y="12239"/>
                    <a:pt x="11380" y="12095"/>
                    <a:pt x="11834" y="11760"/>
                  </a:cubicBezTo>
                  <a:cubicBezTo>
                    <a:pt x="14384" y="9878"/>
                    <a:pt x="11259" y="177"/>
                    <a:pt x="10684" y="177"/>
                  </a:cubicBezTo>
                  <a:cubicBezTo>
                    <a:pt x="10683" y="177"/>
                    <a:pt x="10683" y="177"/>
                    <a:pt x="10682" y="177"/>
                  </a:cubicBezTo>
                  <a:cubicBezTo>
                    <a:pt x="10107" y="197"/>
                    <a:pt x="9825" y="2426"/>
                    <a:pt x="9825" y="2426"/>
                  </a:cubicBezTo>
                  <a:cubicBezTo>
                    <a:pt x="9825" y="2426"/>
                    <a:pt x="8353" y="0"/>
                    <a:pt x="7957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422375" y="1734675"/>
              <a:ext cx="206425" cy="131925"/>
            </a:xfrm>
            <a:custGeom>
              <a:avLst/>
              <a:gdLst/>
              <a:ahLst/>
              <a:cxnLst/>
              <a:rect l="l" t="t" r="r" b="b"/>
              <a:pathLst>
                <a:path w="8257" h="5277" extrusionOk="0">
                  <a:moveTo>
                    <a:pt x="95" y="0"/>
                  </a:moveTo>
                  <a:cubicBezTo>
                    <a:pt x="48" y="0"/>
                    <a:pt x="0" y="50"/>
                    <a:pt x="33" y="101"/>
                  </a:cubicBezTo>
                  <a:cubicBezTo>
                    <a:pt x="1721" y="2972"/>
                    <a:pt x="4877" y="4719"/>
                    <a:pt x="8107" y="5274"/>
                  </a:cubicBezTo>
                  <a:cubicBezTo>
                    <a:pt x="8114" y="5276"/>
                    <a:pt x="8120" y="5276"/>
                    <a:pt x="8126" y="5276"/>
                  </a:cubicBezTo>
                  <a:cubicBezTo>
                    <a:pt x="8225" y="5276"/>
                    <a:pt x="8257" y="5133"/>
                    <a:pt x="8150" y="5102"/>
                  </a:cubicBezTo>
                  <a:cubicBezTo>
                    <a:pt x="4987" y="4112"/>
                    <a:pt x="1990" y="2985"/>
                    <a:pt x="149" y="31"/>
                  </a:cubicBezTo>
                  <a:cubicBezTo>
                    <a:pt x="135" y="9"/>
                    <a:pt x="115" y="0"/>
                    <a:pt x="95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409975" y="1716750"/>
              <a:ext cx="24025" cy="23375"/>
            </a:xfrm>
            <a:custGeom>
              <a:avLst/>
              <a:gdLst/>
              <a:ahLst/>
              <a:cxnLst/>
              <a:rect l="l" t="t" r="r" b="b"/>
              <a:pathLst>
                <a:path w="961" h="935" extrusionOk="0">
                  <a:moveTo>
                    <a:pt x="482" y="1"/>
                  </a:moveTo>
                  <a:cubicBezTo>
                    <a:pt x="480" y="1"/>
                    <a:pt x="478" y="1"/>
                    <a:pt x="476" y="1"/>
                  </a:cubicBezTo>
                  <a:cubicBezTo>
                    <a:pt x="230" y="4"/>
                    <a:pt x="1" y="220"/>
                    <a:pt x="14" y="472"/>
                  </a:cubicBezTo>
                  <a:cubicBezTo>
                    <a:pt x="27" y="723"/>
                    <a:pt x="220" y="935"/>
                    <a:pt x="480" y="935"/>
                  </a:cubicBezTo>
                  <a:cubicBezTo>
                    <a:pt x="482" y="935"/>
                    <a:pt x="484" y="935"/>
                    <a:pt x="486" y="935"/>
                  </a:cubicBezTo>
                  <a:cubicBezTo>
                    <a:pt x="728" y="931"/>
                    <a:pt x="961" y="715"/>
                    <a:pt x="947" y="463"/>
                  </a:cubicBezTo>
                  <a:cubicBezTo>
                    <a:pt x="935" y="212"/>
                    <a:pt x="741" y="1"/>
                    <a:pt x="482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461975" y="1659175"/>
              <a:ext cx="110075" cy="179025"/>
            </a:xfrm>
            <a:custGeom>
              <a:avLst/>
              <a:gdLst/>
              <a:ahLst/>
              <a:cxnLst/>
              <a:rect l="l" t="t" r="r" b="b"/>
              <a:pathLst>
                <a:path w="4403" h="7161" extrusionOk="0">
                  <a:moveTo>
                    <a:pt x="28" y="1"/>
                  </a:moveTo>
                  <a:cubicBezTo>
                    <a:pt x="14" y="1"/>
                    <a:pt x="0" y="10"/>
                    <a:pt x="4" y="28"/>
                  </a:cubicBezTo>
                  <a:cubicBezTo>
                    <a:pt x="473" y="2829"/>
                    <a:pt x="1875" y="5474"/>
                    <a:pt x="4224" y="7141"/>
                  </a:cubicBezTo>
                  <a:cubicBezTo>
                    <a:pt x="4242" y="7155"/>
                    <a:pt x="4261" y="7161"/>
                    <a:pt x="4279" y="7161"/>
                  </a:cubicBezTo>
                  <a:cubicBezTo>
                    <a:pt x="4349" y="7161"/>
                    <a:pt x="4403" y="7071"/>
                    <a:pt x="4333" y="7012"/>
                  </a:cubicBezTo>
                  <a:cubicBezTo>
                    <a:pt x="2187" y="5141"/>
                    <a:pt x="615" y="2852"/>
                    <a:pt x="57" y="24"/>
                  </a:cubicBezTo>
                  <a:cubicBezTo>
                    <a:pt x="54" y="8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451025" y="1640600"/>
              <a:ext cx="24600" cy="23350"/>
            </a:xfrm>
            <a:custGeom>
              <a:avLst/>
              <a:gdLst/>
              <a:ahLst/>
              <a:cxnLst/>
              <a:rect l="l" t="t" r="r" b="b"/>
              <a:pathLst>
                <a:path w="984" h="934" extrusionOk="0">
                  <a:moveTo>
                    <a:pt x="501" y="0"/>
                  </a:moveTo>
                  <a:cubicBezTo>
                    <a:pt x="280" y="0"/>
                    <a:pt x="60" y="163"/>
                    <a:pt x="30" y="388"/>
                  </a:cubicBezTo>
                  <a:cubicBezTo>
                    <a:pt x="0" y="641"/>
                    <a:pt x="156" y="883"/>
                    <a:pt x="412" y="926"/>
                  </a:cubicBezTo>
                  <a:cubicBezTo>
                    <a:pt x="438" y="931"/>
                    <a:pt x="463" y="933"/>
                    <a:pt x="489" y="933"/>
                  </a:cubicBezTo>
                  <a:cubicBezTo>
                    <a:pt x="708" y="933"/>
                    <a:pt x="923" y="771"/>
                    <a:pt x="951" y="544"/>
                  </a:cubicBezTo>
                  <a:cubicBezTo>
                    <a:pt x="983" y="296"/>
                    <a:pt x="828" y="49"/>
                    <a:pt x="572" y="6"/>
                  </a:cubicBezTo>
                  <a:cubicBezTo>
                    <a:pt x="548" y="2"/>
                    <a:pt x="525" y="0"/>
                    <a:pt x="501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581325" y="1585875"/>
              <a:ext cx="120225" cy="215750"/>
            </a:xfrm>
            <a:custGeom>
              <a:avLst/>
              <a:gdLst/>
              <a:ahLst/>
              <a:cxnLst/>
              <a:rect l="l" t="t" r="r" b="b"/>
              <a:pathLst>
                <a:path w="4809" h="8630" extrusionOk="0">
                  <a:moveTo>
                    <a:pt x="26" y="0"/>
                  </a:moveTo>
                  <a:cubicBezTo>
                    <a:pt x="10" y="0"/>
                    <a:pt x="0" y="21"/>
                    <a:pt x="15" y="32"/>
                  </a:cubicBezTo>
                  <a:cubicBezTo>
                    <a:pt x="2913" y="2238"/>
                    <a:pt x="4065" y="5103"/>
                    <a:pt x="4697" y="8588"/>
                  </a:cubicBezTo>
                  <a:cubicBezTo>
                    <a:pt x="4701" y="8617"/>
                    <a:pt x="4724" y="8629"/>
                    <a:pt x="4748" y="8629"/>
                  </a:cubicBezTo>
                  <a:cubicBezTo>
                    <a:pt x="4778" y="8629"/>
                    <a:pt x="4808" y="8610"/>
                    <a:pt x="4807" y="8575"/>
                  </a:cubicBezTo>
                  <a:cubicBezTo>
                    <a:pt x="4690" y="5256"/>
                    <a:pt x="2956" y="1707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566725" y="1568650"/>
              <a:ext cx="23775" cy="23350"/>
            </a:xfrm>
            <a:custGeom>
              <a:avLst/>
              <a:gdLst/>
              <a:ahLst/>
              <a:cxnLst/>
              <a:rect l="l" t="t" r="r" b="b"/>
              <a:pathLst>
                <a:path w="951" h="934" extrusionOk="0">
                  <a:moveTo>
                    <a:pt x="479" y="0"/>
                  </a:moveTo>
                  <a:cubicBezTo>
                    <a:pt x="237" y="0"/>
                    <a:pt x="0" y="213"/>
                    <a:pt x="8" y="465"/>
                  </a:cubicBezTo>
                  <a:cubicBezTo>
                    <a:pt x="17" y="718"/>
                    <a:pt x="210" y="933"/>
                    <a:pt x="473" y="933"/>
                  </a:cubicBezTo>
                  <a:cubicBezTo>
                    <a:pt x="475" y="934"/>
                    <a:pt x="477" y="934"/>
                    <a:pt x="479" y="934"/>
                  </a:cubicBezTo>
                  <a:cubicBezTo>
                    <a:pt x="719" y="934"/>
                    <a:pt x="951" y="722"/>
                    <a:pt x="941" y="472"/>
                  </a:cubicBezTo>
                  <a:cubicBezTo>
                    <a:pt x="934" y="220"/>
                    <a:pt x="741" y="4"/>
                    <a:pt x="479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658600" y="1581925"/>
              <a:ext cx="45725" cy="216525"/>
            </a:xfrm>
            <a:custGeom>
              <a:avLst/>
              <a:gdLst/>
              <a:ahLst/>
              <a:cxnLst/>
              <a:rect l="l" t="t" r="r" b="b"/>
              <a:pathLst>
                <a:path w="1829" h="8661" extrusionOk="0">
                  <a:moveTo>
                    <a:pt x="20" y="1"/>
                  </a:moveTo>
                  <a:cubicBezTo>
                    <a:pt x="10" y="1"/>
                    <a:pt x="0" y="12"/>
                    <a:pt x="7" y="24"/>
                  </a:cubicBezTo>
                  <a:cubicBezTo>
                    <a:pt x="1566" y="2699"/>
                    <a:pt x="1363" y="5633"/>
                    <a:pt x="901" y="8573"/>
                  </a:cubicBezTo>
                  <a:cubicBezTo>
                    <a:pt x="892" y="8629"/>
                    <a:pt x="934" y="8661"/>
                    <a:pt x="975" y="8661"/>
                  </a:cubicBezTo>
                  <a:cubicBezTo>
                    <a:pt x="1006" y="8661"/>
                    <a:pt x="1037" y="8643"/>
                    <a:pt x="1047" y="8604"/>
                  </a:cubicBezTo>
                  <a:cubicBezTo>
                    <a:pt x="1828" y="5706"/>
                    <a:pt x="1762" y="2546"/>
                    <a:pt x="31" y="8"/>
                  </a:cubicBezTo>
                  <a:cubicBezTo>
                    <a:pt x="28" y="3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643825" y="1561475"/>
              <a:ext cx="24850" cy="23350"/>
            </a:xfrm>
            <a:custGeom>
              <a:avLst/>
              <a:gdLst/>
              <a:ahLst/>
              <a:cxnLst/>
              <a:rect l="l" t="t" r="r" b="b"/>
              <a:pathLst>
                <a:path w="994" h="934" extrusionOk="0">
                  <a:moveTo>
                    <a:pt x="502" y="0"/>
                  </a:moveTo>
                  <a:cubicBezTo>
                    <a:pt x="287" y="0"/>
                    <a:pt x="72" y="156"/>
                    <a:pt x="37" y="377"/>
                  </a:cubicBezTo>
                  <a:cubicBezTo>
                    <a:pt x="0" y="626"/>
                    <a:pt x="149" y="875"/>
                    <a:pt x="409" y="925"/>
                  </a:cubicBezTo>
                  <a:cubicBezTo>
                    <a:pt x="436" y="931"/>
                    <a:pt x="463" y="933"/>
                    <a:pt x="490" y="933"/>
                  </a:cubicBezTo>
                  <a:cubicBezTo>
                    <a:pt x="706" y="933"/>
                    <a:pt x="922" y="778"/>
                    <a:pt x="954" y="556"/>
                  </a:cubicBezTo>
                  <a:cubicBezTo>
                    <a:pt x="994" y="303"/>
                    <a:pt x="844" y="58"/>
                    <a:pt x="585" y="8"/>
                  </a:cubicBezTo>
                  <a:cubicBezTo>
                    <a:pt x="558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37050" y="1613325"/>
              <a:ext cx="366200" cy="313925"/>
            </a:xfrm>
            <a:custGeom>
              <a:avLst/>
              <a:gdLst/>
              <a:ahLst/>
              <a:cxnLst/>
              <a:rect l="l" t="t" r="r" b="b"/>
              <a:pathLst>
                <a:path w="14648" h="12557" extrusionOk="0">
                  <a:moveTo>
                    <a:pt x="4616" y="1"/>
                  </a:moveTo>
                  <a:cubicBezTo>
                    <a:pt x="4507" y="1"/>
                    <a:pt x="4430" y="28"/>
                    <a:pt x="4393" y="84"/>
                  </a:cubicBezTo>
                  <a:cubicBezTo>
                    <a:pt x="3982" y="702"/>
                    <a:pt x="5164" y="3639"/>
                    <a:pt x="5055" y="3679"/>
                  </a:cubicBezTo>
                  <a:cubicBezTo>
                    <a:pt x="5054" y="3680"/>
                    <a:pt x="5053" y="3680"/>
                    <a:pt x="5051" y="3680"/>
                  </a:cubicBezTo>
                  <a:cubicBezTo>
                    <a:pt x="4923" y="3680"/>
                    <a:pt x="2986" y="2471"/>
                    <a:pt x="2120" y="2471"/>
                  </a:cubicBezTo>
                  <a:cubicBezTo>
                    <a:pt x="1831" y="2471"/>
                    <a:pt x="1662" y="2605"/>
                    <a:pt x="1719" y="2965"/>
                  </a:cubicBezTo>
                  <a:cubicBezTo>
                    <a:pt x="2224" y="6198"/>
                    <a:pt x="4174" y="8042"/>
                    <a:pt x="5354" y="8866"/>
                  </a:cubicBezTo>
                  <a:cubicBezTo>
                    <a:pt x="4105" y="8266"/>
                    <a:pt x="2813" y="8063"/>
                    <a:pt x="1865" y="8063"/>
                  </a:cubicBezTo>
                  <a:cubicBezTo>
                    <a:pt x="992" y="8063"/>
                    <a:pt x="410" y="8235"/>
                    <a:pt x="419" y="8427"/>
                  </a:cubicBezTo>
                  <a:cubicBezTo>
                    <a:pt x="450" y="8880"/>
                    <a:pt x="2516" y="9956"/>
                    <a:pt x="2516" y="9956"/>
                  </a:cubicBezTo>
                  <a:cubicBezTo>
                    <a:pt x="2516" y="9956"/>
                    <a:pt x="1" y="10301"/>
                    <a:pt x="81" y="10624"/>
                  </a:cubicBezTo>
                  <a:cubicBezTo>
                    <a:pt x="157" y="10946"/>
                    <a:pt x="1835" y="12085"/>
                    <a:pt x="3679" y="12365"/>
                  </a:cubicBezTo>
                  <a:cubicBezTo>
                    <a:pt x="4419" y="12474"/>
                    <a:pt x="5510" y="12557"/>
                    <a:pt x="6647" y="12557"/>
                  </a:cubicBezTo>
                  <a:cubicBezTo>
                    <a:pt x="7747" y="12557"/>
                    <a:pt x="8891" y="12480"/>
                    <a:pt x="9803" y="12275"/>
                  </a:cubicBezTo>
                  <a:cubicBezTo>
                    <a:pt x="10239" y="12179"/>
                    <a:pt x="10621" y="12053"/>
                    <a:pt x="10920" y="11893"/>
                  </a:cubicBezTo>
                  <a:cubicBezTo>
                    <a:pt x="10923" y="11890"/>
                    <a:pt x="10929" y="11890"/>
                    <a:pt x="10932" y="11886"/>
                  </a:cubicBezTo>
                  <a:cubicBezTo>
                    <a:pt x="10969" y="11866"/>
                    <a:pt x="11009" y="11843"/>
                    <a:pt x="11046" y="11823"/>
                  </a:cubicBezTo>
                  <a:cubicBezTo>
                    <a:pt x="11056" y="11813"/>
                    <a:pt x="11066" y="11806"/>
                    <a:pt x="11076" y="11800"/>
                  </a:cubicBezTo>
                  <a:cubicBezTo>
                    <a:pt x="11082" y="11797"/>
                    <a:pt x="11086" y="11797"/>
                    <a:pt x="11089" y="11794"/>
                  </a:cubicBezTo>
                  <a:cubicBezTo>
                    <a:pt x="11182" y="11734"/>
                    <a:pt x="11275" y="11664"/>
                    <a:pt x="11365" y="11591"/>
                  </a:cubicBezTo>
                  <a:cubicBezTo>
                    <a:pt x="13016" y="10215"/>
                    <a:pt x="13996" y="6533"/>
                    <a:pt x="14315" y="4566"/>
                  </a:cubicBezTo>
                  <a:cubicBezTo>
                    <a:pt x="14647" y="2526"/>
                    <a:pt x="13558" y="393"/>
                    <a:pt x="13238" y="393"/>
                  </a:cubicBezTo>
                  <a:cubicBezTo>
                    <a:pt x="13231" y="393"/>
                    <a:pt x="13225" y="394"/>
                    <a:pt x="13219" y="396"/>
                  </a:cubicBezTo>
                  <a:cubicBezTo>
                    <a:pt x="12923" y="493"/>
                    <a:pt x="12444" y="2702"/>
                    <a:pt x="12444" y="2702"/>
                  </a:cubicBezTo>
                  <a:cubicBezTo>
                    <a:pt x="12444" y="2702"/>
                    <a:pt x="11698" y="242"/>
                    <a:pt x="11237" y="242"/>
                  </a:cubicBezTo>
                  <a:cubicBezTo>
                    <a:pt x="11171" y="242"/>
                    <a:pt x="11111" y="293"/>
                    <a:pt x="11059" y="410"/>
                  </a:cubicBezTo>
                  <a:cubicBezTo>
                    <a:pt x="10162" y="2433"/>
                    <a:pt x="10135" y="4314"/>
                    <a:pt x="10302" y="5610"/>
                  </a:cubicBezTo>
                  <a:cubicBezTo>
                    <a:pt x="9040" y="2072"/>
                    <a:pt x="5573" y="1"/>
                    <a:pt x="4616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11325" y="1776275"/>
              <a:ext cx="198725" cy="143950"/>
            </a:xfrm>
            <a:custGeom>
              <a:avLst/>
              <a:gdLst/>
              <a:ahLst/>
              <a:cxnLst/>
              <a:rect l="l" t="t" r="r" b="b"/>
              <a:pathLst>
                <a:path w="7949" h="5758" extrusionOk="0">
                  <a:moveTo>
                    <a:pt x="2107" y="0"/>
                  </a:moveTo>
                  <a:cubicBezTo>
                    <a:pt x="2082" y="0"/>
                    <a:pt x="2057" y="30"/>
                    <a:pt x="2074" y="55"/>
                  </a:cubicBezTo>
                  <a:cubicBezTo>
                    <a:pt x="3646" y="2165"/>
                    <a:pt x="5330" y="4262"/>
                    <a:pt x="7696" y="5492"/>
                  </a:cubicBezTo>
                  <a:cubicBezTo>
                    <a:pt x="7523" y="5495"/>
                    <a:pt x="7351" y="5495"/>
                    <a:pt x="7178" y="5495"/>
                  </a:cubicBezTo>
                  <a:cubicBezTo>
                    <a:pt x="5134" y="5282"/>
                    <a:pt x="3320" y="4740"/>
                    <a:pt x="1376" y="3913"/>
                  </a:cubicBezTo>
                  <a:cubicBezTo>
                    <a:pt x="1370" y="3910"/>
                    <a:pt x="1364" y="3909"/>
                    <a:pt x="1359" y="3909"/>
                  </a:cubicBezTo>
                  <a:cubicBezTo>
                    <a:pt x="1316" y="3909"/>
                    <a:pt x="1292" y="3983"/>
                    <a:pt x="1336" y="4006"/>
                  </a:cubicBezTo>
                  <a:cubicBezTo>
                    <a:pt x="2486" y="4541"/>
                    <a:pt x="3722" y="5113"/>
                    <a:pt x="4991" y="5455"/>
                  </a:cubicBezTo>
                  <a:cubicBezTo>
                    <a:pt x="3340" y="5375"/>
                    <a:pt x="1709" y="5176"/>
                    <a:pt x="67" y="4780"/>
                  </a:cubicBezTo>
                  <a:cubicBezTo>
                    <a:pt x="63" y="4780"/>
                    <a:pt x="60" y="4779"/>
                    <a:pt x="57" y="4779"/>
                  </a:cubicBezTo>
                  <a:cubicBezTo>
                    <a:pt x="15" y="4779"/>
                    <a:pt x="0" y="4841"/>
                    <a:pt x="43" y="4857"/>
                  </a:cubicBezTo>
                  <a:cubicBezTo>
                    <a:pt x="1936" y="5393"/>
                    <a:pt x="3902" y="5723"/>
                    <a:pt x="5871" y="5723"/>
                  </a:cubicBezTo>
                  <a:cubicBezTo>
                    <a:pt x="6025" y="5723"/>
                    <a:pt x="6180" y="5721"/>
                    <a:pt x="6334" y="5717"/>
                  </a:cubicBezTo>
                  <a:cubicBezTo>
                    <a:pt x="6500" y="5734"/>
                    <a:pt x="6670" y="5747"/>
                    <a:pt x="6832" y="5757"/>
                  </a:cubicBezTo>
                  <a:cubicBezTo>
                    <a:pt x="7268" y="5661"/>
                    <a:pt x="7650" y="5535"/>
                    <a:pt x="7949" y="5375"/>
                  </a:cubicBezTo>
                  <a:cubicBezTo>
                    <a:pt x="7128" y="3551"/>
                    <a:pt x="6064" y="1839"/>
                    <a:pt x="4589" y="474"/>
                  </a:cubicBezTo>
                  <a:cubicBezTo>
                    <a:pt x="4577" y="462"/>
                    <a:pt x="4563" y="457"/>
                    <a:pt x="4550" y="457"/>
                  </a:cubicBezTo>
                  <a:cubicBezTo>
                    <a:pt x="4503" y="457"/>
                    <a:pt x="4460" y="516"/>
                    <a:pt x="4506" y="560"/>
                  </a:cubicBezTo>
                  <a:cubicBezTo>
                    <a:pt x="5935" y="1933"/>
                    <a:pt x="6815" y="3681"/>
                    <a:pt x="7842" y="5345"/>
                  </a:cubicBezTo>
                  <a:cubicBezTo>
                    <a:pt x="5516" y="4036"/>
                    <a:pt x="3788" y="2078"/>
                    <a:pt x="2130" y="12"/>
                  </a:cubicBezTo>
                  <a:cubicBezTo>
                    <a:pt x="2124" y="4"/>
                    <a:pt x="2115" y="0"/>
                    <a:pt x="2107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633575" y="1740500"/>
              <a:ext cx="80375" cy="170000"/>
            </a:xfrm>
            <a:custGeom>
              <a:avLst/>
              <a:gdLst/>
              <a:ahLst/>
              <a:cxnLst/>
              <a:rect l="l" t="t" r="r" b="b"/>
              <a:pathLst>
                <a:path w="3215" h="6800" extrusionOk="0">
                  <a:moveTo>
                    <a:pt x="22" y="1"/>
                  </a:moveTo>
                  <a:cubicBezTo>
                    <a:pt x="12" y="1"/>
                    <a:pt x="1" y="11"/>
                    <a:pt x="8" y="21"/>
                  </a:cubicBezTo>
                  <a:cubicBezTo>
                    <a:pt x="1504" y="2064"/>
                    <a:pt x="2318" y="4414"/>
                    <a:pt x="3071" y="6799"/>
                  </a:cubicBezTo>
                  <a:cubicBezTo>
                    <a:pt x="3108" y="6779"/>
                    <a:pt x="3148" y="6756"/>
                    <a:pt x="3185" y="6736"/>
                  </a:cubicBezTo>
                  <a:cubicBezTo>
                    <a:pt x="3195" y="6726"/>
                    <a:pt x="3205" y="6719"/>
                    <a:pt x="3215" y="6713"/>
                  </a:cubicBezTo>
                  <a:cubicBezTo>
                    <a:pt x="2600" y="4277"/>
                    <a:pt x="1663" y="1934"/>
                    <a:pt x="32" y="5"/>
                  </a:cubicBezTo>
                  <a:cubicBezTo>
                    <a:pt x="29" y="2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714250" y="1706725"/>
              <a:ext cx="58100" cy="201450"/>
            </a:xfrm>
            <a:custGeom>
              <a:avLst/>
              <a:gdLst/>
              <a:ahLst/>
              <a:cxnLst/>
              <a:rect l="l" t="t" r="r" b="b"/>
              <a:pathLst>
                <a:path w="2324" h="8058" extrusionOk="0">
                  <a:moveTo>
                    <a:pt x="2236" y="1"/>
                  </a:moveTo>
                  <a:cubicBezTo>
                    <a:pt x="2220" y="1"/>
                    <a:pt x="2204" y="11"/>
                    <a:pt x="2201" y="33"/>
                  </a:cubicBezTo>
                  <a:cubicBezTo>
                    <a:pt x="1942" y="2325"/>
                    <a:pt x="1380" y="4725"/>
                    <a:pt x="499" y="6921"/>
                  </a:cubicBezTo>
                  <a:cubicBezTo>
                    <a:pt x="878" y="5133"/>
                    <a:pt x="948" y="3293"/>
                    <a:pt x="908" y="1462"/>
                  </a:cubicBezTo>
                  <a:cubicBezTo>
                    <a:pt x="908" y="1445"/>
                    <a:pt x="896" y="1437"/>
                    <a:pt x="883" y="1437"/>
                  </a:cubicBezTo>
                  <a:cubicBezTo>
                    <a:pt x="871" y="1437"/>
                    <a:pt x="858" y="1445"/>
                    <a:pt x="858" y="1462"/>
                  </a:cubicBezTo>
                  <a:cubicBezTo>
                    <a:pt x="818" y="3701"/>
                    <a:pt x="413" y="5871"/>
                    <a:pt x="1" y="8058"/>
                  </a:cubicBezTo>
                  <a:cubicBezTo>
                    <a:pt x="94" y="7998"/>
                    <a:pt x="187" y="7928"/>
                    <a:pt x="277" y="7855"/>
                  </a:cubicBezTo>
                  <a:cubicBezTo>
                    <a:pt x="280" y="7835"/>
                    <a:pt x="287" y="7811"/>
                    <a:pt x="293" y="7791"/>
                  </a:cubicBezTo>
                  <a:cubicBezTo>
                    <a:pt x="781" y="6825"/>
                    <a:pt x="1128" y="5794"/>
                    <a:pt x="1423" y="4748"/>
                  </a:cubicBezTo>
                  <a:cubicBezTo>
                    <a:pt x="1865" y="3216"/>
                    <a:pt x="2324" y="1644"/>
                    <a:pt x="2267" y="36"/>
                  </a:cubicBezTo>
                  <a:cubicBezTo>
                    <a:pt x="2267" y="12"/>
                    <a:pt x="2252" y="1"/>
                    <a:pt x="223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661250" y="1874375"/>
              <a:ext cx="332575" cy="248725"/>
            </a:xfrm>
            <a:custGeom>
              <a:avLst/>
              <a:gdLst/>
              <a:ahLst/>
              <a:cxnLst/>
              <a:rect l="l" t="t" r="r" b="b"/>
              <a:pathLst>
                <a:path w="13303" h="9949" extrusionOk="0">
                  <a:moveTo>
                    <a:pt x="632" y="0"/>
                  </a:moveTo>
                  <a:cubicBezTo>
                    <a:pt x="582" y="0"/>
                    <a:pt x="543" y="9"/>
                    <a:pt x="516" y="29"/>
                  </a:cubicBezTo>
                  <a:cubicBezTo>
                    <a:pt x="0" y="387"/>
                    <a:pt x="2489" y="2959"/>
                    <a:pt x="3161" y="3442"/>
                  </a:cubicBezTo>
                  <a:cubicBezTo>
                    <a:pt x="2769" y="3266"/>
                    <a:pt x="1415" y="2551"/>
                    <a:pt x="850" y="2551"/>
                  </a:cubicBezTo>
                  <a:cubicBezTo>
                    <a:pt x="739" y="2551"/>
                    <a:pt x="658" y="2579"/>
                    <a:pt x="622" y="2644"/>
                  </a:cubicBezTo>
                  <a:cubicBezTo>
                    <a:pt x="134" y="3528"/>
                    <a:pt x="5772" y="6920"/>
                    <a:pt x="6706" y="7293"/>
                  </a:cubicBezTo>
                  <a:cubicBezTo>
                    <a:pt x="6579" y="7267"/>
                    <a:pt x="5758" y="7068"/>
                    <a:pt x="5221" y="7068"/>
                  </a:cubicBezTo>
                  <a:cubicBezTo>
                    <a:pt x="5071" y="7068"/>
                    <a:pt x="4943" y="7084"/>
                    <a:pt x="4859" y="7123"/>
                  </a:cubicBezTo>
                  <a:cubicBezTo>
                    <a:pt x="3938" y="7561"/>
                    <a:pt x="5331" y="8459"/>
                    <a:pt x="5716" y="8665"/>
                  </a:cubicBezTo>
                  <a:cubicBezTo>
                    <a:pt x="6498" y="9089"/>
                    <a:pt x="8733" y="9948"/>
                    <a:pt x="10384" y="9948"/>
                  </a:cubicBezTo>
                  <a:cubicBezTo>
                    <a:pt x="11097" y="9948"/>
                    <a:pt x="11702" y="9788"/>
                    <a:pt x="12033" y="9363"/>
                  </a:cubicBezTo>
                  <a:cubicBezTo>
                    <a:pt x="13302" y="7725"/>
                    <a:pt x="8901" y="2994"/>
                    <a:pt x="8288" y="2994"/>
                  </a:cubicBezTo>
                  <a:cubicBezTo>
                    <a:pt x="8282" y="2994"/>
                    <a:pt x="8276" y="2995"/>
                    <a:pt x="8271" y="2996"/>
                  </a:cubicBezTo>
                  <a:cubicBezTo>
                    <a:pt x="7846" y="3072"/>
                    <a:pt x="8384" y="3920"/>
                    <a:pt x="8567" y="4332"/>
                  </a:cubicBezTo>
                  <a:cubicBezTo>
                    <a:pt x="7973" y="3600"/>
                    <a:pt x="5182" y="540"/>
                    <a:pt x="4243" y="540"/>
                  </a:cubicBezTo>
                  <a:cubicBezTo>
                    <a:pt x="4172" y="540"/>
                    <a:pt x="4112" y="557"/>
                    <a:pt x="4064" y="594"/>
                  </a:cubicBezTo>
                  <a:cubicBezTo>
                    <a:pt x="3808" y="790"/>
                    <a:pt x="4719" y="2016"/>
                    <a:pt x="5167" y="2591"/>
                  </a:cubicBezTo>
                  <a:cubicBezTo>
                    <a:pt x="4401" y="2046"/>
                    <a:pt x="1372" y="0"/>
                    <a:pt x="632" y="0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2724900" y="1918275"/>
              <a:ext cx="255650" cy="202450"/>
            </a:xfrm>
            <a:custGeom>
              <a:avLst/>
              <a:gdLst/>
              <a:ahLst/>
              <a:cxnLst/>
              <a:rect l="l" t="t" r="r" b="b"/>
              <a:pathLst>
                <a:path w="10226" h="8098" extrusionOk="0">
                  <a:moveTo>
                    <a:pt x="26" y="0"/>
                  </a:moveTo>
                  <a:cubicBezTo>
                    <a:pt x="12" y="0"/>
                    <a:pt x="0" y="18"/>
                    <a:pt x="13" y="31"/>
                  </a:cubicBezTo>
                  <a:cubicBezTo>
                    <a:pt x="1671" y="1513"/>
                    <a:pt x="3356" y="2954"/>
                    <a:pt x="5081" y="4364"/>
                  </a:cubicBezTo>
                  <a:cubicBezTo>
                    <a:pt x="5569" y="4766"/>
                    <a:pt x="6054" y="5181"/>
                    <a:pt x="6549" y="5593"/>
                  </a:cubicBezTo>
                  <a:cubicBezTo>
                    <a:pt x="4509" y="4609"/>
                    <a:pt x="2532" y="3516"/>
                    <a:pt x="528" y="2463"/>
                  </a:cubicBezTo>
                  <a:cubicBezTo>
                    <a:pt x="525" y="2462"/>
                    <a:pt x="523" y="2461"/>
                    <a:pt x="520" y="2461"/>
                  </a:cubicBezTo>
                  <a:cubicBezTo>
                    <a:pt x="507" y="2461"/>
                    <a:pt x="498" y="2481"/>
                    <a:pt x="512" y="2490"/>
                  </a:cubicBezTo>
                  <a:cubicBezTo>
                    <a:pt x="2535" y="3799"/>
                    <a:pt x="4695" y="4885"/>
                    <a:pt x="6868" y="5919"/>
                  </a:cubicBezTo>
                  <a:cubicBezTo>
                    <a:pt x="6879" y="5925"/>
                    <a:pt x="6890" y="5927"/>
                    <a:pt x="6901" y="5927"/>
                  </a:cubicBezTo>
                  <a:cubicBezTo>
                    <a:pt x="6914" y="5927"/>
                    <a:pt x="6927" y="5923"/>
                    <a:pt x="6938" y="5915"/>
                  </a:cubicBezTo>
                  <a:cubicBezTo>
                    <a:pt x="7400" y="6294"/>
                    <a:pt x="7868" y="6663"/>
                    <a:pt x="8350" y="7012"/>
                  </a:cubicBezTo>
                  <a:cubicBezTo>
                    <a:pt x="7041" y="6989"/>
                    <a:pt x="5486" y="6825"/>
                    <a:pt x="4057" y="6411"/>
                  </a:cubicBezTo>
                  <a:cubicBezTo>
                    <a:pt x="4052" y="6409"/>
                    <a:pt x="4048" y="6409"/>
                    <a:pt x="4044" y="6409"/>
                  </a:cubicBezTo>
                  <a:cubicBezTo>
                    <a:pt x="3998" y="6409"/>
                    <a:pt x="3989" y="6488"/>
                    <a:pt x="4041" y="6503"/>
                  </a:cubicBezTo>
                  <a:cubicBezTo>
                    <a:pt x="5174" y="6864"/>
                    <a:pt x="6466" y="7225"/>
                    <a:pt x="7703" y="7225"/>
                  </a:cubicBezTo>
                  <a:cubicBezTo>
                    <a:pt x="7992" y="7225"/>
                    <a:pt x="8279" y="7205"/>
                    <a:pt x="8559" y="7161"/>
                  </a:cubicBezTo>
                  <a:cubicBezTo>
                    <a:pt x="9045" y="7500"/>
                    <a:pt x="9543" y="7816"/>
                    <a:pt x="10061" y="8089"/>
                  </a:cubicBezTo>
                  <a:cubicBezTo>
                    <a:pt x="10074" y="8095"/>
                    <a:pt x="10086" y="8098"/>
                    <a:pt x="10098" y="8098"/>
                  </a:cubicBezTo>
                  <a:cubicBezTo>
                    <a:pt x="10169" y="8098"/>
                    <a:pt x="10225" y="7990"/>
                    <a:pt x="10154" y="7942"/>
                  </a:cubicBezTo>
                  <a:cubicBezTo>
                    <a:pt x="9825" y="7727"/>
                    <a:pt x="9503" y="7500"/>
                    <a:pt x="9177" y="7271"/>
                  </a:cubicBezTo>
                  <a:cubicBezTo>
                    <a:pt x="8682" y="5799"/>
                    <a:pt x="7924" y="4443"/>
                    <a:pt x="6951" y="3227"/>
                  </a:cubicBezTo>
                  <a:cubicBezTo>
                    <a:pt x="6945" y="3219"/>
                    <a:pt x="6936" y="3215"/>
                    <a:pt x="6927" y="3215"/>
                  </a:cubicBezTo>
                  <a:cubicBezTo>
                    <a:pt x="6904" y="3215"/>
                    <a:pt x="6882" y="3240"/>
                    <a:pt x="6901" y="3264"/>
                  </a:cubicBezTo>
                  <a:cubicBezTo>
                    <a:pt x="7765" y="4483"/>
                    <a:pt x="8453" y="5773"/>
                    <a:pt x="9011" y="7152"/>
                  </a:cubicBezTo>
                  <a:cubicBezTo>
                    <a:pt x="8692" y="6925"/>
                    <a:pt x="8376" y="6696"/>
                    <a:pt x="8061" y="6463"/>
                  </a:cubicBezTo>
                  <a:cubicBezTo>
                    <a:pt x="6619" y="4377"/>
                    <a:pt x="5077" y="2383"/>
                    <a:pt x="3259" y="602"/>
                  </a:cubicBezTo>
                  <a:cubicBezTo>
                    <a:pt x="3254" y="597"/>
                    <a:pt x="3248" y="595"/>
                    <a:pt x="3242" y="595"/>
                  </a:cubicBezTo>
                  <a:cubicBezTo>
                    <a:pt x="3220" y="595"/>
                    <a:pt x="3198" y="621"/>
                    <a:pt x="3216" y="642"/>
                  </a:cubicBezTo>
                  <a:cubicBezTo>
                    <a:pt x="4774" y="2433"/>
                    <a:pt x="6317" y="4250"/>
                    <a:pt x="7692" y="6187"/>
                  </a:cubicBezTo>
                  <a:cubicBezTo>
                    <a:pt x="5077" y="4214"/>
                    <a:pt x="2592" y="2031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2848075" y="1807300"/>
              <a:ext cx="341700" cy="286050"/>
            </a:xfrm>
            <a:custGeom>
              <a:avLst/>
              <a:gdLst/>
              <a:ahLst/>
              <a:cxnLst/>
              <a:rect l="l" t="t" r="r" b="b"/>
              <a:pathLst>
                <a:path w="13668" h="11442" extrusionOk="0">
                  <a:moveTo>
                    <a:pt x="7940" y="0"/>
                  </a:moveTo>
                  <a:cubicBezTo>
                    <a:pt x="7430" y="0"/>
                    <a:pt x="6838" y="1362"/>
                    <a:pt x="6686" y="1362"/>
                  </a:cubicBezTo>
                  <a:cubicBezTo>
                    <a:pt x="6680" y="1362"/>
                    <a:pt x="6674" y="1360"/>
                    <a:pt x="6670" y="1356"/>
                  </a:cubicBezTo>
                  <a:cubicBezTo>
                    <a:pt x="6564" y="1254"/>
                    <a:pt x="6204" y="1"/>
                    <a:pt x="5835" y="1"/>
                  </a:cubicBezTo>
                  <a:cubicBezTo>
                    <a:pt x="5773" y="1"/>
                    <a:pt x="5710" y="37"/>
                    <a:pt x="5649" y="120"/>
                  </a:cubicBezTo>
                  <a:cubicBezTo>
                    <a:pt x="4050" y="2276"/>
                    <a:pt x="4288" y="4450"/>
                    <a:pt x="4432" y="5183"/>
                  </a:cubicBezTo>
                  <a:lnTo>
                    <a:pt x="4432" y="5183"/>
                  </a:lnTo>
                  <a:cubicBezTo>
                    <a:pt x="3994" y="3523"/>
                    <a:pt x="2478" y="1149"/>
                    <a:pt x="1986" y="1149"/>
                  </a:cubicBezTo>
                  <a:cubicBezTo>
                    <a:pt x="1957" y="1149"/>
                    <a:pt x="1932" y="1157"/>
                    <a:pt x="1911" y="1173"/>
                  </a:cubicBezTo>
                  <a:cubicBezTo>
                    <a:pt x="1499" y="1486"/>
                    <a:pt x="1732" y="2702"/>
                    <a:pt x="1658" y="2768"/>
                  </a:cubicBezTo>
                  <a:cubicBezTo>
                    <a:pt x="1656" y="2770"/>
                    <a:pt x="1653" y="2771"/>
                    <a:pt x="1649" y="2771"/>
                  </a:cubicBezTo>
                  <a:cubicBezTo>
                    <a:pt x="1535" y="2771"/>
                    <a:pt x="695" y="2026"/>
                    <a:pt x="340" y="2026"/>
                  </a:cubicBezTo>
                  <a:cubicBezTo>
                    <a:pt x="288" y="2026"/>
                    <a:pt x="247" y="2042"/>
                    <a:pt x="220" y="2078"/>
                  </a:cubicBezTo>
                  <a:cubicBezTo>
                    <a:pt x="0" y="2369"/>
                    <a:pt x="290" y="4377"/>
                    <a:pt x="908" y="6068"/>
                  </a:cubicBezTo>
                  <a:cubicBezTo>
                    <a:pt x="1529" y="7760"/>
                    <a:pt x="3227" y="11248"/>
                    <a:pt x="4147" y="11421"/>
                  </a:cubicBezTo>
                  <a:cubicBezTo>
                    <a:pt x="4223" y="11435"/>
                    <a:pt x="4303" y="11442"/>
                    <a:pt x="4388" y="11442"/>
                  </a:cubicBezTo>
                  <a:cubicBezTo>
                    <a:pt x="5584" y="11442"/>
                    <a:pt x="7675" y="10073"/>
                    <a:pt x="9587" y="8819"/>
                  </a:cubicBezTo>
                  <a:cubicBezTo>
                    <a:pt x="11686" y="7444"/>
                    <a:pt x="13667" y="5330"/>
                    <a:pt x="13537" y="5074"/>
                  </a:cubicBezTo>
                  <a:cubicBezTo>
                    <a:pt x="13490" y="4981"/>
                    <a:pt x="13277" y="4951"/>
                    <a:pt x="13025" y="4951"/>
                  </a:cubicBezTo>
                  <a:cubicBezTo>
                    <a:pt x="12587" y="4951"/>
                    <a:pt x="12033" y="5041"/>
                    <a:pt x="12033" y="5041"/>
                  </a:cubicBezTo>
                  <a:cubicBezTo>
                    <a:pt x="12033" y="5041"/>
                    <a:pt x="13179" y="3708"/>
                    <a:pt x="13033" y="3519"/>
                  </a:cubicBezTo>
                  <a:cubicBezTo>
                    <a:pt x="12970" y="3438"/>
                    <a:pt x="12735" y="3378"/>
                    <a:pt x="12384" y="3378"/>
                  </a:cubicBezTo>
                  <a:cubicBezTo>
                    <a:pt x="11911" y="3378"/>
                    <a:pt x="11228" y="3488"/>
                    <a:pt x="10474" y="3808"/>
                  </a:cubicBezTo>
                  <a:cubicBezTo>
                    <a:pt x="9158" y="4370"/>
                    <a:pt x="8344" y="5503"/>
                    <a:pt x="8344" y="5503"/>
                  </a:cubicBezTo>
                  <a:cubicBezTo>
                    <a:pt x="9550" y="3446"/>
                    <a:pt x="8477" y="14"/>
                    <a:pt x="7949" y="0"/>
                  </a:cubicBezTo>
                  <a:cubicBezTo>
                    <a:pt x="7946" y="0"/>
                    <a:pt x="7943" y="0"/>
                    <a:pt x="7940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2904050" y="1896300"/>
              <a:ext cx="92675" cy="205625"/>
            </a:xfrm>
            <a:custGeom>
              <a:avLst/>
              <a:gdLst/>
              <a:ahLst/>
              <a:cxnLst/>
              <a:rect l="l" t="t" r="r" b="b"/>
              <a:pathLst>
                <a:path w="3707" h="8225" extrusionOk="0">
                  <a:moveTo>
                    <a:pt x="331" y="1"/>
                  </a:moveTo>
                  <a:cubicBezTo>
                    <a:pt x="302" y="1"/>
                    <a:pt x="273" y="18"/>
                    <a:pt x="270" y="56"/>
                  </a:cubicBezTo>
                  <a:cubicBezTo>
                    <a:pt x="1" y="3089"/>
                    <a:pt x="1423" y="6066"/>
                    <a:pt x="3529" y="8196"/>
                  </a:cubicBezTo>
                  <a:cubicBezTo>
                    <a:pt x="3549" y="8216"/>
                    <a:pt x="3572" y="8225"/>
                    <a:pt x="3594" y="8225"/>
                  </a:cubicBezTo>
                  <a:cubicBezTo>
                    <a:pt x="3655" y="8225"/>
                    <a:pt x="3706" y="8157"/>
                    <a:pt x="3659" y="8094"/>
                  </a:cubicBezTo>
                  <a:cubicBezTo>
                    <a:pt x="1828" y="5675"/>
                    <a:pt x="197" y="3243"/>
                    <a:pt x="393" y="65"/>
                  </a:cubicBezTo>
                  <a:cubicBezTo>
                    <a:pt x="396" y="23"/>
                    <a:pt x="364" y="1"/>
                    <a:pt x="331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2902750" y="1879900"/>
              <a:ext cx="23675" cy="21250"/>
            </a:xfrm>
            <a:custGeom>
              <a:avLst/>
              <a:gdLst/>
              <a:ahLst/>
              <a:cxnLst/>
              <a:rect l="l" t="t" r="r" b="b"/>
              <a:pathLst>
                <a:path w="947" h="850" extrusionOk="0">
                  <a:moveTo>
                    <a:pt x="474" y="1"/>
                  </a:moveTo>
                  <a:cubicBezTo>
                    <a:pt x="336" y="1"/>
                    <a:pt x="198" y="62"/>
                    <a:pt x="123" y="180"/>
                  </a:cubicBezTo>
                  <a:cubicBezTo>
                    <a:pt x="0" y="376"/>
                    <a:pt x="33" y="639"/>
                    <a:pt x="229" y="775"/>
                  </a:cubicBezTo>
                  <a:cubicBezTo>
                    <a:pt x="300" y="825"/>
                    <a:pt x="387" y="850"/>
                    <a:pt x="474" y="850"/>
                  </a:cubicBezTo>
                  <a:cubicBezTo>
                    <a:pt x="611" y="850"/>
                    <a:pt x="749" y="788"/>
                    <a:pt x="824" y="669"/>
                  </a:cubicBezTo>
                  <a:cubicBezTo>
                    <a:pt x="947" y="473"/>
                    <a:pt x="914" y="213"/>
                    <a:pt x="718" y="74"/>
                  </a:cubicBezTo>
                  <a:cubicBezTo>
                    <a:pt x="647" y="25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948025" y="1861750"/>
              <a:ext cx="38775" cy="190200"/>
            </a:xfrm>
            <a:custGeom>
              <a:avLst/>
              <a:gdLst/>
              <a:ahLst/>
              <a:cxnLst/>
              <a:rect l="l" t="t" r="r" b="b"/>
              <a:pathLst>
                <a:path w="1551" h="7608" extrusionOk="0">
                  <a:moveTo>
                    <a:pt x="1520" y="0"/>
                  </a:moveTo>
                  <a:cubicBezTo>
                    <a:pt x="1513" y="0"/>
                    <a:pt x="1506" y="4"/>
                    <a:pt x="1502" y="12"/>
                  </a:cubicBezTo>
                  <a:cubicBezTo>
                    <a:pt x="362" y="2348"/>
                    <a:pt x="0" y="5059"/>
                    <a:pt x="861" y="7551"/>
                  </a:cubicBezTo>
                  <a:cubicBezTo>
                    <a:pt x="874" y="7590"/>
                    <a:pt x="906" y="7608"/>
                    <a:pt x="937" y="7608"/>
                  </a:cubicBezTo>
                  <a:cubicBezTo>
                    <a:pt x="984" y="7608"/>
                    <a:pt x="1029" y="7571"/>
                    <a:pt x="1013" y="7511"/>
                  </a:cubicBezTo>
                  <a:cubicBezTo>
                    <a:pt x="408" y="4979"/>
                    <a:pt x="455" y="2441"/>
                    <a:pt x="1542" y="35"/>
                  </a:cubicBezTo>
                  <a:cubicBezTo>
                    <a:pt x="1551" y="17"/>
                    <a:pt x="1535" y="0"/>
                    <a:pt x="1520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978725" y="1846450"/>
              <a:ext cx="23650" cy="21275"/>
            </a:xfrm>
            <a:custGeom>
              <a:avLst/>
              <a:gdLst/>
              <a:ahLst/>
              <a:cxnLst/>
              <a:rect l="l" t="t" r="r" b="b"/>
              <a:pathLst>
                <a:path w="946" h="851" extrusionOk="0">
                  <a:moveTo>
                    <a:pt x="465" y="1"/>
                  </a:moveTo>
                  <a:cubicBezTo>
                    <a:pt x="356" y="1"/>
                    <a:pt x="247" y="40"/>
                    <a:pt x="171" y="122"/>
                  </a:cubicBezTo>
                  <a:cubicBezTo>
                    <a:pt x="15" y="292"/>
                    <a:pt x="1" y="555"/>
                    <a:pt x="168" y="727"/>
                  </a:cubicBezTo>
                  <a:cubicBezTo>
                    <a:pt x="249" y="807"/>
                    <a:pt x="365" y="850"/>
                    <a:pt x="480" y="850"/>
                  </a:cubicBezTo>
                  <a:cubicBezTo>
                    <a:pt x="588" y="850"/>
                    <a:pt x="696" y="811"/>
                    <a:pt x="772" y="727"/>
                  </a:cubicBezTo>
                  <a:cubicBezTo>
                    <a:pt x="928" y="558"/>
                    <a:pt x="945" y="295"/>
                    <a:pt x="775" y="126"/>
                  </a:cubicBezTo>
                  <a:cubicBezTo>
                    <a:pt x="695" y="44"/>
                    <a:pt x="580" y="1"/>
                    <a:pt x="465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2972800" y="1879500"/>
              <a:ext cx="89525" cy="213700"/>
            </a:xfrm>
            <a:custGeom>
              <a:avLst/>
              <a:gdLst/>
              <a:ahLst/>
              <a:cxnLst/>
              <a:rect l="l" t="t" r="r" b="b"/>
              <a:pathLst>
                <a:path w="3581" h="8548" extrusionOk="0">
                  <a:moveTo>
                    <a:pt x="2900" y="1"/>
                  </a:moveTo>
                  <a:cubicBezTo>
                    <a:pt x="2892" y="1"/>
                    <a:pt x="2883" y="7"/>
                    <a:pt x="2883" y="17"/>
                  </a:cubicBezTo>
                  <a:cubicBezTo>
                    <a:pt x="3192" y="3332"/>
                    <a:pt x="1983" y="5884"/>
                    <a:pt x="26" y="8470"/>
                  </a:cubicBezTo>
                  <a:cubicBezTo>
                    <a:pt x="0" y="8505"/>
                    <a:pt x="34" y="8548"/>
                    <a:pt x="71" y="8548"/>
                  </a:cubicBezTo>
                  <a:cubicBezTo>
                    <a:pt x="83" y="8548"/>
                    <a:pt x="95" y="8543"/>
                    <a:pt x="106" y="8533"/>
                  </a:cubicBezTo>
                  <a:cubicBezTo>
                    <a:pt x="2268" y="6399"/>
                    <a:pt x="3581" y="3033"/>
                    <a:pt x="2917" y="13"/>
                  </a:cubicBezTo>
                  <a:cubicBezTo>
                    <a:pt x="2914" y="5"/>
                    <a:pt x="2907" y="1"/>
                    <a:pt x="2900" y="1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035325" y="1863300"/>
              <a:ext cx="23850" cy="21275"/>
            </a:xfrm>
            <a:custGeom>
              <a:avLst/>
              <a:gdLst/>
              <a:ahLst/>
              <a:cxnLst/>
              <a:rect l="l" t="t" r="r" b="b"/>
              <a:pathLst>
                <a:path w="954" h="851" extrusionOk="0">
                  <a:moveTo>
                    <a:pt x="469" y="0"/>
                  </a:moveTo>
                  <a:cubicBezTo>
                    <a:pt x="367" y="0"/>
                    <a:pt x="265" y="35"/>
                    <a:pt x="189" y="109"/>
                  </a:cubicBezTo>
                  <a:cubicBezTo>
                    <a:pt x="27" y="272"/>
                    <a:pt x="0" y="535"/>
                    <a:pt x="160" y="711"/>
                  </a:cubicBezTo>
                  <a:cubicBezTo>
                    <a:pt x="241" y="802"/>
                    <a:pt x="364" y="851"/>
                    <a:pt x="486" y="851"/>
                  </a:cubicBezTo>
                  <a:cubicBezTo>
                    <a:pt x="588" y="851"/>
                    <a:pt x="689" y="817"/>
                    <a:pt x="764" y="744"/>
                  </a:cubicBezTo>
                  <a:cubicBezTo>
                    <a:pt x="927" y="582"/>
                    <a:pt x="954" y="316"/>
                    <a:pt x="794" y="140"/>
                  </a:cubicBezTo>
                  <a:cubicBezTo>
                    <a:pt x="713" y="49"/>
                    <a:pt x="591" y="0"/>
                    <a:pt x="469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963900" y="1928975"/>
              <a:ext cx="132300" cy="150875"/>
            </a:xfrm>
            <a:custGeom>
              <a:avLst/>
              <a:gdLst/>
              <a:ahLst/>
              <a:cxnLst/>
              <a:rect l="l" t="t" r="r" b="b"/>
              <a:pathLst>
                <a:path w="5292" h="6035" extrusionOk="0">
                  <a:moveTo>
                    <a:pt x="5277" y="0"/>
                  </a:moveTo>
                  <a:cubicBezTo>
                    <a:pt x="5271" y="0"/>
                    <a:pt x="5264" y="4"/>
                    <a:pt x="5262" y="11"/>
                  </a:cubicBezTo>
                  <a:cubicBezTo>
                    <a:pt x="4429" y="2716"/>
                    <a:pt x="2328" y="4397"/>
                    <a:pt x="63" y="5909"/>
                  </a:cubicBezTo>
                  <a:cubicBezTo>
                    <a:pt x="1" y="5951"/>
                    <a:pt x="41" y="6035"/>
                    <a:pt x="102" y="6035"/>
                  </a:cubicBezTo>
                  <a:cubicBezTo>
                    <a:pt x="112" y="6035"/>
                    <a:pt x="124" y="6032"/>
                    <a:pt x="135" y="6026"/>
                  </a:cubicBezTo>
                  <a:cubicBezTo>
                    <a:pt x="2568" y="4753"/>
                    <a:pt x="4651" y="2753"/>
                    <a:pt x="5289" y="14"/>
                  </a:cubicBezTo>
                  <a:cubicBezTo>
                    <a:pt x="5291" y="5"/>
                    <a:pt x="5284" y="0"/>
                    <a:pt x="5277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087975" y="1911025"/>
              <a:ext cx="24450" cy="21375"/>
            </a:xfrm>
            <a:custGeom>
              <a:avLst/>
              <a:gdLst/>
              <a:ahLst/>
              <a:cxnLst/>
              <a:rect l="l" t="t" r="r" b="b"/>
              <a:pathLst>
                <a:path w="978" h="855" extrusionOk="0">
                  <a:moveTo>
                    <a:pt x="480" y="0"/>
                  </a:moveTo>
                  <a:cubicBezTo>
                    <a:pt x="404" y="0"/>
                    <a:pt x="329" y="21"/>
                    <a:pt x="263" y="65"/>
                  </a:cubicBezTo>
                  <a:cubicBezTo>
                    <a:pt x="74" y="194"/>
                    <a:pt x="0" y="447"/>
                    <a:pt x="124" y="650"/>
                  </a:cubicBezTo>
                  <a:cubicBezTo>
                    <a:pt x="203" y="777"/>
                    <a:pt x="351" y="855"/>
                    <a:pt x="498" y="855"/>
                  </a:cubicBezTo>
                  <a:cubicBezTo>
                    <a:pt x="573" y="855"/>
                    <a:pt x="647" y="834"/>
                    <a:pt x="712" y="789"/>
                  </a:cubicBezTo>
                  <a:cubicBezTo>
                    <a:pt x="905" y="660"/>
                    <a:pt x="977" y="407"/>
                    <a:pt x="851" y="205"/>
                  </a:cubicBezTo>
                  <a:cubicBezTo>
                    <a:pt x="774" y="77"/>
                    <a:pt x="627" y="0"/>
                    <a:pt x="480" y="0"/>
                  </a:cubicBez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2798225" y="1904400"/>
              <a:ext cx="405400" cy="219600"/>
            </a:xfrm>
            <a:custGeom>
              <a:avLst/>
              <a:gdLst/>
              <a:ahLst/>
              <a:cxnLst/>
              <a:rect l="l" t="t" r="r" b="b"/>
              <a:pathLst>
                <a:path w="16216" h="8784" extrusionOk="0">
                  <a:moveTo>
                    <a:pt x="2000" y="1"/>
                  </a:moveTo>
                  <a:cubicBezTo>
                    <a:pt x="1824" y="1"/>
                    <a:pt x="1706" y="37"/>
                    <a:pt x="1655" y="97"/>
                  </a:cubicBezTo>
                  <a:cubicBezTo>
                    <a:pt x="1353" y="470"/>
                    <a:pt x="2529" y="2181"/>
                    <a:pt x="2529" y="2181"/>
                  </a:cubicBezTo>
                  <a:cubicBezTo>
                    <a:pt x="2529" y="2181"/>
                    <a:pt x="794" y="1184"/>
                    <a:pt x="262" y="1184"/>
                  </a:cubicBezTo>
                  <a:cubicBezTo>
                    <a:pt x="182" y="1184"/>
                    <a:pt x="129" y="1207"/>
                    <a:pt x="114" y="1260"/>
                  </a:cubicBezTo>
                  <a:cubicBezTo>
                    <a:pt x="1" y="1663"/>
                    <a:pt x="1383" y="2520"/>
                    <a:pt x="2573" y="3988"/>
                  </a:cubicBezTo>
                  <a:cubicBezTo>
                    <a:pt x="3686" y="5371"/>
                    <a:pt x="4410" y="7716"/>
                    <a:pt x="6344" y="8527"/>
                  </a:cubicBezTo>
                  <a:cubicBezTo>
                    <a:pt x="6463" y="8581"/>
                    <a:pt x="6593" y="8627"/>
                    <a:pt x="6726" y="8667"/>
                  </a:cubicBezTo>
                  <a:cubicBezTo>
                    <a:pt x="6770" y="8676"/>
                    <a:pt x="6813" y="8687"/>
                    <a:pt x="6853" y="8696"/>
                  </a:cubicBezTo>
                  <a:cubicBezTo>
                    <a:pt x="6885" y="8707"/>
                    <a:pt x="6916" y="8713"/>
                    <a:pt x="6945" y="8720"/>
                  </a:cubicBezTo>
                  <a:cubicBezTo>
                    <a:pt x="7159" y="8763"/>
                    <a:pt x="7369" y="8784"/>
                    <a:pt x="7574" y="8784"/>
                  </a:cubicBezTo>
                  <a:cubicBezTo>
                    <a:pt x="7624" y="8784"/>
                    <a:pt x="7673" y="8782"/>
                    <a:pt x="7723" y="8780"/>
                  </a:cubicBezTo>
                  <a:cubicBezTo>
                    <a:pt x="9474" y="8693"/>
                    <a:pt x="10916" y="7125"/>
                    <a:pt x="11737" y="6510"/>
                  </a:cubicBezTo>
                  <a:cubicBezTo>
                    <a:pt x="12707" y="5782"/>
                    <a:pt x="15173" y="5431"/>
                    <a:pt x="14880" y="4915"/>
                  </a:cubicBezTo>
                  <a:cubicBezTo>
                    <a:pt x="14662" y="4529"/>
                    <a:pt x="13526" y="4481"/>
                    <a:pt x="12965" y="4481"/>
                  </a:cubicBezTo>
                  <a:cubicBezTo>
                    <a:pt x="12798" y="4481"/>
                    <a:pt x="12682" y="4486"/>
                    <a:pt x="12657" y="4486"/>
                  </a:cubicBezTo>
                  <a:cubicBezTo>
                    <a:pt x="12820" y="4434"/>
                    <a:pt x="16216" y="3297"/>
                    <a:pt x="15442" y="2962"/>
                  </a:cubicBezTo>
                  <a:cubicBezTo>
                    <a:pt x="14760" y="2666"/>
                    <a:pt x="14023" y="2550"/>
                    <a:pt x="13284" y="2550"/>
                  </a:cubicBezTo>
                  <a:cubicBezTo>
                    <a:pt x="10526" y="2550"/>
                    <a:pt x="7750" y="4175"/>
                    <a:pt x="7750" y="4175"/>
                  </a:cubicBezTo>
                  <a:cubicBezTo>
                    <a:pt x="5284" y="922"/>
                    <a:pt x="2897" y="1"/>
                    <a:pt x="2000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2856150" y="1973525"/>
              <a:ext cx="113400" cy="148300"/>
            </a:xfrm>
            <a:custGeom>
              <a:avLst/>
              <a:gdLst/>
              <a:ahLst/>
              <a:cxnLst/>
              <a:rect l="l" t="t" r="r" b="b"/>
              <a:pathLst>
                <a:path w="4536" h="5932" extrusionOk="0">
                  <a:moveTo>
                    <a:pt x="1136" y="1"/>
                  </a:moveTo>
                  <a:cubicBezTo>
                    <a:pt x="1113" y="1"/>
                    <a:pt x="1095" y="35"/>
                    <a:pt x="1119" y="54"/>
                  </a:cubicBezTo>
                  <a:cubicBezTo>
                    <a:pt x="2794" y="1336"/>
                    <a:pt x="3040" y="3496"/>
                    <a:pt x="3950" y="5241"/>
                  </a:cubicBezTo>
                  <a:cubicBezTo>
                    <a:pt x="2645" y="3595"/>
                    <a:pt x="1777" y="1579"/>
                    <a:pt x="53" y="229"/>
                  </a:cubicBezTo>
                  <a:cubicBezTo>
                    <a:pt x="48" y="226"/>
                    <a:pt x="43" y="224"/>
                    <a:pt x="38" y="224"/>
                  </a:cubicBezTo>
                  <a:cubicBezTo>
                    <a:pt x="17" y="224"/>
                    <a:pt x="1" y="253"/>
                    <a:pt x="20" y="269"/>
                  </a:cubicBezTo>
                  <a:cubicBezTo>
                    <a:pt x="1303" y="1469"/>
                    <a:pt x="2126" y="2858"/>
                    <a:pt x="3027" y="4340"/>
                  </a:cubicBezTo>
                  <a:cubicBezTo>
                    <a:pt x="3326" y="4832"/>
                    <a:pt x="3651" y="5324"/>
                    <a:pt x="4027" y="5762"/>
                  </a:cubicBezTo>
                  <a:cubicBezTo>
                    <a:pt x="4146" y="5816"/>
                    <a:pt x="4276" y="5862"/>
                    <a:pt x="4409" y="5902"/>
                  </a:cubicBezTo>
                  <a:cubicBezTo>
                    <a:pt x="4453" y="5911"/>
                    <a:pt x="4496" y="5922"/>
                    <a:pt x="4536" y="5931"/>
                  </a:cubicBezTo>
                  <a:cubicBezTo>
                    <a:pt x="3329" y="3965"/>
                    <a:pt x="3160" y="1353"/>
                    <a:pt x="1153" y="7"/>
                  </a:cubicBezTo>
                  <a:cubicBezTo>
                    <a:pt x="1147" y="2"/>
                    <a:pt x="1141" y="1"/>
                    <a:pt x="113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2971850" y="2040950"/>
              <a:ext cx="144775" cy="83050"/>
            </a:xfrm>
            <a:custGeom>
              <a:avLst/>
              <a:gdLst/>
              <a:ahLst/>
              <a:cxnLst/>
              <a:rect l="l" t="t" r="r" b="b"/>
              <a:pathLst>
                <a:path w="5791" h="3322" extrusionOk="0">
                  <a:moveTo>
                    <a:pt x="3986" y="1"/>
                  </a:moveTo>
                  <a:cubicBezTo>
                    <a:pt x="3984" y="1"/>
                    <a:pt x="3983" y="1"/>
                    <a:pt x="3981" y="1"/>
                  </a:cubicBezTo>
                  <a:cubicBezTo>
                    <a:pt x="2247" y="473"/>
                    <a:pt x="1363" y="2347"/>
                    <a:pt x="0" y="3258"/>
                  </a:cubicBezTo>
                  <a:cubicBezTo>
                    <a:pt x="214" y="3301"/>
                    <a:pt x="424" y="3322"/>
                    <a:pt x="629" y="3322"/>
                  </a:cubicBezTo>
                  <a:cubicBezTo>
                    <a:pt x="679" y="3322"/>
                    <a:pt x="728" y="3320"/>
                    <a:pt x="778" y="3318"/>
                  </a:cubicBezTo>
                  <a:cubicBezTo>
                    <a:pt x="1207" y="3091"/>
                    <a:pt x="1592" y="2753"/>
                    <a:pt x="1961" y="2424"/>
                  </a:cubicBezTo>
                  <a:cubicBezTo>
                    <a:pt x="3084" y="1427"/>
                    <a:pt x="4237" y="493"/>
                    <a:pt x="5759" y="228"/>
                  </a:cubicBezTo>
                  <a:cubicBezTo>
                    <a:pt x="5790" y="224"/>
                    <a:pt x="5786" y="177"/>
                    <a:pt x="5758" y="177"/>
                  </a:cubicBezTo>
                  <a:cubicBezTo>
                    <a:pt x="5756" y="177"/>
                    <a:pt x="5754" y="177"/>
                    <a:pt x="5752" y="178"/>
                  </a:cubicBezTo>
                  <a:cubicBezTo>
                    <a:pt x="4775" y="308"/>
                    <a:pt x="3912" y="702"/>
                    <a:pt x="3104" y="1257"/>
                  </a:cubicBezTo>
                  <a:cubicBezTo>
                    <a:pt x="2184" y="1889"/>
                    <a:pt x="1403" y="2879"/>
                    <a:pt x="359" y="3268"/>
                  </a:cubicBezTo>
                  <a:cubicBezTo>
                    <a:pt x="486" y="3168"/>
                    <a:pt x="605" y="3055"/>
                    <a:pt x="728" y="2932"/>
                  </a:cubicBezTo>
                  <a:cubicBezTo>
                    <a:pt x="1774" y="1872"/>
                    <a:pt x="2506" y="553"/>
                    <a:pt x="3995" y="48"/>
                  </a:cubicBezTo>
                  <a:cubicBezTo>
                    <a:pt x="4019" y="42"/>
                    <a:pt x="4009" y="1"/>
                    <a:pt x="398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124475" y="2038950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7" y="1"/>
                  </a:moveTo>
                  <a:cubicBezTo>
                    <a:pt x="2" y="1"/>
                    <a:pt x="0" y="9"/>
                    <a:pt x="6" y="12"/>
                  </a:cubicBezTo>
                  <a:cubicBezTo>
                    <a:pt x="12" y="12"/>
                    <a:pt x="16" y="2"/>
                    <a:pt x="9" y="2"/>
                  </a:cubicBezTo>
                  <a:cubicBezTo>
                    <a:pt x="8" y="1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2756950" y="1331100"/>
              <a:ext cx="148125" cy="231175"/>
            </a:xfrm>
            <a:custGeom>
              <a:avLst/>
              <a:gdLst/>
              <a:ahLst/>
              <a:cxnLst/>
              <a:rect l="l" t="t" r="r" b="b"/>
              <a:pathLst>
                <a:path w="5925" h="9247" extrusionOk="0">
                  <a:moveTo>
                    <a:pt x="2506" y="1"/>
                  </a:moveTo>
                  <a:cubicBezTo>
                    <a:pt x="2371" y="1"/>
                    <a:pt x="0" y="6578"/>
                    <a:pt x="4210" y="9243"/>
                  </a:cubicBezTo>
                  <a:cubicBezTo>
                    <a:pt x="4213" y="9245"/>
                    <a:pt x="4217" y="9246"/>
                    <a:pt x="4221" y="9246"/>
                  </a:cubicBezTo>
                  <a:cubicBezTo>
                    <a:pt x="4423" y="9246"/>
                    <a:pt x="5924" y="7068"/>
                    <a:pt x="5397" y="4864"/>
                  </a:cubicBezTo>
                  <a:cubicBezTo>
                    <a:pt x="4858" y="2614"/>
                    <a:pt x="2606" y="119"/>
                    <a:pt x="2509" y="2"/>
                  </a:cubicBezTo>
                  <a:cubicBezTo>
                    <a:pt x="2508" y="1"/>
                    <a:pt x="2507" y="1"/>
                    <a:pt x="2506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798750" y="1337800"/>
              <a:ext cx="100025" cy="282700"/>
            </a:xfrm>
            <a:custGeom>
              <a:avLst/>
              <a:gdLst/>
              <a:ahLst/>
              <a:cxnLst/>
              <a:rect l="l" t="t" r="r" b="b"/>
              <a:pathLst>
                <a:path w="4001" h="11308" extrusionOk="0">
                  <a:moveTo>
                    <a:pt x="915" y="0"/>
                  </a:moveTo>
                  <a:cubicBezTo>
                    <a:pt x="907" y="0"/>
                    <a:pt x="898" y="7"/>
                    <a:pt x="900" y="17"/>
                  </a:cubicBezTo>
                  <a:cubicBezTo>
                    <a:pt x="1030" y="1017"/>
                    <a:pt x="1236" y="2010"/>
                    <a:pt x="1452" y="2997"/>
                  </a:cubicBezTo>
                  <a:cubicBezTo>
                    <a:pt x="1010" y="2755"/>
                    <a:pt x="492" y="2691"/>
                    <a:pt x="56" y="2432"/>
                  </a:cubicBezTo>
                  <a:cubicBezTo>
                    <a:pt x="52" y="2430"/>
                    <a:pt x="48" y="2429"/>
                    <a:pt x="44" y="2429"/>
                  </a:cubicBezTo>
                  <a:cubicBezTo>
                    <a:pt x="19" y="2429"/>
                    <a:pt x="0" y="2465"/>
                    <a:pt x="23" y="2482"/>
                  </a:cubicBezTo>
                  <a:cubicBezTo>
                    <a:pt x="478" y="2815"/>
                    <a:pt x="1016" y="2950"/>
                    <a:pt x="1501" y="3223"/>
                  </a:cubicBezTo>
                  <a:cubicBezTo>
                    <a:pt x="1681" y="4051"/>
                    <a:pt x="1864" y="4875"/>
                    <a:pt x="2013" y="5706"/>
                  </a:cubicBezTo>
                  <a:cubicBezTo>
                    <a:pt x="2139" y="6410"/>
                    <a:pt x="2219" y="7104"/>
                    <a:pt x="2269" y="7795"/>
                  </a:cubicBezTo>
                  <a:cubicBezTo>
                    <a:pt x="1721" y="7486"/>
                    <a:pt x="1126" y="7244"/>
                    <a:pt x="561" y="6965"/>
                  </a:cubicBezTo>
                  <a:cubicBezTo>
                    <a:pt x="555" y="6962"/>
                    <a:pt x="549" y="6960"/>
                    <a:pt x="543" y="6960"/>
                  </a:cubicBezTo>
                  <a:cubicBezTo>
                    <a:pt x="506" y="6960"/>
                    <a:pt x="484" y="7018"/>
                    <a:pt x="524" y="7041"/>
                  </a:cubicBezTo>
                  <a:cubicBezTo>
                    <a:pt x="1110" y="7353"/>
                    <a:pt x="1678" y="7709"/>
                    <a:pt x="2283" y="7982"/>
                  </a:cubicBezTo>
                  <a:cubicBezTo>
                    <a:pt x="2352" y="9065"/>
                    <a:pt x="2346" y="10144"/>
                    <a:pt x="2312" y="11261"/>
                  </a:cubicBezTo>
                  <a:cubicBezTo>
                    <a:pt x="2312" y="11293"/>
                    <a:pt x="2336" y="11308"/>
                    <a:pt x="2360" y="11308"/>
                  </a:cubicBezTo>
                  <a:cubicBezTo>
                    <a:pt x="2384" y="11308"/>
                    <a:pt x="2409" y="11294"/>
                    <a:pt x="2415" y="11268"/>
                  </a:cubicBezTo>
                  <a:cubicBezTo>
                    <a:pt x="2824" y="9656"/>
                    <a:pt x="2608" y="7859"/>
                    <a:pt x="2312" y="6217"/>
                  </a:cubicBezTo>
                  <a:cubicBezTo>
                    <a:pt x="2894" y="5941"/>
                    <a:pt x="3415" y="5559"/>
                    <a:pt x="3961" y="5223"/>
                  </a:cubicBezTo>
                  <a:cubicBezTo>
                    <a:pt x="4001" y="5200"/>
                    <a:pt x="3976" y="5143"/>
                    <a:pt x="3939" y="5143"/>
                  </a:cubicBezTo>
                  <a:cubicBezTo>
                    <a:pt x="3933" y="5143"/>
                    <a:pt x="3927" y="5144"/>
                    <a:pt x="3921" y="5147"/>
                  </a:cubicBezTo>
                  <a:cubicBezTo>
                    <a:pt x="3355" y="5416"/>
                    <a:pt x="2781" y="5679"/>
                    <a:pt x="2286" y="6074"/>
                  </a:cubicBezTo>
                  <a:cubicBezTo>
                    <a:pt x="2263" y="5945"/>
                    <a:pt x="2239" y="5815"/>
                    <a:pt x="2216" y="5689"/>
                  </a:cubicBezTo>
                  <a:cubicBezTo>
                    <a:pt x="2209" y="5652"/>
                    <a:pt x="2199" y="5619"/>
                    <a:pt x="2193" y="5582"/>
                  </a:cubicBezTo>
                  <a:cubicBezTo>
                    <a:pt x="2199" y="5579"/>
                    <a:pt x="2203" y="5579"/>
                    <a:pt x="2206" y="5576"/>
                  </a:cubicBezTo>
                  <a:cubicBezTo>
                    <a:pt x="2728" y="5151"/>
                    <a:pt x="3240" y="4712"/>
                    <a:pt x="3771" y="4300"/>
                  </a:cubicBezTo>
                  <a:cubicBezTo>
                    <a:pt x="3799" y="4278"/>
                    <a:pt x="3778" y="4241"/>
                    <a:pt x="3751" y="4241"/>
                  </a:cubicBezTo>
                  <a:cubicBezTo>
                    <a:pt x="3745" y="4241"/>
                    <a:pt x="3740" y="4243"/>
                    <a:pt x="3734" y="4246"/>
                  </a:cubicBezTo>
                  <a:cubicBezTo>
                    <a:pt x="3166" y="4572"/>
                    <a:pt x="2634" y="4948"/>
                    <a:pt x="2156" y="5396"/>
                  </a:cubicBezTo>
                  <a:cubicBezTo>
                    <a:pt x="2010" y="4659"/>
                    <a:pt x="1847" y="3924"/>
                    <a:pt x="1678" y="3190"/>
                  </a:cubicBezTo>
                  <a:cubicBezTo>
                    <a:pt x="1678" y="3174"/>
                    <a:pt x="1674" y="3157"/>
                    <a:pt x="1665" y="3143"/>
                  </a:cubicBezTo>
                  <a:cubicBezTo>
                    <a:pt x="1541" y="2605"/>
                    <a:pt x="1412" y="2070"/>
                    <a:pt x="1286" y="1535"/>
                  </a:cubicBezTo>
                  <a:cubicBezTo>
                    <a:pt x="1289" y="1532"/>
                    <a:pt x="1292" y="1532"/>
                    <a:pt x="1292" y="1529"/>
                  </a:cubicBezTo>
                  <a:cubicBezTo>
                    <a:pt x="1481" y="1249"/>
                    <a:pt x="1648" y="957"/>
                    <a:pt x="1824" y="671"/>
                  </a:cubicBezTo>
                  <a:cubicBezTo>
                    <a:pt x="1841" y="645"/>
                    <a:pt x="1814" y="618"/>
                    <a:pt x="1790" y="618"/>
                  </a:cubicBezTo>
                  <a:cubicBezTo>
                    <a:pt x="1780" y="618"/>
                    <a:pt x="1771" y="622"/>
                    <a:pt x="1764" y="631"/>
                  </a:cubicBezTo>
                  <a:cubicBezTo>
                    <a:pt x="1585" y="874"/>
                    <a:pt x="1406" y="1116"/>
                    <a:pt x="1249" y="1375"/>
                  </a:cubicBezTo>
                  <a:cubicBezTo>
                    <a:pt x="1139" y="921"/>
                    <a:pt x="1033" y="465"/>
                    <a:pt x="930" y="10"/>
                  </a:cubicBezTo>
                  <a:cubicBezTo>
                    <a:pt x="927" y="3"/>
                    <a:pt x="921" y="0"/>
                    <a:pt x="915" y="0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2860800" y="1521100"/>
              <a:ext cx="199925" cy="102325"/>
            </a:xfrm>
            <a:custGeom>
              <a:avLst/>
              <a:gdLst/>
              <a:ahLst/>
              <a:cxnLst/>
              <a:rect l="l" t="t" r="r" b="b"/>
              <a:pathLst>
                <a:path w="7997" h="4093" extrusionOk="0">
                  <a:moveTo>
                    <a:pt x="5156" y="0"/>
                  </a:moveTo>
                  <a:cubicBezTo>
                    <a:pt x="4452" y="0"/>
                    <a:pt x="3703" y="95"/>
                    <a:pt x="3023" y="367"/>
                  </a:cubicBezTo>
                  <a:cubicBezTo>
                    <a:pt x="947" y="1201"/>
                    <a:pt x="0" y="3653"/>
                    <a:pt x="0" y="3653"/>
                  </a:cubicBezTo>
                  <a:cubicBezTo>
                    <a:pt x="857" y="3962"/>
                    <a:pt x="1645" y="4092"/>
                    <a:pt x="2365" y="4092"/>
                  </a:cubicBezTo>
                  <a:cubicBezTo>
                    <a:pt x="6112" y="4092"/>
                    <a:pt x="7997" y="565"/>
                    <a:pt x="7925" y="473"/>
                  </a:cubicBezTo>
                  <a:cubicBezTo>
                    <a:pt x="7867" y="402"/>
                    <a:pt x="6608" y="0"/>
                    <a:pt x="5156" y="0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2824450" y="1521100"/>
              <a:ext cx="220050" cy="112025"/>
            </a:xfrm>
            <a:custGeom>
              <a:avLst/>
              <a:gdLst/>
              <a:ahLst/>
              <a:cxnLst/>
              <a:rect l="l" t="t" r="r" b="b"/>
              <a:pathLst>
                <a:path w="8802" h="4481" extrusionOk="0">
                  <a:moveTo>
                    <a:pt x="5170" y="1"/>
                  </a:moveTo>
                  <a:cubicBezTo>
                    <a:pt x="5167" y="1"/>
                    <a:pt x="5164" y="3"/>
                    <a:pt x="5162" y="8"/>
                  </a:cubicBezTo>
                  <a:cubicBezTo>
                    <a:pt x="4926" y="642"/>
                    <a:pt x="4627" y="1304"/>
                    <a:pt x="4474" y="1972"/>
                  </a:cubicBezTo>
                  <a:cubicBezTo>
                    <a:pt x="2899" y="2590"/>
                    <a:pt x="1387" y="3364"/>
                    <a:pt x="68" y="4331"/>
                  </a:cubicBezTo>
                  <a:cubicBezTo>
                    <a:pt x="0" y="4382"/>
                    <a:pt x="33" y="4481"/>
                    <a:pt x="102" y="4481"/>
                  </a:cubicBezTo>
                  <a:cubicBezTo>
                    <a:pt x="114" y="4481"/>
                    <a:pt x="127" y="4477"/>
                    <a:pt x="142" y="4470"/>
                  </a:cubicBezTo>
                  <a:cubicBezTo>
                    <a:pt x="1051" y="4016"/>
                    <a:pt x="1933" y="3521"/>
                    <a:pt x="2833" y="3062"/>
                  </a:cubicBezTo>
                  <a:cubicBezTo>
                    <a:pt x="2996" y="3265"/>
                    <a:pt x="3192" y="3441"/>
                    <a:pt x="3378" y="3617"/>
                  </a:cubicBezTo>
                  <a:cubicBezTo>
                    <a:pt x="3620" y="3849"/>
                    <a:pt x="3856" y="4108"/>
                    <a:pt x="4142" y="4284"/>
                  </a:cubicBezTo>
                  <a:cubicBezTo>
                    <a:pt x="4152" y="4291"/>
                    <a:pt x="4163" y="4294"/>
                    <a:pt x="4172" y="4294"/>
                  </a:cubicBezTo>
                  <a:cubicBezTo>
                    <a:pt x="4213" y="4294"/>
                    <a:pt x="4239" y="4239"/>
                    <a:pt x="4212" y="4198"/>
                  </a:cubicBezTo>
                  <a:cubicBezTo>
                    <a:pt x="3999" y="3919"/>
                    <a:pt x="3710" y="3690"/>
                    <a:pt x="3454" y="3447"/>
                  </a:cubicBezTo>
                  <a:cubicBezTo>
                    <a:pt x="3292" y="3298"/>
                    <a:pt x="3132" y="3135"/>
                    <a:pt x="2959" y="2999"/>
                  </a:cubicBezTo>
                  <a:cubicBezTo>
                    <a:pt x="3378" y="2786"/>
                    <a:pt x="3800" y="2580"/>
                    <a:pt x="4232" y="2394"/>
                  </a:cubicBezTo>
                  <a:cubicBezTo>
                    <a:pt x="4899" y="2102"/>
                    <a:pt x="5577" y="1829"/>
                    <a:pt x="6262" y="1573"/>
                  </a:cubicBezTo>
                  <a:lnTo>
                    <a:pt x="6262" y="1573"/>
                  </a:lnTo>
                  <a:cubicBezTo>
                    <a:pt x="6259" y="1593"/>
                    <a:pt x="6265" y="1613"/>
                    <a:pt x="6282" y="1633"/>
                  </a:cubicBezTo>
                  <a:cubicBezTo>
                    <a:pt x="6664" y="2058"/>
                    <a:pt x="7040" y="2487"/>
                    <a:pt x="7471" y="2863"/>
                  </a:cubicBezTo>
                  <a:cubicBezTo>
                    <a:pt x="7474" y="2865"/>
                    <a:pt x="7478" y="2866"/>
                    <a:pt x="7482" y="2866"/>
                  </a:cubicBezTo>
                  <a:cubicBezTo>
                    <a:pt x="7495" y="2866"/>
                    <a:pt x="7508" y="2855"/>
                    <a:pt x="7498" y="2839"/>
                  </a:cubicBezTo>
                  <a:cubicBezTo>
                    <a:pt x="7169" y="2371"/>
                    <a:pt x="6777" y="1952"/>
                    <a:pt x="6391" y="1527"/>
                  </a:cubicBezTo>
                  <a:cubicBezTo>
                    <a:pt x="6524" y="1477"/>
                    <a:pt x="6658" y="1427"/>
                    <a:pt x="6790" y="1380"/>
                  </a:cubicBezTo>
                  <a:cubicBezTo>
                    <a:pt x="7252" y="1676"/>
                    <a:pt x="7710" y="2038"/>
                    <a:pt x="8213" y="2257"/>
                  </a:cubicBezTo>
                  <a:cubicBezTo>
                    <a:pt x="8218" y="2260"/>
                    <a:pt x="8224" y="2261"/>
                    <a:pt x="8229" y="2261"/>
                  </a:cubicBezTo>
                  <a:cubicBezTo>
                    <a:pt x="8257" y="2261"/>
                    <a:pt x="8280" y="2230"/>
                    <a:pt x="8256" y="2208"/>
                  </a:cubicBezTo>
                  <a:cubicBezTo>
                    <a:pt x="7877" y="1859"/>
                    <a:pt x="7405" y="1596"/>
                    <a:pt x="6969" y="1314"/>
                  </a:cubicBezTo>
                  <a:cubicBezTo>
                    <a:pt x="7568" y="1105"/>
                    <a:pt x="8169" y="906"/>
                    <a:pt x="8774" y="722"/>
                  </a:cubicBezTo>
                  <a:cubicBezTo>
                    <a:pt x="8802" y="713"/>
                    <a:pt x="8795" y="675"/>
                    <a:pt x="8770" y="675"/>
                  </a:cubicBezTo>
                  <a:cubicBezTo>
                    <a:pt x="8768" y="675"/>
                    <a:pt x="8766" y="676"/>
                    <a:pt x="8764" y="676"/>
                  </a:cubicBezTo>
                  <a:cubicBezTo>
                    <a:pt x="7422" y="975"/>
                    <a:pt x="6043" y="1374"/>
                    <a:pt x="4704" y="1883"/>
                  </a:cubicBezTo>
                  <a:cubicBezTo>
                    <a:pt x="4959" y="1297"/>
                    <a:pt x="5083" y="627"/>
                    <a:pt x="5182" y="15"/>
                  </a:cubicBezTo>
                  <a:cubicBezTo>
                    <a:pt x="5182" y="7"/>
                    <a:pt x="5176" y="1"/>
                    <a:pt x="5170" y="1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2659025" y="1509525"/>
              <a:ext cx="267075" cy="257525"/>
            </a:xfrm>
            <a:custGeom>
              <a:avLst/>
              <a:gdLst/>
              <a:ahLst/>
              <a:cxnLst/>
              <a:rect l="l" t="t" r="r" b="b"/>
              <a:pathLst>
                <a:path w="10683" h="10301" extrusionOk="0">
                  <a:moveTo>
                    <a:pt x="5669" y="0"/>
                  </a:moveTo>
                  <a:cubicBezTo>
                    <a:pt x="4123" y="0"/>
                    <a:pt x="2510" y="495"/>
                    <a:pt x="1548" y="1428"/>
                  </a:cubicBezTo>
                  <a:cubicBezTo>
                    <a:pt x="1462" y="1511"/>
                    <a:pt x="1379" y="1604"/>
                    <a:pt x="1302" y="1711"/>
                  </a:cubicBezTo>
                  <a:cubicBezTo>
                    <a:pt x="1216" y="1827"/>
                    <a:pt x="1133" y="1956"/>
                    <a:pt x="1057" y="2096"/>
                  </a:cubicBezTo>
                  <a:cubicBezTo>
                    <a:pt x="0" y="4060"/>
                    <a:pt x="109" y="8134"/>
                    <a:pt x="2193" y="9546"/>
                  </a:cubicBezTo>
                  <a:cubicBezTo>
                    <a:pt x="2972" y="10076"/>
                    <a:pt x="3885" y="10301"/>
                    <a:pt x="4811" y="10301"/>
                  </a:cubicBezTo>
                  <a:cubicBezTo>
                    <a:pt x="5185" y="10301"/>
                    <a:pt x="5560" y="10264"/>
                    <a:pt x="5931" y="10197"/>
                  </a:cubicBezTo>
                  <a:cubicBezTo>
                    <a:pt x="5984" y="10187"/>
                    <a:pt x="6041" y="10177"/>
                    <a:pt x="6093" y="10164"/>
                  </a:cubicBezTo>
                  <a:cubicBezTo>
                    <a:pt x="7533" y="9865"/>
                    <a:pt x="8872" y="9097"/>
                    <a:pt x="9636" y="8167"/>
                  </a:cubicBezTo>
                  <a:cubicBezTo>
                    <a:pt x="10450" y="7173"/>
                    <a:pt x="10683" y="5559"/>
                    <a:pt x="10430" y="4056"/>
                  </a:cubicBezTo>
                  <a:cubicBezTo>
                    <a:pt x="10417" y="3956"/>
                    <a:pt x="10397" y="3861"/>
                    <a:pt x="10377" y="3764"/>
                  </a:cubicBezTo>
                  <a:cubicBezTo>
                    <a:pt x="10145" y="2661"/>
                    <a:pt x="9649" y="1644"/>
                    <a:pt x="8932" y="1016"/>
                  </a:cubicBezTo>
                  <a:cubicBezTo>
                    <a:pt x="8822" y="920"/>
                    <a:pt x="8705" y="834"/>
                    <a:pt x="8579" y="751"/>
                  </a:cubicBezTo>
                  <a:cubicBezTo>
                    <a:pt x="8463" y="674"/>
                    <a:pt x="8340" y="604"/>
                    <a:pt x="8207" y="538"/>
                  </a:cubicBezTo>
                  <a:cubicBezTo>
                    <a:pt x="7485" y="176"/>
                    <a:pt x="6589" y="0"/>
                    <a:pt x="5669" y="0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680975" y="1519150"/>
              <a:ext cx="255850" cy="254900"/>
            </a:xfrm>
            <a:custGeom>
              <a:avLst/>
              <a:gdLst/>
              <a:ahLst/>
              <a:cxnLst/>
              <a:rect l="l" t="t" r="r" b="b"/>
              <a:pathLst>
                <a:path w="10234" h="10196" extrusionOk="0">
                  <a:moveTo>
                    <a:pt x="6196" y="2598"/>
                  </a:moveTo>
                  <a:cubicBezTo>
                    <a:pt x="6332" y="2705"/>
                    <a:pt x="6465" y="2814"/>
                    <a:pt x="6591" y="2927"/>
                  </a:cubicBezTo>
                  <a:cubicBezTo>
                    <a:pt x="6625" y="3456"/>
                    <a:pt x="6568" y="3957"/>
                    <a:pt x="6456" y="4439"/>
                  </a:cubicBezTo>
                  <a:cubicBezTo>
                    <a:pt x="5999" y="4041"/>
                    <a:pt x="5438" y="3830"/>
                    <a:pt x="4851" y="3830"/>
                  </a:cubicBezTo>
                  <a:cubicBezTo>
                    <a:pt x="4737" y="3830"/>
                    <a:pt x="4621" y="3838"/>
                    <a:pt x="4505" y="3855"/>
                  </a:cubicBezTo>
                  <a:cubicBezTo>
                    <a:pt x="4571" y="3791"/>
                    <a:pt x="4631" y="3728"/>
                    <a:pt x="4697" y="3668"/>
                  </a:cubicBezTo>
                  <a:cubicBezTo>
                    <a:pt x="5163" y="3260"/>
                    <a:pt x="5691" y="2950"/>
                    <a:pt x="6196" y="2598"/>
                  </a:cubicBezTo>
                  <a:close/>
                  <a:moveTo>
                    <a:pt x="4688" y="1754"/>
                  </a:moveTo>
                  <a:cubicBezTo>
                    <a:pt x="5206" y="1937"/>
                    <a:pt x="5671" y="2203"/>
                    <a:pt x="6100" y="2525"/>
                  </a:cubicBezTo>
                  <a:cubicBezTo>
                    <a:pt x="5023" y="2964"/>
                    <a:pt x="3890" y="3954"/>
                    <a:pt x="3355" y="4981"/>
                  </a:cubicBezTo>
                  <a:cubicBezTo>
                    <a:pt x="3289" y="4831"/>
                    <a:pt x="3226" y="4685"/>
                    <a:pt x="3172" y="4532"/>
                  </a:cubicBezTo>
                  <a:cubicBezTo>
                    <a:pt x="3169" y="4525"/>
                    <a:pt x="3162" y="4519"/>
                    <a:pt x="3156" y="4516"/>
                  </a:cubicBezTo>
                  <a:cubicBezTo>
                    <a:pt x="3262" y="3827"/>
                    <a:pt x="3425" y="3143"/>
                    <a:pt x="3660" y="2425"/>
                  </a:cubicBezTo>
                  <a:cubicBezTo>
                    <a:pt x="3993" y="2189"/>
                    <a:pt x="4335" y="1964"/>
                    <a:pt x="4688" y="1754"/>
                  </a:cubicBezTo>
                  <a:close/>
                  <a:moveTo>
                    <a:pt x="4850" y="3950"/>
                  </a:moveTo>
                  <a:cubicBezTo>
                    <a:pt x="5089" y="3961"/>
                    <a:pt x="5326" y="3990"/>
                    <a:pt x="5565" y="4074"/>
                  </a:cubicBezTo>
                  <a:cubicBezTo>
                    <a:pt x="5608" y="4090"/>
                    <a:pt x="5651" y="4110"/>
                    <a:pt x="5691" y="4126"/>
                  </a:cubicBezTo>
                  <a:cubicBezTo>
                    <a:pt x="5542" y="4319"/>
                    <a:pt x="5415" y="4528"/>
                    <a:pt x="5259" y="4715"/>
                  </a:cubicBezTo>
                  <a:cubicBezTo>
                    <a:pt x="5080" y="4927"/>
                    <a:pt x="4877" y="5114"/>
                    <a:pt x="4674" y="5303"/>
                  </a:cubicBezTo>
                  <a:cubicBezTo>
                    <a:pt x="4637" y="4841"/>
                    <a:pt x="4691" y="4359"/>
                    <a:pt x="4850" y="3950"/>
                  </a:cubicBezTo>
                  <a:close/>
                  <a:moveTo>
                    <a:pt x="5794" y="4173"/>
                  </a:moveTo>
                  <a:cubicBezTo>
                    <a:pt x="6013" y="4280"/>
                    <a:pt x="6216" y="4419"/>
                    <a:pt x="6432" y="4536"/>
                  </a:cubicBezTo>
                  <a:cubicBezTo>
                    <a:pt x="6345" y="4874"/>
                    <a:pt x="6232" y="5203"/>
                    <a:pt x="6093" y="5529"/>
                  </a:cubicBezTo>
                  <a:cubicBezTo>
                    <a:pt x="6089" y="5525"/>
                    <a:pt x="6089" y="5525"/>
                    <a:pt x="6086" y="5525"/>
                  </a:cubicBezTo>
                  <a:cubicBezTo>
                    <a:pt x="5711" y="5645"/>
                    <a:pt x="5362" y="5798"/>
                    <a:pt x="4963" y="5831"/>
                  </a:cubicBezTo>
                  <a:cubicBezTo>
                    <a:pt x="4930" y="5835"/>
                    <a:pt x="4897" y="5835"/>
                    <a:pt x="4863" y="5835"/>
                  </a:cubicBezTo>
                  <a:cubicBezTo>
                    <a:pt x="4829" y="5835"/>
                    <a:pt x="4796" y="5835"/>
                    <a:pt x="4761" y="5835"/>
                  </a:cubicBezTo>
                  <a:cubicBezTo>
                    <a:pt x="4727" y="5701"/>
                    <a:pt x="4704" y="5562"/>
                    <a:pt x="4688" y="5416"/>
                  </a:cubicBezTo>
                  <a:lnTo>
                    <a:pt x="4701" y="5416"/>
                  </a:lnTo>
                  <a:cubicBezTo>
                    <a:pt x="5166" y="5166"/>
                    <a:pt x="5634" y="4692"/>
                    <a:pt x="5794" y="4173"/>
                  </a:cubicBezTo>
                  <a:close/>
                  <a:moveTo>
                    <a:pt x="4744" y="3947"/>
                  </a:moveTo>
                  <a:cubicBezTo>
                    <a:pt x="4608" y="4253"/>
                    <a:pt x="4502" y="4588"/>
                    <a:pt x="4491" y="4924"/>
                  </a:cubicBezTo>
                  <a:cubicBezTo>
                    <a:pt x="4478" y="5260"/>
                    <a:pt x="4568" y="5532"/>
                    <a:pt x="4697" y="5838"/>
                  </a:cubicBezTo>
                  <a:cubicBezTo>
                    <a:pt x="4372" y="5828"/>
                    <a:pt x="4050" y="5761"/>
                    <a:pt x="3727" y="5682"/>
                  </a:cubicBezTo>
                  <a:cubicBezTo>
                    <a:pt x="3726" y="5683"/>
                    <a:pt x="3724" y="5684"/>
                    <a:pt x="3722" y="5684"/>
                  </a:cubicBezTo>
                  <a:cubicBezTo>
                    <a:pt x="3720" y="5684"/>
                    <a:pt x="3719" y="5683"/>
                    <a:pt x="3717" y="5682"/>
                  </a:cubicBezTo>
                  <a:cubicBezTo>
                    <a:pt x="3601" y="5482"/>
                    <a:pt x="3491" y="5276"/>
                    <a:pt x="3395" y="5067"/>
                  </a:cubicBezTo>
                  <a:cubicBezTo>
                    <a:pt x="3740" y="4698"/>
                    <a:pt x="4053" y="4306"/>
                    <a:pt x="4405" y="3950"/>
                  </a:cubicBezTo>
                  <a:cubicBezTo>
                    <a:pt x="4522" y="3947"/>
                    <a:pt x="4631" y="3947"/>
                    <a:pt x="4744" y="3947"/>
                  </a:cubicBezTo>
                  <a:close/>
                  <a:moveTo>
                    <a:pt x="6747" y="3067"/>
                  </a:moveTo>
                  <a:cubicBezTo>
                    <a:pt x="7276" y="3565"/>
                    <a:pt x="7751" y="4120"/>
                    <a:pt x="8210" y="4665"/>
                  </a:cubicBezTo>
                  <a:cubicBezTo>
                    <a:pt x="7349" y="5493"/>
                    <a:pt x="6462" y="6243"/>
                    <a:pt x="5465" y="6901"/>
                  </a:cubicBezTo>
                  <a:cubicBezTo>
                    <a:pt x="6209" y="5874"/>
                    <a:pt x="7003" y="4369"/>
                    <a:pt x="6747" y="3067"/>
                  </a:cubicBezTo>
                  <a:close/>
                  <a:moveTo>
                    <a:pt x="3425" y="2602"/>
                  </a:moveTo>
                  <a:lnTo>
                    <a:pt x="3425" y="2602"/>
                  </a:lnTo>
                  <a:cubicBezTo>
                    <a:pt x="2813" y="3950"/>
                    <a:pt x="2581" y="5565"/>
                    <a:pt x="2810" y="7048"/>
                  </a:cubicBezTo>
                  <a:cubicBezTo>
                    <a:pt x="2278" y="6247"/>
                    <a:pt x="1833" y="5393"/>
                    <a:pt x="1461" y="4505"/>
                  </a:cubicBezTo>
                  <a:cubicBezTo>
                    <a:pt x="2039" y="3778"/>
                    <a:pt x="2700" y="3150"/>
                    <a:pt x="3425" y="2602"/>
                  </a:cubicBezTo>
                  <a:close/>
                  <a:moveTo>
                    <a:pt x="6000" y="5732"/>
                  </a:moveTo>
                  <a:cubicBezTo>
                    <a:pt x="5804" y="6154"/>
                    <a:pt x="5571" y="6575"/>
                    <a:pt x="5315" y="6994"/>
                  </a:cubicBezTo>
                  <a:cubicBezTo>
                    <a:pt x="5172" y="7087"/>
                    <a:pt x="5026" y="7177"/>
                    <a:pt x="4877" y="7267"/>
                  </a:cubicBezTo>
                  <a:cubicBezTo>
                    <a:pt x="4468" y="6805"/>
                    <a:pt x="4099" y="6316"/>
                    <a:pt x="3787" y="5792"/>
                  </a:cubicBezTo>
                  <a:lnTo>
                    <a:pt x="3787" y="5792"/>
                  </a:lnTo>
                  <a:cubicBezTo>
                    <a:pt x="4089" y="5971"/>
                    <a:pt x="4475" y="6065"/>
                    <a:pt x="4861" y="6065"/>
                  </a:cubicBezTo>
                  <a:cubicBezTo>
                    <a:pt x="5275" y="6065"/>
                    <a:pt x="5689" y="5957"/>
                    <a:pt x="6000" y="5732"/>
                  </a:cubicBezTo>
                  <a:close/>
                  <a:moveTo>
                    <a:pt x="3132" y="4678"/>
                  </a:moveTo>
                  <a:cubicBezTo>
                    <a:pt x="3378" y="5735"/>
                    <a:pt x="3904" y="6666"/>
                    <a:pt x="4787" y="7320"/>
                  </a:cubicBezTo>
                  <a:cubicBezTo>
                    <a:pt x="4375" y="7559"/>
                    <a:pt x="3947" y="7785"/>
                    <a:pt x="3488" y="7991"/>
                  </a:cubicBezTo>
                  <a:cubicBezTo>
                    <a:pt x="3335" y="7798"/>
                    <a:pt x="3192" y="7603"/>
                    <a:pt x="3053" y="7403"/>
                  </a:cubicBezTo>
                  <a:cubicBezTo>
                    <a:pt x="2987" y="6453"/>
                    <a:pt x="3010" y="5562"/>
                    <a:pt x="3132" y="4678"/>
                  </a:cubicBezTo>
                  <a:close/>
                  <a:moveTo>
                    <a:pt x="8010" y="1"/>
                  </a:moveTo>
                  <a:cubicBezTo>
                    <a:pt x="7935" y="1"/>
                    <a:pt x="7842" y="16"/>
                    <a:pt x="7731" y="53"/>
                  </a:cubicBezTo>
                  <a:cubicBezTo>
                    <a:pt x="4475" y="1159"/>
                    <a:pt x="2597" y="2614"/>
                    <a:pt x="1438" y="4453"/>
                  </a:cubicBezTo>
                  <a:cubicBezTo>
                    <a:pt x="1016" y="3442"/>
                    <a:pt x="471" y="2359"/>
                    <a:pt x="208" y="591"/>
                  </a:cubicBezTo>
                  <a:cubicBezTo>
                    <a:pt x="197" y="508"/>
                    <a:pt x="124" y="380"/>
                    <a:pt x="69" y="380"/>
                  </a:cubicBezTo>
                  <a:cubicBezTo>
                    <a:pt x="30" y="380"/>
                    <a:pt x="1" y="447"/>
                    <a:pt x="12" y="648"/>
                  </a:cubicBezTo>
                  <a:cubicBezTo>
                    <a:pt x="195" y="3844"/>
                    <a:pt x="2637" y="8480"/>
                    <a:pt x="5475" y="10158"/>
                  </a:cubicBezTo>
                  <a:cubicBezTo>
                    <a:pt x="5521" y="10185"/>
                    <a:pt x="5559" y="10196"/>
                    <a:pt x="5588" y="10196"/>
                  </a:cubicBezTo>
                  <a:cubicBezTo>
                    <a:pt x="5649" y="10196"/>
                    <a:pt x="5671" y="10150"/>
                    <a:pt x="5641" y="10127"/>
                  </a:cubicBezTo>
                  <a:cubicBezTo>
                    <a:pt x="4933" y="9586"/>
                    <a:pt x="4030" y="8675"/>
                    <a:pt x="3531" y="8051"/>
                  </a:cubicBezTo>
                  <a:cubicBezTo>
                    <a:pt x="5884" y="7304"/>
                    <a:pt x="9140" y="4436"/>
                    <a:pt x="10050" y="3137"/>
                  </a:cubicBezTo>
                  <a:cubicBezTo>
                    <a:pt x="10234" y="2871"/>
                    <a:pt x="10183" y="2795"/>
                    <a:pt x="10107" y="2795"/>
                  </a:cubicBezTo>
                  <a:cubicBezTo>
                    <a:pt x="10066" y="2795"/>
                    <a:pt x="10017" y="2817"/>
                    <a:pt x="9994" y="2844"/>
                  </a:cubicBezTo>
                  <a:cubicBezTo>
                    <a:pt x="9379" y="3532"/>
                    <a:pt x="8731" y="4160"/>
                    <a:pt x="8346" y="4532"/>
                  </a:cubicBezTo>
                  <a:cubicBezTo>
                    <a:pt x="7595" y="3323"/>
                    <a:pt x="6276" y="2024"/>
                    <a:pt x="4857" y="1651"/>
                  </a:cubicBezTo>
                  <a:cubicBezTo>
                    <a:pt x="5761" y="1136"/>
                    <a:pt x="7143" y="505"/>
                    <a:pt x="8057" y="236"/>
                  </a:cubicBezTo>
                  <a:cubicBezTo>
                    <a:pt x="8297" y="164"/>
                    <a:pt x="8256" y="1"/>
                    <a:pt x="8010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902675" y="809550"/>
              <a:ext cx="251100" cy="121850"/>
            </a:xfrm>
            <a:custGeom>
              <a:avLst/>
              <a:gdLst/>
              <a:ahLst/>
              <a:cxnLst/>
              <a:rect l="l" t="t" r="r" b="b"/>
              <a:pathLst>
                <a:path w="10044" h="4874" extrusionOk="0">
                  <a:moveTo>
                    <a:pt x="6925" y="1"/>
                  </a:moveTo>
                  <a:cubicBezTo>
                    <a:pt x="6258" y="1"/>
                    <a:pt x="5549" y="111"/>
                    <a:pt x="4872" y="409"/>
                  </a:cubicBezTo>
                  <a:cubicBezTo>
                    <a:pt x="2472" y="1466"/>
                    <a:pt x="150" y="4487"/>
                    <a:pt x="40" y="4616"/>
                  </a:cubicBezTo>
                  <a:cubicBezTo>
                    <a:pt x="0" y="4664"/>
                    <a:pt x="1008" y="4873"/>
                    <a:pt x="2412" y="4873"/>
                  </a:cubicBezTo>
                  <a:cubicBezTo>
                    <a:pt x="4899" y="4873"/>
                    <a:pt x="8630" y="4216"/>
                    <a:pt x="9991" y="841"/>
                  </a:cubicBezTo>
                  <a:cubicBezTo>
                    <a:pt x="10044" y="710"/>
                    <a:pt x="8620" y="1"/>
                    <a:pt x="6925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910425" y="809575"/>
              <a:ext cx="308750" cy="124500"/>
            </a:xfrm>
            <a:custGeom>
              <a:avLst/>
              <a:gdLst/>
              <a:ahLst/>
              <a:cxnLst/>
              <a:rect l="l" t="t" r="r" b="b"/>
              <a:pathLst>
                <a:path w="12350" h="4980" extrusionOk="0">
                  <a:moveTo>
                    <a:pt x="5182" y="1"/>
                  </a:moveTo>
                  <a:cubicBezTo>
                    <a:pt x="5145" y="1"/>
                    <a:pt x="5108" y="44"/>
                    <a:pt x="5136" y="80"/>
                  </a:cubicBezTo>
                  <a:cubicBezTo>
                    <a:pt x="5551" y="654"/>
                    <a:pt x="5963" y="1239"/>
                    <a:pt x="6499" y="1710"/>
                  </a:cubicBezTo>
                  <a:cubicBezTo>
                    <a:pt x="6362" y="1764"/>
                    <a:pt x="6223" y="1817"/>
                    <a:pt x="6086" y="1870"/>
                  </a:cubicBezTo>
                  <a:cubicBezTo>
                    <a:pt x="6050" y="1883"/>
                    <a:pt x="6010" y="1900"/>
                    <a:pt x="5973" y="1914"/>
                  </a:cubicBezTo>
                  <a:cubicBezTo>
                    <a:pt x="5970" y="1910"/>
                    <a:pt x="5967" y="1903"/>
                    <a:pt x="5963" y="1900"/>
                  </a:cubicBezTo>
                  <a:cubicBezTo>
                    <a:pt x="5382" y="1405"/>
                    <a:pt x="4790" y="923"/>
                    <a:pt x="4219" y="419"/>
                  </a:cubicBezTo>
                  <a:cubicBezTo>
                    <a:pt x="4211" y="411"/>
                    <a:pt x="4202" y="407"/>
                    <a:pt x="4194" y="407"/>
                  </a:cubicBezTo>
                  <a:cubicBezTo>
                    <a:pt x="4168" y="407"/>
                    <a:pt x="4146" y="442"/>
                    <a:pt x="4169" y="468"/>
                  </a:cubicBezTo>
                  <a:cubicBezTo>
                    <a:pt x="4648" y="1037"/>
                    <a:pt x="5172" y="1555"/>
                    <a:pt x="5770" y="1994"/>
                  </a:cubicBezTo>
                  <a:cubicBezTo>
                    <a:pt x="4980" y="2305"/>
                    <a:pt x="4192" y="2638"/>
                    <a:pt x="3412" y="2977"/>
                  </a:cubicBezTo>
                  <a:cubicBezTo>
                    <a:pt x="3392" y="2977"/>
                    <a:pt x="3375" y="2986"/>
                    <a:pt x="3358" y="3000"/>
                  </a:cubicBezTo>
                  <a:cubicBezTo>
                    <a:pt x="2787" y="3246"/>
                    <a:pt x="2215" y="3498"/>
                    <a:pt x="1644" y="3751"/>
                  </a:cubicBezTo>
                  <a:cubicBezTo>
                    <a:pt x="1640" y="3748"/>
                    <a:pt x="1637" y="3744"/>
                    <a:pt x="1634" y="3744"/>
                  </a:cubicBezTo>
                  <a:cubicBezTo>
                    <a:pt x="1288" y="3588"/>
                    <a:pt x="926" y="3465"/>
                    <a:pt x="570" y="3325"/>
                  </a:cubicBezTo>
                  <a:cubicBezTo>
                    <a:pt x="565" y="3323"/>
                    <a:pt x="560" y="3322"/>
                    <a:pt x="556" y="3322"/>
                  </a:cubicBezTo>
                  <a:cubicBezTo>
                    <a:pt x="521" y="3322"/>
                    <a:pt x="503" y="3381"/>
                    <a:pt x="541" y="3399"/>
                  </a:cubicBezTo>
                  <a:cubicBezTo>
                    <a:pt x="846" y="3549"/>
                    <a:pt x="1156" y="3701"/>
                    <a:pt x="1475" y="3824"/>
                  </a:cubicBezTo>
                  <a:cubicBezTo>
                    <a:pt x="989" y="4037"/>
                    <a:pt x="504" y="4250"/>
                    <a:pt x="16" y="4458"/>
                  </a:cubicBezTo>
                  <a:cubicBezTo>
                    <a:pt x="0" y="4465"/>
                    <a:pt x="11" y="4489"/>
                    <a:pt x="26" y="4489"/>
                  </a:cubicBezTo>
                  <a:cubicBezTo>
                    <a:pt x="27" y="4489"/>
                    <a:pt x="28" y="4489"/>
                    <a:pt x="29" y="4489"/>
                  </a:cubicBezTo>
                  <a:cubicBezTo>
                    <a:pt x="1122" y="4140"/>
                    <a:pt x="2182" y="3708"/>
                    <a:pt x="3242" y="3269"/>
                  </a:cubicBezTo>
                  <a:lnTo>
                    <a:pt x="3242" y="3269"/>
                  </a:lnTo>
                  <a:cubicBezTo>
                    <a:pt x="3059" y="3811"/>
                    <a:pt x="3096" y="4399"/>
                    <a:pt x="2893" y="4937"/>
                  </a:cubicBezTo>
                  <a:cubicBezTo>
                    <a:pt x="2884" y="4961"/>
                    <a:pt x="2908" y="4980"/>
                    <a:pt x="2929" y="4980"/>
                  </a:cubicBezTo>
                  <a:cubicBezTo>
                    <a:pt x="2940" y="4980"/>
                    <a:pt x="2951" y="4975"/>
                    <a:pt x="2956" y="4964"/>
                  </a:cubicBezTo>
                  <a:cubicBezTo>
                    <a:pt x="3235" y="4389"/>
                    <a:pt x="3278" y="3764"/>
                    <a:pt x="3481" y="3166"/>
                  </a:cubicBezTo>
                  <a:cubicBezTo>
                    <a:pt x="4369" y="2797"/>
                    <a:pt x="5249" y="2425"/>
                    <a:pt x="6149" y="2089"/>
                  </a:cubicBezTo>
                  <a:cubicBezTo>
                    <a:pt x="6907" y="1807"/>
                    <a:pt x="7664" y="1578"/>
                    <a:pt x="8422" y="1382"/>
                  </a:cubicBezTo>
                  <a:lnTo>
                    <a:pt x="8422" y="1382"/>
                  </a:lnTo>
                  <a:cubicBezTo>
                    <a:pt x="8190" y="2057"/>
                    <a:pt x="8040" y="2767"/>
                    <a:pt x="7844" y="3452"/>
                  </a:cubicBezTo>
                  <a:cubicBezTo>
                    <a:pt x="7834" y="3488"/>
                    <a:pt x="7862" y="3511"/>
                    <a:pt x="7891" y="3511"/>
                  </a:cubicBezTo>
                  <a:cubicBezTo>
                    <a:pt x="7910" y="3511"/>
                    <a:pt x="7929" y="3501"/>
                    <a:pt x="7937" y="3478"/>
                  </a:cubicBezTo>
                  <a:cubicBezTo>
                    <a:pt x="8166" y="2764"/>
                    <a:pt x="8449" y="2057"/>
                    <a:pt x="8629" y="1328"/>
                  </a:cubicBezTo>
                  <a:cubicBezTo>
                    <a:pt x="9821" y="1029"/>
                    <a:pt x="11027" y="817"/>
                    <a:pt x="12280" y="627"/>
                  </a:cubicBezTo>
                  <a:cubicBezTo>
                    <a:pt x="12350" y="618"/>
                    <a:pt x="12326" y="514"/>
                    <a:pt x="12263" y="511"/>
                  </a:cubicBezTo>
                  <a:cubicBezTo>
                    <a:pt x="12094" y="500"/>
                    <a:pt x="11924" y="494"/>
                    <a:pt x="11754" y="494"/>
                  </a:cubicBezTo>
                  <a:cubicBezTo>
                    <a:pt x="10032" y="494"/>
                    <a:pt x="8266" y="1049"/>
                    <a:pt x="6658" y="1651"/>
                  </a:cubicBezTo>
                  <a:cubicBezTo>
                    <a:pt x="6229" y="1060"/>
                    <a:pt x="5698" y="558"/>
                    <a:pt x="5215" y="16"/>
                  </a:cubicBezTo>
                  <a:cubicBezTo>
                    <a:pt x="5206" y="5"/>
                    <a:pt x="5194" y="1"/>
                    <a:pt x="5182" y="1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943375" y="631275"/>
              <a:ext cx="162300" cy="185175"/>
            </a:xfrm>
            <a:custGeom>
              <a:avLst/>
              <a:gdLst/>
              <a:ahLst/>
              <a:cxnLst/>
              <a:rect l="l" t="t" r="r" b="b"/>
              <a:pathLst>
                <a:path w="6492" h="7407" extrusionOk="0">
                  <a:moveTo>
                    <a:pt x="137" y="1"/>
                  </a:moveTo>
                  <a:cubicBezTo>
                    <a:pt x="106" y="1"/>
                    <a:pt x="87" y="4"/>
                    <a:pt x="83" y="10"/>
                  </a:cubicBezTo>
                  <a:cubicBezTo>
                    <a:pt x="0" y="140"/>
                    <a:pt x="74" y="3384"/>
                    <a:pt x="1712" y="5324"/>
                  </a:cubicBezTo>
                  <a:cubicBezTo>
                    <a:pt x="3346" y="7264"/>
                    <a:pt x="6323" y="7407"/>
                    <a:pt x="6323" y="7407"/>
                  </a:cubicBezTo>
                  <a:cubicBezTo>
                    <a:pt x="6491" y="1313"/>
                    <a:pt x="760" y="1"/>
                    <a:pt x="137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1956050" y="645325"/>
              <a:ext cx="180725" cy="202925"/>
            </a:xfrm>
            <a:custGeom>
              <a:avLst/>
              <a:gdLst/>
              <a:ahLst/>
              <a:cxnLst/>
              <a:rect l="l" t="t" r="r" b="b"/>
              <a:pathLst>
                <a:path w="7229" h="8117" extrusionOk="0">
                  <a:moveTo>
                    <a:pt x="35" y="1"/>
                  </a:moveTo>
                  <a:cubicBezTo>
                    <a:pt x="17" y="1"/>
                    <a:pt x="0" y="20"/>
                    <a:pt x="12" y="40"/>
                  </a:cubicBezTo>
                  <a:cubicBezTo>
                    <a:pt x="812" y="1379"/>
                    <a:pt x="1729" y="2718"/>
                    <a:pt x="2752" y="3978"/>
                  </a:cubicBezTo>
                  <a:cubicBezTo>
                    <a:pt x="2603" y="3965"/>
                    <a:pt x="2451" y="3959"/>
                    <a:pt x="2299" y="3959"/>
                  </a:cubicBezTo>
                  <a:cubicBezTo>
                    <a:pt x="1718" y="3959"/>
                    <a:pt x="1123" y="4044"/>
                    <a:pt x="573" y="4130"/>
                  </a:cubicBezTo>
                  <a:cubicBezTo>
                    <a:pt x="559" y="4134"/>
                    <a:pt x="559" y="4154"/>
                    <a:pt x="576" y="4154"/>
                  </a:cubicBezTo>
                  <a:cubicBezTo>
                    <a:pt x="1124" y="4173"/>
                    <a:pt x="1698" y="4222"/>
                    <a:pt x="2262" y="4222"/>
                  </a:cubicBezTo>
                  <a:cubicBezTo>
                    <a:pt x="2487" y="4222"/>
                    <a:pt x="2712" y="4214"/>
                    <a:pt x="2932" y="4193"/>
                  </a:cubicBezTo>
                  <a:cubicBezTo>
                    <a:pt x="4155" y="5669"/>
                    <a:pt x="5528" y="7021"/>
                    <a:pt x="7039" y="8098"/>
                  </a:cubicBezTo>
                  <a:cubicBezTo>
                    <a:pt x="7058" y="8111"/>
                    <a:pt x="7078" y="8117"/>
                    <a:pt x="7097" y="8117"/>
                  </a:cubicBezTo>
                  <a:cubicBezTo>
                    <a:pt x="7171" y="8117"/>
                    <a:pt x="7228" y="8034"/>
                    <a:pt x="7162" y="7965"/>
                  </a:cubicBezTo>
                  <a:cubicBezTo>
                    <a:pt x="6348" y="7151"/>
                    <a:pt x="5504" y="6377"/>
                    <a:pt x="4686" y="5573"/>
                  </a:cubicBezTo>
                  <a:cubicBezTo>
                    <a:pt x="4850" y="5327"/>
                    <a:pt x="4965" y="5051"/>
                    <a:pt x="5092" y="4788"/>
                  </a:cubicBezTo>
                  <a:cubicBezTo>
                    <a:pt x="5258" y="4443"/>
                    <a:pt x="5448" y="4098"/>
                    <a:pt x="5540" y="3728"/>
                  </a:cubicBezTo>
                  <a:cubicBezTo>
                    <a:pt x="5551" y="3682"/>
                    <a:pt x="5517" y="3656"/>
                    <a:pt x="5481" y="3656"/>
                  </a:cubicBezTo>
                  <a:cubicBezTo>
                    <a:pt x="5460" y="3656"/>
                    <a:pt x="5438" y="3665"/>
                    <a:pt x="5424" y="3685"/>
                  </a:cubicBezTo>
                  <a:cubicBezTo>
                    <a:pt x="5195" y="4014"/>
                    <a:pt x="5052" y="4406"/>
                    <a:pt x="4882" y="4768"/>
                  </a:cubicBezTo>
                  <a:cubicBezTo>
                    <a:pt x="4776" y="4995"/>
                    <a:pt x="4660" y="5224"/>
                    <a:pt x="4577" y="5460"/>
                  </a:cubicBezTo>
                  <a:cubicBezTo>
                    <a:pt x="4198" y="5084"/>
                    <a:pt x="3829" y="4705"/>
                    <a:pt x="3470" y="4307"/>
                  </a:cubicBezTo>
                  <a:cubicBezTo>
                    <a:pt x="2919" y="3689"/>
                    <a:pt x="2387" y="3057"/>
                    <a:pt x="1869" y="2413"/>
                  </a:cubicBezTo>
                  <a:cubicBezTo>
                    <a:pt x="1889" y="2409"/>
                    <a:pt x="1909" y="2396"/>
                    <a:pt x="1925" y="2370"/>
                  </a:cubicBezTo>
                  <a:cubicBezTo>
                    <a:pt x="2244" y="1811"/>
                    <a:pt x="2573" y="1250"/>
                    <a:pt x="2823" y="655"/>
                  </a:cubicBezTo>
                  <a:cubicBezTo>
                    <a:pt x="2830" y="640"/>
                    <a:pt x="2818" y="624"/>
                    <a:pt x="2804" y="624"/>
                  </a:cubicBezTo>
                  <a:cubicBezTo>
                    <a:pt x="2799" y="624"/>
                    <a:pt x="2794" y="626"/>
                    <a:pt x="2789" y="632"/>
                  </a:cubicBezTo>
                  <a:cubicBezTo>
                    <a:pt x="2404" y="1153"/>
                    <a:pt x="2091" y="1725"/>
                    <a:pt x="1772" y="2290"/>
                  </a:cubicBezTo>
                  <a:lnTo>
                    <a:pt x="1772" y="2293"/>
                  </a:lnTo>
                  <a:cubicBezTo>
                    <a:pt x="1673" y="2167"/>
                    <a:pt x="1570" y="2040"/>
                    <a:pt x="1473" y="1914"/>
                  </a:cubicBezTo>
                  <a:cubicBezTo>
                    <a:pt x="1626" y="1313"/>
                    <a:pt x="1852" y="689"/>
                    <a:pt x="1912" y="70"/>
                  </a:cubicBezTo>
                  <a:cubicBezTo>
                    <a:pt x="1914" y="44"/>
                    <a:pt x="1891" y="22"/>
                    <a:pt x="1869" y="22"/>
                  </a:cubicBezTo>
                  <a:cubicBezTo>
                    <a:pt x="1857" y="22"/>
                    <a:pt x="1846" y="28"/>
                    <a:pt x="1839" y="43"/>
                  </a:cubicBezTo>
                  <a:cubicBezTo>
                    <a:pt x="1600" y="572"/>
                    <a:pt x="1484" y="1173"/>
                    <a:pt x="1337" y="1741"/>
                  </a:cubicBezTo>
                  <a:cubicBezTo>
                    <a:pt x="898" y="1177"/>
                    <a:pt x="470" y="598"/>
                    <a:pt x="58" y="14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2068125" y="659000"/>
              <a:ext cx="314025" cy="289350"/>
            </a:xfrm>
            <a:custGeom>
              <a:avLst/>
              <a:gdLst/>
              <a:ahLst/>
              <a:cxnLst/>
              <a:rect l="l" t="t" r="r" b="b"/>
              <a:pathLst>
                <a:path w="12561" h="11574" extrusionOk="0">
                  <a:moveTo>
                    <a:pt x="6680" y="0"/>
                  </a:moveTo>
                  <a:cubicBezTo>
                    <a:pt x="5852" y="0"/>
                    <a:pt x="4979" y="164"/>
                    <a:pt x="4161" y="460"/>
                  </a:cubicBezTo>
                  <a:cubicBezTo>
                    <a:pt x="4055" y="496"/>
                    <a:pt x="3948" y="536"/>
                    <a:pt x="3845" y="580"/>
                  </a:cubicBezTo>
                  <a:cubicBezTo>
                    <a:pt x="2663" y="1062"/>
                    <a:pt x="1632" y="1823"/>
                    <a:pt x="1077" y="2749"/>
                  </a:cubicBezTo>
                  <a:cubicBezTo>
                    <a:pt x="991" y="2893"/>
                    <a:pt x="918" y="3039"/>
                    <a:pt x="852" y="3195"/>
                  </a:cubicBezTo>
                  <a:cubicBezTo>
                    <a:pt x="789" y="3341"/>
                    <a:pt x="735" y="3494"/>
                    <a:pt x="689" y="3654"/>
                  </a:cubicBezTo>
                  <a:cubicBezTo>
                    <a:pt x="1" y="6009"/>
                    <a:pt x="1065" y="9485"/>
                    <a:pt x="3034" y="10897"/>
                  </a:cubicBezTo>
                  <a:cubicBezTo>
                    <a:pt x="3148" y="10977"/>
                    <a:pt x="3267" y="11050"/>
                    <a:pt x="3404" y="11113"/>
                  </a:cubicBezTo>
                  <a:cubicBezTo>
                    <a:pt x="3549" y="11186"/>
                    <a:pt x="3709" y="11249"/>
                    <a:pt x="3879" y="11309"/>
                  </a:cubicBezTo>
                  <a:cubicBezTo>
                    <a:pt x="4424" y="11486"/>
                    <a:pt x="5077" y="11574"/>
                    <a:pt x="5774" y="11574"/>
                  </a:cubicBezTo>
                  <a:cubicBezTo>
                    <a:pt x="8159" y="11574"/>
                    <a:pt x="11064" y="10546"/>
                    <a:pt x="11956" y="8528"/>
                  </a:cubicBezTo>
                  <a:cubicBezTo>
                    <a:pt x="12561" y="7159"/>
                    <a:pt x="12444" y="5617"/>
                    <a:pt x="11923" y="4229"/>
                  </a:cubicBezTo>
                  <a:cubicBezTo>
                    <a:pt x="11900" y="4169"/>
                    <a:pt x="11880" y="4112"/>
                    <a:pt x="11853" y="4052"/>
                  </a:cubicBezTo>
                  <a:cubicBezTo>
                    <a:pt x="11225" y="2510"/>
                    <a:pt x="10096" y="1174"/>
                    <a:pt x="8906" y="510"/>
                  </a:cubicBezTo>
                  <a:cubicBezTo>
                    <a:pt x="8272" y="160"/>
                    <a:pt x="7498" y="0"/>
                    <a:pt x="6680" y="0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2075900" y="657150"/>
              <a:ext cx="299050" cy="295400"/>
            </a:xfrm>
            <a:custGeom>
              <a:avLst/>
              <a:gdLst/>
              <a:ahLst/>
              <a:cxnLst/>
              <a:rect l="l" t="t" r="r" b="b"/>
              <a:pathLst>
                <a:path w="11962" h="11816" extrusionOk="0">
                  <a:moveTo>
                    <a:pt x="5232" y="1830"/>
                  </a:moveTo>
                  <a:cubicBezTo>
                    <a:pt x="6325" y="2621"/>
                    <a:pt x="7349" y="3458"/>
                    <a:pt x="8282" y="4435"/>
                  </a:cubicBezTo>
                  <a:cubicBezTo>
                    <a:pt x="7352" y="3989"/>
                    <a:pt x="6140" y="3563"/>
                    <a:pt x="5013" y="3563"/>
                  </a:cubicBezTo>
                  <a:cubicBezTo>
                    <a:pt x="4571" y="3563"/>
                    <a:pt x="4141" y="3629"/>
                    <a:pt x="3747" y="3784"/>
                  </a:cubicBezTo>
                  <a:cubicBezTo>
                    <a:pt x="4192" y="3096"/>
                    <a:pt x="4717" y="2452"/>
                    <a:pt x="5232" y="1830"/>
                  </a:cubicBezTo>
                  <a:close/>
                  <a:moveTo>
                    <a:pt x="5448" y="3837"/>
                  </a:moveTo>
                  <a:cubicBezTo>
                    <a:pt x="5841" y="3864"/>
                    <a:pt x="6232" y="3927"/>
                    <a:pt x="6625" y="4016"/>
                  </a:cubicBezTo>
                  <a:lnTo>
                    <a:pt x="6621" y="4019"/>
                  </a:lnTo>
                  <a:cubicBezTo>
                    <a:pt x="6830" y="4415"/>
                    <a:pt x="7073" y="4774"/>
                    <a:pt x="7189" y="5209"/>
                  </a:cubicBezTo>
                  <a:cubicBezTo>
                    <a:pt x="7213" y="5286"/>
                    <a:pt x="7223" y="5359"/>
                    <a:pt x="7236" y="5439"/>
                  </a:cubicBezTo>
                  <a:cubicBezTo>
                    <a:pt x="7093" y="5502"/>
                    <a:pt x="6943" y="5559"/>
                    <a:pt x="6784" y="5605"/>
                  </a:cubicBezTo>
                  <a:cubicBezTo>
                    <a:pt x="6784" y="5598"/>
                    <a:pt x="6784" y="5594"/>
                    <a:pt x="6781" y="5588"/>
                  </a:cubicBezTo>
                  <a:cubicBezTo>
                    <a:pt x="6408" y="5120"/>
                    <a:pt x="5784" y="4694"/>
                    <a:pt x="5172" y="4625"/>
                  </a:cubicBezTo>
                  <a:cubicBezTo>
                    <a:pt x="5249" y="4358"/>
                    <a:pt x="5362" y="4103"/>
                    <a:pt x="5448" y="3837"/>
                  </a:cubicBezTo>
                  <a:close/>
                  <a:moveTo>
                    <a:pt x="5146" y="4744"/>
                  </a:moveTo>
                  <a:cubicBezTo>
                    <a:pt x="5388" y="4874"/>
                    <a:pt x="5648" y="4970"/>
                    <a:pt x="5887" y="5106"/>
                  </a:cubicBezTo>
                  <a:cubicBezTo>
                    <a:pt x="6163" y="5266"/>
                    <a:pt x="6408" y="5452"/>
                    <a:pt x="6658" y="5641"/>
                  </a:cubicBezTo>
                  <a:cubicBezTo>
                    <a:pt x="6345" y="5727"/>
                    <a:pt x="6012" y="5773"/>
                    <a:pt x="5688" y="5773"/>
                  </a:cubicBezTo>
                  <a:cubicBezTo>
                    <a:pt x="5493" y="5773"/>
                    <a:pt x="5302" y="5756"/>
                    <a:pt x="5120" y="5721"/>
                  </a:cubicBezTo>
                  <a:cubicBezTo>
                    <a:pt x="5080" y="5448"/>
                    <a:pt x="5063" y="5180"/>
                    <a:pt x="5109" y="4897"/>
                  </a:cubicBezTo>
                  <a:cubicBezTo>
                    <a:pt x="5120" y="4844"/>
                    <a:pt x="5132" y="4794"/>
                    <a:pt x="5146" y="4744"/>
                  </a:cubicBezTo>
                  <a:close/>
                  <a:moveTo>
                    <a:pt x="4993" y="3825"/>
                  </a:moveTo>
                  <a:cubicBezTo>
                    <a:pt x="5107" y="3825"/>
                    <a:pt x="5221" y="3828"/>
                    <a:pt x="5335" y="3834"/>
                  </a:cubicBezTo>
                  <a:cubicBezTo>
                    <a:pt x="4916" y="4535"/>
                    <a:pt x="4827" y="5349"/>
                    <a:pt x="5080" y="6123"/>
                  </a:cubicBezTo>
                  <a:cubicBezTo>
                    <a:pt x="4996" y="6063"/>
                    <a:pt x="4913" y="6010"/>
                    <a:pt x="4833" y="5947"/>
                  </a:cubicBezTo>
                  <a:cubicBezTo>
                    <a:pt x="4282" y="5511"/>
                    <a:pt x="3833" y="4987"/>
                    <a:pt x="3335" y="4495"/>
                  </a:cubicBezTo>
                  <a:cubicBezTo>
                    <a:pt x="3428" y="4322"/>
                    <a:pt x="3521" y="4153"/>
                    <a:pt x="3624" y="3987"/>
                  </a:cubicBezTo>
                  <a:cubicBezTo>
                    <a:pt x="4088" y="3873"/>
                    <a:pt x="4543" y="3825"/>
                    <a:pt x="4993" y="3825"/>
                  </a:cubicBezTo>
                  <a:close/>
                  <a:moveTo>
                    <a:pt x="6867" y="4076"/>
                  </a:moveTo>
                  <a:cubicBezTo>
                    <a:pt x="7382" y="4209"/>
                    <a:pt x="7897" y="4385"/>
                    <a:pt x="8419" y="4582"/>
                  </a:cubicBezTo>
                  <a:cubicBezTo>
                    <a:pt x="8549" y="4724"/>
                    <a:pt x="8678" y="4867"/>
                    <a:pt x="8808" y="5016"/>
                  </a:cubicBezTo>
                  <a:cubicBezTo>
                    <a:pt x="8379" y="5565"/>
                    <a:pt x="7907" y="6077"/>
                    <a:pt x="7385" y="6531"/>
                  </a:cubicBezTo>
                  <a:cubicBezTo>
                    <a:pt x="7675" y="5758"/>
                    <a:pt x="7479" y="4657"/>
                    <a:pt x="6867" y="4076"/>
                  </a:cubicBezTo>
                  <a:close/>
                  <a:moveTo>
                    <a:pt x="7249" y="5508"/>
                  </a:moveTo>
                  <a:cubicBezTo>
                    <a:pt x="7306" y="5874"/>
                    <a:pt x="7299" y="6243"/>
                    <a:pt x="7276" y="6622"/>
                  </a:cubicBezTo>
                  <a:cubicBezTo>
                    <a:pt x="7279" y="6625"/>
                    <a:pt x="7279" y="6628"/>
                    <a:pt x="7279" y="6631"/>
                  </a:cubicBezTo>
                  <a:cubicBezTo>
                    <a:pt x="7080" y="6801"/>
                    <a:pt x="6874" y="6967"/>
                    <a:pt x="6658" y="7117"/>
                  </a:cubicBezTo>
                  <a:cubicBezTo>
                    <a:pt x="6176" y="6804"/>
                    <a:pt x="5678" y="6535"/>
                    <a:pt x="5206" y="6216"/>
                  </a:cubicBezTo>
                  <a:cubicBezTo>
                    <a:pt x="5180" y="6090"/>
                    <a:pt x="5160" y="5964"/>
                    <a:pt x="5136" y="5841"/>
                  </a:cubicBezTo>
                  <a:lnTo>
                    <a:pt x="5136" y="5841"/>
                  </a:lnTo>
                  <a:cubicBezTo>
                    <a:pt x="5398" y="5903"/>
                    <a:pt x="5677" y="5946"/>
                    <a:pt x="5952" y="5946"/>
                  </a:cubicBezTo>
                  <a:cubicBezTo>
                    <a:pt x="6061" y="5946"/>
                    <a:pt x="6169" y="5939"/>
                    <a:pt x="6276" y="5924"/>
                  </a:cubicBezTo>
                  <a:cubicBezTo>
                    <a:pt x="6651" y="5870"/>
                    <a:pt x="6937" y="5711"/>
                    <a:pt x="7249" y="5508"/>
                  </a:cubicBezTo>
                  <a:close/>
                  <a:moveTo>
                    <a:pt x="8884" y="5106"/>
                  </a:moveTo>
                  <a:cubicBezTo>
                    <a:pt x="9236" y="5515"/>
                    <a:pt x="9575" y="5950"/>
                    <a:pt x="9897" y="6419"/>
                  </a:cubicBezTo>
                  <a:cubicBezTo>
                    <a:pt x="9715" y="6625"/>
                    <a:pt x="9526" y="6827"/>
                    <a:pt x="9330" y="7023"/>
                  </a:cubicBezTo>
                  <a:cubicBezTo>
                    <a:pt x="8286" y="7289"/>
                    <a:pt x="7289" y="7445"/>
                    <a:pt x="6279" y="7488"/>
                  </a:cubicBezTo>
                  <a:cubicBezTo>
                    <a:pt x="7405" y="7000"/>
                    <a:pt x="8336" y="6223"/>
                    <a:pt x="8884" y="5106"/>
                  </a:cubicBezTo>
                  <a:close/>
                  <a:moveTo>
                    <a:pt x="3272" y="4614"/>
                  </a:moveTo>
                  <a:cubicBezTo>
                    <a:pt x="3979" y="5728"/>
                    <a:pt x="5319" y="6791"/>
                    <a:pt x="6571" y="7180"/>
                  </a:cubicBezTo>
                  <a:cubicBezTo>
                    <a:pt x="6419" y="7283"/>
                    <a:pt x="6266" y="7379"/>
                    <a:pt x="6109" y="7472"/>
                  </a:cubicBezTo>
                  <a:cubicBezTo>
                    <a:pt x="6100" y="7479"/>
                    <a:pt x="6097" y="7485"/>
                    <a:pt x="6093" y="7496"/>
                  </a:cubicBezTo>
                  <a:cubicBezTo>
                    <a:pt x="5970" y="7499"/>
                    <a:pt x="5847" y="7500"/>
                    <a:pt x="5724" y="7500"/>
                  </a:cubicBezTo>
                  <a:cubicBezTo>
                    <a:pt x="5055" y="7500"/>
                    <a:pt x="4373" y="7454"/>
                    <a:pt x="3657" y="7353"/>
                  </a:cubicBezTo>
                  <a:cubicBezTo>
                    <a:pt x="3329" y="7034"/>
                    <a:pt x="3006" y="6698"/>
                    <a:pt x="2703" y="6346"/>
                  </a:cubicBezTo>
                  <a:cubicBezTo>
                    <a:pt x="2800" y="5734"/>
                    <a:pt x="3002" y="5160"/>
                    <a:pt x="3272" y="4614"/>
                  </a:cubicBezTo>
                  <a:close/>
                  <a:moveTo>
                    <a:pt x="8983" y="7366"/>
                  </a:moveTo>
                  <a:lnTo>
                    <a:pt x="8983" y="7366"/>
                  </a:lnTo>
                  <a:cubicBezTo>
                    <a:pt x="8200" y="8120"/>
                    <a:pt x="7339" y="8788"/>
                    <a:pt x="6425" y="9382"/>
                  </a:cubicBezTo>
                  <a:cubicBezTo>
                    <a:pt x="5498" y="8888"/>
                    <a:pt x="4661" y="8276"/>
                    <a:pt x="3904" y="7585"/>
                  </a:cubicBezTo>
                  <a:lnTo>
                    <a:pt x="3904" y="7585"/>
                  </a:lnTo>
                  <a:cubicBezTo>
                    <a:pt x="4596" y="7758"/>
                    <a:pt x="5329" y="7845"/>
                    <a:pt x="6066" y="7845"/>
                  </a:cubicBezTo>
                  <a:cubicBezTo>
                    <a:pt x="7060" y="7845"/>
                    <a:pt x="8062" y="7686"/>
                    <a:pt x="8983" y="7366"/>
                  </a:cubicBezTo>
                  <a:close/>
                  <a:moveTo>
                    <a:pt x="2856" y="1"/>
                  </a:moveTo>
                  <a:cubicBezTo>
                    <a:pt x="2695" y="1"/>
                    <a:pt x="2767" y="168"/>
                    <a:pt x="2837" y="212"/>
                  </a:cubicBezTo>
                  <a:cubicBezTo>
                    <a:pt x="3731" y="757"/>
                    <a:pt x="4565" y="1352"/>
                    <a:pt x="5056" y="1704"/>
                  </a:cubicBezTo>
                  <a:cubicBezTo>
                    <a:pt x="3860" y="2787"/>
                    <a:pt x="2677" y="4522"/>
                    <a:pt x="2554" y="6177"/>
                  </a:cubicBezTo>
                  <a:cubicBezTo>
                    <a:pt x="1793" y="5279"/>
                    <a:pt x="809" y="3864"/>
                    <a:pt x="325" y="2900"/>
                  </a:cubicBezTo>
                  <a:cubicBezTo>
                    <a:pt x="271" y="2795"/>
                    <a:pt x="210" y="2747"/>
                    <a:pt x="160" y="2747"/>
                  </a:cubicBezTo>
                  <a:cubicBezTo>
                    <a:pt x="54" y="2747"/>
                    <a:pt x="1" y="2963"/>
                    <a:pt x="188" y="3302"/>
                  </a:cubicBezTo>
                  <a:cubicBezTo>
                    <a:pt x="2082" y="6705"/>
                    <a:pt x="4086" y="8502"/>
                    <a:pt x="6372" y="9422"/>
                  </a:cubicBezTo>
                  <a:cubicBezTo>
                    <a:pt x="5329" y="10097"/>
                    <a:pt x="4232" y="10925"/>
                    <a:pt x="2315" y="11579"/>
                  </a:cubicBezTo>
                  <a:cubicBezTo>
                    <a:pt x="2188" y="11622"/>
                    <a:pt x="1985" y="11816"/>
                    <a:pt x="2201" y="11816"/>
                  </a:cubicBezTo>
                  <a:cubicBezTo>
                    <a:pt x="2250" y="11816"/>
                    <a:pt x="2320" y="11806"/>
                    <a:pt x="2418" y="11782"/>
                  </a:cubicBezTo>
                  <a:cubicBezTo>
                    <a:pt x="5943" y="10931"/>
                    <a:pt x="10618" y="7266"/>
                    <a:pt x="11911" y="3760"/>
                  </a:cubicBezTo>
                  <a:cubicBezTo>
                    <a:pt x="11961" y="3628"/>
                    <a:pt x="11913" y="3564"/>
                    <a:pt x="11874" y="3564"/>
                  </a:cubicBezTo>
                  <a:cubicBezTo>
                    <a:pt x="11861" y="3564"/>
                    <a:pt x="11849" y="3571"/>
                    <a:pt x="11842" y="3585"/>
                  </a:cubicBezTo>
                  <a:cubicBezTo>
                    <a:pt x="11383" y="4482"/>
                    <a:pt x="10549" y="5674"/>
                    <a:pt x="9957" y="6356"/>
                  </a:cubicBezTo>
                  <a:cubicBezTo>
                    <a:pt x="8644" y="3887"/>
                    <a:pt x="4784" y="837"/>
                    <a:pt x="3152" y="89"/>
                  </a:cubicBezTo>
                  <a:cubicBezTo>
                    <a:pt x="3012" y="25"/>
                    <a:pt x="2917" y="1"/>
                    <a:pt x="2856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963225" y="1235400"/>
              <a:ext cx="182800" cy="151800"/>
            </a:xfrm>
            <a:custGeom>
              <a:avLst/>
              <a:gdLst/>
              <a:ahLst/>
              <a:cxnLst/>
              <a:rect l="l" t="t" r="r" b="b"/>
              <a:pathLst>
                <a:path w="7312" h="6072" extrusionOk="0">
                  <a:moveTo>
                    <a:pt x="60" y="0"/>
                  </a:moveTo>
                  <a:cubicBezTo>
                    <a:pt x="20" y="0"/>
                    <a:pt x="0" y="5"/>
                    <a:pt x="4" y="13"/>
                  </a:cubicBezTo>
                  <a:cubicBezTo>
                    <a:pt x="60" y="152"/>
                    <a:pt x="1174" y="3322"/>
                    <a:pt x="2894" y="4870"/>
                  </a:cubicBezTo>
                  <a:cubicBezTo>
                    <a:pt x="3968" y="5834"/>
                    <a:pt x="5425" y="6072"/>
                    <a:pt x="6366" y="6072"/>
                  </a:cubicBezTo>
                  <a:cubicBezTo>
                    <a:pt x="6933" y="6072"/>
                    <a:pt x="7312" y="5985"/>
                    <a:pt x="7307" y="5920"/>
                  </a:cubicBezTo>
                  <a:cubicBezTo>
                    <a:pt x="6994" y="1192"/>
                    <a:pt x="726" y="0"/>
                    <a:pt x="60" y="0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968000" y="1240375"/>
              <a:ext cx="232200" cy="167750"/>
            </a:xfrm>
            <a:custGeom>
              <a:avLst/>
              <a:gdLst/>
              <a:ahLst/>
              <a:cxnLst/>
              <a:rect l="l" t="t" r="r" b="b"/>
              <a:pathLst>
                <a:path w="9288" h="6710" extrusionOk="0">
                  <a:moveTo>
                    <a:pt x="21" y="0"/>
                  </a:moveTo>
                  <a:cubicBezTo>
                    <a:pt x="10" y="0"/>
                    <a:pt x="0" y="15"/>
                    <a:pt x="9" y="23"/>
                  </a:cubicBezTo>
                  <a:cubicBezTo>
                    <a:pt x="361" y="332"/>
                    <a:pt x="710" y="644"/>
                    <a:pt x="1058" y="957"/>
                  </a:cubicBezTo>
                  <a:cubicBezTo>
                    <a:pt x="756" y="973"/>
                    <a:pt x="457" y="1013"/>
                    <a:pt x="158" y="1056"/>
                  </a:cubicBezTo>
                  <a:cubicBezTo>
                    <a:pt x="119" y="1059"/>
                    <a:pt x="121" y="1126"/>
                    <a:pt x="158" y="1126"/>
                  </a:cubicBezTo>
                  <a:cubicBezTo>
                    <a:pt x="159" y="1126"/>
                    <a:pt x="160" y="1126"/>
                    <a:pt x="161" y="1126"/>
                  </a:cubicBezTo>
                  <a:cubicBezTo>
                    <a:pt x="497" y="1106"/>
                    <a:pt x="836" y="1102"/>
                    <a:pt x="1168" y="1070"/>
                  </a:cubicBezTo>
                  <a:cubicBezTo>
                    <a:pt x="1175" y="1070"/>
                    <a:pt x="1175" y="1066"/>
                    <a:pt x="1178" y="1066"/>
                  </a:cubicBezTo>
                  <a:cubicBezTo>
                    <a:pt x="1590" y="1435"/>
                    <a:pt x="1999" y="1800"/>
                    <a:pt x="2411" y="2169"/>
                  </a:cubicBezTo>
                  <a:cubicBezTo>
                    <a:pt x="2418" y="2182"/>
                    <a:pt x="2431" y="2193"/>
                    <a:pt x="2448" y="2199"/>
                  </a:cubicBezTo>
                  <a:cubicBezTo>
                    <a:pt x="3009" y="2701"/>
                    <a:pt x="3578" y="3193"/>
                    <a:pt x="4156" y="3674"/>
                  </a:cubicBezTo>
                  <a:cubicBezTo>
                    <a:pt x="3534" y="3881"/>
                    <a:pt x="2949" y="4170"/>
                    <a:pt x="2394" y="4512"/>
                  </a:cubicBezTo>
                  <a:cubicBezTo>
                    <a:pt x="2363" y="4532"/>
                    <a:pt x="2378" y="4572"/>
                    <a:pt x="2407" y="4572"/>
                  </a:cubicBezTo>
                  <a:cubicBezTo>
                    <a:pt x="2411" y="4572"/>
                    <a:pt x="2416" y="4571"/>
                    <a:pt x="2421" y="4568"/>
                  </a:cubicBezTo>
                  <a:cubicBezTo>
                    <a:pt x="3039" y="4303"/>
                    <a:pt x="3667" y="4060"/>
                    <a:pt x="4292" y="3804"/>
                  </a:cubicBezTo>
                  <a:cubicBezTo>
                    <a:pt x="4295" y="3804"/>
                    <a:pt x="4298" y="3801"/>
                    <a:pt x="4302" y="3797"/>
                  </a:cubicBezTo>
                  <a:cubicBezTo>
                    <a:pt x="4332" y="3821"/>
                    <a:pt x="4358" y="3844"/>
                    <a:pt x="4385" y="3867"/>
                  </a:cubicBezTo>
                  <a:cubicBezTo>
                    <a:pt x="4484" y="3950"/>
                    <a:pt x="4587" y="4030"/>
                    <a:pt x="4687" y="4113"/>
                  </a:cubicBezTo>
                  <a:cubicBezTo>
                    <a:pt x="4109" y="4359"/>
                    <a:pt x="3604" y="4738"/>
                    <a:pt x="3096" y="5107"/>
                  </a:cubicBezTo>
                  <a:cubicBezTo>
                    <a:pt x="3059" y="5132"/>
                    <a:pt x="3087" y="5186"/>
                    <a:pt x="3124" y="5186"/>
                  </a:cubicBezTo>
                  <a:cubicBezTo>
                    <a:pt x="3131" y="5186"/>
                    <a:pt x="3138" y="5184"/>
                    <a:pt x="3145" y="5180"/>
                  </a:cubicBezTo>
                  <a:cubicBezTo>
                    <a:pt x="3700" y="4858"/>
                    <a:pt x="4282" y="4585"/>
                    <a:pt x="4803" y="4206"/>
                  </a:cubicBezTo>
                  <a:cubicBezTo>
                    <a:pt x="6102" y="5249"/>
                    <a:pt x="7578" y="6296"/>
                    <a:pt x="9189" y="6708"/>
                  </a:cubicBezTo>
                  <a:cubicBezTo>
                    <a:pt x="9193" y="6709"/>
                    <a:pt x="9198" y="6709"/>
                    <a:pt x="9202" y="6709"/>
                  </a:cubicBezTo>
                  <a:cubicBezTo>
                    <a:pt x="9250" y="6709"/>
                    <a:pt x="9288" y="6639"/>
                    <a:pt x="9236" y="6612"/>
                  </a:cubicBezTo>
                  <a:cubicBezTo>
                    <a:pt x="8239" y="6110"/>
                    <a:pt x="7286" y="5599"/>
                    <a:pt x="6369" y="5020"/>
                  </a:cubicBezTo>
                  <a:cubicBezTo>
                    <a:pt x="6418" y="4359"/>
                    <a:pt x="6375" y="3688"/>
                    <a:pt x="6378" y="3027"/>
                  </a:cubicBezTo>
                  <a:cubicBezTo>
                    <a:pt x="6378" y="2999"/>
                    <a:pt x="6357" y="2985"/>
                    <a:pt x="6336" y="2985"/>
                  </a:cubicBezTo>
                  <a:cubicBezTo>
                    <a:pt x="6316" y="2985"/>
                    <a:pt x="6297" y="2998"/>
                    <a:pt x="6295" y="3024"/>
                  </a:cubicBezTo>
                  <a:cubicBezTo>
                    <a:pt x="6272" y="3651"/>
                    <a:pt x="6202" y="4289"/>
                    <a:pt x="6209" y="4921"/>
                  </a:cubicBezTo>
                  <a:cubicBezTo>
                    <a:pt x="5628" y="4545"/>
                    <a:pt x="5056" y="4143"/>
                    <a:pt x="4498" y="3697"/>
                  </a:cubicBezTo>
                  <a:cubicBezTo>
                    <a:pt x="3837" y="3169"/>
                    <a:pt x="3199" y="2614"/>
                    <a:pt x="2561" y="2059"/>
                  </a:cubicBezTo>
                  <a:cubicBezTo>
                    <a:pt x="2554" y="1504"/>
                    <a:pt x="2690" y="966"/>
                    <a:pt x="2613" y="412"/>
                  </a:cubicBezTo>
                  <a:cubicBezTo>
                    <a:pt x="2612" y="396"/>
                    <a:pt x="2598" y="388"/>
                    <a:pt x="2584" y="388"/>
                  </a:cubicBezTo>
                  <a:cubicBezTo>
                    <a:pt x="2569" y="388"/>
                    <a:pt x="2554" y="397"/>
                    <a:pt x="2554" y="415"/>
                  </a:cubicBezTo>
                  <a:cubicBezTo>
                    <a:pt x="2574" y="923"/>
                    <a:pt x="2385" y="1405"/>
                    <a:pt x="2385" y="1910"/>
                  </a:cubicBezTo>
                  <a:cubicBezTo>
                    <a:pt x="1621" y="1249"/>
                    <a:pt x="849" y="594"/>
                    <a:pt x="29" y="3"/>
                  </a:cubicBezTo>
                  <a:cubicBezTo>
                    <a:pt x="26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2108575" y="1162325"/>
              <a:ext cx="116425" cy="170600"/>
            </a:xfrm>
            <a:custGeom>
              <a:avLst/>
              <a:gdLst/>
              <a:ahLst/>
              <a:cxnLst/>
              <a:rect l="l" t="t" r="r" b="b"/>
              <a:pathLst>
                <a:path w="4657" h="6824" extrusionOk="0">
                  <a:moveTo>
                    <a:pt x="1392" y="1"/>
                  </a:moveTo>
                  <a:cubicBezTo>
                    <a:pt x="1391" y="1"/>
                    <a:pt x="1391" y="1"/>
                    <a:pt x="1390" y="1"/>
                  </a:cubicBezTo>
                  <a:cubicBezTo>
                    <a:pt x="1290" y="45"/>
                    <a:pt x="1" y="1939"/>
                    <a:pt x="144" y="3726"/>
                  </a:cubicBezTo>
                  <a:cubicBezTo>
                    <a:pt x="287" y="5517"/>
                    <a:pt x="1942" y="6823"/>
                    <a:pt x="1942" y="6823"/>
                  </a:cubicBezTo>
                  <a:cubicBezTo>
                    <a:pt x="4657" y="3233"/>
                    <a:pt x="1531" y="1"/>
                    <a:pt x="1392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109200" y="1174950"/>
              <a:ext cx="76850" cy="189700"/>
            </a:xfrm>
            <a:custGeom>
              <a:avLst/>
              <a:gdLst/>
              <a:ahLst/>
              <a:cxnLst/>
              <a:rect l="l" t="t" r="r" b="b"/>
              <a:pathLst>
                <a:path w="3074" h="7588" extrusionOk="0">
                  <a:moveTo>
                    <a:pt x="1392" y="1"/>
                  </a:moveTo>
                  <a:cubicBezTo>
                    <a:pt x="1383" y="1"/>
                    <a:pt x="1373" y="7"/>
                    <a:pt x="1371" y="18"/>
                  </a:cubicBezTo>
                  <a:cubicBezTo>
                    <a:pt x="1285" y="1115"/>
                    <a:pt x="1262" y="2264"/>
                    <a:pt x="1332" y="3411"/>
                  </a:cubicBezTo>
                  <a:cubicBezTo>
                    <a:pt x="946" y="3078"/>
                    <a:pt x="461" y="2822"/>
                    <a:pt x="16" y="2600"/>
                  </a:cubicBezTo>
                  <a:cubicBezTo>
                    <a:pt x="14" y="2599"/>
                    <a:pt x="13" y="2599"/>
                    <a:pt x="12" y="2599"/>
                  </a:cubicBezTo>
                  <a:cubicBezTo>
                    <a:pt x="5" y="2599"/>
                    <a:pt x="1" y="2607"/>
                    <a:pt x="6" y="2613"/>
                  </a:cubicBezTo>
                  <a:cubicBezTo>
                    <a:pt x="438" y="2945"/>
                    <a:pt x="873" y="3331"/>
                    <a:pt x="1345" y="3607"/>
                  </a:cubicBezTo>
                  <a:cubicBezTo>
                    <a:pt x="1445" y="4959"/>
                    <a:pt x="1678" y="6298"/>
                    <a:pt x="2106" y="7541"/>
                  </a:cubicBezTo>
                  <a:cubicBezTo>
                    <a:pt x="2116" y="7573"/>
                    <a:pt x="2143" y="7587"/>
                    <a:pt x="2169" y="7587"/>
                  </a:cubicBezTo>
                  <a:cubicBezTo>
                    <a:pt x="2203" y="7587"/>
                    <a:pt x="2236" y="7562"/>
                    <a:pt x="2229" y="7515"/>
                  </a:cubicBezTo>
                  <a:cubicBezTo>
                    <a:pt x="2096" y="6713"/>
                    <a:pt x="1926" y="5920"/>
                    <a:pt x="1790" y="5122"/>
                  </a:cubicBezTo>
                  <a:cubicBezTo>
                    <a:pt x="1983" y="5046"/>
                    <a:pt x="2166" y="4936"/>
                    <a:pt x="2345" y="4836"/>
                  </a:cubicBezTo>
                  <a:cubicBezTo>
                    <a:pt x="2581" y="4707"/>
                    <a:pt x="2834" y="4587"/>
                    <a:pt x="3036" y="4411"/>
                  </a:cubicBezTo>
                  <a:cubicBezTo>
                    <a:pt x="3074" y="4379"/>
                    <a:pt x="3044" y="4334"/>
                    <a:pt x="3004" y="4334"/>
                  </a:cubicBezTo>
                  <a:cubicBezTo>
                    <a:pt x="2998" y="4334"/>
                    <a:pt x="2992" y="4335"/>
                    <a:pt x="2986" y="4337"/>
                  </a:cubicBezTo>
                  <a:cubicBezTo>
                    <a:pt x="2721" y="4434"/>
                    <a:pt x="2478" y="4600"/>
                    <a:pt x="2233" y="4739"/>
                  </a:cubicBezTo>
                  <a:cubicBezTo>
                    <a:pt x="2080" y="4826"/>
                    <a:pt x="1917" y="4909"/>
                    <a:pt x="1770" y="5012"/>
                  </a:cubicBezTo>
                  <a:cubicBezTo>
                    <a:pt x="1707" y="4640"/>
                    <a:pt x="1650" y="4268"/>
                    <a:pt x="1611" y="3892"/>
                  </a:cubicBezTo>
                  <a:cubicBezTo>
                    <a:pt x="1548" y="3311"/>
                    <a:pt x="1498" y="2730"/>
                    <a:pt x="1468" y="2144"/>
                  </a:cubicBezTo>
                  <a:lnTo>
                    <a:pt x="1468" y="2144"/>
                  </a:lnTo>
                  <a:cubicBezTo>
                    <a:pt x="1475" y="2148"/>
                    <a:pt x="1482" y="2150"/>
                    <a:pt x="1490" y="2150"/>
                  </a:cubicBezTo>
                  <a:cubicBezTo>
                    <a:pt x="1498" y="2150"/>
                    <a:pt x="1507" y="2148"/>
                    <a:pt x="1515" y="2144"/>
                  </a:cubicBezTo>
                  <a:cubicBezTo>
                    <a:pt x="1930" y="1952"/>
                    <a:pt x="2348" y="1766"/>
                    <a:pt x="2741" y="1526"/>
                  </a:cubicBezTo>
                  <a:cubicBezTo>
                    <a:pt x="2750" y="1518"/>
                    <a:pt x="2748" y="1499"/>
                    <a:pt x="2736" y="1499"/>
                  </a:cubicBezTo>
                  <a:cubicBezTo>
                    <a:pt x="2735" y="1499"/>
                    <a:pt x="2733" y="1499"/>
                    <a:pt x="2731" y="1500"/>
                  </a:cubicBezTo>
                  <a:cubicBezTo>
                    <a:pt x="2292" y="1643"/>
                    <a:pt x="1877" y="1842"/>
                    <a:pt x="1461" y="2035"/>
                  </a:cubicBezTo>
                  <a:cubicBezTo>
                    <a:pt x="1455" y="1922"/>
                    <a:pt x="1448" y="1809"/>
                    <a:pt x="1445" y="1696"/>
                  </a:cubicBezTo>
                  <a:cubicBezTo>
                    <a:pt x="1780" y="1414"/>
                    <a:pt x="2166" y="1144"/>
                    <a:pt x="2455" y="816"/>
                  </a:cubicBezTo>
                  <a:cubicBezTo>
                    <a:pt x="2469" y="796"/>
                    <a:pt x="2460" y="765"/>
                    <a:pt x="2439" y="765"/>
                  </a:cubicBezTo>
                  <a:cubicBezTo>
                    <a:pt x="2434" y="765"/>
                    <a:pt x="2430" y="766"/>
                    <a:pt x="2425" y="769"/>
                  </a:cubicBezTo>
                  <a:cubicBezTo>
                    <a:pt x="2069" y="979"/>
                    <a:pt x="1754" y="1274"/>
                    <a:pt x="1438" y="1540"/>
                  </a:cubicBezTo>
                  <a:cubicBezTo>
                    <a:pt x="1418" y="1035"/>
                    <a:pt x="1408" y="526"/>
                    <a:pt x="1411" y="22"/>
                  </a:cubicBezTo>
                  <a:cubicBezTo>
                    <a:pt x="1411" y="8"/>
                    <a:pt x="1402" y="1"/>
                    <a:pt x="1392" y="1"/>
                  </a:cubicBezTo>
                  <a:close/>
                </a:path>
              </a:pathLst>
            </a:custGeom>
            <a:solidFill>
              <a:srgbClr val="787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118225" y="1276925"/>
              <a:ext cx="230675" cy="217500"/>
            </a:xfrm>
            <a:custGeom>
              <a:avLst/>
              <a:gdLst/>
              <a:ahLst/>
              <a:cxnLst/>
              <a:rect l="l" t="t" r="r" b="b"/>
              <a:pathLst>
                <a:path w="9227" h="8700" extrusionOk="0">
                  <a:moveTo>
                    <a:pt x="4799" y="1"/>
                  </a:moveTo>
                  <a:cubicBezTo>
                    <a:pt x="4773" y="1"/>
                    <a:pt x="4748" y="1"/>
                    <a:pt x="4723" y="2"/>
                  </a:cubicBezTo>
                  <a:cubicBezTo>
                    <a:pt x="2729" y="99"/>
                    <a:pt x="941" y="1767"/>
                    <a:pt x="542" y="3180"/>
                  </a:cubicBezTo>
                  <a:cubicBezTo>
                    <a:pt x="1" y="5100"/>
                    <a:pt x="1429" y="8110"/>
                    <a:pt x="3809" y="8626"/>
                  </a:cubicBezTo>
                  <a:cubicBezTo>
                    <a:pt x="4041" y="8676"/>
                    <a:pt x="4277" y="8700"/>
                    <a:pt x="4514" y="8700"/>
                  </a:cubicBezTo>
                  <a:cubicBezTo>
                    <a:pt x="6702" y="8700"/>
                    <a:pt x="8947" y="6672"/>
                    <a:pt x="9082" y="4838"/>
                  </a:cubicBezTo>
                  <a:cubicBezTo>
                    <a:pt x="9226" y="2830"/>
                    <a:pt x="6593" y="1"/>
                    <a:pt x="4799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2150950" y="1262925"/>
              <a:ext cx="217300" cy="217700"/>
            </a:xfrm>
            <a:custGeom>
              <a:avLst/>
              <a:gdLst/>
              <a:ahLst/>
              <a:cxnLst/>
              <a:rect l="l" t="t" r="r" b="b"/>
              <a:pathLst>
                <a:path w="8692" h="8708" extrusionOk="0">
                  <a:moveTo>
                    <a:pt x="2805" y="3486"/>
                  </a:moveTo>
                  <a:cubicBezTo>
                    <a:pt x="3350" y="3486"/>
                    <a:pt x="3899" y="3530"/>
                    <a:pt x="4446" y="3613"/>
                  </a:cubicBezTo>
                  <a:cubicBezTo>
                    <a:pt x="3204" y="3740"/>
                    <a:pt x="1931" y="4344"/>
                    <a:pt x="1031" y="5198"/>
                  </a:cubicBezTo>
                  <a:cubicBezTo>
                    <a:pt x="1230" y="4634"/>
                    <a:pt x="1473" y="4079"/>
                    <a:pt x="1759" y="3543"/>
                  </a:cubicBezTo>
                  <a:cubicBezTo>
                    <a:pt x="2104" y="3504"/>
                    <a:pt x="2453" y="3486"/>
                    <a:pt x="2805" y="3486"/>
                  </a:cubicBezTo>
                  <a:close/>
                  <a:moveTo>
                    <a:pt x="4842" y="3680"/>
                  </a:moveTo>
                  <a:cubicBezTo>
                    <a:pt x="5068" y="3720"/>
                    <a:pt x="5291" y="3766"/>
                    <a:pt x="5513" y="3819"/>
                  </a:cubicBezTo>
                  <a:cubicBezTo>
                    <a:pt x="5550" y="4401"/>
                    <a:pt x="5527" y="5025"/>
                    <a:pt x="5443" y="5650"/>
                  </a:cubicBezTo>
                  <a:cubicBezTo>
                    <a:pt x="4878" y="5151"/>
                    <a:pt x="4058" y="4834"/>
                    <a:pt x="3300" y="4834"/>
                  </a:cubicBezTo>
                  <a:cubicBezTo>
                    <a:pt x="3195" y="4834"/>
                    <a:pt x="3090" y="4840"/>
                    <a:pt x="2988" y="4853"/>
                  </a:cubicBezTo>
                  <a:cubicBezTo>
                    <a:pt x="3194" y="4557"/>
                    <a:pt x="3420" y="4278"/>
                    <a:pt x="3673" y="4022"/>
                  </a:cubicBezTo>
                  <a:cubicBezTo>
                    <a:pt x="4041" y="3905"/>
                    <a:pt x="4420" y="3799"/>
                    <a:pt x="4825" y="3693"/>
                  </a:cubicBezTo>
                  <a:cubicBezTo>
                    <a:pt x="4832" y="3689"/>
                    <a:pt x="4835" y="3683"/>
                    <a:pt x="4842" y="3680"/>
                  </a:cubicBezTo>
                  <a:close/>
                  <a:moveTo>
                    <a:pt x="3646" y="5012"/>
                  </a:moveTo>
                  <a:cubicBezTo>
                    <a:pt x="3812" y="5045"/>
                    <a:pt x="3978" y="5088"/>
                    <a:pt x="4138" y="5142"/>
                  </a:cubicBezTo>
                  <a:cubicBezTo>
                    <a:pt x="4260" y="5327"/>
                    <a:pt x="4317" y="5517"/>
                    <a:pt x="4334" y="5713"/>
                  </a:cubicBezTo>
                  <a:cubicBezTo>
                    <a:pt x="4233" y="5672"/>
                    <a:pt x="4124" y="5653"/>
                    <a:pt x="4011" y="5653"/>
                  </a:cubicBezTo>
                  <a:cubicBezTo>
                    <a:pt x="3717" y="5653"/>
                    <a:pt x="3400" y="5777"/>
                    <a:pt x="3158" y="5933"/>
                  </a:cubicBezTo>
                  <a:cubicBezTo>
                    <a:pt x="3257" y="5614"/>
                    <a:pt x="3410" y="5318"/>
                    <a:pt x="3646" y="5012"/>
                  </a:cubicBezTo>
                  <a:close/>
                  <a:moveTo>
                    <a:pt x="4343" y="5221"/>
                  </a:moveTo>
                  <a:cubicBezTo>
                    <a:pt x="4736" y="5371"/>
                    <a:pt x="5101" y="5574"/>
                    <a:pt x="5414" y="5853"/>
                  </a:cubicBezTo>
                  <a:cubicBezTo>
                    <a:pt x="5394" y="5976"/>
                    <a:pt x="5367" y="6099"/>
                    <a:pt x="5343" y="6221"/>
                  </a:cubicBezTo>
                  <a:cubicBezTo>
                    <a:pt x="4992" y="6434"/>
                    <a:pt x="4636" y="6591"/>
                    <a:pt x="4274" y="6697"/>
                  </a:cubicBezTo>
                  <a:cubicBezTo>
                    <a:pt x="4506" y="6252"/>
                    <a:pt x="4613" y="5654"/>
                    <a:pt x="4343" y="5221"/>
                  </a:cubicBezTo>
                  <a:close/>
                  <a:moveTo>
                    <a:pt x="3497" y="4079"/>
                  </a:moveTo>
                  <a:lnTo>
                    <a:pt x="3497" y="4079"/>
                  </a:lnTo>
                  <a:cubicBezTo>
                    <a:pt x="2722" y="4816"/>
                    <a:pt x="2161" y="5700"/>
                    <a:pt x="1945" y="6756"/>
                  </a:cubicBezTo>
                  <a:cubicBezTo>
                    <a:pt x="1549" y="6477"/>
                    <a:pt x="1173" y="6165"/>
                    <a:pt x="835" y="5810"/>
                  </a:cubicBezTo>
                  <a:cubicBezTo>
                    <a:pt x="878" y="5660"/>
                    <a:pt x="925" y="5511"/>
                    <a:pt x="977" y="5361"/>
                  </a:cubicBezTo>
                  <a:cubicBezTo>
                    <a:pt x="1792" y="4733"/>
                    <a:pt x="2603" y="4370"/>
                    <a:pt x="3497" y="4079"/>
                  </a:cubicBezTo>
                  <a:close/>
                  <a:moveTo>
                    <a:pt x="4209" y="5802"/>
                  </a:moveTo>
                  <a:cubicBezTo>
                    <a:pt x="4250" y="5802"/>
                    <a:pt x="4292" y="5803"/>
                    <a:pt x="4334" y="5806"/>
                  </a:cubicBezTo>
                  <a:cubicBezTo>
                    <a:pt x="4340" y="6102"/>
                    <a:pt x="4264" y="6404"/>
                    <a:pt x="4191" y="6723"/>
                  </a:cubicBezTo>
                  <a:cubicBezTo>
                    <a:pt x="4087" y="6753"/>
                    <a:pt x="3981" y="6780"/>
                    <a:pt x="3878" y="6799"/>
                  </a:cubicBezTo>
                  <a:cubicBezTo>
                    <a:pt x="3782" y="6683"/>
                    <a:pt x="3689" y="6577"/>
                    <a:pt x="3619" y="6437"/>
                  </a:cubicBezTo>
                  <a:cubicBezTo>
                    <a:pt x="3540" y="6275"/>
                    <a:pt x="3509" y="6099"/>
                    <a:pt x="3480" y="5922"/>
                  </a:cubicBezTo>
                  <a:cubicBezTo>
                    <a:pt x="3717" y="5851"/>
                    <a:pt x="3958" y="5802"/>
                    <a:pt x="4209" y="5802"/>
                  </a:cubicBezTo>
                  <a:close/>
                  <a:moveTo>
                    <a:pt x="3446" y="5929"/>
                  </a:moveTo>
                  <a:cubicBezTo>
                    <a:pt x="3394" y="6232"/>
                    <a:pt x="3500" y="6600"/>
                    <a:pt x="3719" y="6830"/>
                  </a:cubicBezTo>
                  <a:cubicBezTo>
                    <a:pt x="3483" y="6873"/>
                    <a:pt x="3244" y="6899"/>
                    <a:pt x="3001" y="6913"/>
                  </a:cubicBezTo>
                  <a:cubicBezTo>
                    <a:pt x="3015" y="6597"/>
                    <a:pt x="3055" y="6311"/>
                    <a:pt x="3127" y="6039"/>
                  </a:cubicBezTo>
                  <a:cubicBezTo>
                    <a:pt x="3234" y="5999"/>
                    <a:pt x="3340" y="5962"/>
                    <a:pt x="3446" y="5929"/>
                  </a:cubicBezTo>
                  <a:close/>
                  <a:moveTo>
                    <a:pt x="2935" y="4929"/>
                  </a:moveTo>
                  <a:cubicBezTo>
                    <a:pt x="3115" y="4936"/>
                    <a:pt x="3294" y="4956"/>
                    <a:pt x="3473" y="4982"/>
                  </a:cubicBezTo>
                  <a:cubicBezTo>
                    <a:pt x="3018" y="5474"/>
                    <a:pt x="2762" y="6264"/>
                    <a:pt x="2945" y="6916"/>
                  </a:cubicBezTo>
                  <a:cubicBezTo>
                    <a:pt x="2814" y="6923"/>
                    <a:pt x="2681" y="6927"/>
                    <a:pt x="2548" y="6927"/>
                  </a:cubicBezTo>
                  <a:cubicBezTo>
                    <a:pt x="2431" y="6927"/>
                    <a:pt x="2313" y="6924"/>
                    <a:pt x="2193" y="6919"/>
                  </a:cubicBezTo>
                  <a:cubicBezTo>
                    <a:pt x="2130" y="6879"/>
                    <a:pt x="2067" y="6843"/>
                    <a:pt x="2004" y="6799"/>
                  </a:cubicBezTo>
                  <a:cubicBezTo>
                    <a:pt x="2241" y="6142"/>
                    <a:pt x="2543" y="5507"/>
                    <a:pt x="2935" y="4929"/>
                  </a:cubicBezTo>
                  <a:close/>
                  <a:moveTo>
                    <a:pt x="5314" y="6364"/>
                  </a:moveTo>
                  <a:cubicBezTo>
                    <a:pt x="5178" y="6986"/>
                    <a:pt x="4975" y="7584"/>
                    <a:pt x="4690" y="8109"/>
                  </a:cubicBezTo>
                  <a:cubicBezTo>
                    <a:pt x="3892" y="7839"/>
                    <a:pt x="3124" y="7494"/>
                    <a:pt x="2413" y="7059"/>
                  </a:cubicBezTo>
                  <a:lnTo>
                    <a:pt x="2413" y="7059"/>
                  </a:lnTo>
                  <a:cubicBezTo>
                    <a:pt x="2593" y="7088"/>
                    <a:pt x="2780" y="7102"/>
                    <a:pt x="2971" y="7102"/>
                  </a:cubicBezTo>
                  <a:cubicBezTo>
                    <a:pt x="3804" y="7102"/>
                    <a:pt x="4700" y="6832"/>
                    <a:pt x="5314" y="6364"/>
                  </a:cubicBezTo>
                  <a:close/>
                  <a:moveTo>
                    <a:pt x="4113" y="1"/>
                  </a:moveTo>
                  <a:cubicBezTo>
                    <a:pt x="4099" y="1"/>
                    <a:pt x="4084" y="6"/>
                    <a:pt x="4071" y="18"/>
                  </a:cubicBezTo>
                  <a:cubicBezTo>
                    <a:pt x="1902" y="2098"/>
                    <a:pt x="0" y="5500"/>
                    <a:pt x="443" y="8587"/>
                  </a:cubicBezTo>
                  <a:cubicBezTo>
                    <a:pt x="446" y="8606"/>
                    <a:pt x="460" y="8614"/>
                    <a:pt x="473" y="8614"/>
                  </a:cubicBezTo>
                  <a:cubicBezTo>
                    <a:pt x="489" y="8614"/>
                    <a:pt x="505" y="8603"/>
                    <a:pt x="503" y="8581"/>
                  </a:cubicBezTo>
                  <a:cubicBezTo>
                    <a:pt x="449" y="7700"/>
                    <a:pt x="555" y="6827"/>
                    <a:pt x="785" y="5973"/>
                  </a:cubicBezTo>
                  <a:cubicBezTo>
                    <a:pt x="1948" y="7657"/>
                    <a:pt x="4623" y="8604"/>
                    <a:pt x="6547" y="8707"/>
                  </a:cubicBezTo>
                  <a:cubicBezTo>
                    <a:pt x="6548" y="8707"/>
                    <a:pt x="6549" y="8707"/>
                    <a:pt x="6550" y="8707"/>
                  </a:cubicBezTo>
                  <a:cubicBezTo>
                    <a:pt x="6610" y="8707"/>
                    <a:pt x="6622" y="8627"/>
                    <a:pt x="6560" y="8614"/>
                  </a:cubicBezTo>
                  <a:cubicBezTo>
                    <a:pt x="5958" y="8488"/>
                    <a:pt x="5357" y="8328"/>
                    <a:pt x="4765" y="8132"/>
                  </a:cubicBezTo>
                  <a:cubicBezTo>
                    <a:pt x="5627" y="7046"/>
                    <a:pt x="6085" y="5152"/>
                    <a:pt x="5613" y="3842"/>
                  </a:cubicBezTo>
                  <a:lnTo>
                    <a:pt x="5613" y="3842"/>
                  </a:lnTo>
                  <a:cubicBezTo>
                    <a:pt x="6636" y="4091"/>
                    <a:pt x="7630" y="4464"/>
                    <a:pt x="8533" y="4906"/>
                  </a:cubicBezTo>
                  <a:cubicBezTo>
                    <a:pt x="8545" y="4911"/>
                    <a:pt x="8556" y="4914"/>
                    <a:pt x="8567" y="4914"/>
                  </a:cubicBezTo>
                  <a:cubicBezTo>
                    <a:pt x="8639" y="4914"/>
                    <a:pt x="8692" y="4803"/>
                    <a:pt x="8617" y="4760"/>
                  </a:cubicBezTo>
                  <a:cubicBezTo>
                    <a:pt x="7180" y="3914"/>
                    <a:pt x="5108" y="3278"/>
                    <a:pt x="3247" y="3278"/>
                  </a:cubicBezTo>
                  <a:cubicBezTo>
                    <a:pt x="2753" y="3278"/>
                    <a:pt x="2273" y="3323"/>
                    <a:pt x="1825" y="3421"/>
                  </a:cubicBezTo>
                  <a:cubicBezTo>
                    <a:pt x="2483" y="2211"/>
                    <a:pt x="3314" y="1091"/>
                    <a:pt x="4174" y="118"/>
                  </a:cubicBezTo>
                  <a:cubicBezTo>
                    <a:pt x="4216" y="70"/>
                    <a:pt x="4165" y="1"/>
                    <a:pt x="4113" y="1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7"/>
          <p:cNvSpPr txBox="1">
            <a:spLocks noGrp="1"/>
          </p:cNvSpPr>
          <p:nvPr>
            <p:ph type="ctrTitle"/>
          </p:nvPr>
        </p:nvSpPr>
        <p:spPr>
          <a:xfrm>
            <a:off x="327961" y="3405896"/>
            <a:ext cx="85206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 | Female Hygiene</a:t>
            </a:r>
            <a:endParaRPr dirty="0"/>
          </a:p>
        </p:txBody>
      </p:sp>
      <p:pic>
        <p:nvPicPr>
          <p:cNvPr id="1026" name="Picture 2" descr="Sirona Hygiene Pvt Ltd (Brands - PeeBuddy | Sirona | BodyGuard) Award  Winning Hygiene Products | LinkedIn">
            <a:extLst>
              <a:ext uri="{FF2B5EF4-FFF2-40B4-BE49-F238E27FC236}">
                <a16:creationId xmlns:a16="http://schemas.microsoft.com/office/drawing/2014/main" id="{0C22AC31-B0D5-4591-AE9E-4BB881AE1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3"/>
            <a:ext cx="1225770" cy="122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60C324-3FD9-49C1-BD23-0271FCE4DA74}"/>
              </a:ext>
            </a:extLst>
          </p:cNvPr>
          <p:cNvSpPr/>
          <p:nvPr/>
        </p:nvSpPr>
        <p:spPr>
          <a:xfrm>
            <a:off x="838510" y="71359"/>
            <a:ext cx="2862912" cy="2276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05023-FDDF-4DE3-B265-10C87CE42B31}"/>
              </a:ext>
            </a:extLst>
          </p:cNvPr>
          <p:cNvSpPr txBox="1"/>
          <p:nvPr/>
        </p:nvSpPr>
        <p:spPr>
          <a:xfrm>
            <a:off x="838510" y="73190"/>
            <a:ext cx="326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Problems [</a:t>
            </a:r>
            <a:r>
              <a:rPr lang="en-US" b="1" dirty="0" err="1"/>
              <a:t>PeeBuddy</a:t>
            </a:r>
            <a:r>
              <a:rPr lang="en-US" b="1" dirty="0"/>
              <a:t>]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92275-77C3-43A7-A8CB-E533E3B9B784}"/>
              </a:ext>
            </a:extLst>
          </p:cNvPr>
          <p:cNvSpPr txBox="1"/>
          <p:nvPr/>
        </p:nvSpPr>
        <p:spPr>
          <a:xfrm>
            <a:off x="945667" y="379136"/>
            <a:ext cx="2686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Sensitive product for sensitive Population </a:t>
            </a:r>
            <a:r>
              <a:rPr lang="en-US" sz="1000" dirty="0"/>
              <a:t>of India, thus promoting </a:t>
            </a:r>
            <a:r>
              <a:rPr lang="en-US" sz="1000" dirty="0" err="1"/>
              <a:t>PeeBuddy</a:t>
            </a:r>
            <a:r>
              <a:rPr lang="en-US" sz="1000" dirty="0"/>
              <a:t> openly is a challenge.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Less Education </a:t>
            </a:r>
            <a:r>
              <a:rPr lang="en-US" sz="1000" dirty="0"/>
              <a:t>related to the product and its use.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/>
              <a:t>In Rural, Semi-Rural, Lower Middle-Class region product marketing and educating people for the safety of female is challenge.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Is it safe?, </a:t>
            </a:r>
            <a:r>
              <a:rPr lang="en-US" sz="1000" dirty="0"/>
              <a:t>a common question for all who actually are enough educated to use such product.</a:t>
            </a:r>
          </a:p>
          <a:p>
            <a:pPr marL="285750" indent="-285750">
              <a:buFontTx/>
              <a:buChar char="-"/>
            </a:pPr>
            <a:endParaRPr lang="en-IN" sz="1000" dirty="0"/>
          </a:p>
        </p:txBody>
      </p:sp>
      <p:pic>
        <p:nvPicPr>
          <p:cNvPr id="1026" name="Picture 2" descr="Shy Indian Women - why are Indian women shy? | Women of india, Indian women,  India culture">
            <a:extLst>
              <a:ext uri="{FF2B5EF4-FFF2-40B4-BE49-F238E27FC236}">
                <a16:creationId xmlns:a16="http://schemas.microsoft.com/office/drawing/2014/main" id="{D806090A-3C3F-4186-891A-3D64B047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2486383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76C89F4-8946-4DE7-AF12-3A1FC182A1B8}"/>
              </a:ext>
            </a:extLst>
          </p:cNvPr>
          <p:cNvSpPr/>
          <p:nvPr/>
        </p:nvSpPr>
        <p:spPr>
          <a:xfrm>
            <a:off x="3789218" y="85725"/>
            <a:ext cx="4939146" cy="2343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C1963-431A-4CAD-B2B5-8C1DFC0FCCED}"/>
              </a:ext>
            </a:extLst>
          </p:cNvPr>
          <p:cNvSpPr txBox="1"/>
          <p:nvPr/>
        </p:nvSpPr>
        <p:spPr>
          <a:xfrm>
            <a:off x="4710545" y="239613"/>
            <a:ext cx="315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Research Reviews [G-forms survey &amp; local surveys] (60+ women were approached**)</a:t>
            </a:r>
            <a:endParaRPr lang="en-IN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DCE5D-7CB1-4748-B27B-9817E5326FF0}"/>
              </a:ext>
            </a:extLst>
          </p:cNvPr>
          <p:cNvSpPr txBox="1"/>
          <p:nvPr/>
        </p:nvSpPr>
        <p:spPr>
          <a:xfrm>
            <a:off x="4426527" y="671334"/>
            <a:ext cx="3816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The problem was very relevant and needed solution for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b="1" dirty="0"/>
              <a:t>6%</a:t>
            </a:r>
            <a:r>
              <a:rPr lang="en-US" sz="900" dirty="0"/>
              <a:t> women were aware of such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b="1" dirty="0"/>
              <a:t>82%</a:t>
            </a:r>
            <a:r>
              <a:rPr lang="en-US" sz="900" dirty="0"/>
              <a:t> told they were shy to use such product even it was given free.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b="1" dirty="0"/>
              <a:t>98%</a:t>
            </a:r>
            <a:r>
              <a:rPr lang="en-US" sz="900" dirty="0"/>
              <a:t> were shy to go and ask for </a:t>
            </a:r>
            <a:r>
              <a:rPr lang="en-US" sz="900" dirty="0" err="1"/>
              <a:t>peebuddy</a:t>
            </a:r>
            <a:r>
              <a:rPr lang="en-US" sz="900" dirty="0"/>
              <a:t> at medical stores, rather they would control it. Also finds the product weird to use.</a:t>
            </a:r>
          </a:p>
          <a:p>
            <a:pPr marL="285750" indent="-285750">
              <a:buFontTx/>
              <a:buChar char="-"/>
            </a:pPr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**</a:t>
            </a:r>
            <a:r>
              <a:rPr lang="en-US" sz="900" dirty="0"/>
              <a:t> Survey included 18+ women and majority were working professionals also 4 women were pregnant.</a:t>
            </a:r>
          </a:p>
          <a:p>
            <a:pPr marL="285750" indent="-285750">
              <a:buFontTx/>
              <a:buChar char="-"/>
            </a:pPr>
            <a:endParaRPr lang="en-US" sz="900" dirty="0"/>
          </a:p>
          <a:p>
            <a:pPr marL="285750" indent="-285750">
              <a:buFontTx/>
              <a:buChar char="-"/>
            </a:pPr>
            <a:endParaRPr lang="en-IN" sz="9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485570-89A4-4FBE-BE0E-264A9A3B8D3B}"/>
              </a:ext>
            </a:extLst>
          </p:cNvPr>
          <p:cNvSpPr/>
          <p:nvPr/>
        </p:nvSpPr>
        <p:spPr>
          <a:xfrm>
            <a:off x="2729345" y="2571750"/>
            <a:ext cx="6250349" cy="2534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18B71-CD84-40BE-900F-B38FDC45BDC6}"/>
              </a:ext>
            </a:extLst>
          </p:cNvPr>
          <p:cNvSpPr txBox="1"/>
          <p:nvPr/>
        </p:nvSpPr>
        <p:spPr>
          <a:xfrm>
            <a:off x="2957513" y="2695933"/>
            <a:ext cx="5770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Secondary Research [referred various reports on sensitive products and its presence and usage across India]</a:t>
            </a:r>
            <a:endParaRPr lang="en-IN" sz="105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4C468-4C5C-4DEF-95B3-8860CAF09FA8}"/>
              </a:ext>
            </a:extLst>
          </p:cNvPr>
          <p:cNvSpPr txBox="1"/>
          <p:nvPr/>
        </p:nvSpPr>
        <p:spPr>
          <a:xfrm>
            <a:off x="2881744" y="3359772"/>
            <a:ext cx="5915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Urinary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tract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infection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affects 1 in 2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women (TOI, Navi Mumbai)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526 million women have no choice but to go to the toilet out in the open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Sanitation would make 1.25 billion women’s lives safer and healthier.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Women and girls living without any toilets spend 97 billion hours each year finding a place to go.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Every day, around 2000 mothers lose a child due to </a:t>
            </a:r>
            <a:r>
              <a:rPr lang="en-US" sz="1200" dirty="0" err="1"/>
              <a:t>diarrhoea</a:t>
            </a:r>
            <a:r>
              <a:rPr lang="en-US" sz="1200" dirty="0"/>
              <a:t> caused by a lack of access to safe toilets and clean water</a:t>
            </a:r>
            <a:endParaRPr lang="en-IN" sz="1200" dirty="0"/>
          </a:p>
        </p:txBody>
      </p:sp>
      <p:grpSp>
        <p:nvGrpSpPr>
          <p:cNvPr id="189" name="Google Shape;6648;p62">
            <a:extLst>
              <a:ext uri="{FF2B5EF4-FFF2-40B4-BE49-F238E27FC236}">
                <a16:creationId xmlns:a16="http://schemas.microsoft.com/office/drawing/2014/main" id="{5FAAD12E-7254-4C35-AF15-28B7585798A2}"/>
              </a:ext>
            </a:extLst>
          </p:cNvPr>
          <p:cNvGrpSpPr/>
          <p:nvPr/>
        </p:nvGrpSpPr>
        <p:grpSpPr>
          <a:xfrm>
            <a:off x="8480271" y="60447"/>
            <a:ext cx="678411" cy="2089434"/>
            <a:chOff x="7026837" y="1918938"/>
            <a:chExt cx="678411" cy="2089434"/>
          </a:xfrm>
        </p:grpSpPr>
        <p:sp>
          <p:nvSpPr>
            <p:cNvPr id="190" name="Google Shape;6649;p62">
              <a:extLst>
                <a:ext uri="{FF2B5EF4-FFF2-40B4-BE49-F238E27FC236}">
                  <a16:creationId xmlns:a16="http://schemas.microsoft.com/office/drawing/2014/main" id="{7E582753-F494-44CF-8425-F4532E143B71}"/>
                </a:ext>
              </a:extLst>
            </p:cNvPr>
            <p:cNvSpPr/>
            <p:nvPr/>
          </p:nvSpPr>
          <p:spPr>
            <a:xfrm>
              <a:off x="7096482" y="1940144"/>
              <a:ext cx="600141" cy="935209"/>
            </a:xfrm>
            <a:custGeom>
              <a:avLst/>
              <a:gdLst/>
              <a:ahLst/>
              <a:cxnLst/>
              <a:rect l="l" t="t" r="r" b="b"/>
              <a:pathLst>
                <a:path w="32462" h="50586" extrusionOk="0">
                  <a:moveTo>
                    <a:pt x="13619" y="1"/>
                  </a:moveTo>
                  <a:cubicBezTo>
                    <a:pt x="11768" y="1"/>
                    <a:pt x="10034" y="360"/>
                    <a:pt x="8689" y="1257"/>
                  </a:cubicBezTo>
                  <a:cubicBezTo>
                    <a:pt x="6614" y="2640"/>
                    <a:pt x="4923" y="7874"/>
                    <a:pt x="3738" y="14144"/>
                  </a:cubicBezTo>
                  <a:cubicBezTo>
                    <a:pt x="2486" y="19053"/>
                    <a:pt x="1776" y="24180"/>
                    <a:pt x="1076" y="29156"/>
                  </a:cubicBezTo>
                  <a:cubicBezTo>
                    <a:pt x="329" y="34432"/>
                    <a:pt x="0" y="39660"/>
                    <a:pt x="2879" y="44380"/>
                  </a:cubicBezTo>
                  <a:cubicBezTo>
                    <a:pt x="2886" y="44392"/>
                    <a:pt x="2896" y="44397"/>
                    <a:pt x="2906" y="44397"/>
                  </a:cubicBezTo>
                  <a:cubicBezTo>
                    <a:pt x="2929" y="44397"/>
                    <a:pt x="2953" y="44372"/>
                    <a:pt x="2939" y="44345"/>
                  </a:cubicBezTo>
                  <a:cubicBezTo>
                    <a:pt x="149" y="39129"/>
                    <a:pt x="831" y="33403"/>
                    <a:pt x="1704" y="27784"/>
                  </a:cubicBezTo>
                  <a:cubicBezTo>
                    <a:pt x="1920" y="26408"/>
                    <a:pt x="2147" y="25032"/>
                    <a:pt x="2380" y="23661"/>
                  </a:cubicBezTo>
                  <a:lnTo>
                    <a:pt x="2380" y="23661"/>
                  </a:lnTo>
                  <a:cubicBezTo>
                    <a:pt x="1701" y="30351"/>
                    <a:pt x="1595" y="36714"/>
                    <a:pt x="2179" y="39836"/>
                  </a:cubicBezTo>
                  <a:cubicBezTo>
                    <a:pt x="3408" y="46398"/>
                    <a:pt x="10106" y="50585"/>
                    <a:pt x="16769" y="50585"/>
                  </a:cubicBezTo>
                  <a:cubicBezTo>
                    <a:pt x="17931" y="50585"/>
                    <a:pt x="19091" y="50458"/>
                    <a:pt x="20221" y="50194"/>
                  </a:cubicBezTo>
                  <a:cubicBezTo>
                    <a:pt x="27832" y="48415"/>
                    <a:pt x="30243" y="42976"/>
                    <a:pt x="30421" y="38616"/>
                  </a:cubicBezTo>
                  <a:cubicBezTo>
                    <a:pt x="30523" y="36141"/>
                    <a:pt x="29603" y="26444"/>
                    <a:pt x="28482" y="17988"/>
                  </a:cubicBezTo>
                  <a:lnTo>
                    <a:pt x="28482" y="17988"/>
                  </a:lnTo>
                  <a:cubicBezTo>
                    <a:pt x="28532" y="18162"/>
                    <a:pt x="28581" y="18338"/>
                    <a:pt x="28631" y="18511"/>
                  </a:cubicBezTo>
                  <a:cubicBezTo>
                    <a:pt x="29020" y="20687"/>
                    <a:pt x="29388" y="22865"/>
                    <a:pt x="29709" y="25054"/>
                  </a:cubicBezTo>
                  <a:cubicBezTo>
                    <a:pt x="30594" y="31094"/>
                    <a:pt x="32195" y="37887"/>
                    <a:pt x="30237" y="43861"/>
                  </a:cubicBezTo>
                  <a:cubicBezTo>
                    <a:pt x="30233" y="43877"/>
                    <a:pt x="30244" y="43886"/>
                    <a:pt x="30256" y="43886"/>
                  </a:cubicBezTo>
                  <a:cubicBezTo>
                    <a:pt x="30265" y="43886"/>
                    <a:pt x="30274" y="43881"/>
                    <a:pt x="30279" y="43871"/>
                  </a:cubicBezTo>
                  <a:cubicBezTo>
                    <a:pt x="32461" y="38280"/>
                    <a:pt x="30994" y="31742"/>
                    <a:pt x="30148" y="26005"/>
                  </a:cubicBezTo>
                  <a:cubicBezTo>
                    <a:pt x="29946" y="24637"/>
                    <a:pt x="29737" y="23268"/>
                    <a:pt x="29525" y="21900"/>
                  </a:cubicBezTo>
                  <a:lnTo>
                    <a:pt x="29525" y="21900"/>
                  </a:lnTo>
                  <a:cubicBezTo>
                    <a:pt x="30692" y="26585"/>
                    <a:pt x="31559" y="31338"/>
                    <a:pt x="31909" y="36186"/>
                  </a:cubicBezTo>
                  <a:cubicBezTo>
                    <a:pt x="31911" y="36213"/>
                    <a:pt x="31932" y="36227"/>
                    <a:pt x="31953" y="36227"/>
                  </a:cubicBezTo>
                  <a:cubicBezTo>
                    <a:pt x="31974" y="36227"/>
                    <a:pt x="31994" y="36213"/>
                    <a:pt x="31994" y="36186"/>
                  </a:cubicBezTo>
                  <a:cubicBezTo>
                    <a:pt x="31761" y="30412"/>
                    <a:pt x="30625" y="24756"/>
                    <a:pt x="29091" y="19205"/>
                  </a:cubicBezTo>
                  <a:cubicBezTo>
                    <a:pt x="28376" y="14869"/>
                    <a:pt x="27556" y="10544"/>
                    <a:pt x="26527" y="6293"/>
                  </a:cubicBezTo>
                  <a:cubicBezTo>
                    <a:pt x="26523" y="6286"/>
                    <a:pt x="26520" y="6286"/>
                    <a:pt x="26517" y="6279"/>
                  </a:cubicBezTo>
                  <a:cubicBezTo>
                    <a:pt x="26311" y="5462"/>
                    <a:pt x="26113" y="4868"/>
                    <a:pt x="25929" y="4556"/>
                  </a:cubicBezTo>
                  <a:cubicBezTo>
                    <a:pt x="24915" y="2828"/>
                    <a:pt x="18809" y="1"/>
                    <a:pt x="13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650;p62">
              <a:extLst>
                <a:ext uri="{FF2B5EF4-FFF2-40B4-BE49-F238E27FC236}">
                  <a16:creationId xmlns:a16="http://schemas.microsoft.com/office/drawing/2014/main" id="{23779445-6FE2-40D6-9448-F5DA9BC32ADC}"/>
                </a:ext>
              </a:extLst>
            </p:cNvPr>
            <p:cNvSpPr/>
            <p:nvPr/>
          </p:nvSpPr>
          <p:spPr>
            <a:xfrm>
              <a:off x="7171599" y="1978341"/>
              <a:ext cx="113587" cy="866047"/>
            </a:xfrm>
            <a:custGeom>
              <a:avLst/>
              <a:gdLst/>
              <a:ahLst/>
              <a:cxnLst/>
              <a:rect l="l" t="t" r="r" b="b"/>
              <a:pathLst>
                <a:path w="6144" h="46845" extrusionOk="0">
                  <a:moveTo>
                    <a:pt x="6063" y="1"/>
                  </a:moveTo>
                  <a:cubicBezTo>
                    <a:pt x="6037" y="1"/>
                    <a:pt x="6011" y="15"/>
                    <a:pt x="6002" y="47"/>
                  </a:cubicBezTo>
                  <a:cubicBezTo>
                    <a:pt x="3700" y="7158"/>
                    <a:pt x="2515" y="14458"/>
                    <a:pt x="1772" y="21881"/>
                  </a:cubicBezTo>
                  <a:cubicBezTo>
                    <a:pt x="1047" y="29070"/>
                    <a:pt x="0" y="36724"/>
                    <a:pt x="1999" y="43793"/>
                  </a:cubicBezTo>
                  <a:cubicBezTo>
                    <a:pt x="2014" y="43849"/>
                    <a:pt x="2057" y="43874"/>
                    <a:pt x="2101" y="43874"/>
                  </a:cubicBezTo>
                  <a:cubicBezTo>
                    <a:pt x="2167" y="43874"/>
                    <a:pt x="2235" y="43819"/>
                    <a:pt x="2214" y="43736"/>
                  </a:cubicBezTo>
                  <a:cubicBezTo>
                    <a:pt x="411" y="36600"/>
                    <a:pt x="1358" y="29103"/>
                    <a:pt x="2094" y="21881"/>
                  </a:cubicBezTo>
                  <a:cubicBezTo>
                    <a:pt x="2218" y="20661"/>
                    <a:pt x="2355" y="19437"/>
                    <a:pt x="2500" y="18213"/>
                  </a:cubicBezTo>
                  <a:lnTo>
                    <a:pt x="2500" y="18213"/>
                  </a:lnTo>
                  <a:cubicBezTo>
                    <a:pt x="1931" y="27752"/>
                    <a:pt x="1829" y="37692"/>
                    <a:pt x="5025" y="46781"/>
                  </a:cubicBezTo>
                  <a:cubicBezTo>
                    <a:pt x="5041" y="46825"/>
                    <a:pt x="5078" y="46845"/>
                    <a:pt x="5114" y="46845"/>
                  </a:cubicBezTo>
                  <a:cubicBezTo>
                    <a:pt x="5167" y="46845"/>
                    <a:pt x="5218" y="46803"/>
                    <a:pt x="5199" y="46735"/>
                  </a:cubicBezTo>
                  <a:cubicBezTo>
                    <a:pt x="2430" y="37045"/>
                    <a:pt x="2161" y="27168"/>
                    <a:pt x="2628" y="17178"/>
                  </a:cubicBezTo>
                  <a:cubicBezTo>
                    <a:pt x="3353" y="11399"/>
                    <a:pt x="4382" y="5627"/>
                    <a:pt x="6129" y="83"/>
                  </a:cubicBezTo>
                  <a:cubicBezTo>
                    <a:pt x="6144" y="33"/>
                    <a:pt x="6103" y="1"/>
                    <a:pt x="6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651;p62">
              <a:extLst>
                <a:ext uri="{FF2B5EF4-FFF2-40B4-BE49-F238E27FC236}">
                  <a16:creationId xmlns:a16="http://schemas.microsoft.com/office/drawing/2014/main" id="{70FEEC60-340E-4D99-BC38-50C1D84B35C2}"/>
                </a:ext>
              </a:extLst>
            </p:cNvPr>
            <p:cNvSpPr/>
            <p:nvPr/>
          </p:nvSpPr>
          <p:spPr>
            <a:xfrm>
              <a:off x="7546057" y="2006609"/>
              <a:ext cx="95192" cy="787752"/>
            </a:xfrm>
            <a:custGeom>
              <a:avLst/>
              <a:gdLst/>
              <a:ahLst/>
              <a:cxnLst/>
              <a:rect l="l" t="t" r="r" b="b"/>
              <a:pathLst>
                <a:path w="5149" h="42610" extrusionOk="0">
                  <a:moveTo>
                    <a:pt x="15" y="1"/>
                  </a:moveTo>
                  <a:cubicBezTo>
                    <a:pt x="8" y="1"/>
                    <a:pt x="1" y="5"/>
                    <a:pt x="3" y="14"/>
                  </a:cubicBezTo>
                  <a:cubicBezTo>
                    <a:pt x="993" y="7235"/>
                    <a:pt x="1870" y="14474"/>
                    <a:pt x="2825" y="21703"/>
                  </a:cubicBezTo>
                  <a:cubicBezTo>
                    <a:pt x="3716" y="28415"/>
                    <a:pt x="5149" y="35831"/>
                    <a:pt x="3228" y="42476"/>
                  </a:cubicBezTo>
                  <a:cubicBezTo>
                    <a:pt x="3205" y="42557"/>
                    <a:pt x="3271" y="42609"/>
                    <a:pt x="3337" y="42609"/>
                  </a:cubicBezTo>
                  <a:cubicBezTo>
                    <a:pt x="3380" y="42609"/>
                    <a:pt x="3423" y="42586"/>
                    <a:pt x="3440" y="42533"/>
                  </a:cubicBezTo>
                  <a:cubicBezTo>
                    <a:pt x="4516" y="39367"/>
                    <a:pt x="4477" y="35937"/>
                    <a:pt x="4314" y="32637"/>
                  </a:cubicBezTo>
                  <a:cubicBezTo>
                    <a:pt x="4130" y="28974"/>
                    <a:pt x="3656" y="25338"/>
                    <a:pt x="3197" y="21703"/>
                  </a:cubicBezTo>
                  <a:cubicBezTo>
                    <a:pt x="2277" y="14443"/>
                    <a:pt x="1266" y="7217"/>
                    <a:pt x="24" y="7"/>
                  </a:cubicBezTo>
                  <a:cubicBezTo>
                    <a:pt x="23" y="3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652;p62">
              <a:extLst>
                <a:ext uri="{FF2B5EF4-FFF2-40B4-BE49-F238E27FC236}">
                  <a16:creationId xmlns:a16="http://schemas.microsoft.com/office/drawing/2014/main" id="{C460A536-B95E-4A73-8D4E-ABF9DCCA6767}"/>
                </a:ext>
              </a:extLst>
            </p:cNvPr>
            <p:cNvSpPr/>
            <p:nvPr/>
          </p:nvSpPr>
          <p:spPr>
            <a:xfrm>
              <a:off x="7426550" y="1954084"/>
              <a:ext cx="97152" cy="899731"/>
            </a:xfrm>
            <a:custGeom>
              <a:avLst/>
              <a:gdLst/>
              <a:ahLst/>
              <a:cxnLst/>
              <a:rect l="l" t="t" r="r" b="b"/>
              <a:pathLst>
                <a:path w="5255" h="48667" extrusionOk="0">
                  <a:moveTo>
                    <a:pt x="61" y="0"/>
                  </a:moveTo>
                  <a:cubicBezTo>
                    <a:pt x="31" y="0"/>
                    <a:pt x="0" y="19"/>
                    <a:pt x="6" y="54"/>
                  </a:cubicBezTo>
                  <a:cubicBezTo>
                    <a:pt x="1028" y="8114"/>
                    <a:pt x="1689" y="16184"/>
                    <a:pt x="2093" y="24296"/>
                  </a:cubicBezTo>
                  <a:cubicBezTo>
                    <a:pt x="2290" y="28310"/>
                    <a:pt x="2439" y="32320"/>
                    <a:pt x="2598" y="36335"/>
                  </a:cubicBezTo>
                  <a:cubicBezTo>
                    <a:pt x="2765" y="40510"/>
                    <a:pt x="2662" y="44525"/>
                    <a:pt x="1414" y="48549"/>
                  </a:cubicBezTo>
                  <a:cubicBezTo>
                    <a:pt x="1392" y="48620"/>
                    <a:pt x="1450" y="48666"/>
                    <a:pt x="1508" y="48666"/>
                  </a:cubicBezTo>
                  <a:cubicBezTo>
                    <a:pt x="1545" y="48666"/>
                    <a:pt x="1582" y="48647"/>
                    <a:pt x="1598" y="48602"/>
                  </a:cubicBezTo>
                  <a:cubicBezTo>
                    <a:pt x="2895" y="44847"/>
                    <a:pt x="3097" y="41031"/>
                    <a:pt x="2991" y="37091"/>
                  </a:cubicBezTo>
                  <a:cubicBezTo>
                    <a:pt x="2874" y="32914"/>
                    <a:pt x="2715" y="28734"/>
                    <a:pt x="2520" y="24558"/>
                  </a:cubicBezTo>
                  <a:cubicBezTo>
                    <a:pt x="2407" y="22185"/>
                    <a:pt x="2277" y="19809"/>
                    <a:pt x="2117" y="17432"/>
                  </a:cubicBezTo>
                  <a:lnTo>
                    <a:pt x="2117" y="17432"/>
                  </a:lnTo>
                  <a:cubicBezTo>
                    <a:pt x="2188" y="17920"/>
                    <a:pt x="2259" y="18408"/>
                    <a:pt x="2319" y="18893"/>
                  </a:cubicBezTo>
                  <a:cubicBezTo>
                    <a:pt x="2739" y="22167"/>
                    <a:pt x="3136" y="25450"/>
                    <a:pt x="3500" y="28734"/>
                  </a:cubicBezTo>
                  <a:cubicBezTo>
                    <a:pt x="4221" y="35266"/>
                    <a:pt x="5254" y="41844"/>
                    <a:pt x="4260" y="48394"/>
                  </a:cubicBezTo>
                  <a:cubicBezTo>
                    <a:pt x="4254" y="48438"/>
                    <a:pt x="4290" y="48467"/>
                    <a:pt x="4324" y="48467"/>
                  </a:cubicBezTo>
                  <a:cubicBezTo>
                    <a:pt x="4346" y="48467"/>
                    <a:pt x="4366" y="48455"/>
                    <a:pt x="4373" y="48425"/>
                  </a:cubicBezTo>
                  <a:cubicBezTo>
                    <a:pt x="5134" y="45448"/>
                    <a:pt x="5052" y="42279"/>
                    <a:pt x="4844" y="39237"/>
                  </a:cubicBezTo>
                  <a:cubicBezTo>
                    <a:pt x="4611" y="35903"/>
                    <a:pt x="4229" y="32575"/>
                    <a:pt x="3854" y="29254"/>
                  </a:cubicBezTo>
                  <a:cubicBezTo>
                    <a:pt x="3482" y="25969"/>
                    <a:pt x="3083" y="22687"/>
                    <a:pt x="2654" y="19409"/>
                  </a:cubicBezTo>
                  <a:cubicBezTo>
                    <a:pt x="2390" y="17379"/>
                    <a:pt x="2071" y="15350"/>
                    <a:pt x="1802" y="13319"/>
                  </a:cubicBezTo>
                  <a:cubicBezTo>
                    <a:pt x="1424" y="8867"/>
                    <a:pt x="901" y="4429"/>
                    <a:pt x="116" y="40"/>
                  </a:cubicBezTo>
                  <a:cubicBezTo>
                    <a:pt x="111" y="13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653;p62">
              <a:extLst>
                <a:ext uri="{FF2B5EF4-FFF2-40B4-BE49-F238E27FC236}">
                  <a16:creationId xmlns:a16="http://schemas.microsoft.com/office/drawing/2014/main" id="{C0F5EC70-5E3E-4B2E-9C98-086C2123EFF8}"/>
                </a:ext>
              </a:extLst>
            </p:cNvPr>
            <p:cNvSpPr/>
            <p:nvPr/>
          </p:nvSpPr>
          <p:spPr>
            <a:xfrm>
              <a:off x="7339822" y="1944914"/>
              <a:ext cx="21409" cy="891929"/>
            </a:xfrm>
            <a:custGeom>
              <a:avLst/>
              <a:gdLst/>
              <a:ahLst/>
              <a:cxnLst/>
              <a:rect l="l" t="t" r="r" b="b"/>
              <a:pathLst>
                <a:path w="1158" h="48245" extrusionOk="0">
                  <a:moveTo>
                    <a:pt x="75" y="1"/>
                  </a:moveTo>
                  <a:cubicBezTo>
                    <a:pt x="36" y="1"/>
                    <a:pt x="0" y="25"/>
                    <a:pt x="4" y="76"/>
                  </a:cubicBezTo>
                  <a:cubicBezTo>
                    <a:pt x="503" y="8090"/>
                    <a:pt x="810" y="16082"/>
                    <a:pt x="751" y="24113"/>
                  </a:cubicBezTo>
                  <a:cubicBezTo>
                    <a:pt x="690" y="32141"/>
                    <a:pt x="245" y="40162"/>
                    <a:pt x="170" y="48189"/>
                  </a:cubicBezTo>
                  <a:cubicBezTo>
                    <a:pt x="170" y="48226"/>
                    <a:pt x="199" y="48245"/>
                    <a:pt x="227" y="48245"/>
                  </a:cubicBezTo>
                  <a:cubicBezTo>
                    <a:pt x="256" y="48245"/>
                    <a:pt x="286" y="48226"/>
                    <a:pt x="287" y="48189"/>
                  </a:cubicBezTo>
                  <a:cubicBezTo>
                    <a:pt x="846" y="40187"/>
                    <a:pt x="1033" y="32134"/>
                    <a:pt x="1097" y="24113"/>
                  </a:cubicBezTo>
                  <a:cubicBezTo>
                    <a:pt x="1157" y="16110"/>
                    <a:pt x="1051" y="8041"/>
                    <a:pt x="163" y="76"/>
                  </a:cubicBezTo>
                  <a:cubicBezTo>
                    <a:pt x="156" y="26"/>
                    <a:pt x="114" y="1"/>
                    <a:pt x="75" y="1"/>
                  </a:cubicBezTo>
                  <a:close/>
                </a:path>
              </a:pathLst>
            </a:custGeom>
            <a:solidFill>
              <a:srgbClr val="957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654;p62">
              <a:extLst>
                <a:ext uri="{FF2B5EF4-FFF2-40B4-BE49-F238E27FC236}">
                  <a16:creationId xmlns:a16="http://schemas.microsoft.com/office/drawing/2014/main" id="{4071BE98-25EF-4099-8AD7-513790335859}"/>
                </a:ext>
              </a:extLst>
            </p:cNvPr>
            <p:cNvSpPr/>
            <p:nvPr/>
          </p:nvSpPr>
          <p:spPr>
            <a:xfrm>
              <a:off x="7475710" y="1967747"/>
              <a:ext cx="110296" cy="870632"/>
            </a:xfrm>
            <a:custGeom>
              <a:avLst/>
              <a:gdLst/>
              <a:ahLst/>
              <a:cxnLst/>
              <a:rect l="l" t="t" r="r" b="b"/>
              <a:pathLst>
                <a:path w="5966" h="47093" extrusionOk="0">
                  <a:moveTo>
                    <a:pt x="22" y="0"/>
                  </a:moveTo>
                  <a:cubicBezTo>
                    <a:pt x="12" y="0"/>
                    <a:pt x="1" y="9"/>
                    <a:pt x="3" y="22"/>
                  </a:cubicBezTo>
                  <a:cubicBezTo>
                    <a:pt x="1082" y="7891"/>
                    <a:pt x="2404" y="15721"/>
                    <a:pt x="3617" y="23568"/>
                  </a:cubicBezTo>
                  <a:cubicBezTo>
                    <a:pt x="4826" y="31369"/>
                    <a:pt x="5623" y="39241"/>
                    <a:pt x="3726" y="47004"/>
                  </a:cubicBezTo>
                  <a:cubicBezTo>
                    <a:pt x="3712" y="47057"/>
                    <a:pt x="3755" y="47092"/>
                    <a:pt x="3797" y="47092"/>
                  </a:cubicBezTo>
                  <a:cubicBezTo>
                    <a:pt x="3824" y="47092"/>
                    <a:pt x="3851" y="47077"/>
                    <a:pt x="3861" y="47043"/>
                  </a:cubicBezTo>
                  <a:cubicBezTo>
                    <a:pt x="5965" y="39701"/>
                    <a:pt x="5163" y="31932"/>
                    <a:pt x="4056" y="24491"/>
                  </a:cubicBezTo>
                  <a:cubicBezTo>
                    <a:pt x="2835" y="16318"/>
                    <a:pt x="1516" y="8142"/>
                    <a:pt x="34" y="12"/>
                  </a:cubicBezTo>
                  <a:cubicBezTo>
                    <a:pt x="33" y="4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655;p62">
              <a:extLst>
                <a:ext uri="{FF2B5EF4-FFF2-40B4-BE49-F238E27FC236}">
                  <a16:creationId xmlns:a16="http://schemas.microsoft.com/office/drawing/2014/main" id="{92530F4D-B88B-48DC-BBC5-29990EFFF027}"/>
                </a:ext>
              </a:extLst>
            </p:cNvPr>
            <p:cNvSpPr/>
            <p:nvPr/>
          </p:nvSpPr>
          <p:spPr>
            <a:xfrm>
              <a:off x="7026837" y="2469496"/>
              <a:ext cx="309998" cy="585610"/>
            </a:xfrm>
            <a:custGeom>
              <a:avLst/>
              <a:gdLst/>
              <a:ahLst/>
              <a:cxnLst/>
              <a:rect l="l" t="t" r="r" b="b"/>
              <a:pathLst>
                <a:path w="16768" h="31676" extrusionOk="0">
                  <a:moveTo>
                    <a:pt x="13681" y="0"/>
                  </a:moveTo>
                  <a:cubicBezTo>
                    <a:pt x="13057" y="0"/>
                    <a:pt x="12345" y="205"/>
                    <a:pt x="11593" y="634"/>
                  </a:cubicBezTo>
                  <a:cubicBezTo>
                    <a:pt x="8930" y="2151"/>
                    <a:pt x="5613" y="7006"/>
                    <a:pt x="2809" y="12587"/>
                  </a:cubicBezTo>
                  <a:cubicBezTo>
                    <a:pt x="0" y="18164"/>
                    <a:pt x="174" y="27676"/>
                    <a:pt x="764" y="29883"/>
                  </a:cubicBezTo>
                  <a:cubicBezTo>
                    <a:pt x="1101" y="31146"/>
                    <a:pt x="1770" y="31676"/>
                    <a:pt x="2451" y="31676"/>
                  </a:cubicBezTo>
                  <a:cubicBezTo>
                    <a:pt x="3197" y="31676"/>
                    <a:pt x="3957" y="31041"/>
                    <a:pt x="4312" y="30039"/>
                  </a:cubicBezTo>
                  <a:cubicBezTo>
                    <a:pt x="4987" y="28126"/>
                    <a:pt x="7551" y="18730"/>
                    <a:pt x="8453" y="16809"/>
                  </a:cubicBezTo>
                  <a:cubicBezTo>
                    <a:pt x="9354" y="14889"/>
                    <a:pt x="14246" y="8219"/>
                    <a:pt x="15282" y="5715"/>
                  </a:cubicBezTo>
                  <a:cubicBezTo>
                    <a:pt x="16768" y="2117"/>
                    <a:pt x="15684" y="0"/>
                    <a:pt x="13681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656;p62">
              <a:extLst>
                <a:ext uri="{FF2B5EF4-FFF2-40B4-BE49-F238E27FC236}">
                  <a16:creationId xmlns:a16="http://schemas.microsoft.com/office/drawing/2014/main" id="{CAABA64E-AA99-4EE4-977A-625725CD97FC}"/>
                </a:ext>
              </a:extLst>
            </p:cNvPr>
            <p:cNvSpPr/>
            <p:nvPr/>
          </p:nvSpPr>
          <p:spPr>
            <a:xfrm>
              <a:off x="7078622" y="3017188"/>
              <a:ext cx="249766" cy="991152"/>
            </a:xfrm>
            <a:custGeom>
              <a:avLst/>
              <a:gdLst/>
              <a:ahLst/>
              <a:cxnLst/>
              <a:rect l="l" t="t" r="r" b="b"/>
              <a:pathLst>
                <a:path w="13510" h="53612" extrusionOk="0">
                  <a:moveTo>
                    <a:pt x="7299" y="1"/>
                  </a:moveTo>
                  <a:cubicBezTo>
                    <a:pt x="5425" y="1"/>
                    <a:pt x="3552" y="971"/>
                    <a:pt x="2922" y="2968"/>
                  </a:cubicBezTo>
                  <a:cubicBezTo>
                    <a:pt x="0" y="12280"/>
                    <a:pt x="3357" y="40012"/>
                    <a:pt x="5263" y="50852"/>
                  </a:cubicBezTo>
                  <a:cubicBezTo>
                    <a:pt x="5280" y="50954"/>
                    <a:pt x="4856" y="51276"/>
                    <a:pt x="4269" y="51668"/>
                  </a:cubicBezTo>
                  <a:lnTo>
                    <a:pt x="4269" y="51676"/>
                  </a:lnTo>
                  <a:cubicBezTo>
                    <a:pt x="4269" y="51676"/>
                    <a:pt x="4262" y="51683"/>
                    <a:pt x="4241" y="51697"/>
                  </a:cubicBezTo>
                  <a:cubicBezTo>
                    <a:pt x="3243" y="52376"/>
                    <a:pt x="1872" y="53271"/>
                    <a:pt x="1928" y="53539"/>
                  </a:cubicBezTo>
                  <a:cubicBezTo>
                    <a:pt x="1937" y="53589"/>
                    <a:pt x="2056" y="53612"/>
                    <a:pt x="2260" y="53612"/>
                  </a:cubicBezTo>
                  <a:cubicBezTo>
                    <a:pt x="3810" y="53612"/>
                    <a:pt x="10260" y="52316"/>
                    <a:pt x="10606" y="52082"/>
                  </a:cubicBezTo>
                  <a:cubicBezTo>
                    <a:pt x="10673" y="52040"/>
                    <a:pt x="10787" y="51538"/>
                    <a:pt x="10921" y="50696"/>
                  </a:cubicBezTo>
                  <a:cubicBezTo>
                    <a:pt x="10939" y="50583"/>
                    <a:pt x="10960" y="50466"/>
                    <a:pt x="10978" y="50343"/>
                  </a:cubicBezTo>
                  <a:lnTo>
                    <a:pt x="10985" y="50339"/>
                  </a:lnTo>
                  <a:cubicBezTo>
                    <a:pt x="11646" y="46056"/>
                    <a:pt x="13510" y="10335"/>
                    <a:pt x="11784" y="3202"/>
                  </a:cubicBezTo>
                  <a:cubicBezTo>
                    <a:pt x="11271" y="1090"/>
                    <a:pt x="9284" y="1"/>
                    <a:pt x="7299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657;p62">
              <a:extLst>
                <a:ext uri="{FF2B5EF4-FFF2-40B4-BE49-F238E27FC236}">
                  <a16:creationId xmlns:a16="http://schemas.microsoft.com/office/drawing/2014/main" id="{3D3C3FE2-A38F-458F-89B1-C7586A6B8970}"/>
                </a:ext>
              </a:extLst>
            </p:cNvPr>
            <p:cNvSpPr/>
            <p:nvPr/>
          </p:nvSpPr>
          <p:spPr>
            <a:xfrm>
              <a:off x="7113528" y="3954444"/>
              <a:ext cx="167016" cy="53928"/>
            </a:xfrm>
            <a:custGeom>
              <a:avLst/>
              <a:gdLst/>
              <a:ahLst/>
              <a:cxnLst/>
              <a:rect l="l" t="t" r="r" b="b"/>
              <a:pathLst>
                <a:path w="9034" h="2917" extrusionOk="0">
                  <a:moveTo>
                    <a:pt x="9033" y="1"/>
                  </a:moveTo>
                  <a:cubicBezTo>
                    <a:pt x="7903" y="371"/>
                    <a:pt x="6830" y="487"/>
                    <a:pt x="5929" y="487"/>
                  </a:cubicBezTo>
                  <a:cubicBezTo>
                    <a:pt x="4408" y="487"/>
                    <a:pt x="3375" y="157"/>
                    <a:pt x="3375" y="157"/>
                  </a:cubicBezTo>
                  <a:lnTo>
                    <a:pt x="3375" y="157"/>
                  </a:lnTo>
                  <a:cubicBezTo>
                    <a:pt x="3392" y="259"/>
                    <a:pt x="2968" y="581"/>
                    <a:pt x="2381" y="973"/>
                  </a:cubicBezTo>
                  <a:lnTo>
                    <a:pt x="2381" y="981"/>
                  </a:lnTo>
                  <a:cubicBezTo>
                    <a:pt x="2381" y="981"/>
                    <a:pt x="2374" y="988"/>
                    <a:pt x="2353" y="1002"/>
                  </a:cubicBezTo>
                  <a:cubicBezTo>
                    <a:pt x="2024" y="1228"/>
                    <a:pt x="1652" y="1472"/>
                    <a:pt x="1306" y="1719"/>
                  </a:cubicBezTo>
                  <a:cubicBezTo>
                    <a:pt x="606" y="2207"/>
                    <a:pt x="1" y="2664"/>
                    <a:pt x="40" y="2844"/>
                  </a:cubicBezTo>
                  <a:cubicBezTo>
                    <a:pt x="51" y="2894"/>
                    <a:pt x="171" y="2916"/>
                    <a:pt x="375" y="2916"/>
                  </a:cubicBezTo>
                  <a:cubicBezTo>
                    <a:pt x="836" y="2916"/>
                    <a:pt x="1728" y="2802"/>
                    <a:pt x="2767" y="2636"/>
                  </a:cubicBezTo>
                  <a:cubicBezTo>
                    <a:pt x="4259" y="2395"/>
                    <a:pt x="6048" y="2045"/>
                    <a:pt x="7279" y="1773"/>
                  </a:cubicBezTo>
                  <a:cubicBezTo>
                    <a:pt x="8068" y="1600"/>
                    <a:pt x="8623" y="1455"/>
                    <a:pt x="8718" y="1387"/>
                  </a:cubicBezTo>
                  <a:cubicBezTo>
                    <a:pt x="8778" y="1352"/>
                    <a:pt x="8867" y="973"/>
                    <a:pt x="8976" y="340"/>
                  </a:cubicBezTo>
                  <a:cubicBezTo>
                    <a:pt x="8994" y="238"/>
                    <a:pt x="9015" y="125"/>
                    <a:pt x="9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658;p62">
              <a:extLst>
                <a:ext uri="{FF2B5EF4-FFF2-40B4-BE49-F238E27FC236}">
                  <a16:creationId xmlns:a16="http://schemas.microsoft.com/office/drawing/2014/main" id="{D319F570-B38A-4F5D-8317-40EAEB5A3A84}"/>
                </a:ext>
              </a:extLst>
            </p:cNvPr>
            <p:cNvSpPr/>
            <p:nvPr/>
          </p:nvSpPr>
          <p:spPr>
            <a:xfrm>
              <a:off x="7150227" y="3970454"/>
              <a:ext cx="24718" cy="13034"/>
            </a:xfrm>
            <a:custGeom>
              <a:avLst/>
              <a:gdLst/>
              <a:ahLst/>
              <a:cxnLst/>
              <a:rect l="l" t="t" r="r" b="b"/>
              <a:pathLst>
                <a:path w="1337" h="705" extrusionOk="0">
                  <a:moveTo>
                    <a:pt x="451" y="1"/>
                  </a:moveTo>
                  <a:cubicBezTo>
                    <a:pt x="272" y="1"/>
                    <a:pt x="111" y="64"/>
                    <a:pt x="18" y="217"/>
                  </a:cubicBezTo>
                  <a:cubicBezTo>
                    <a:pt x="0" y="246"/>
                    <a:pt x="7" y="285"/>
                    <a:pt x="36" y="302"/>
                  </a:cubicBezTo>
                  <a:cubicBezTo>
                    <a:pt x="198" y="398"/>
                    <a:pt x="385" y="387"/>
                    <a:pt x="562" y="437"/>
                  </a:cubicBezTo>
                  <a:cubicBezTo>
                    <a:pt x="771" y="497"/>
                    <a:pt x="930" y="631"/>
                    <a:pt x="1131" y="698"/>
                  </a:cubicBezTo>
                  <a:cubicBezTo>
                    <a:pt x="1144" y="702"/>
                    <a:pt x="1158" y="704"/>
                    <a:pt x="1171" y="704"/>
                  </a:cubicBezTo>
                  <a:cubicBezTo>
                    <a:pt x="1257" y="704"/>
                    <a:pt x="1336" y="617"/>
                    <a:pt x="1309" y="528"/>
                  </a:cubicBezTo>
                  <a:cubicBezTo>
                    <a:pt x="1224" y="246"/>
                    <a:pt x="805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659;p62">
              <a:extLst>
                <a:ext uri="{FF2B5EF4-FFF2-40B4-BE49-F238E27FC236}">
                  <a16:creationId xmlns:a16="http://schemas.microsoft.com/office/drawing/2014/main" id="{66BF74DF-09E3-4476-86E5-55C8E3D2C542}"/>
                </a:ext>
              </a:extLst>
            </p:cNvPr>
            <p:cNvSpPr/>
            <p:nvPr/>
          </p:nvSpPr>
          <p:spPr>
            <a:xfrm>
              <a:off x="7155718" y="3965555"/>
              <a:ext cx="24718" cy="13034"/>
            </a:xfrm>
            <a:custGeom>
              <a:avLst/>
              <a:gdLst/>
              <a:ahLst/>
              <a:cxnLst/>
              <a:rect l="l" t="t" r="r" b="b"/>
              <a:pathLst>
                <a:path w="1337" h="705" extrusionOk="0">
                  <a:moveTo>
                    <a:pt x="451" y="0"/>
                  </a:moveTo>
                  <a:cubicBezTo>
                    <a:pt x="272" y="0"/>
                    <a:pt x="111" y="64"/>
                    <a:pt x="18" y="217"/>
                  </a:cubicBezTo>
                  <a:cubicBezTo>
                    <a:pt x="0" y="245"/>
                    <a:pt x="7" y="284"/>
                    <a:pt x="36" y="302"/>
                  </a:cubicBezTo>
                  <a:cubicBezTo>
                    <a:pt x="198" y="397"/>
                    <a:pt x="386" y="383"/>
                    <a:pt x="562" y="436"/>
                  </a:cubicBezTo>
                  <a:cubicBezTo>
                    <a:pt x="771" y="493"/>
                    <a:pt x="930" y="630"/>
                    <a:pt x="1132" y="698"/>
                  </a:cubicBezTo>
                  <a:cubicBezTo>
                    <a:pt x="1144" y="702"/>
                    <a:pt x="1157" y="704"/>
                    <a:pt x="1170" y="704"/>
                  </a:cubicBezTo>
                  <a:cubicBezTo>
                    <a:pt x="1257" y="704"/>
                    <a:pt x="1336" y="617"/>
                    <a:pt x="1309" y="528"/>
                  </a:cubicBezTo>
                  <a:cubicBezTo>
                    <a:pt x="1224" y="247"/>
                    <a:pt x="805" y="0"/>
                    <a:pt x="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660;p62">
              <a:extLst>
                <a:ext uri="{FF2B5EF4-FFF2-40B4-BE49-F238E27FC236}">
                  <a16:creationId xmlns:a16="http://schemas.microsoft.com/office/drawing/2014/main" id="{9DCB073B-FFE1-4172-A44E-90AC02E6DB8E}"/>
                </a:ext>
              </a:extLst>
            </p:cNvPr>
            <p:cNvSpPr/>
            <p:nvPr/>
          </p:nvSpPr>
          <p:spPr>
            <a:xfrm>
              <a:off x="7161209" y="3960656"/>
              <a:ext cx="24718" cy="13015"/>
            </a:xfrm>
            <a:custGeom>
              <a:avLst/>
              <a:gdLst/>
              <a:ahLst/>
              <a:cxnLst/>
              <a:rect l="l" t="t" r="r" b="b"/>
              <a:pathLst>
                <a:path w="1337" h="704" extrusionOk="0">
                  <a:moveTo>
                    <a:pt x="451" y="0"/>
                  </a:moveTo>
                  <a:cubicBezTo>
                    <a:pt x="273" y="0"/>
                    <a:pt x="111" y="63"/>
                    <a:pt x="18" y="216"/>
                  </a:cubicBezTo>
                  <a:cubicBezTo>
                    <a:pt x="0" y="245"/>
                    <a:pt x="7" y="284"/>
                    <a:pt x="36" y="301"/>
                  </a:cubicBezTo>
                  <a:cubicBezTo>
                    <a:pt x="198" y="397"/>
                    <a:pt x="389" y="383"/>
                    <a:pt x="562" y="436"/>
                  </a:cubicBezTo>
                  <a:cubicBezTo>
                    <a:pt x="771" y="492"/>
                    <a:pt x="930" y="630"/>
                    <a:pt x="1132" y="698"/>
                  </a:cubicBezTo>
                  <a:cubicBezTo>
                    <a:pt x="1145" y="702"/>
                    <a:pt x="1158" y="704"/>
                    <a:pt x="1171" y="704"/>
                  </a:cubicBezTo>
                  <a:cubicBezTo>
                    <a:pt x="1257" y="704"/>
                    <a:pt x="1336" y="617"/>
                    <a:pt x="1309" y="528"/>
                  </a:cubicBezTo>
                  <a:cubicBezTo>
                    <a:pt x="1224" y="246"/>
                    <a:pt x="805" y="0"/>
                    <a:pt x="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661;p62">
              <a:extLst>
                <a:ext uri="{FF2B5EF4-FFF2-40B4-BE49-F238E27FC236}">
                  <a16:creationId xmlns:a16="http://schemas.microsoft.com/office/drawing/2014/main" id="{9EAC6D60-E78F-4150-892F-2A7E1C155B1C}"/>
                </a:ext>
              </a:extLst>
            </p:cNvPr>
            <p:cNvSpPr/>
            <p:nvPr/>
          </p:nvSpPr>
          <p:spPr>
            <a:xfrm>
              <a:off x="7248084" y="3960730"/>
              <a:ext cx="31410" cy="26493"/>
            </a:xfrm>
            <a:custGeom>
              <a:avLst/>
              <a:gdLst/>
              <a:ahLst/>
              <a:cxnLst/>
              <a:rect l="l" t="t" r="r" b="b"/>
              <a:pathLst>
                <a:path w="1699" h="1433" extrusionOk="0">
                  <a:moveTo>
                    <a:pt x="1698" y="0"/>
                  </a:moveTo>
                  <a:lnTo>
                    <a:pt x="1698" y="0"/>
                  </a:lnTo>
                  <a:cubicBezTo>
                    <a:pt x="1285" y="36"/>
                    <a:pt x="896" y="184"/>
                    <a:pt x="567" y="464"/>
                  </a:cubicBezTo>
                  <a:cubicBezTo>
                    <a:pt x="284" y="711"/>
                    <a:pt x="61" y="1065"/>
                    <a:pt x="1" y="1433"/>
                  </a:cubicBezTo>
                  <a:cubicBezTo>
                    <a:pt x="790" y="1260"/>
                    <a:pt x="1345" y="1115"/>
                    <a:pt x="1440" y="1047"/>
                  </a:cubicBezTo>
                  <a:cubicBezTo>
                    <a:pt x="1500" y="1012"/>
                    <a:pt x="1589" y="633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662;p62">
              <a:extLst>
                <a:ext uri="{FF2B5EF4-FFF2-40B4-BE49-F238E27FC236}">
                  <a16:creationId xmlns:a16="http://schemas.microsoft.com/office/drawing/2014/main" id="{F153A4E6-D2F1-4588-B73F-19C1E908333B}"/>
                </a:ext>
              </a:extLst>
            </p:cNvPr>
            <p:cNvSpPr/>
            <p:nvPr/>
          </p:nvSpPr>
          <p:spPr>
            <a:xfrm>
              <a:off x="7113528" y="3986225"/>
              <a:ext cx="51155" cy="22148"/>
            </a:xfrm>
            <a:custGeom>
              <a:avLst/>
              <a:gdLst/>
              <a:ahLst/>
              <a:cxnLst/>
              <a:rect l="l" t="t" r="r" b="b"/>
              <a:pathLst>
                <a:path w="2767" h="1198" extrusionOk="0">
                  <a:moveTo>
                    <a:pt x="1306" y="0"/>
                  </a:moveTo>
                  <a:cubicBezTo>
                    <a:pt x="606" y="488"/>
                    <a:pt x="1" y="945"/>
                    <a:pt x="40" y="1125"/>
                  </a:cubicBezTo>
                  <a:cubicBezTo>
                    <a:pt x="51" y="1175"/>
                    <a:pt x="171" y="1197"/>
                    <a:pt x="375" y="1197"/>
                  </a:cubicBezTo>
                  <a:cubicBezTo>
                    <a:pt x="836" y="1197"/>
                    <a:pt x="1728" y="1083"/>
                    <a:pt x="2767" y="917"/>
                  </a:cubicBezTo>
                  <a:cubicBezTo>
                    <a:pt x="2692" y="641"/>
                    <a:pt x="2406" y="382"/>
                    <a:pt x="2091" y="227"/>
                  </a:cubicBezTo>
                  <a:cubicBezTo>
                    <a:pt x="1830" y="100"/>
                    <a:pt x="1564" y="26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663;p62">
              <a:extLst>
                <a:ext uri="{FF2B5EF4-FFF2-40B4-BE49-F238E27FC236}">
                  <a16:creationId xmlns:a16="http://schemas.microsoft.com/office/drawing/2014/main" id="{F4741720-3E9D-4749-8F21-F7F6FAAE628F}"/>
                </a:ext>
              </a:extLst>
            </p:cNvPr>
            <p:cNvSpPr/>
            <p:nvPr/>
          </p:nvSpPr>
          <p:spPr>
            <a:xfrm>
              <a:off x="7357867" y="3025785"/>
              <a:ext cx="316395" cy="982555"/>
            </a:xfrm>
            <a:custGeom>
              <a:avLst/>
              <a:gdLst/>
              <a:ahLst/>
              <a:cxnLst/>
              <a:rect l="l" t="t" r="r" b="b"/>
              <a:pathLst>
                <a:path w="17114" h="53147" extrusionOk="0">
                  <a:moveTo>
                    <a:pt x="5629" y="0"/>
                  </a:moveTo>
                  <a:cubicBezTo>
                    <a:pt x="3451" y="0"/>
                    <a:pt x="1240" y="1336"/>
                    <a:pt x="934" y="3706"/>
                  </a:cubicBezTo>
                  <a:cubicBezTo>
                    <a:pt x="0" y="10984"/>
                    <a:pt x="6607" y="46631"/>
                    <a:pt x="7735" y="50818"/>
                  </a:cubicBezTo>
                  <a:lnTo>
                    <a:pt x="7742" y="50818"/>
                  </a:lnTo>
                  <a:cubicBezTo>
                    <a:pt x="7770" y="50942"/>
                    <a:pt x="7805" y="51055"/>
                    <a:pt x="7834" y="51164"/>
                  </a:cubicBezTo>
                  <a:cubicBezTo>
                    <a:pt x="8064" y="51988"/>
                    <a:pt x="8230" y="52473"/>
                    <a:pt x="8300" y="52509"/>
                  </a:cubicBezTo>
                  <a:cubicBezTo>
                    <a:pt x="8626" y="52678"/>
                    <a:pt x="13687" y="53146"/>
                    <a:pt x="15976" y="53146"/>
                  </a:cubicBezTo>
                  <a:cubicBezTo>
                    <a:pt x="16645" y="53146"/>
                    <a:pt x="17078" y="53106"/>
                    <a:pt x="17085" y="53007"/>
                  </a:cubicBezTo>
                  <a:cubicBezTo>
                    <a:pt x="17114" y="52734"/>
                    <a:pt x="15653" y="51996"/>
                    <a:pt x="14585" y="51430"/>
                  </a:cubicBezTo>
                  <a:cubicBezTo>
                    <a:pt x="14564" y="51419"/>
                    <a:pt x="14556" y="51412"/>
                    <a:pt x="14556" y="51412"/>
                  </a:cubicBezTo>
                  <a:lnTo>
                    <a:pt x="14556" y="51405"/>
                  </a:lnTo>
                  <a:cubicBezTo>
                    <a:pt x="13927" y="51076"/>
                    <a:pt x="13471" y="50804"/>
                    <a:pt x="13478" y="50702"/>
                  </a:cubicBezTo>
                  <a:cubicBezTo>
                    <a:pt x="14189" y="39721"/>
                    <a:pt x="13637" y="11443"/>
                    <a:pt x="9715" y="2507"/>
                  </a:cubicBezTo>
                  <a:cubicBezTo>
                    <a:pt x="8959" y="790"/>
                    <a:pt x="7304" y="0"/>
                    <a:pt x="5629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664;p62">
              <a:extLst>
                <a:ext uri="{FF2B5EF4-FFF2-40B4-BE49-F238E27FC236}">
                  <a16:creationId xmlns:a16="http://schemas.microsoft.com/office/drawing/2014/main" id="{663236DA-5EA7-4A82-9A13-CD023C38A563}"/>
                </a:ext>
              </a:extLst>
            </p:cNvPr>
            <p:cNvSpPr/>
            <p:nvPr/>
          </p:nvSpPr>
          <p:spPr>
            <a:xfrm>
              <a:off x="7502684" y="3963152"/>
              <a:ext cx="171435" cy="45202"/>
            </a:xfrm>
            <a:custGeom>
              <a:avLst/>
              <a:gdLst/>
              <a:ahLst/>
              <a:cxnLst/>
              <a:rect l="l" t="t" r="r" b="b"/>
              <a:pathLst>
                <a:path w="9273" h="2445" extrusionOk="0">
                  <a:moveTo>
                    <a:pt x="5645" y="1"/>
                  </a:moveTo>
                  <a:cubicBezTo>
                    <a:pt x="5644" y="1"/>
                    <a:pt x="4140" y="670"/>
                    <a:pt x="2013" y="670"/>
                  </a:cubicBezTo>
                  <a:cubicBezTo>
                    <a:pt x="1388" y="670"/>
                    <a:pt x="710" y="612"/>
                    <a:pt x="1" y="463"/>
                  </a:cubicBezTo>
                  <a:lnTo>
                    <a:pt x="1" y="463"/>
                  </a:lnTo>
                  <a:cubicBezTo>
                    <a:pt x="33" y="587"/>
                    <a:pt x="68" y="693"/>
                    <a:pt x="96" y="796"/>
                  </a:cubicBezTo>
                  <a:cubicBezTo>
                    <a:pt x="273" y="1415"/>
                    <a:pt x="404" y="1779"/>
                    <a:pt x="467" y="1808"/>
                  </a:cubicBezTo>
                  <a:cubicBezTo>
                    <a:pt x="570" y="1864"/>
                    <a:pt x="1136" y="1945"/>
                    <a:pt x="1942" y="2033"/>
                  </a:cubicBezTo>
                  <a:cubicBezTo>
                    <a:pt x="3191" y="2168"/>
                    <a:pt x="5012" y="2320"/>
                    <a:pt x="6522" y="2394"/>
                  </a:cubicBezTo>
                  <a:cubicBezTo>
                    <a:pt x="7137" y="2426"/>
                    <a:pt x="7701" y="2445"/>
                    <a:pt x="8155" y="2445"/>
                  </a:cubicBezTo>
                  <a:cubicBezTo>
                    <a:pt x="8817" y="2445"/>
                    <a:pt x="9244" y="2405"/>
                    <a:pt x="9252" y="2306"/>
                  </a:cubicBezTo>
                  <a:cubicBezTo>
                    <a:pt x="9273" y="2126"/>
                    <a:pt x="8619" y="1736"/>
                    <a:pt x="7869" y="1326"/>
                  </a:cubicBezTo>
                  <a:cubicBezTo>
                    <a:pt x="7502" y="1118"/>
                    <a:pt x="7105" y="920"/>
                    <a:pt x="6752" y="729"/>
                  </a:cubicBezTo>
                  <a:cubicBezTo>
                    <a:pt x="6731" y="718"/>
                    <a:pt x="6723" y="711"/>
                    <a:pt x="6723" y="711"/>
                  </a:cubicBezTo>
                  <a:lnTo>
                    <a:pt x="6723" y="704"/>
                  </a:lnTo>
                  <a:cubicBezTo>
                    <a:pt x="6094" y="375"/>
                    <a:pt x="5638" y="103"/>
                    <a:pt x="5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665;p62">
              <a:extLst>
                <a:ext uri="{FF2B5EF4-FFF2-40B4-BE49-F238E27FC236}">
                  <a16:creationId xmlns:a16="http://schemas.microsoft.com/office/drawing/2014/main" id="{2FA592B6-5FC1-4553-8609-A041F4FAC439}"/>
                </a:ext>
              </a:extLst>
            </p:cNvPr>
            <p:cNvSpPr/>
            <p:nvPr/>
          </p:nvSpPr>
          <p:spPr>
            <a:xfrm>
              <a:off x="7610710" y="3974245"/>
              <a:ext cx="23793" cy="14494"/>
            </a:xfrm>
            <a:custGeom>
              <a:avLst/>
              <a:gdLst/>
              <a:ahLst/>
              <a:cxnLst/>
              <a:rect l="l" t="t" r="r" b="b"/>
              <a:pathLst>
                <a:path w="1287" h="784" extrusionOk="0">
                  <a:moveTo>
                    <a:pt x="889" y="0"/>
                  </a:moveTo>
                  <a:cubicBezTo>
                    <a:pt x="520" y="0"/>
                    <a:pt x="76" y="311"/>
                    <a:pt x="18" y="624"/>
                  </a:cubicBezTo>
                  <a:cubicBezTo>
                    <a:pt x="1" y="708"/>
                    <a:pt x="79" y="783"/>
                    <a:pt x="160" y="783"/>
                  </a:cubicBezTo>
                  <a:cubicBezTo>
                    <a:pt x="178" y="783"/>
                    <a:pt x="196" y="780"/>
                    <a:pt x="212" y="772"/>
                  </a:cubicBezTo>
                  <a:cubicBezTo>
                    <a:pt x="403" y="684"/>
                    <a:pt x="549" y="529"/>
                    <a:pt x="746" y="447"/>
                  </a:cubicBezTo>
                  <a:cubicBezTo>
                    <a:pt x="919" y="380"/>
                    <a:pt x="1107" y="369"/>
                    <a:pt x="1256" y="256"/>
                  </a:cubicBezTo>
                  <a:cubicBezTo>
                    <a:pt x="1284" y="238"/>
                    <a:pt x="1287" y="196"/>
                    <a:pt x="1266" y="171"/>
                  </a:cubicBezTo>
                  <a:cubicBezTo>
                    <a:pt x="1172" y="51"/>
                    <a:pt x="1037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666;p62">
              <a:extLst>
                <a:ext uri="{FF2B5EF4-FFF2-40B4-BE49-F238E27FC236}">
                  <a16:creationId xmlns:a16="http://schemas.microsoft.com/office/drawing/2014/main" id="{6C153387-13F5-4C96-ADEB-1EDF9122A9E2}"/>
                </a:ext>
              </a:extLst>
            </p:cNvPr>
            <p:cNvSpPr/>
            <p:nvPr/>
          </p:nvSpPr>
          <p:spPr>
            <a:xfrm>
              <a:off x="7604683" y="3969955"/>
              <a:ext cx="23812" cy="14457"/>
            </a:xfrm>
            <a:custGeom>
              <a:avLst/>
              <a:gdLst/>
              <a:ahLst/>
              <a:cxnLst/>
              <a:rect l="l" t="t" r="r" b="b"/>
              <a:pathLst>
                <a:path w="1288" h="782" extrusionOk="0">
                  <a:moveTo>
                    <a:pt x="891" y="1"/>
                  </a:moveTo>
                  <a:cubicBezTo>
                    <a:pt x="522" y="1"/>
                    <a:pt x="76" y="313"/>
                    <a:pt x="18" y="622"/>
                  </a:cubicBezTo>
                  <a:cubicBezTo>
                    <a:pt x="1" y="709"/>
                    <a:pt x="79" y="782"/>
                    <a:pt x="160" y="782"/>
                  </a:cubicBezTo>
                  <a:cubicBezTo>
                    <a:pt x="177" y="782"/>
                    <a:pt x="195" y="778"/>
                    <a:pt x="213" y="771"/>
                  </a:cubicBezTo>
                  <a:cubicBezTo>
                    <a:pt x="408" y="683"/>
                    <a:pt x="549" y="531"/>
                    <a:pt x="751" y="449"/>
                  </a:cubicBezTo>
                  <a:cubicBezTo>
                    <a:pt x="920" y="379"/>
                    <a:pt x="1108" y="371"/>
                    <a:pt x="1260" y="258"/>
                  </a:cubicBezTo>
                  <a:cubicBezTo>
                    <a:pt x="1284" y="237"/>
                    <a:pt x="1288" y="198"/>
                    <a:pt x="1270" y="173"/>
                  </a:cubicBezTo>
                  <a:cubicBezTo>
                    <a:pt x="1177" y="51"/>
                    <a:pt x="1040" y="1"/>
                    <a:pt x="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667;p62">
              <a:extLst>
                <a:ext uri="{FF2B5EF4-FFF2-40B4-BE49-F238E27FC236}">
                  <a16:creationId xmlns:a16="http://schemas.microsoft.com/office/drawing/2014/main" id="{1D6002F7-D536-4256-9293-B09607EEEB35}"/>
                </a:ext>
              </a:extLst>
            </p:cNvPr>
            <p:cNvSpPr/>
            <p:nvPr/>
          </p:nvSpPr>
          <p:spPr>
            <a:xfrm>
              <a:off x="7598730" y="3965666"/>
              <a:ext cx="23756" cy="14457"/>
            </a:xfrm>
            <a:custGeom>
              <a:avLst/>
              <a:gdLst/>
              <a:ahLst/>
              <a:cxnLst/>
              <a:rect l="l" t="t" r="r" b="b"/>
              <a:pathLst>
                <a:path w="1285" h="782" extrusionOk="0">
                  <a:moveTo>
                    <a:pt x="889" y="1"/>
                  </a:moveTo>
                  <a:cubicBezTo>
                    <a:pt x="520" y="1"/>
                    <a:pt x="73" y="312"/>
                    <a:pt x="15" y="624"/>
                  </a:cubicBezTo>
                  <a:cubicBezTo>
                    <a:pt x="1" y="708"/>
                    <a:pt x="78" y="782"/>
                    <a:pt x="156" y="782"/>
                  </a:cubicBezTo>
                  <a:cubicBezTo>
                    <a:pt x="174" y="782"/>
                    <a:pt x="192" y="778"/>
                    <a:pt x="209" y="769"/>
                  </a:cubicBezTo>
                  <a:cubicBezTo>
                    <a:pt x="404" y="685"/>
                    <a:pt x="549" y="529"/>
                    <a:pt x="747" y="448"/>
                  </a:cubicBezTo>
                  <a:cubicBezTo>
                    <a:pt x="916" y="381"/>
                    <a:pt x="1107" y="370"/>
                    <a:pt x="1256" y="257"/>
                  </a:cubicBezTo>
                  <a:cubicBezTo>
                    <a:pt x="1281" y="239"/>
                    <a:pt x="1285" y="197"/>
                    <a:pt x="1267" y="172"/>
                  </a:cubicBezTo>
                  <a:cubicBezTo>
                    <a:pt x="1174" y="51"/>
                    <a:pt x="1038" y="1"/>
                    <a:pt x="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668;p62">
              <a:extLst>
                <a:ext uri="{FF2B5EF4-FFF2-40B4-BE49-F238E27FC236}">
                  <a16:creationId xmlns:a16="http://schemas.microsoft.com/office/drawing/2014/main" id="{5EE4C5D2-76EF-4EDC-AB3F-724325A48DEB}"/>
                </a:ext>
              </a:extLst>
            </p:cNvPr>
            <p:cNvSpPr/>
            <p:nvPr/>
          </p:nvSpPr>
          <p:spPr>
            <a:xfrm>
              <a:off x="7504459" y="3977850"/>
              <a:ext cx="34146" cy="22906"/>
            </a:xfrm>
            <a:custGeom>
              <a:avLst/>
              <a:gdLst/>
              <a:ahLst/>
              <a:cxnLst/>
              <a:rect l="l" t="t" r="r" b="b"/>
              <a:pathLst>
                <a:path w="1847" h="1239" extrusionOk="0">
                  <a:moveTo>
                    <a:pt x="56" y="0"/>
                  </a:moveTo>
                  <a:cubicBezTo>
                    <a:pt x="38" y="0"/>
                    <a:pt x="19" y="0"/>
                    <a:pt x="0" y="1"/>
                  </a:cubicBezTo>
                  <a:cubicBezTo>
                    <a:pt x="177" y="620"/>
                    <a:pt x="308" y="984"/>
                    <a:pt x="371" y="1013"/>
                  </a:cubicBezTo>
                  <a:cubicBezTo>
                    <a:pt x="474" y="1069"/>
                    <a:pt x="1040" y="1150"/>
                    <a:pt x="1846" y="1238"/>
                  </a:cubicBezTo>
                  <a:cubicBezTo>
                    <a:pt x="1740" y="878"/>
                    <a:pt x="1482" y="553"/>
                    <a:pt x="1174" y="337"/>
                  </a:cubicBezTo>
                  <a:cubicBezTo>
                    <a:pt x="833" y="104"/>
                    <a:pt x="450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669;p62">
              <a:extLst>
                <a:ext uri="{FF2B5EF4-FFF2-40B4-BE49-F238E27FC236}">
                  <a16:creationId xmlns:a16="http://schemas.microsoft.com/office/drawing/2014/main" id="{D9B4CE29-E2CE-4657-88BF-72969B3B461C}"/>
                </a:ext>
              </a:extLst>
            </p:cNvPr>
            <p:cNvSpPr/>
            <p:nvPr/>
          </p:nvSpPr>
          <p:spPr>
            <a:xfrm>
              <a:off x="7623264" y="3987667"/>
              <a:ext cx="50859" cy="20688"/>
            </a:xfrm>
            <a:custGeom>
              <a:avLst/>
              <a:gdLst/>
              <a:ahLst/>
              <a:cxnLst/>
              <a:rect l="l" t="t" r="r" b="b"/>
              <a:pathLst>
                <a:path w="2751" h="1119" extrusionOk="0">
                  <a:moveTo>
                    <a:pt x="1347" y="0"/>
                  </a:moveTo>
                  <a:cubicBezTo>
                    <a:pt x="1096" y="54"/>
                    <a:pt x="838" y="156"/>
                    <a:pt x="594" y="312"/>
                  </a:cubicBezTo>
                  <a:cubicBezTo>
                    <a:pt x="297" y="499"/>
                    <a:pt x="39" y="789"/>
                    <a:pt x="0" y="1068"/>
                  </a:cubicBezTo>
                  <a:cubicBezTo>
                    <a:pt x="615" y="1100"/>
                    <a:pt x="1179" y="1119"/>
                    <a:pt x="1633" y="1119"/>
                  </a:cubicBezTo>
                  <a:cubicBezTo>
                    <a:pt x="2295" y="1119"/>
                    <a:pt x="2722" y="1079"/>
                    <a:pt x="2730" y="980"/>
                  </a:cubicBezTo>
                  <a:cubicBezTo>
                    <a:pt x="2751" y="800"/>
                    <a:pt x="2097" y="410"/>
                    <a:pt x="1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670;p62">
              <a:extLst>
                <a:ext uri="{FF2B5EF4-FFF2-40B4-BE49-F238E27FC236}">
                  <a16:creationId xmlns:a16="http://schemas.microsoft.com/office/drawing/2014/main" id="{A433955D-3142-4B8D-B969-994168A308F5}"/>
                </a:ext>
              </a:extLst>
            </p:cNvPr>
            <p:cNvSpPr/>
            <p:nvPr/>
          </p:nvSpPr>
          <p:spPr>
            <a:xfrm>
              <a:off x="7082283" y="2824339"/>
              <a:ext cx="551242" cy="1063826"/>
            </a:xfrm>
            <a:custGeom>
              <a:avLst/>
              <a:gdLst/>
              <a:ahLst/>
              <a:cxnLst/>
              <a:rect l="l" t="t" r="r" b="b"/>
              <a:pathLst>
                <a:path w="29817" h="57543" extrusionOk="0">
                  <a:moveTo>
                    <a:pt x="22085" y="21667"/>
                  </a:moveTo>
                  <a:cubicBezTo>
                    <a:pt x="23107" y="21667"/>
                    <a:pt x="24141" y="21870"/>
                    <a:pt x="25085" y="22223"/>
                  </a:cubicBezTo>
                  <a:cubicBezTo>
                    <a:pt x="25176" y="22251"/>
                    <a:pt x="25265" y="22265"/>
                    <a:pt x="25357" y="22297"/>
                  </a:cubicBezTo>
                  <a:cubicBezTo>
                    <a:pt x="25396" y="22308"/>
                    <a:pt x="25417" y="22336"/>
                    <a:pt x="25427" y="22368"/>
                  </a:cubicBezTo>
                  <a:cubicBezTo>
                    <a:pt x="25506" y="22399"/>
                    <a:pt x="25590" y="22432"/>
                    <a:pt x="25668" y="22466"/>
                  </a:cubicBezTo>
                  <a:cubicBezTo>
                    <a:pt x="25682" y="22474"/>
                    <a:pt x="25689" y="22484"/>
                    <a:pt x="25693" y="22502"/>
                  </a:cubicBezTo>
                  <a:cubicBezTo>
                    <a:pt x="25827" y="22534"/>
                    <a:pt x="25961" y="22569"/>
                    <a:pt x="26092" y="22612"/>
                  </a:cubicBezTo>
                  <a:cubicBezTo>
                    <a:pt x="26142" y="22629"/>
                    <a:pt x="26156" y="22662"/>
                    <a:pt x="26163" y="22696"/>
                  </a:cubicBezTo>
                  <a:cubicBezTo>
                    <a:pt x="26252" y="22729"/>
                    <a:pt x="26301" y="22870"/>
                    <a:pt x="26195" y="22933"/>
                  </a:cubicBezTo>
                  <a:cubicBezTo>
                    <a:pt x="25473" y="23365"/>
                    <a:pt x="24985" y="23998"/>
                    <a:pt x="24204" y="24351"/>
                  </a:cubicBezTo>
                  <a:cubicBezTo>
                    <a:pt x="23645" y="24603"/>
                    <a:pt x="23054" y="24723"/>
                    <a:pt x="22447" y="24800"/>
                  </a:cubicBezTo>
                  <a:cubicBezTo>
                    <a:pt x="22103" y="24843"/>
                    <a:pt x="21771" y="24860"/>
                    <a:pt x="21445" y="24860"/>
                  </a:cubicBezTo>
                  <a:cubicBezTo>
                    <a:pt x="21030" y="24860"/>
                    <a:pt x="20626" y="24832"/>
                    <a:pt x="20226" y="24790"/>
                  </a:cubicBezTo>
                  <a:lnTo>
                    <a:pt x="20226" y="24790"/>
                  </a:lnTo>
                  <a:cubicBezTo>
                    <a:pt x="20540" y="24864"/>
                    <a:pt x="20862" y="24932"/>
                    <a:pt x="21191" y="24963"/>
                  </a:cubicBezTo>
                  <a:cubicBezTo>
                    <a:pt x="21375" y="24983"/>
                    <a:pt x="21556" y="24992"/>
                    <a:pt x="21734" y="24992"/>
                  </a:cubicBezTo>
                  <a:cubicBezTo>
                    <a:pt x="22969" y="24992"/>
                    <a:pt x="24080" y="24548"/>
                    <a:pt x="25201" y="23998"/>
                  </a:cubicBezTo>
                  <a:cubicBezTo>
                    <a:pt x="25210" y="23994"/>
                    <a:pt x="25219" y="23992"/>
                    <a:pt x="25228" y="23992"/>
                  </a:cubicBezTo>
                  <a:cubicBezTo>
                    <a:pt x="25279" y="23992"/>
                    <a:pt x="25313" y="24064"/>
                    <a:pt x="25261" y="24100"/>
                  </a:cubicBezTo>
                  <a:cubicBezTo>
                    <a:pt x="24734" y="24479"/>
                    <a:pt x="24151" y="24772"/>
                    <a:pt x="23539" y="24974"/>
                  </a:cubicBezTo>
                  <a:cubicBezTo>
                    <a:pt x="22532" y="25408"/>
                    <a:pt x="21448" y="25710"/>
                    <a:pt x="20370" y="25710"/>
                  </a:cubicBezTo>
                  <a:cubicBezTo>
                    <a:pt x="19733" y="25710"/>
                    <a:pt x="19099" y="25605"/>
                    <a:pt x="18482" y="25360"/>
                  </a:cubicBezTo>
                  <a:cubicBezTo>
                    <a:pt x="18443" y="25349"/>
                    <a:pt x="18443" y="25285"/>
                    <a:pt x="18486" y="25285"/>
                  </a:cubicBezTo>
                  <a:cubicBezTo>
                    <a:pt x="19123" y="25355"/>
                    <a:pt x="19746" y="25424"/>
                    <a:pt x="20372" y="25424"/>
                  </a:cubicBezTo>
                  <a:cubicBezTo>
                    <a:pt x="20793" y="25424"/>
                    <a:pt x="21215" y="25392"/>
                    <a:pt x="21644" y="25310"/>
                  </a:cubicBezTo>
                  <a:cubicBezTo>
                    <a:pt x="21707" y="25300"/>
                    <a:pt x="21774" y="25285"/>
                    <a:pt x="21838" y="25267"/>
                  </a:cubicBezTo>
                  <a:lnTo>
                    <a:pt x="21838" y="25267"/>
                  </a:lnTo>
                  <a:cubicBezTo>
                    <a:pt x="21828" y="25267"/>
                    <a:pt x="21818" y="25267"/>
                    <a:pt x="21808" y="25267"/>
                  </a:cubicBezTo>
                  <a:cubicBezTo>
                    <a:pt x="20720" y="25267"/>
                    <a:pt x="19735" y="24866"/>
                    <a:pt x="18701" y="24593"/>
                  </a:cubicBezTo>
                  <a:cubicBezTo>
                    <a:pt x="18146" y="24518"/>
                    <a:pt x="17591" y="24444"/>
                    <a:pt x="17004" y="24415"/>
                  </a:cubicBezTo>
                  <a:cubicBezTo>
                    <a:pt x="16961" y="24415"/>
                    <a:pt x="16947" y="24345"/>
                    <a:pt x="16994" y="24334"/>
                  </a:cubicBezTo>
                  <a:cubicBezTo>
                    <a:pt x="17015" y="24334"/>
                    <a:pt x="17043" y="24334"/>
                    <a:pt x="17064" y="24330"/>
                  </a:cubicBezTo>
                  <a:cubicBezTo>
                    <a:pt x="17067" y="24323"/>
                    <a:pt x="17064" y="24320"/>
                    <a:pt x="17067" y="24320"/>
                  </a:cubicBezTo>
                  <a:cubicBezTo>
                    <a:pt x="18659" y="23369"/>
                    <a:pt x="20254" y="22608"/>
                    <a:pt x="21926" y="22308"/>
                  </a:cubicBezTo>
                  <a:lnTo>
                    <a:pt x="21926" y="22308"/>
                  </a:lnTo>
                  <a:cubicBezTo>
                    <a:pt x="20668" y="22445"/>
                    <a:pt x="19451" y="22838"/>
                    <a:pt x="18182" y="23460"/>
                  </a:cubicBezTo>
                  <a:cubicBezTo>
                    <a:pt x="18177" y="23463"/>
                    <a:pt x="18172" y="23464"/>
                    <a:pt x="18167" y="23464"/>
                  </a:cubicBezTo>
                  <a:cubicBezTo>
                    <a:pt x="18140" y="23464"/>
                    <a:pt x="18119" y="23428"/>
                    <a:pt x="18146" y="23408"/>
                  </a:cubicBezTo>
                  <a:cubicBezTo>
                    <a:pt x="19214" y="22569"/>
                    <a:pt x="20537" y="22096"/>
                    <a:pt x="21902" y="21947"/>
                  </a:cubicBezTo>
                  <a:cubicBezTo>
                    <a:pt x="21729" y="21942"/>
                    <a:pt x="21556" y="21939"/>
                    <a:pt x="21381" y="21939"/>
                  </a:cubicBezTo>
                  <a:cubicBezTo>
                    <a:pt x="20982" y="21939"/>
                    <a:pt x="20577" y="21953"/>
                    <a:pt x="20162" y="21983"/>
                  </a:cubicBezTo>
                  <a:cubicBezTo>
                    <a:pt x="20130" y="21983"/>
                    <a:pt x="20123" y="21940"/>
                    <a:pt x="20151" y="21936"/>
                  </a:cubicBezTo>
                  <a:cubicBezTo>
                    <a:pt x="20772" y="21752"/>
                    <a:pt x="21426" y="21667"/>
                    <a:pt x="22085" y="21667"/>
                  </a:cubicBezTo>
                  <a:close/>
                  <a:moveTo>
                    <a:pt x="6679" y="35262"/>
                  </a:moveTo>
                  <a:cubicBezTo>
                    <a:pt x="7232" y="35262"/>
                    <a:pt x="7773" y="35336"/>
                    <a:pt x="8265" y="35484"/>
                  </a:cubicBezTo>
                  <a:cubicBezTo>
                    <a:pt x="8334" y="35505"/>
                    <a:pt x="8326" y="35615"/>
                    <a:pt x="8258" y="35615"/>
                  </a:cubicBezTo>
                  <a:cubicBezTo>
                    <a:pt x="8256" y="35615"/>
                    <a:pt x="8254" y="35615"/>
                    <a:pt x="8252" y="35615"/>
                  </a:cubicBezTo>
                  <a:cubicBezTo>
                    <a:pt x="8064" y="35605"/>
                    <a:pt x="7883" y="35594"/>
                    <a:pt x="7703" y="35584"/>
                  </a:cubicBezTo>
                  <a:lnTo>
                    <a:pt x="7703" y="35584"/>
                  </a:lnTo>
                  <a:cubicBezTo>
                    <a:pt x="9121" y="35873"/>
                    <a:pt x="10568" y="36460"/>
                    <a:pt x="10568" y="36460"/>
                  </a:cubicBezTo>
                  <a:cubicBezTo>
                    <a:pt x="10568" y="36460"/>
                    <a:pt x="9701" y="36881"/>
                    <a:pt x="8495" y="37179"/>
                  </a:cubicBezTo>
                  <a:cubicBezTo>
                    <a:pt x="8064" y="37447"/>
                    <a:pt x="7573" y="37624"/>
                    <a:pt x="7056" y="37734"/>
                  </a:cubicBezTo>
                  <a:cubicBezTo>
                    <a:pt x="7622" y="37734"/>
                    <a:pt x="8191" y="37709"/>
                    <a:pt x="8789" y="37616"/>
                  </a:cubicBezTo>
                  <a:cubicBezTo>
                    <a:pt x="8792" y="37616"/>
                    <a:pt x="8796" y="37616"/>
                    <a:pt x="8800" y="37616"/>
                  </a:cubicBezTo>
                  <a:cubicBezTo>
                    <a:pt x="8865" y="37616"/>
                    <a:pt x="8888" y="37703"/>
                    <a:pt x="8820" y="37730"/>
                  </a:cubicBezTo>
                  <a:cubicBezTo>
                    <a:pt x="8187" y="37993"/>
                    <a:pt x="7480" y="38103"/>
                    <a:pt x="6764" y="38103"/>
                  </a:cubicBezTo>
                  <a:cubicBezTo>
                    <a:pt x="5984" y="38103"/>
                    <a:pt x="5195" y="37972"/>
                    <a:pt x="4481" y="37762"/>
                  </a:cubicBezTo>
                  <a:cubicBezTo>
                    <a:pt x="3972" y="37659"/>
                    <a:pt x="3494" y="37510"/>
                    <a:pt x="3060" y="37298"/>
                  </a:cubicBezTo>
                  <a:cubicBezTo>
                    <a:pt x="3021" y="37279"/>
                    <a:pt x="3044" y="37219"/>
                    <a:pt x="3080" y="37219"/>
                  </a:cubicBezTo>
                  <a:cubicBezTo>
                    <a:pt x="3083" y="37219"/>
                    <a:pt x="3087" y="37220"/>
                    <a:pt x="3091" y="37221"/>
                  </a:cubicBezTo>
                  <a:cubicBezTo>
                    <a:pt x="3930" y="37450"/>
                    <a:pt x="4794" y="37578"/>
                    <a:pt x="5654" y="37578"/>
                  </a:cubicBezTo>
                  <a:cubicBezTo>
                    <a:pt x="6200" y="37578"/>
                    <a:pt x="6744" y="37526"/>
                    <a:pt x="7279" y="37415"/>
                  </a:cubicBezTo>
                  <a:lnTo>
                    <a:pt x="7279" y="37415"/>
                  </a:lnTo>
                  <a:cubicBezTo>
                    <a:pt x="7042" y="37447"/>
                    <a:pt x="6794" y="37468"/>
                    <a:pt x="6543" y="37479"/>
                  </a:cubicBezTo>
                  <a:cubicBezTo>
                    <a:pt x="6462" y="37482"/>
                    <a:pt x="6382" y="37484"/>
                    <a:pt x="6302" y="37484"/>
                  </a:cubicBezTo>
                  <a:cubicBezTo>
                    <a:pt x="4304" y="37484"/>
                    <a:pt x="2724" y="36460"/>
                    <a:pt x="2724" y="36460"/>
                  </a:cubicBezTo>
                  <a:cubicBezTo>
                    <a:pt x="2854" y="36421"/>
                    <a:pt x="3205" y="36245"/>
                    <a:pt x="3685" y="36054"/>
                  </a:cubicBezTo>
                  <a:cubicBezTo>
                    <a:pt x="4551" y="35527"/>
                    <a:pt x="5635" y="35262"/>
                    <a:pt x="6679" y="35262"/>
                  </a:cubicBezTo>
                  <a:close/>
                  <a:moveTo>
                    <a:pt x="12817" y="0"/>
                  </a:moveTo>
                  <a:lnTo>
                    <a:pt x="4178" y="7"/>
                  </a:lnTo>
                  <a:cubicBezTo>
                    <a:pt x="4178" y="7"/>
                    <a:pt x="1" y="6072"/>
                    <a:pt x="1" y="16915"/>
                  </a:cubicBezTo>
                  <a:cubicBezTo>
                    <a:pt x="1" y="21243"/>
                    <a:pt x="592" y="29183"/>
                    <a:pt x="1344" y="36860"/>
                  </a:cubicBezTo>
                  <a:cubicBezTo>
                    <a:pt x="2335" y="46931"/>
                    <a:pt x="3600" y="56543"/>
                    <a:pt x="4178" y="56922"/>
                  </a:cubicBezTo>
                  <a:cubicBezTo>
                    <a:pt x="4736" y="57285"/>
                    <a:pt x="6462" y="57543"/>
                    <a:pt x="8142" y="57543"/>
                  </a:cubicBezTo>
                  <a:cubicBezTo>
                    <a:pt x="9537" y="57543"/>
                    <a:pt x="10901" y="57365"/>
                    <a:pt x="11533" y="56922"/>
                  </a:cubicBezTo>
                  <a:cubicBezTo>
                    <a:pt x="11954" y="56628"/>
                    <a:pt x="12845" y="34540"/>
                    <a:pt x="13457" y="17965"/>
                  </a:cubicBezTo>
                  <a:cubicBezTo>
                    <a:pt x="16459" y="34837"/>
                    <a:pt x="21021" y="56628"/>
                    <a:pt x="21435" y="56922"/>
                  </a:cubicBezTo>
                  <a:cubicBezTo>
                    <a:pt x="22068" y="57365"/>
                    <a:pt x="23431" y="57543"/>
                    <a:pt x="24826" y="57543"/>
                  </a:cubicBezTo>
                  <a:cubicBezTo>
                    <a:pt x="26506" y="57543"/>
                    <a:pt x="28233" y="57285"/>
                    <a:pt x="28791" y="56922"/>
                  </a:cubicBezTo>
                  <a:cubicBezTo>
                    <a:pt x="29816" y="56254"/>
                    <a:pt x="29219" y="24475"/>
                    <a:pt x="27479" y="14718"/>
                  </a:cubicBezTo>
                  <a:cubicBezTo>
                    <a:pt x="25463" y="3377"/>
                    <a:pt x="22729" y="7"/>
                    <a:pt x="22729" y="7"/>
                  </a:cubicBezTo>
                  <a:lnTo>
                    <a:pt x="140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671;p62">
              <a:extLst>
                <a:ext uri="{FF2B5EF4-FFF2-40B4-BE49-F238E27FC236}">
                  <a16:creationId xmlns:a16="http://schemas.microsoft.com/office/drawing/2014/main" id="{FA183539-9061-49F1-8E72-5B638D4875D4}"/>
                </a:ext>
              </a:extLst>
            </p:cNvPr>
            <p:cNvSpPr/>
            <p:nvPr/>
          </p:nvSpPr>
          <p:spPr>
            <a:xfrm>
              <a:off x="7255535" y="2861500"/>
              <a:ext cx="46126" cy="154556"/>
            </a:xfrm>
            <a:custGeom>
              <a:avLst/>
              <a:gdLst/>
              <a:ahLst/>
              <a:cxnLst/>
              <a:rect l="l" t="t" r="r" b="b"/>
              <a:pathLst>
                <a:path w="2495" h="8360" extrusionOk="0">
                  <a:moveTo>
                    <a:pt x="264" y="0"/>
                  </a:moveTo>
                  <a:cubicBezTo>
                    <a:pt x="211" y="0"/>
                    <a:pt x="157" y="35"/>
                    <a:pt x="154" y="104"/>
                  </a:cubicBezTo>
                  <a:cubicBezTo>
                    <a:pt x="30" y="2326"/>
                    <a:pt x="1" y="4670"/>
                    <a:pt x="345" y="6873"/>
                  </a:cubicBezTo>
                  <a:cubicBezTo>
                    <a:pt x="512" y="7969"/>
                    <a:pt x="995" y="8360"/>
                    <a:pt x="2078" y="8360"/>
                  </a:cubicBezTo>
                  <a:cubicBezTo>
                    <a:pt x="2117" y="8360"/>
                    <a:pt x="2157" y="8359"/>
                    <a:pt x="2197" y="8358"/>
                  </a:cubicBezTo>
                  <a:cubicBezTo>
                    <a:pt x="2494" y="8352"/>
                    <a:pt x="2494" y="7906"/>
                    <a:pt x="2197" y="7895"/>
                  </a:cubicBezTo>
                  <a:cubicBezTo>
                    <a:pt x="376" y="7849"/>
                    <a:pt x="670" y="5314"/>
                    <a:pt x="574" y="4016"/>
                  </a:cubicBezTo>
                  <a:cubicBezTo>
                    <a:pt x="482" y="2711"/>
                    <a:pt x="429" y="1406"/>
                    <a:pt x="369" y="104"/>
                  </a:cubicBezTo>
                  <a:cubicBezTo>
                    <a:pt x="368" y="34"/>
                    <a:pt x="316" y="0"/>
                    <a:pt x="264" y="0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672;p62">
              <a:extLst>
                <a:ext uri="{FF2B5EF4-FFF2-40B4-BE49-F238E27FC236}">
                  <a16:creationId xmlns:a16="http://schemas.microsoft.com/office/drawing/2014/main" id="{C004FA52-AD8D-4F78-8DEE-93684A40DC0A}"/>
                </a:ext>
              </a:extLst>
            </p:cNvPr>
            <p:cNvSpPr/>
            <p:nvPr/>
          </p:nvSpPr>
          <p:spPr>
            <a:xfrm>
              <a:off x="7410558" y="2853957"/>
              <a:ext cx="140191" cy="125660"/>
            </a:xfrm>
            <a:custGeom>
              <a:avLst/>
              <a:gdLst/>
              <a:ahLst/>
              <a:cxnLst/>
              <a:rect l="l" t="t" r="r" b="b"/>
              <a:pathLst>
                <a:path w="7583" h="6797" extrusionOk="0">
                  <a:moveTo>
                    <a:pt x="132" y="0"/>
                  </a:moveTo>
                  <a:cubicBezTo>
                    <a:pt x="65" y="0"/>
                    <a:pt x="1" y="53"/>
                    <a:pt x="26" y="138"/>
                  </a:cubicBezTo>
                  <a:cubicBezTo>
                    <a:pt x="1033" y="3423"/>
                    <a:pt x="3689" y="6274"/>
                    <a:pt x="7208" y="6793"/>
                  </a:cubicBezTo>
                  <a:cubicBezTo>
                    <a:pt x="7223" y="6795"/>
                    <a:pt x="7237" y="6797"/>
                    <a:pt x="7250" y="6797"/>
                  </a:cubicBezTo>
                  <a:cubicBezTo>
                    <a:pt x="7489" y="6797"/>
                    <a:pt x="7583" y="6460"/>
                    <a:pt x="7322" y="6376"/>
                  </a:cubicBezTo>
                  <a:cubicBezTo>
                    <a:pt x="4139" y="5354"/>
                    <a:pt x="1423" y="3307"/>
                    <a:pt x="242" y="78"/>
                  </a:cubicBezTo>
                  <a:cubicBezTo>
                    <a:pt x="222" y="24"/>
                    <a:pt x="177" y="0"/>
                    <a:pt x="132" y="0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673;p62">
              <a:extLst>
                <a:ext uri="{FF2B5EF4-FFF2-40B4-BE49-F238E27FC236}">
                  <a16:creationId xmlns:a16="http://schemas.microsoft.com/office/drawing/2014/main" id="{C671226E-55BE-4D52-ADFE-72FFF936D745}"/>
                </a:ext>
              </a:extLst>
            </p:cNvPr>
            <p:cNvSpPr/>
            <p:nvPr/>
          </p:nvSpPr>
          <p:spPr>
            <a:xfrm>
              <a:off x="7108444" y="2840479"/>
              <a:ext cx="67757" cy="120335"/>
            </a:xfrm>
            <a:custGeom>
              <a:avLst/>
              <a:gdLst/>
              <a:ahLst/>
              <a:cxnLst/>
              <a:rect l="l" t="t" r="r" b="b"/>
              <a:pathLst>
                <a:path w="3665" h="6509" extrusionOk="0">
                  <a:moveTo>
                    <a:pt x="3537" y="1"/>
                  </a:moveTo>
                  <a:cubicBezTo>
                    <a:pt x="3486" y="1"/>
                    <a:pt x="3436" y="27"/>
                    <a:pt x="3424" y="85"/>
                  </a:cubicBezTo>
                  <a:cubicBezTo>
                    <a:pt x="2943" y="2539"/>
                    <a:pt x="1787" y="4424"/>
                    <a:pt x="96" y="6228"/>
                  </a:cubicBezTo>
                  <a:cubicBezTo>
                    <a:pt x="0" y="6332"/>
                    <a:pt x="91" y="6509"/>
                    <a:pt x="209" y="6509"/>
                  </a:cubicBezTo>
                  <a:cubicBezTo>
                    <a:pt x="235" y="6509"/>
                    <a:pt x="263" y="6500"/>
                    <a:pt x="290" y="6479"/>
                  </a:cubicBezTo>
                  <a:cubicBezTo>
                    <a:pt x="2246" y="4984"/>
                    <a:pt x="3416" y="2532"/>
                    <a:pt x="3657" y="117"/>
                  </a:cubicBezTo>
                  <a:cubicBezTo>
                    <a:pt x="3665" y="42"/>
                    <a:pt x="3600" y="1"/>
                    <a:pt x="3537" y="1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74;p62">
              <a:extLst>
                <a:ext uri="{FF2B5EF4-FFF2-40B4-BE49-F238E27FC236}">
                  <a16:creationId xmlns:a16="http://schemas.microsoft.com/office/drawing/2014/main" id="{24D2CB59-40C0-49D7-A906-DFBFA6DF692A}"/>
                </a:ext>
              </a:extLst>
            </p:cNvPr>
            <p:cNvSpPr/>
            <p:nvPr/>
          </p:nvSpPr>
          <p:spPr>
            <a:xfrm>
              <a:off x="7235568" y="3079271"/>
              <a:ext cx="98834" cy="79404"/>
            </a:xfrm>
            <a:custGeom>
              <a:avLst/>
              <a:gdLst/>
              <a:ahLst/>
              <a:cxnLst/>
              <a:rect l="l" t="t" r="r" b="b"/>
              <a:pathLst>
                <a:path w="5346" h="4295" extrusionOk="0">
                  <a:moveTo>
                    <a:pt x="136" y="1"/>
                  </a:moveTo>
                  <a:cubicBezTo>
                    <a:pt x="66" y="1"/>
                    <a:pt x="0" y="101"/>
                    <a:pt x="59" y="176"/>
                  </a:cubicBezTo>
                  <a:cubicBezTo>
                    <a:pt x="1357" y="1757"/>
                    <a:pt x="2941" y="3076"/>
                    <a:pt x="4982" y="3526"/>
                  </a:cubicBezTo>
                  <a:cubicBezTo>
                    <a:pt x="4947" y="3751"/>
                    <a:pt x="4918" y="3985"/>
                    <a:pt x="4985" y="4208"/>
                  </a:cubicBezTo>
                  <a:cubicBezTo>
                    <a:pt x="5003" y="4267"/>
                    <a:pt x="5054" y="4295"/>
                    <a:pt x="5105" y="4295"/>
                  </a:cubicBezTo>
                  <a:cubicBezTo>
                    <a:pt x="5167" y="4295"/>
                    <a:pt x="5228" y="4253"/>
                    <a:pt x="5226" y="4176"/>
                  </a:cubicBezTo>
                  <a:cubicBezTo>
                    <a:pt x="5226" y="3953"/>
                    <a:pt x="5180" y="3734"/>
                    <a:pt x="5176" y="3511"/>
                  </a:cubicBezTo>
                  <a:cubicBezTo>
                    <a:pt x="5329" y="3426"/>
                    <a:pt x="5346" y="3172"/>
                    <a:pt x="5134" y="3101"/>
                  </a:cubicBezTo>
                  <a:cubicBezTo>
                    <a:pt x="3266" y="2460"/>
                    <a:pt x="1488" y="1584"/>
                    <a:pt x="201" y="35"/>
                  </a:cubicBezTo>
                  <a:cubicBezTo>
                    <a:pt x="181" y="11"/>
                    <a:pt x="158" y="1"/>
                    <a:pt x="136" y="1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75;p62">
              <a:extLst>
                <a:ext uri="{FF2B5EF4-FFF2-40B4-BE49-F238E27FC236}">
                  <a16:creationId xmlns:a16="http://schemas.microsoft.com/office/drawing/2014/main" id="{3466878D-BC98-4DDC-97B4-AE1CFC2ACC04}"/>
                </a:ext>
              </a:extLst>
            </p:cNvPr>
            <p:cNvSpPr/>
            <p:nvPr/>
          </p:nvSpPr>
          <p:spPr>
            <a:xfrm>
              <a:off x="7274190" y="3148084"/>
              <a:ext cx="33869" cy="717962"/>
            </a:xfrm>
            <a:custGeom>
              <a:avLst/>
              <a:gdLst/>
              <a:ahLst/>
              <a:cxnLst/>
              <a:rect l="l" t="t" r="r" b="b"/>
              <a:pathLst>
                <a:path w="1832" h="38835" extrusionOk="0">
                  <a:moveTo>
                    <a:pt x="1797" y="1"/>
                  </a:moveTo>
                  <a:cubicBezTo>
                    <a:pt x="1779" y="1"/>
                    <a:pt x="1760" y="13"/>
                    <a:pt x="1758" y="37"/>
                  </a:cubicBezTo>
                  <a:cubicBezTo>
                    <a:pt x="1177" y="6470"/>
                    <a:pt x="948" y="12938"/>
                    <a:pt x="707" y="19388"/>
                  </a:cubicBezTo>
                  <a:cubicBezTo>
                    <a:pt x="467" y="25803"/>
                    <a:pt x="0" y="32335"/>
                    <a:pt x="265" y="38750"/>
                  </a:cubicBezTo>
                  <a:cubicBezTo>
                    <a:pt x="267" y="38807"/>
                    <a:pt x="308" y="38834"/>
                    <a:pt x="350" y="38834"/>
                  </a:cubicBezTo>
                  <a:cubicBezTo>
                    <a:pt x="394" y="38834"/>
                    <a:pt x="440" y="38804"/>
                    <a:pt x="446" y="38746"/>
                  </a:cubicBezTo>
                  <a:cubicBezTo>
                    <a:pt x="672" y="35578"/>
                    <a:pt x="609" y="32370"/>
                    <a:pt x="697" y="29195"/>
                  </a:cubicBezTo>
                  <a:cubicBezTo>
                    <a:pt x="789" y="25924"/>
                    <a:pt x="891" y="22652"/>
                    <a:pt x="1012" y="19381"/>
                  </a:cubicBezTo>
                  <a:cubicBezTo>
                    <a:pt x="1249" y="12930"/>
                    <a:pt x="1648" y="6487"/>
                    <a:pt x="1832" y="37"/>
                  </a:cubicBezTo>
                  <a:cubicBezTo>
                    <a:pt x="1832" y="12"/>
                    <a:pt x="1815" y="1"/>
                    <a:pt x="1797" y="1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676;p62">
              <a:extLst>
                <a:ext uri="{FF2B5EF4-FFF2-40B4-BE49-F238E27FC236}">
                  <a16:creationId xmlns:a16="http://schemas.microsoft.com/office/drawing/2014/main" id="{7D696FA5-553F-422C-9A03-D16AF00435E9}"/>
                </a:ext>
              </a:extLst>
            </p:cNvPr>
            <p:cNvSpPr/>
            <p:nvPr/>
          </p:nvSpPr>
          <p:spPr>
            <a:xfrm>
              <a:off x="7548757" y="2991120"/>
              <a:ext cx="56017" cy="873627"/>
            </a:xfrm>
            <a:custGeom>
              <a:avLst/>
              <a:gdLst/>
              <a:ahLst/>
              <a:cxnLst/>
              <a:rect l="l" t="t" r="r" b="b"/>
              <a:pathLst>
                <a:path w="3030" h="47255" extrusionOk="0">
                  <a:moveTo>
                    <a:pt x="40" y="1"/>
                  </a:moveTo>
                  <a:cubicBezTo>
                    <a:pt x="21" y="1"/>
                    <a:pt x="0" y="14"/>
                    <a:pt x="2" y="35"/>
                  </a:cubicBezTo>
                  <a:cubicBezTo>
                    <a:pt x="1773" y="15684"/>
                    <a:pt x="2749" y="31368"/>
                    <a:pt x="2240" y="47119"/>
                  </a:cubicBezTo>
                  <a:cubicBezTo>
                    <a:pt x="2237" y="47210"/>
                    <a:pt x="2305" y="47255"/>
                    <a:pt x="2375" y="47255"/>
                  </a:cubicBezTo>
                  <a:cubicBezTo>
                    <a:pt x="2445" y="47255"/>
                    <a:pt x="2516" y="47210"/>
                    <a:pt x="2520" y="47119"/>
                  </a:cubicBezTo>
                  <a:cubicBezTo>
                    <a:pt x="3030" y="31411"/>
                    <a:pt x="2435" y="15575"/>
                    <a:pt x="73" y="25"/>
                  </a:cubicBezTo>
                  <a:cubicBezTo>
                    <a:pt x="70" y="8"/>
                    <a:pt x="55" y="1"/>
                    <a:pt x="40" y="1"/>
                  </a:cubicBezTo>
                  <a:close/>
                </a:path>
              </a:pathLst>
            </a:custGeom>
            <a:solidFill>
              <a:srgbClr val="4AA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677;p62">
              <a:extLst>
                <a:ext uri="{FF2B5EF4-FFF2-40B4-BE49-F238E27FC236}">
                  <a16:creationId xmlns:a16="http://schemas.microsoft.com/office/drawing/2014/main" id="{5F7BC213-C16E-49F2-9704-728C29E931A9}"/>
                </a:ext>
              </a:extLst>
            </p:cNvPr>
            <p:cNvSpPr/>
            <p:nvPr/>
          </p:nvSpPr>
          <p:spPr>
            <a:xfrm>
              <a:off x="7150097" y="2451470"/>
              <a:ext cx="370120" cy="444292"/>
            </a:xfrm>
            <a:custGeom>
              <a:avLst/>
              <a:gdLst/>
              <a:ahLst/>
              <a:cxnLst/>
              <a:rect l="l" t="t" r="r" b="b"/>
              <a:pathLst>
                <a:path w="20020" h="24032" extrusionOk="0">
                  <a:moveTo>
                    <a:pt x="10101" y="1"/>
                  </a:moveTo>
                  <a:cubicBezTo>
                    <a:pt x="8989" y="1"/>
                    <a:pt x="8000" y="260"/>
                    <a:pt x="7122" y="690"/>
                  </a:cubicBezTo>
                  <a:cubicBezTo>
                    <a:pt x="6727" y="881"/>
                    <a:pt x="6355" y="1110"/>
                    <a:pt x="6001" y="1369"/>
                  </a:cubicBezTo>
                  <a:cubicBezTo>
                    <a:pt x="5782" y="1521"/>
                    <a:pt x="5577" y="1687"/>
                    <a:pt x="5372" y="1863"/>
                  </a:cubicBezTo>
                  <a:cubicBezTo>
                    <a:pt x="5255" y="1966"/>
                    <a:pt x="5011" y="2200"/>
                    <a:pt x="4696" y="2528"/>
                  </a:cubicBezTo>
                  <a:cubicBezTo>
                    <a:pt x="4512" y="2722"/>
                    <a:pt x="4308" y="2946"/>
                    <a:pt x="4088" y="3197"/>
                  </a:cubicBezTo>
                  <a:cubicBezTo>
                    <a:pt x="3766" y="3554"/>
                    <a:pt x="3420" y="3971"/>
                    <a:pt x="3069" y="4416"/>
                  </a:cubicBezTo>
                  <a:cubicBezTo>
                    <a:pt x="2917" y="4611"/>
                    <a:pt x="2766" y="4813"/>
                    <a:pt x="2614" y="5022"/>
                  </a:cubicBezTo>
                  <a:cubicBezTo>
                    <a:pt x="2317" y="5432"/>
                    <a:pt x="2016" y="5870"/>
                    <a:pt x="1736" y="6323"/>
                  </a:cubicBezTo>
                  <a:cubicBezTo>
                    <a:pt x="1634" y="6499"/>
                    <a:pt x="1528" y="6669"/>
                    <a:pt x="1432" y="6850"/>
                  </a:cubicBezTo>
                  <a:cubicBezTo>
                    <a:pt x="1163" y="7323"/>
                    <a:pt x="923" y="7811"/>
                    <a:pt x="725" y="8296"/>
                  </a:cubicBezTo>
                  <a:cubicBezTo>
                    <a:pt x="668" y="8445"/>
                    <a:pt x="608" y="8600"/>
                    <a:pt x="562" y="8748"/>
                  </a:cubicBezTo>
                  <a:cubicBezTo>
                    <a:pt x="534" y="8820"/>
                    <a:pt x="513" y="8883"/>
                    <a:pt x="492" y="8950"/>
                  </a:cubicBezTo>
                  <a:cubicBezTo>
                    <a:pt x="336" y="9460"/>
                    <a:pt x="258" y="9944"/>
                    <a:pt x="237" y="10418"/>
                  </a:cubicBezTo>
                  <a:cubicBezTo>
                    <a:pt x="226" y="10570"/>
                    <a:pt x="219" y="10722"/>
                    <a:pt x="229" y="10870"/>
                  </a:cubicBezTo>
                  <a:cubicBezTo>
                    <a:pt x="241" y="11570"/>
                    <a:pt x="364" y="12221"/>
                    <a:pt x="523" y="12798"/>
                  </a:cubicBezTo>
                  <a:cubicBezTo>
                    <a:pt x="577" y="13000"/>
                    <a:pt x="637" y="13194"/>
                    <a:pt x="693" y="13378"/>
                  </a:cubicBezTo>
                  <a:cubicBezTo>
                    <a:pt x="962" y="14202"/>
                    <a:pt x="1238" y="14831"/>
                    <a:pt x="1223" y="15199"/>
                  </a:cubicBezTo>
                  <a:cubicBezTo>
                    <a:pt x="1223" y="15231"/>
                    <a:pt x="1217" y="15267"/>
                    <a:pt x="1217" y="15298"/>
                  </a:cubicBezTo>
                  <a:cubicBezTo>
                    <a:pt x="1206" y="15496"/>
                    <a:pt x="1192" y="15684"/>
                    <a:pt x="1163" y="15864"/>
                  </a:cubicBezTo>
                  <a:cubicBezTo>
                    <a:pt x="1107" y="16451"/>
                    <a:pt x="1004" y="16985"/>
                    <a:pt x="892" y="17480"/>
                  </a:cubicBezTo>
                  <a:cubicBezTo>
                    <a:pt x="849" y="17653"/>
                    <a:pt x="807" y="17813"/>
                    <a:pt x="771" y="17972"/>
                  </a:cubicBezTo>
                  <a:cubicBezTo>
                    <a:pt x="605" y="18580"/>
                    <a:pt x="428" y="19114"/>
                    <a:pt x="293" y="19574"/>
                  </a:cubicBezTo>
                  <a:cubicBezTo>
                    <a:pt x="251" y="19715"/>
                    <a:pt x="216" y="19850"/>
                    <a:pt x="184" y="19977"/>
                  </a:cubicBezTo>
                  <a:cubicBezTo>
                    <a:pt x="39" y="20539"/>
                    <a:pt x="0" y="20964"/>
                    <a:pt x="195" y="21257"/>
                  </a:cubicBezTo>
                  <a:cubicBezTo>
                    <a:pt x="407" y="21579"/>
                    <a:pt x="898" y="21925"/>
                    <a:pt x="1595" y="22265"/>
                  </a:cubicBezTo>
                  <a:cubicBezTo>
                    <a:pt x="3459" y="23167"/>
                    <a:pt x="6786" y="23994"/>
                    <a:pt x="10132" y="24030"/>
                  </a:cubicBezTo>
                  <a:cubicBezTo>
                    <a:pt x="10206" y="24031"/>
                    <a:pt x="10280" y="24032"/>
                    <a:pt x="10354" y="24032"/>
                  </a:cubicBezTo>
                  <a:cubicBezTo>
                    <a:pt x="11406" y="24032"/>
                    <a:pt x="12506" y="23921"/>
                    <a:pt x="13576" y="23740"/>
                  </a:cubicBezTo>
                  <a:cubicBezTo>
                    <a:pt x="16232" y="23291"/>
                    <a:pt x="18701" y="22371"/>
                    <a:pt x="19822" y="21434"/>
                  </a:cubicBezTo>
                  <a:cubicBezTo>
                    <a:pt x="19903" y="21370"/>
                    <a:pt x="19949" y="21257"/>
                    <a:pt x="19981" y="21102"/>
                  </a:cubicBezTo>
                  <a:cubicBezTo>
                    <a:pt x="20020" y="20890"/>
                    <a:pt x="20009" y="20603"/>
                    <a:pt x="19967" y="20245"/>
                  </a:cubicBezTo>
                  <a:cubicBezTo>
                    <a:pt x="19924" y="19864"/>
                    <a:pt x="19840" y="19411"/>
                    <a:pt x="19737" y="18916"/>
                  </a:cubicBezTo>
                  <a:cubicBezTo>
                    <a:pt x="19683" y="18644"/>
                    <a:pt x="19623" y="18357"/>
                    <a:pt x="19556" y="18063"/>
                  </a:cubicBezTo>
                  <a:cubicBezTo>
                    <a:pt x="19471" y="17657"/>
                    <a:pt x="19380" y="17229"/>
                    <a:pt x="19288" y="16795"/>
                  </a:cubicBezTo>
                  <a:cubicBezTo>
                    <a:pt x="19231" y="16501"/>
                    <a:pt x="19171" y="16200"/>
                    <a:pt x="19118" y="15896"/>
                  </a:cubicBezTo>
                  <a:cubicBezTo>
                    <a:pt x="19037" y="15475"/>
                    <a:pt x="18973" y="15047"/>
                    <a:pt x="18920" y="14634"/>
                  </a:cubicBezTo>
                  <a:cubicBezTo>
                    <a:pt x="18909" y="14580"/>
                    <a:pt x="18906" y="14528"/>
                    <a:pt x="18898" y="14474"/>
                  </a:cubicBezTo>
                  <a:cubicBezTo>
                    <a:pt x="18867" y="14213"/>
                    <a:pt x="18842" y="13951"/>
                    <a:pt x="18810" y="13689"/>
                  </a:cubicBezTo>
                  <a:cubicBezTo>
                    <a:pt x="18761" y="13261"/>
                    <a:pt x="18711" y="12840"/>
                    <a:pt x="18665" y="12430"/>
                  </a:cubicBezTo>
                  <a:cubicBezTo>
                    <a:pt x="18626" y="12105"/>
                    <a:pt x="18591" y="11790"/>
                    <a:pt x="18559" y="11475"/>
                  </a:cubicBezTo>
                  <a:cubicBezTo>
                    <a:pt x="18510" y="11048"/>
                    <a:pt x="18464" y="10627"/>
                    <a:pt x="18414" y="10217"/>
                  </a:cubicBezTo>
                  <a:cubicBezTo>
                    <a:pt x="18376" y="9891"/>
                    <a:pt x="18340" y="9569"/>
                    <a:pt x="18301" y="9262"/>
                  </a:cubicBezTo>
                  <a:cubicBezTo>
                    <a:pt x="18255" y="8823"/>
                    <a:pt x="18206" y="8399"/>
                    <a:pt x="18159" y="7996"/>
                  </a:cubicBezTo>
                  <a:cubicBezTo>
                    <a:pt x="18121" y="7659"/>
                    <a:pt x="18082" y="7341"/>
                    <a:pt x="18046" y="7044"/>
                  </a:cubicBezTo>
                  <a:cubicBezTo>
                    <a:pt x="17994" y="6584"/>
                    <a:pt x="17940" y="6164"/>
                    <a:pt x="17888" y="5785"/>
                  </a:cubicBezTo>
                  <a:cubicBezTo>
                    <a:pt x="17845" y="5421"/>
                    <a:pt x="17803" y="5106"/>
                    <a:pt x="17756" y="4834"/>
                  </a:cubicBezTo>
                  <a:cubicBezTo>
                    <a:pt x="17703" y="4484"/>
                    <a:pt x="17658" y="4212"/>
                    <a:pt x="17615" y="4028"/>
                  </a:cubicBezTo>
                  <a:cubicBezTo>
                    <a:pt x="17583" y="3886"/>
                    <a:pt x="17523" y="3745"/>
                    <a:pt x="17449" y="3603"/>
                  </a:cubicBezTo>
                  <a:cubicBezTo>
                    <a:pt x="17304" y="3324"/>
                    <a:pt x="17085" y="3048"/>
                    <a:pt x="16816" y="2769"/>
                  </a:cubicBezTo>
                  <a:cubicBezTo>
                    <a:pt x="16423" y="2387"/>
                    <a:pt x="15928" y="2009"/>
                    <a:pt x="15363" y="1666"/>
                  </a:cubicBezTo>
                  <a:cubicBezTo>
                    <a:pt x="14896" y="1379"/>
                    <a:pt x="14382" y="1117"/>
                    <a:pt x="13859" y="891"/>
                  </a:cubicBezTo>
                  <a:cubicBezTo>
                    <a:pt x="12866" y="456"/>
                    <a:pt x="11826" y="145"/>
                    <a:pt x="10941" y="49"/>
                  </a:cubicBezTo>
                  <a:cubicBezTo>
                    <a:pt x="10654" y="16"/>
                    <a:pt x="10373" y="1"/>
                    <a:pt x="10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678;p62">
              <a:extLst>
                <a:ext uri="{FF2B5EF4-FFF2-40B4-BE49-F238E27FC236}">
                  <a16:creationId xmlns:a16="http://schemas.microsoft.com/office/drawing/2014/main" id="{C434F71C-EC19-4CA0-989B-8F7B718224AA}"/>
                </a:ext>
              </a:extLst>
            </p:cNvPr>
            <p:cNvSpPr/>
            <p:nvPr/>
          </p:nvSpPr>
          <p:spPr>
            <a:xfrm>
              <a:off x="7261026" y="2464209"/>
              <a:ext cx="173098" cy="21889"/>
            </a:xfrm>
            <a:custGeom>
              <a:avLst/>
              <a:gdLst/>
              <a:ahLst/>
              <a:cxnLst/>
              <a:rect l="l" t="t" r="r" b="b"/>
              <a:pathLst>
                <a:path w="9363" h="1184" extrusionOk="0">
                  <a:moveTo>
                    <a:pt x="1122" y="1"/>
                  </a:moveTo>
                  <a:cubicBezTo>
                    <a:pt x="727" y="192"/>
                    <a:pt x="355" y="421"/>
                    <a:pt x="1" y="680"/>
                  </a:cubicBezTo>
                  <a:cubicBezTo>
                    <a:pt x="1419" y="951"/>
                    <a:pt x="2862" y="1104"/>
                    <a:pt x="4305" y="1157"/>
                  </a:cubicBezTo>
                  <a:cubicBezTo>
                    <a:pt x="4761" y="1174"/>
                    <a:pt x="5230" y="1184"/>
                    <a:pt x="5709" y="1184"/>
                  </a:cubicBezTo>
                  <a:cubicBezTo>
                    <a:pt x="6890" y="1184"/>
                    <a:pt x="8129" y="1125"/>
                    <a:pt x="9363" y="977"/>
                  </a:cubicBezTo>
                  <a:cubicBezTo>
                    <a:pt x="8896" y="690"/>
                    <a:pt x="8382" y="428"/>
                    <a:pt x="7859" y="202"/>
                  </a:cubicBezTo>
                  <a:cubicBezTo>
                    <a:pt x="7019" y="275"/>
                    <a:pt x="6171" y="310"/>
                    <a:pt x="5324" y="310"/>
                  </a:cubicBezTo>
                  <a:cubicBezTo>
                    <a:pt x="4984" y="310"/>
                    <a:pt x="4644" y="305"/>
                    <a:pt x="4305" y="293"/>
                  </a:cubicBezTo>
                  <a:cubicBezTo>
                    <a:pt x="3234" y="262"/>
                    <a:pt x="2173" y="159"/>
                    <a:pt x="1122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79;p62">
              <a:extLst>
                <a:ext uri="{FF2B5EF4-FFF2-40B4-BE49-F238E27FC236}">
                  <a16:creationId xmlns:a16="http://schemas.microsoft.com/office/drawing/2014/main" id="{D14387E9-CEF1-4A93-B6BD-6868CE8CF227}"/>
                </a:ext>
              </a:extLst>
            </p:cNvPr>
            <p:cNvSpPr/>
            <p:nvPr/>
          </p:nvSpPr>
          <p:spPr>
            <a:xfrm>
              <a:off x="7225658" y="2498208"/>
              <a:ext cx="247030" cy="30135"/>
            </a:xfrm>
            <a:custGeom>
              <a:avLst/>
              <a:gdLst/>
              <a:ahLst/>
              <a:cxnLst/>
              <a:rect l="l" t="t" r="r" b="b"/>
              <a:pathLst>
                <a:path w="13362" h="1630" extrusionOk="0">
                  <a:moveTo>
                    <a:pt x="609" y="0"/>
                  </a:moveTo>
                  <a:cubicBezTo>
                    <a:pt x="425" y="194"/>
                    <a:pt x="221" y="418"/>
                    <a:pt x="1" y="669"/>
                  </a:cubicBezTo>
                  <a:cubicBezTo>
                    <a:pt x="2020" y="1227"/>
                    <a:pt x="4117" y="1528"/>
                    <a:pt x="6218" y="1602"/>
                  </a:cubicBezTo>
                  <a:cubicBezTo>
                    <a:pt x="6675" y="1620"/>
                    <a:pt x="7147" y="1630"/>
                    <a:pt x="7629" y="1630"/>
                  </a:cubicBezTo>
                  <a:cubicBezTo>
                    <a:pt x="9480" y="1630"/>
                    <a:pt x="11479" y="1485"/>
                    <a:pt x="13362" y="1075"/>
                  </a:cubicBezTo>
                  <a:cubicBezTo>
                    <a:pt x="13217" y="796"/>
                    <a:pt x="12998" y="520"/>
                    <a:pt x="12729" y="241"/>
                  </a:cubicBezTo>
                  <a:cubicBezTo>
                    <a:pt x="12488" y="290"/>
                    <a:pt x="12247" y="340"/>
                    <a:pt x="12007" y="375"/>
                  </a:cubicBezTo>
                  <a:cubicBezTo>
                    <a:pt x="10408" y="630"/>
                    <a:pt x="8786" y="753"/>
                    <a:pt x="7163" y="753"/>
                  </a:cubicBezTo>
                  <a:cubicBezTo>
                    <a:pt x="6848" y="753"/>
                    <a:pt x="6533" y="748"/>
                    <a:pt x="6218" y="739"/>
                  </a:cubicBezTo>
                  <a:cubicBezTo>
                    <a:pt x="4316" y="676"/>
                    <a:pt x="2449" y="407"/>
                    <a:pt x="609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80;p62">
              <a:extLst>
                <a:ext uri="{FF2B5EF4-FFF2-40B4-BE49-F238E27FC236}">
                  <a16:creationId xmlns:a16="http://schemas.microsoft.com/office/drawing/2014/main" id="{42C4E039-268D-4506-98C1-BF7C6E91EBDE}"/>
                </a:ext>
              </a:extLst>
            </p:cNvPr>
            <p:cNvSpPr/>
            <p:nvPr/>
          </p:nvSpPr>
          <p:spPr>
            <a:xfrm>
              <a:off x="7198407" y="2533114"/>
              <a:ext cx="282397" cy="37437"/>
            </a:xfrm>
            <a:custGeom>
              <a:avLst/>
              <a:gdLst/>
              <a:ahLst/>
              <a:cxnLst/>
              <a:rect l="l" t="t" r="r" b="b"/>
              <a:pathLst>
                <a:path w="15275" h="2025" extrusionOk="0">
                  <a:moveTo>
                    <a:pt x="456" y="0"/>
                  </a:moveTo>
                  <a:cubicBezTo>
                    <a:pt x="304" y="195"/>
                    <a:pt x="153" y="397"/>
                    <a:pt x="1" y="606"/>
                  </a:cubicBezTo>
                  <a:cubicBezTo>
                    <a:pt x="2465" y="1465"/>
                    <a:pt x="5075" y="1897"/>
                    <a:pt x="7692" y="1998"/>
                  </a:cubicBezTo>
                  <a:cubicBezTo>
                    <a:pt x="8143" y="2015"/>
                    <a:pt x="8607" y="2025"/>
                    <a:pt x="9081" y="2025"/>
                  </a:cubicBezTo>
                  <a:cubicBezTo>
                    <a:pt x="11084" y="2025"/>
                    <a:pt x="13255" y="1855"/>
                    <a:pt x="15275" y="1369"/>
                  </a:cubicBezTo>
                  <a:cubicBezTo>
                    <a:pt x="15232" y="1005"/>
                    <a:pt x="15190" y="690"/>
                    <a:pt x="15143" y="418"/>
                  </a:cubicBezTo>
                  <a:cubicBezTo>
                    <a:pt x="14596" y="556"/>
                    <a:pt x="14040" y="679"/>
                    <a:pt x="13481" y="772"/>
                  </a:cubicBezTo>
                  <a:cubicBezTo>
                    <a:pt x="11893" y="1025"/>
                    <a:pt x="10282" y="1148"/>
                    <a:pt x="8670" y="1148"/>
                  </a:cubicBezTo>
                  <a:cubicBezTo>
                    <a:pt x="8344" y="1148"/>
                    <a:pt x="8018" y="1143"/>
                    <a:pt x="7692" y="1133"/>
                  </a:cubicBezTo>
                  <a:cubicBezTo>
                    <a:pt x="5224" y="1055"/>
                    <a:pt x="2819" y="627"/>
                    <a:pt x="456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81;p62">
              <a:extLst>
                <a:ext uri="{FF2B5EF4-FFF2-40B4-BE49-F238E27FC236}">
                  <a16:creationId xmlns:a16="http://schemas.microsoft.com/office/drawing/2014/main" id="{7BADD567-4866-46C8-8405-38824C0C6DD3}"/>
                </a:ext>
              </a:extLst>
            </p:cNvPr>
            <p:cNvSpPr/>
            <p:nvPr/>
          </p:nvSpPr>
          <p:spPr>
            <a:xfrm>
              <a:off x="7176572" y="2568352"/>
              <a:ext cx="309259" cy="44388"/>
            </a:xfrm>
            <a:custGeom>
              <a:avLst/>
              <a:gdLst/>
              <a:ahLst/>
              <a:cxnLst/>
              <a:rect l="l" t="t" r="r" b="b"/>
              <a:pathLst>
                <a:path w="16728" h="2401" extrusionOk="0">
                  <a:moveTo>
                    <a:pt x="304" y="1"/>
                  </a:moveTo>
                  <a:cubicBezTo>
                    <a:pt x="202" y="177"/>
                    <a:pt x="96" y="347"/>
                    <a:pt x="0" y="528"/>
                  </a:cubicBezTo>
                  <a:cubicBezTo>
                    <a:pt x="2804" y="1691"/>
                    <a:pt x="5835" y="2257"/>
                    <a:pt x="8873" y="2374"/>
                  </a:cubicBezTo>
                  <a:cubicBezTo>
                    <a:pt x="9327" y="2391"/>
                    <a:pt x="9796" y="2400"/>
                    <a:pt x="10274" y="2400"/>
                  </a:cubicBezTo>
                  <a:cubicBezTo>
                    <a:pt x="12363" y="2400"/>
                    <a:pt x="14638" y="2217"/>
                    <a:pt x="16727" y="1674"/>
                  </a:cubicBezTo>
                  <a:cubicBezTo>
                    <a:pt x="16689" y="1337"/>
                    <a:pt x="16650" y="1019"/>
                    <a:pt x="16614" y="722"/>
                  </a:cubicBezTo>
                  <a:cubicBezTo>
                    <a:pt x="15967" y="885"/>
                    <a:pt x="15323" y="1034"/>
                    <a:pt x="14662" y="1143"/>
                  </a:cubicBezTo>
                  <a:cubicBezTo>
                    <a:pt x="13087" y="1397"/>
                    <a:pt x="11491" y="1521"/>
                    <a:pt x="9892" y="1521"/>
                  </a:cubicBezTo>
                  <a:cubicBezTo>
                    <a:pt x="9552" y="1521"/>
                    <a:pt x="9213" y="1515"/>
                    <a:pt x="8873" y="1504"/>
                  </a:cubicBezTo>
                  <a:cubicBezTo>
                    <a:pt x="5941" y="1416"/>
                    <a:pt x="3091" y="828"/>
                    <a:pt x="304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82;p62">
              <a:extLst>
                <a:ext uri="{FF2B5EF4-FFF2-40B4-BE49-F238E27FC236}">
                  <a16:creationId xmlns:a16="http://schemas.microsoft.com/office/drawing/2014/main" id="{3F267CE0-1BDD-4034-ABA7-104326AB2778}"/>
                </a:ext>
              </a:extLst>
            </p:cNvPr>
            <p:cNvSpPr/>
            <p:nvPr/>
          </p:nvSpPr>
          <p:spPr>
            <a:xfrm>
              <a:off x="7160488" y="2604848"/>
              <a:ext cx="330039" cy="50138"/>
            </a:xfrm>
            <a:custGeom>
              <a:avLst/>
              <a:gdLst/>
              <a:ahLst/>
              <a:cxnLst/>
              <a:rect l="l" t="t" r="r" b="b"/>
              <a:pathLst>
                <a:path w="17852" h="2712" extrusionOk="0">
                  <a:moveTo>
                    <a:pt x="163" y="0"/>
                  </a:moveTo>
                  <a:cubicBezTo>
                    <a:pt x="106" y="149"/>
                    <a:pt x="46" y="304"/>
                    <a:pt x="0" y="452"/>
                  </a:cubicBezTo>
                  <a:cubicBezTo>
                    <a:pt x="3045" y="1871"/>
                    <a:pt x="6390" y="2553"/>
                    <a:pt x="9743" y="2685"/>
                  </a:cubicBezTo>
                  <a:cubicBezTo>
                    <a:pt x="10196" y="2702"/>
                    <a:pt x="10663" y="2711"/>
                    <a:pt x="11140" y="2711"/>
                  </a:cubicBezTo>
                  <a:cubicBezTo>
                    <a:pt x="13314" y="2711"/>
                    <a:pt x="15691" y="2512"/>
                    <a:pt x="17852" y="1921"/>
                  </a:cubicBezTo>
                  <a:cubicBezTo>
                    <a:pt x="17814" y="1595"/>
                    <a:pt x="17778" y="1273"/>
                    <a:pt x="17739" y="966"/>
                  </a:cubicBezTo>
                  <a:cubicBezTo>
                    <a:pt x="17011" y="1153"/>
                    <a:pt x="16278" y="1333"/>
                    <a:pt x="15532" y="1450"/>
                  </a:cubicBezTo>
                  <a:cubicBezTo>
                    <a:pt x="13956" y="1707"/>
                    <a:pt x="12359" y="1831"/>
                    <a:pt x="10760" y="1831"/>
                  </a:cubicBezTo>
                  <a:cubicBezTo>
                    <a:pt x="10421" y="1831"/>
                    <a:pt x="10082" y="1826"/>
                    <a:pt x="9743" y="1815"/>
                  </a:cubicBezTo>
                  <a:cubicBezTo>
                    <a:pt x="6457" y="1712"/>
                    <a:pt x="3279" y="994"/>
                    <a:pt x="163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83;p62">
              <a:extLst>
                <a:ext uri="{FF2B5EF4-FFF2-40B4-BE49-F238E27FC236}">
                  <a16:creationId xmlns:a16="http://schemas.microsoft.com/office/drawing/2014/main" id="{7E41F365-9BB1-41A9-B60A-65A90BADDCB6}"/>
                </a:ext>
              </a:extLst>
            </p:cNvPr>
            <p:cNvSpPr/>
            <p:nvPr/>
          </p:nvSpPr>
          <p:spPr>
            <a:xfrm>
              <a:off x="7154146" y="2644061"/>
              <a:ext cx="341020" cy="53078"/>
            </a:xfrm>
            <a:custGeom>
              <a:avLst/>
              <a:gdLst/>
              <a:ahLst/>
              <a:cxnLst/>
              <a:rect l="l" t="t" r="r" b="b"/>
              <a:pathLst>
                <a:path w="18446" h="2871" extrusionOk="0">
                  <a:moveTo>
                    <a:pt x="18" y="1"/>
                  </a:moveTo>
                  <a:cubicBezTo>
                    <a:pt x="7" y="153"/>
                    <a:pt x="0" y="305"/>
                    <a:pt x="10" y="453"/>
                  </a:cubicBezTo>
                  <a:cubicBezTo>
                    <a:pt x="3144" y="1985"/>
                    <a:pt x="6609" y="2710"/>
                    <a:pt x="10086" y="2844"/>
                  </a:cubicBezTo>
                  <a:cubicBezTo>
                    <a:pt x="10542" y="2861"/>
                    <a:pt x="11013" y="2871"/>
                    <a:pt x="11493" y="2871"/>
                  </a:cubicBezTo>
                  <a:cubicBezTo>
                    <a:pt x="13749" y="2871"/>
                    <a:pt x="16221" y="2661"/>
                    <a:pt x="18446" y="2013"/>
                  </a:cubicBezTo>
                  <a:cubicBezTo>
                    <a:pt x="18407" y="1688"/>
                    <a:pt x="18372" y="1373"/>
                    <a:pt x="18340" y="1058"/>
                  </a:cubicBezTo>
                  <a:cubicBezTo>
                    <a:pt x="17527" y="1271"/>
                    <a:pt x="16706" y="1479"/>
                    <a:pt x="15875" y="1614"/>
                  </a:cubicBezTo>
                  <a:cubicBezTo>
                    <a:pt x="14296" y="1865"/>
                    <a:pt x="12695" y="1991"/>
                    <a:pt x="11091" y="1991"/>
                  </a:cubicBezTo>
                  <a:cubicBezTo>
                    <a:pt x="10756" y="1991"/>
                    <a:pt x="10421" y="1985"/>
                    <a:pt x="10086" y="1974"/>
                  </a:cubicBezTo>
                  <a:cubicBezTo>
                    <a:pt x="6624" y="1865"/>
                    <a:pt x="3286" y="1073"/>
                    <a:pt x="18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684;p62">
              <a:extLst>
                <a:ext uri="{FF2B5EF4-FFF2-40B4-BE49-F238E27FC236}">
                  <a16:creationId xmlns:a16="http://schemas.microsoft.com/office/drawing/2014/main" id="{5F026994-7C22-46D0-BAFC-0758CD45E138}"/>
                </a:ext>
              </a:extLst>
            </p:cNvPr>
            <p:cNvSpPr/>
            <p:nvPr/>
          </p:nvSpPr>
          <p:spPr>
            <a:xfrm>
              <a:off x="7159767" y="2688063"/>
              <a:ext cx="340115" cy="51303"/>
            </a:xfrm>
            <a:custGeom>
              <a:avLst/>
              <a:gdLst/>
              <a:ahLst/>
              <a:cxnLst/>
              <a:rect l="l" t="t" r="r" b="b"/>
              <a:pathLst>
                <a:path w="18397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203"/>
                    <a:pt x="114" y="397"/>
                    <a:pt x="170" y="581"/>
                  </a:cubicBezTo>
                  <a:cubicBezTo>
                    <a:pt x="3180" y="1961"/>
                    <a:pt x="6475" y="2622"/>
                    <a:pt x="9782" y="2749"/>
                  </a:cubicBezTo>
                  <a:cubicBezTo>
                    <a:pt x="10232" y="2766"/>
                    <a:pt x="10695" y="2775"/>
                    <a:pt x="11168" y="2775"/>
                  </a:cubicBezTo>
                  <a:cubicBezTo>
                    <a:pt x="13518" y="2775"/>
                    <a:pt x="16100" y="2546"/>
                    <a:pt x="18397" y="1837"/>
                  </a:cubicBezTo>
                  <a:cubicBezTo>
                    <a:pt x="18386" y="1783"/>
                    <a:pt x="18383" y="1731"/>
                    <a:pt x="18375" y="1677"/>
                  </a:cubicBezTo>
                  <a:cubicBezTo>
                    <a:pt x="18344" y="1416"/>
                    <a:pt x="18319" y="1154"/>
                    <a:pt x="18287" y="892"/>
                  </a:cubicBezTo>
                  <a:cubicBezTo>
                    <a:pt x="17389" y="1133"/>
                    <a:pt x="16495" y="1373"/>
                    <a:pt x="15571" y="1515"/>
                  </a:cubicBezTo>
                  <a:cubicBezTo>
                    <a:pt x="13987" y="1767"/>
                    <a:pt x="12381" y="1895"/>
                    <a:pt x="10772" y="1895"/>
                  </a:cubicBezTo>
                  <a:cubicBezTo>
                    <a:pt x="10442" y="1895"/>
                    <a:pt x="10112" y="1890"/>
                    <a:pt x="9782" y="1879"/>
                  </a:cubicBezTo>
                  <a:cubicBezTo>
                    <a:pt x="6423" y="1765"/>
                    <a:pt x="3180" y="1027"/>
                    <a:pt x="0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685;p62">
              <a:extLst>
                <a:ext uri="{FF2B5EF4-FFF2-40B4-BE49-F238E27FC236}">
                  <a16:creationId xmlns:a16="http://schemas.microsoft.com/office/drawing/2014/main" id="{B21BE299-8BBB-4539-AEAA-529F37D25E4F}"/>
                </a:ext>
              </a:extLst>
            </p:cNvPr>
            <p:cNvSpPr/>
            <p:nvPr/>
          </p:nvSpPr>
          <p:spPr>
            <a:xfrm>
              <a:off x="7171599" y="2734302"/>
              <a:ext cx="335086" cy="47199"/>
            </a:xfrm>
            <a:custGeom>
              <a:avLst/>
              <a:gdLst/>
              <a:ahLst/>
              <a:cxnLst/>
              <a:rect l="l" t="t" r="r" b="b"/>
              <a:pathLst>
                <a:path w="18125" h="2553" extrusionOk="0">
                  <a:moveTo>
                    <a:pt x="54" y="0"/>
                  </a:moveTo>
                  <a:cubicBezTo>
                    <a:pt x="43" y="198"/>
                    <a:pt x="29" y="386"/>
                    <a:pt x="0" y="566"/>
                  </a:cubicBezTo>
                  <a:cubicBezTo>
                    <a:pt x="2882" y="1811"/>
                    <a:pt x="6005" y="2412"/>
                    <a:pt x="9142" y="2525"/>
                  </a:cubicBezTo>
                  <a:cubicBezTo>
                    <a:pt x="9601" y="2543"/>
                    <a:pt x="10075" y="2552"/>
                    <a:pt x="10559" y="2552"/>
                  </a:cubicBezTo>
                  <a:cubicBezTo>
                    <a:pt x="13026" y="2552"/>
                    <a:pt x="15754" y="2298"/>
                    <a:pt x="18125" y="1497"/>
                  </a:cubicBezTo>
                  <a:cubicBezTo>
                    <a:pt x="18068" y="1203"/>
                    <a:pt x="18008" y="902"/>
                    <a:pt x="17955" y="598"/>
                  </a:cubicBezTo>
                  <a:cubicBezTo>
                    <a:pt x="16958" y="860"/>
                    <a:pt x="15953" y="1139"/>
                    <a:pt x="14931" y="1298"/>
                  </a:cubicBezTo>
                  <a:cubicBezTo>
                    <a:pt x="13360" y="1549"/>
                    <a:pt x="11767" y="1676"/>
                    <a:pt x="10172" y="1676"/>
                  </a:cubicBezTo>
                  <a:cubicBezTo>
                    <a:pt x="9828" y="1676"/>
                    <a:pt x="9485" y="1670"/>
                    <a:pt x="9142" y="1659"/>
                  </a:cubicBezTo>
                  <a:cubicBezTo>
                    <a:pt x="6030" y="1560"/>
                    <a:pt x="3010" y="909"/>
                    <a:pt x="54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686;p62">
              <a:extLst>
                <a:ext uri="{FF2B5EF4-FFF2-40B4-BE49-F238E27FC236}">
                  <a16:creationId xmlns:a16="http://schemas.microsoft.com/office/drawing/2014/main" id="{C3137C7F-FC49-469C-B1D4-E1A478DBA80B}"/>
                </a:ext>
              </a:extLst>
            </p:cNvPr>
            <p:cNvSpPr/>
            <p:nvPr/>
          </p:nvSpPr>
          <p:spPr>
            <a:xfrm>
              <a:off x="7164333" y="2774643"/>
              <a:ext cx="350652" cy="49029"/>
            </a:xfrm>
            <a:custGeom>
              <a:avLst/>
              <a:gdLst/>
              <a:ahLst/>
              <a:cxnLst/>
              <a:rect l="l" t="t" r="r" b="b"/>
              <a:pathLst>
                <a:path w="18967" h="2652" extrusionOk="0">
                  <a:moveTo>
                    <a:pt x="122" y="0"/>
                  </a:moveTo>
                  <a:cubicBezTo>
                    <a:pt x="79" y="173"/>
                    <a:pt x="37" y="333"/>
                    <a:pt x="1" y="492"/>
                  </a:cubicBezTo>
                  <a:cubicBezTo>
                    <a:pt x="2986" y="1853"/>
                    <a:pt x="6257" y="2507"/>
                    <a:pt x="9535" y="2625"/>
                  </a:cubicBezTo>
                  <a:cubicBezTo>
                    <a:pt x="9991" y="2642"/>
                    <a:pt x="10461" y="2652"/>
                    <a:pt x="10942" y="2652"/>
                  </a:cubicBezTo>
                  <a:cubicBezTo>
                    <a:pt x="13568" y="2652"/>
                    <a:pt x="16491" y="2360"/>
                    <a:pt x="18967" y="1436"/>
                  </a:cubicBezTo>
                  <a:cubicBezTo>
                    <a:pt x="18913" y="1164"/>
                    <a:pt x="18853" y="877"/>
                    <a:pt x="18786" y="583"/>
                  </a:cubicBezTo>
                  <a:cubicBezTo>
                    <a:pt x="17637" y="877"/>
                    <a:pt x="16498" y="1206"/>
                    <a:pt x="15324" y="1397"/>
                  </a:cubicBezTo>
                  <a:cubicBezTo>
                    <a:pt x="13740" y="1649"/>
                    <a:pt x="12134" y="1778"/>
                    <a:pt x="10525" y="1778"/>
                  </a:cubicBezTo>
                  <a:cubicBezTo>
                    <a:pt x="10195" y="1778"/>
                    <a:pt x="9865" y="1772"/>
                    <a:pt x="9535" y="1761"/>
                  </a:cubicBezTo>
                  <a:cubicBezTo>
                    <a:pt x="6310" y="1655"/>
                    <a:pt x="3184" y="962"/>
                    <a:pt x="122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687;p62">
              <a:extLst>
                <a:ext uri="{FF2B5EF4-FFF2-40B4-BE49-F238E27FC236}">
                  <a16:creationId xmlns:a16="http://schemas.microsoft.com/office/drawing/2014/main" id="{54BF722D-8FB9-4433-88E8-D3C9063546ED}"/>
                </a:ext>
              </a:extLst>
            </p:cNvPr>
            <p:cNvSpPr/>
            <p:nvPr/>
          </p:nvSpPr>
          <p:spPr>
            <a:xfrm>
              <a:off x="7153481" y="2813357"/>
              <a:ext cx="366737" cy="52541"/>
            </a:xfrm>
            <a:custGeom>
              <a:avLst/>
              <a:gdLst/>
              <a:ahLst/>
              <a:cxnLst/>
              <a:rect l="l" t="t" r="r" b="b"/>
              <a:pathLst>
                <a:path w="19837" h="2842" extrusionOk="0">
                  <a:moveTo>
                    <a:pt x="110" y="0"/>
                  </a:moveTo>
                  <a:cubicBezTo>
                    <a:pt x="68" y="141"/>
                    <a:pt x="33" y="276"/>
                    <a:pt x="1" y="403"/>
                  </a:cubicBezTo>
                  <a:cubicBezTo>
                    <a:pt x="3141" y="1952"/>
                    <a:pt x="6624" y="2687"/>
                    <a:pt x="10122" y="2815"/>
                  </a:cubicBezTo>
                  <a:cubicBezTo>
                    <a:pt x="10576" y="2832"/>
                    <a:pt x="11044" y="2841"/>
                    <a:pt x="11522" y="2841"/>
                  </a:cubicBezTo>
                  <a:cubicBezTo>
                    <a:pt x="14239" y="2841"/>
                    <a:pt x="17268" y="2532"/>
                    <a:pt x="19798" y="1528"/>
                  </a:cubicBezTo>
                  <a:cubicBezTo>
                    <a:pt x="19837" y="1316"/>
                    <a:pt x="19826" y="1029"/>
                    <a:pt x="19784" y="671"/>
                  </a:cubicBezTo>
                  <a:cubicBezTo>
                    <a:pt x="18496" y="980"/>
                    <a:pt x="17227" y="1375"/>
                    <a:pt x="15911" y="1587"/>
                  </a:cubicBezTo>
                  <a:cubicBezTo>
                    <a:pt x="14310" y="1843"/>
                    <a:pt x="12686" y="1966"/>
                    <a:pt x="11060" y="1966"/>
                  </a:cubicBezTo>
                  <a:cubicBezTo>
                    <a:pt x="10747" y="1966"/>
                    <a:pt x="10435" y="1961"/>
                    <a:pt x="10122" y="1952"/>
                  </a:cubicBezTo>
                  <a:cubicBezTo>
                    <a:pt x="6684" y="1839"/>
                    <a:pt x="3364" y="1053"/>
                    <a:pt x="110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688;p62">
              <a:extLst>
                <a:ext uri="{FF2B5EF4-FFF2-40B4-BE49-F238E27FC236}">
                  <a16:creationId xmlns:a16="http://schemas.microsoft.com/office/drawing/2014/main" id="{6F1C2A9D-56B1-4D83-A8B0-BCFC2F45F3F6}"/>
                </a:ext>
              </a:extLst>
            </p:cNvPr>
            <p:cNvSpPr/>
            <p:nvPr/>
          </p:nvSpPr>
          <p:spPr>
            <a:xfrm>
              <a:off x="7179586" y="2863090"/>
              <a:ext cx="221499" cy="32686"/>
            </a:xfrm>
            <a:custGeom>
              <a:avLst/>
              <a:gdLst/>
              <a:ahLst/>
              <a:cxnLst/>
              <a:rect l="l" t="t" r="r" b="b"/>
              <a:pathLst>
                <a:path w="11981" h="1768" extrusionOk="0">
                  <a:moveTo>
                    <a:pt x="0" y="1"/>
                  </a:moveTo>
                  <a:cubicBezTo>
                    <a:pt x="1864" y="903"/>
                    <a:pt x="5191" y="1730"/>
                    <a:pt x="8537" y="1766"/>
                  </a:cubicBezTo>
                  <a:cubicBezTo>
                    <a:pt x="8611" y="1767"/>
                    <a:pt x="8685" y="1768"/>
                    <a:pt x="8759" y="1768"/>
                  </a:cubicBezTo>
                  <a:cubicBezTo>
                    <a:pt x="9811" y="1768"/>
                    <a:pt x="10911" y="1657"/>
                    <a:pt x="11981" y="1476"/>
                  </a:cubicBezTo>
                  <a:lnTo>
                    <a:pt x="11981" y="1476"/>
                  </a:lnTo>
                  <a:cubicBezTo>
                    <a:pt x="11217" y="1531"/>
                    <a:pt x="10452" y="1557"/>
                    <a:pt x="9687" y="1557"/>
                  </a:cubicBezTo>
                  <a:cubicBezTo>
                    <a:pt x="9361" y="1557"/>
                    <a:pt x="9035" y="1552"/>
                    <a:pt x="8710" y="1543"/>
                  </a:cubicBezTo>
                  <a:cubicBezTo>
                    <a:pt x="5729" y="1448"/>
                    <a:pt x="2840" y="846"/>
                    <a:pt x="0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689;p62">
              <a:extLst>
                <a:ext uri="{FF2B5EF4-FFF2-40B4-BE49-F238E27FC236}">
                  <a16:creationId xmlns:a16="http://schemas.microsoft.com/office/drawing/2014/main" id="{33F4A65C-6051-4AE5-9F29-27EE8F4065BC}"/>
                </a:ext>
              </a:extLst>
            </p:cNvPr>
            <p:cNvSpPr/>
            <p:nvPr/>
          </p:nvSpPr>
          <p:spPr>
            <a:xfrm>
              <a:off x="7253668" y="2708548"/>
              <a:ext cx="182989" cy="33592"/>
            </a:xfrm>
            <a:custGeom>
              <a:avLst/>
              <a:gdLst/>
              <a:ahLst/>
              <a:cxnLst/>
              <a:rect l="l" t="t" r="r" b="b"/>
              <a:pathLst>
                <a:path w="9898" h="1817" extrusionOk="0">
                  <a:moveTo>
                    <a:pt x="9683" y="0"/>
                  </a:moveTo>
                  <a:cubicBezTo>
                    <a:pt x="9664" y="0"/>
                    <a:pt x="9644" y="5"/>
                    <a:pt x="9626" y="14"/>
                  </a:cubicBezTo>
                  <a:cubicBezTo>
                    <a:pt x="8000" y="826"/>
                    <a:pt x="6342" y="1277"/>
                    <a:pt x="4684" y="1277"/>
                  </a:cubicBezTo>
                  <a:cubicBezTo>
                    <a:pt x="3172" y="1277"/>
                    <a:pt x="1658" y="902"/>
                    <a:pt x="166" y="84"/>
                  </a:cubicBezTo>
                  <a:cubicBezTo>
                    <a:pt x="149" y="75"/>
                    <a:pt x="134" y="72"/>
                    <a:pt x="119" y="72"/>
                  </a:cubicBezTo>
                  <a:cubicBezTo>
                    <a:pt x="43" y="72"/>
                    <a:pt x="0" y="179"/>
                    <a:pt x="77" y="233"/>
                  </a:cubicBezTo>
                  <a:cubicBezTo>
                    <a:pt x="1549" y="1262"/>
                    <a:pt x="3308" y="1817"/>
                    <a:pt x="5057" y="1817"/>
                  </a:cubicBezTo>
                  <a:cubicBezTo>
                    <a:pt x="6729" y="1817"/>
                    <a:pt x="8392" y="1310"/>
                    <a:pt x="9789" y="226"/>
                  </a:cubicBezTo>
                  <a:cubicBezTo>
                    <a:pt x="9897" y="141"/>
                    <a:pt x="9794" y="0"/>
                    <a:pt x="9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690;p62">
              <a:extLst>
                <a:ext uri="{FF2B5EF4-FFF2-40B4-BE49-F238E27FC236}">
                  <a16:creationId xmlns:a16="http://schemas.microsoft.com/office/drawing/2014/main" id="{5E09280E-A478-47D0-870B-B6EDC2BA02A4}"/>
                </a:ext>
              </a:extLst>
            </p:cNvPr>
            <p:cNvSpPr/>
            <p:nvPr/>
          </p:nvSpPr>
          <p:spPr>
            <a:xfrm>
              <a:off x="7192916" y="2709176"/>
              <a:ext cx="63375" cy="16140"/>
            </a:xfrm>
            <a:custGeom>
              <a:avLst/>
              <a:gdLst/>
              <a:ahLst/>
              <a:cxnLst/>
              <a:rect l="l" t="t" r="r" b="b"/>
              <a:pathLst>
                <a:path w="3428" h="873" extrusionOk="0">
                  <a:moveTo>
                    <a:pt x="898" y="0"/>
                  </a:moveTo>
                  <a:cubicBezTo>
                    <a:pt x="619" y="0"/>
                    <a:pt x="340" y="20"/>
                    <a:pt x="68" y="58"/>
                  </a:cubicBezTo>
                  <a:cubicBezTo>
                    <a:pt x="1" y="68"/>
                    <a:pt x="22" y="171"/>
                    <a:pt x="82" y="174"/>
                  </a:cubicBezTo>
                  <a:cubicBezTo>
                    <a:pt x="1196" y="207"/>
                    <a:pt x="2165" y="486"/>
                    <a:pt x="3197" y="864"/>
                  </a:cubicBezTo>
                  <a:cubicBezTo>
                    <a:pt x="3213" y="870"/>
                    <a:pt x="3229" y="873"/>
                    <a:pt x="3244" y="873"/>
                  </a:cubicBezTo>
                  <a:cubicBezTo>
                    <a:pt x="3369" y="873"/>
                    <a:pt x="3427" y="678"/>
                    <a:pt x="3307" y="606"/>
                  </a:cubicBezTo>
                  <a:cubicBezTo>
                    <a:pt x="2583" y="182"/>
                    <a:pt x="1736" y="0"/>
                    <a:pt x="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691;p62">
              <a:extLst>
                <a:ext uri="{FF2B5EF4-FFF2-40B4-BE49-F238E27FC236}">
                  <a16:creationId xmlns:a16="http://schemas.microsoft.com/office/drawing/2014/main" id="{CC60F27A-BDF1-4325-8CC1-41C2AD6BEC13}"/>
                </a:ext>
              </a:extLst>
            </p:cNvPr>
            <p:cNvSpPr/>
            <p:nvPr/>
          </p:nvSpPr>
          <p:spPr>
            <a:xfrm>
              <a:off x="7285301" y="2370270"/>
              <a:ext cx="109391" cy="182620"/>
            </a:xfrm>
            <a:custGeom>
              <a:avLst/>
              <a:gdLst/>
              <a:ahLst/>
              <a:cxnLst/>
              <a:rect l="l" t="t" r="r" b="b"/>
              <a:pathLst>
                <a:path w="5917" h="9878" extrusionOk="0">
                  <a:moveTo>
                    <a:pt x="5494" y="0"/>
                  </a:moveTo>
                  <a:cubicBezTo>
                    <a:pt x="5491" y="0"/>
                    <a:pt x="5488" y="1"/>
                    <a:pt x="5485" y="3"/>
                  </a:cubicBezTo>
                  <a:cubicBezTo>
                    <a:pt x="4217" y="648"/>
                    <a:pt x="3091" y="809"/>
                    <a:pt x="2229" y="809"/>
                  </a:cubicBezTo>
                  <a:cubicBezTo>
                    <a:pt x="1365" y="809"/>
                    <a:pt x="766" y="647"/>
                    <a:pt x="555" y="647"/>
                  </a:cubicBezTo>
                  <a:cubicBezTo>
                    <a:pt x="511" y="647"/>
                    <a:pt x="483" y="654"/>
                    <a:pt x="475" y="672"/>
                  </a:cubicBezTo>
                  <a:cubicBezTo>
                    <a:pt x="333" y="975"/>
                    <a:pt x="333" y="2153"/>
                    <a:pt x="396" y="3342"/>
                  </a:cubicBezTo>
                  <a:cubicBezTo>
                    <a:pt x="475" y="4650"/>
                    <a:pt x="0" y="9877"/>
                    <a:pt x="1500" y="9877"/>
                  </a:cubicBezTo>
                  <a:cubicBezTo>
                    <a:pt x="3466" y="9877"/>
                    <a:pt x="5510" y="5756"/>
                    <a:pt x="5758" y="5283"/>
                  </a:cubicBezTo>
                  <a:cubicBezTo>
                    <a:pt x="5878" y="5049"/>
                    <a:pt x="5917" y="4349"/>
                    <a:pt x="5895" y="3536"/>
                  </a:cubicBezTo>
                  <a:cubicBezTo>
                    <a:pt x="5865" y="1982"/>
                    <a:pt x="5643" y="0"/>
                    <a:pt x="5494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692;p62">
              <a:extLst>
                <a:ext uri="{FF2B5EF4-FFF2-40B4-BE49-F238E27FC236}">
                  <a16:creationId xmlns:a16="http://schemas.microsoft.com/office/drawing/2014/main" id="{D2D4438E-DC42-4116-94EA-0AF525AFCC1B}"/>
                </a:ext>
              </a:extLst>
            </p:cNvPr>
            <p:cNvSpPr/>
            <p:nvPr/>
          </p:nvSpPr>
          <p:spPr>
            <a:xfrm>
              <a:off x="7291439" y="2370270"/>
              <a:ext cx="102864" cy="75022"/>
            </a:xfrm>
            <a:custGeom>
              <a:avLst/>
              <a:gdLst/>
              <a:ahLst/>
              <a:cxnLst/>
              <a:rect l="l" t="t" r="r" b="b"/>
              <a:pathLst>
                <a:path w="5564" h="4058" extrusionOk="0">
                  <a:moveTo>
                    <a:pt x="5162" y="0"/>
                  </a:moveTo>
                  <a:cubicBezTo>
                    <a:pt x="5159" y="0"/>
                    <a:pt x="5156" y="1"/>
                    <a:pt x="5153" y="3"/>
                  </a:cubicBezTo>
                  <a:cubicBezTo>
                    <a:pt x="3885" y="648"/>
                    <a:pt x="2759" y="809"/>
                    <a:pt x="1897" y="809"/>
                  </a:cubicBezTo>
                  <a:cubicBezTo>
                    <a:pt x="1033" y="809"/>
                    <a:pt x="434" y="647"/>
                    <a:pt x="223" y="647"/>
                  </a:cubicBezTo>
                  <a:cubicBezTo>
                    <a:pt x="179" y="647"/>
                    <a:pt x="151" y="654"/>
                    <a:pt x="143" y="672"/>
                  </a:cubicBezTo>
                  <a:cubicBezTo>
                    <a:pt x="1" y="975"/>
                    <a:pt x="1" y="2153"/>
                    <a:pt x="64" y="3342"/>
                  </a:cubicBezTo>
                  <a:cubicBezTo>
                    <a:pt x="969" y="3801"/>
                    <a:pt x="1943" y="4058"/>
                    <a:pt x="2965" y="4058"/>
                  </a:cubicBezTo>
                  <a:cubicBezTo>
                    <a:pt x="3430" y="4058"/>
                    <a:pt x="3904" y="4005"/>
                    <a:pt x="4386" y="3893"/>
                  </a:cubicBezTo>
                  <a:cubicBezTo>
                    <a:pt x="4732" y="3812"/>
                    <a:pt x="5157" y="3695"/>
                    <a:pt x="5563" y="3536"/>
                  </a:cubicBezTo>
                  <a:cubicBezTo>
                    <a:pt x="5533" y="1982"/>
                    <a:pt x="5311" y="0"/>
                    <a:pt x="5162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693;p62">
              <a:extLst>
                <a:ext uri="{FF2B5EF4-FFF2-40B4-BE49-F238E27FC236}">
                  <a16:creationId xmlns:a16="http://schemas.microsoft.com/office/drawing/2014/main" id="{8091C61C-EC27-4E68-97DF-58C38C0A422E}"/>
                </a:ext>
              </a:extLst>
            </p:cNvPr>
            <p:cNvSpPr/>
            <p:nvPr/>
          </p:nvSpPr>
          <p:spPr>
            <a:xfrm>
              <a:off x="7123604" y="1956728"/>
              <a:ext cx="418317" cy="457880"/>
            </a:xfrm>
            <a:custGeom>
              <a:avLst/>
              <a:gdLst/>
              <a:ahLst/>
              <a:cxnLst/>
              <a:rect l="l" t="t" r="r" b="b"/>
              <a:pathLst>
                <a:path w="22627" h="24767" extrusionOk="0">
                  <a:moveTo>
                    <a:pt x="10464" y="0"/>
                  </a:moveTo>
                  <a:cubicBezTo>
                    <a:pt x="7756" y="0"/>
                    <a:pt x="5316" y="568"/>
                    <a:pt x="4251" y="1796"/>
                  </a:cubicBezTo>
                  <a:cubicBezTo>
                    <a:pt x="3025" y="3221"/>
                    <a:pt x="1702" y="6874"/>
                    <a:pt x="877" y="10634"/>
                  </a:cubicBezTo>
                  <a:cubicBezTo>
                    <a:pt x="843" y="10785"/>
                    <a:pt x="814" y="10927"/>
                    <a:pt x="779" y="11083"/>
                  </a:cubicBezTo>
                  <a:cubicBezTo>
                    <a:pt x="652" y="11719"/>
                    <a:pt x="528" y="12359"/>
                    <a:pt x="432" y="12982"/>
                  </a:cubicBezTo>
                  <a:cubicBezTo>
                    <a:pt x="422" y="13056"/>
                    <a:pt x="404" y="13131"/>
                    <a:pt x="394" y="13204"/>
                  </a:cubicBezTo>
                  <a:cubicBezTo>
                    <a:pt x="389" y="13250"/>
                    <a:pt x="383" y="13286"/>
                    <a:pt x="372" y="13325"/>
                  </a:cubicBezTo>
                  <a:cubicBezTo>
                    <a:pt x="379" y="13346"/>
                    <a:pt x="372" y="13361"/>
                    <a:pt x="372" y="13378"/>
                  </a:cubicBezTo>
                  <a:cubicBezTo>
                    <a:pt x="368" y="13392"/>
                    <a:pt x="368" y="13399"/>
                    <a:pt x="368" y="13403"/>
                  </a:cubicBezTo>
                  <a:cubicBezTo>
                    <a:pt x="358" y="13477"/>
                    <a:pt x="347" y="13551"/>
                    <a:pt x="337" y="13622"/>
                  </a:cubicBezTo>
                  <a:cubicBezTo>
                    <a:pt x="330" y="13643"/>
                    <a:pt x="330" y="13661"/>
                    <a:pt x="326" y="13675"/>
                  </a:cubicBezTo>
                  <a:cubicBezTo>
                    <a:pt x="326" y="13703"/>
                    <a:pt x="319" y="13728"/>
                    <a:pt x="309" y="13756"/>
                  </a:cubicBezTo>
                  <a:cubicBezTo>
                    <a:pt x="309" y="13792"/>
                    <a:pt x="305" y="13831"/>
                    <a:pt x="298" y="13866"/>
                  </a:cubicBezTo>
                  <a:cubicBezTo>
                    <a:pt x="294" y="13894"/>
                    <a:pt x="294" y="13926"/>
                    <a:pt x="288" y="13955"/>
                  </a:cubicBezTo>
                  <a:cubicBezTo>
                    <a:pt x="276" y="14040"/>
                    <a:pt x="266" y="14117"/>
                    <a:pt x="255" y="14202"/>
                  </a:cubicBezTo>
                  <a:cubicBezTo>
                    <a:pt x="255" y="14219"/>
                    <a:pt x="248" y="14237"/>
                    <a:pt x="248" y="14252"/>
                  </a:cubicBezTo>
                  <a:lnTo>
                    <a:pt x="248" y="14262"/>
                  </a:lnTo>
                  <a:cubicBezTo>
                    <a:pt x="248" y="14269"/>
                    <a:pt x="245" y="14280"/>
                    <a:pt x="245" y="14283"/>
                  </a:cubicBezTo>
                  <a:cubicBezTo>
                    <a:pt x="245" y="14322"/>
                    <a:pt x="237" y="14358"/>
                    <a:pt x="234" y="14389"/>
                  </a:cubicBezTo>
                  <a:cubicBezTo>
                    <a:pt x="216" y="14502"/>
                    <a:pt x="206" y="14619"/>
                    <a:pt x="195" y="14732"/>
                  </a:cubicBezTo>
                  <a:cubicBezTo>
                    <a:pt x="192" y="14768"/>
                    <a:pt x="185" y="14810"/>
                    <a:pt x="181" y="14856"/>
                  </a:cubicBezTo>
                  <a:cubicBezTo>
                    <a:pt x="22" y="16433"/>
                    <a:pt x="1" y="17880"/>
                    <a:pt x="174" y="18976"/>
                  </a:cubicBezTo>
                  <a:cubicBezTo>
                    <a:pt x="185" y="19057"/>
                    <a:pt x="195" y="19139"/>
                    <a:pt x="213" y="19213"/>
                  </a:cubicBezTo>
                  <a:cubicBezTo>
                    <a:pt x="216" y="19234"/>
                    <a:pt x="216" y="19259"/>
                    <a:pt x="227" y="19280"/>
                  </a:cubicBezTo>
                  <a:cubicBezTo>
                    <a:pt x="255" y="19425"/>
                    <a:pt x="298" y="19570"/>
                    <a:pt x="337" y="19708"/>
                  </a:cubicBezTo>
                  <a:cubicBezTo>
                    <a:pt x="337" y="19718"/>
                    <a:pt x="340" y="19726"/>
                    <a:pt x="340" y="19736"/>
                  </a:cubicBezTo>
                  <a:cubicBezTo>
                    <a:pt x="379" y="19836"/>
                    <a:pt x="404" y="19942"/>
                    <a:pt x="446" y="20040"/>
                  </a:cubicBezTo>
                  <a:lnTo>
                    <a:pt x="446" y="20044"/>
                  </a:lnTo>
                  <a:cubicBezTo>
                    <a:pt x="457" y="20072"/>
                    <a:pt x="467" y="20097"/>
                    <a:pt x="478" y="20125"/>
                  </a:cubicBezTo>
                  <a:cubicBezTo>
                    <a:pt x="485" y="20136"/>
                    <a:pt x="489" y="20146"/>
                    <a:pt x="495" y="20161"/>
                  </a:cubicBezTo>
                  <a:cubicBezTo>
                    <a:pt x="542" y="20278"/>
                    <a:pt x="602" y="20387"/>
                    <a:pt x="662" y="20493"/>
                  </a:cubicBezTo>
                  <a:cubicBezTo>
                    <a:pt x="665" y="20504"/>
                    <a:pt x="673" y="20507"/>
                    <a:pt x="676" y="20518"/>
                  </a:cubicBezTo>
                  <a:cubicBezTo>
                    <a:pt x="747" y="20631"/>
                    <a:pt x="821" y="20737"/>
                    <a:pt x="895" y="20851"/>
                  </a:cubicBezTo>
                  <a:cubicBezTo>
                    <a:pt x="2334" y="22916"/>
                    <a:pt x="5064" y="24766"/>
                    <a:pt x="10908" y="24766"/>
                  </a:cubicBezTo>
                  <a:cubicBezTo>
                    <a:pt x="11456" y="24766"/>
                    <a:pt x="12032" y="24750"/>
                    <a:pt x="12637" y="24716"/>
                  </a:cubicBezTo>
                  <a:cubicBezTo>
                    <a:pt x="17142" y="24461"/>
                    <a:pt x="20006" y="22731"/>
                    <a:pt x="21180" y="20885"/>
                  </a:cubicBezTo>
                  <a:cubicBezTo>
                    <a:pt x="21188" y="20875"/>
                    <a:pt x="21191" y="20864"/>
                    <a:pt x="21198" y="20854"/>
                  </a:cubicBezTo>
                  <a:cubicBezTo>
                    <a:pt x="21382" y="20539"/>
                    <a:pt x="21576" y="19952"/>
                    <a:pt x="21746" y="19170"/>
                  </a:cubicBezTo>
                  <a:cubicBezTo>
                    <a:pt x="21831" y="18760"/>
                    <a:pt x="21916" y="18283"/>
                    <a:pt x="21990" y="17774"/>
                  </a:cubicBezTo>
                  <a:lnTo>
                    <a:pt x="21990" y="17766"/>
                  </a:lnTo>
                  <a:cubicBezTo>
                    <a:pt x="22082" y="17154"/>
                    <a:pt x="22164" y="16486"/>
                    <a:pt x="22220" y="15772"/>
                  </a:cubicBezTo>
                  <a:cubicBezTo>
                    <a:pt x="22626" y="11291"/>
                    <a:pt x="22386" y="5290"/>
                    <a:pt x="20395" y="3098"/>
                  </a:cubicBezTo>
                  <a:cubicBezTo>
                    <a:pt x="18596" y="1119"/>
                    <a:pt x="14266" y="0"/>
                    <a:pt x="10464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694;p62">
              <a:extLst>
                <a:ext uri="{FF2B5EF4-FFF2-40B4-BE49-F238E27FC236}">
                  <a16:creationId xmlns:a16="http://schemas.microsoft.com/office/drawing/2014/main" id="{8B8803A3-8349-4BD8-AE5D-A8BBAFFA29A0}"/>
                </a:ext>
              </a:extLst>
            </p:cNvPr>
            <p:cNvSpPr/>
            <p:nvPr/>
          </p:nvSpPr>
          <p:spPr>
            <a:xfrm>
              <a:off x="7223643" y="2135860"/>
              <a:ext cx="52967" cy="121851"/>
            </a:xfrm>
            <a:custGeom>
              <a:avLst/>
              <a:gdLst/>
              <a:ahLst/>
              <a:cxnLst/>
              <a:rect l="l" t="t" r="r" b="b"/>
              <a:pathLst>
                <a:path w="2865" h="6591" extrusionOk="0">
                  <a:moveTo>
                    <a:pt x="2233" y="0"/>
                  </a:moveTo>
                  <a:cubicBezTo>
                    <a:pt x="2197" y="0"/>
                    <a:pt x="2160" y="18"/>
                    <a:pt x="2126" y="57"/>
                  </a:cubicBezTo>
                  <a:cubicBezTo>
                    <a:pt x="1740" y="506"/>
                    <a:pt x="1779" y="4446"/>
                    <a:pt x="941" y="4834"/>
                  </a:cubicBezTo>
                  <a:cubicBezTo>
                    <a:pt x="598" y="4990"/>
                    <a:pt x="219" y="5192"/>
                    <a:pt x="100" y="5531"/>
                  </a:cubicBezTo>
                  <a:cubicBezTo>
                    <a:pt x="0" y="5815"/>
                    <a:pt x="78" y="6239"/>
                    <a:pt x="478" y="6440"/>
                  </a:cubicBezTo>
                  <a:cubicBezTo>
                    <a:pt x="687" y="6545"/>
                    <a:pt x="888" y="6591"/>
                    <a:pt x="1076" y="6591"/>
                  </a:cubicBezTo>
                  <a:cubicBezTo>
                    <a:pt x="1697" y="6591"/>
                    <a:pt x="2183" y="6094"/>
                    <a:pt x="2373" y="5602"/>
                  </a:cubicBezTo>
                  <a:cubicBezTo>
                    <a:pt x="2865" y="4318"/>
                    <a:pt x="2819" y="1362"/>
                    <a:pt x="2401" y="163"/>
                  </a:cubicBezTo>
                  <a:cubicBezTo>
                    <a:pt x="2369" y="67"/>
                    <a:pt x="2303" y="0"/>
                    <a:pt x="2233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695;p62">
              <a:extLst>
                <a:ext uri="{FF2B5EF4-FFF2-40B4-BE49-F238E27FC236}">
                  <a16:creationId xmlns:a16="http://schemas.microsoft.com/office/drawing/2014/main" id="{ECE10423-4120-4E36-9D82-E9D82A3D185D}"/>
                </a:ext>
              </a:extLst>
            </p:cNvPr>
            <p:cNvSpPr/>
            <p:nvPr/>
          </p:nvSpPr>
          <p:spPr>
            <a:xfrm>
              <a:off x="7362322" y="2239356"/>
              <a:ext cx="116915" cy="113384"/>
            </a:xfrm>
            <a:custGeom>
              <a:avLst/>
              <a:gdLst/>
              <a:ahLst/>
              <a:cxnLst/>
              <a:rect l="l" t="t" r="r" b="b"/>
              <a:pathLst>
                <a:path w="6324" h="6133" extrusionOk="0">
                  <a:moveTo>
                    <a:pt x="2656" y="145"/>
                  </a:moveTo>
                  <a:lnTo>
                    <a:pt x="2677" y="259"/>
                  </a:lnTo>
                  <a:lnTo>
                    <a:pt x="2632" y="220"/>
                  </a:lnTo>
                  <a:cubicBezTo>
                    <a:pt x="2649" y="199"/>
                    <a:pt x="2649" y="178"/>
                    <a:pt x="2656" y="145"/>
                  </a:cubicBezTo>
                  <a:close/>
                  <a:moveTo>
                    <a:pt x="2872" y="212"/>
                  </a:moveTo>
                  <a:cubicBezTo>
                    <a:pt x="2882" y="245"/>
                    <a:pt x="2992" y="297"/>
                    <a:pt x="2900" y="297"/>
                  </a:cubicBezTo>
                  <a:lnTo>
                    <a:pt x="2893" y="297"/>
                  </a:lnTo>
                  <a:cubicBezTo>
                    <a:pt x="2882" y="266"/>
                    <a:pt x="2801" y="245"/>
                    <a:pt x="2872" y="212"/>
                  </a:cubicBezTo>
                  <a:close/>
                  <a:moveTo>
                    <a:pt x="1847" y="294"/>
                  </a:moveTo>
                  <a:lnTo>
                    <a:pt x="1786" y="351"/>
                  </a:lnTo>
                  <a:lnTo>
                    <a:pt x="1800" y="326"/>
                  </a:lnTo>
                  <a:lnTo>
                    <a:pt x="1847" y="294"/>
                  </a:lnTo>
                  <a:close/>
                  <a:moveTo>
                    <a:pt x="3964" y="439"/>
                  </a:moveTo>
                  <a:cubicBezTo>
                    <a:pt x="3961" y="457"/>
                    <a:pt x="3947" y="475"/>
                    <a:pt x="3918" y="475"/>
                  </a:cubicBezTo>
                  <a:lnTo>
                    <a:pt x="3915" y="475"/>
                  </a:lnTo>
                  <a:cubicBezTo>
                    <a:pt x="3936" y="467"/>
                    <a:pt x="3951" y="453"/>
                    <a:pt x="3964" y="439"/>
                  </a:cubicBezTo>
                  <a:close/>
                  <a:moveTo>
                    <a:pt x="4870" y="902"/>
                  </a:moveTo>
                  <a:cubicBezTo>
                    <a:pt x="4877" y="920"/>
                    <a:pt x="4877" y="934"/>
                    <a:pt x="4873" y="941"/>
                  </a:cubicBezTo>
                  <a:cubicBezTo>
                    <a:pt x="4873" y="930"/>
                    <a:pt x="4870" y="917"/>
                    <a:pt x="4870" y="902"/>
                  </a:cubicBezTo>
                  <a:close/>
                  <a:moveTo>
                    <a:pt x="4873" y="941"/>
                  </a:moveTo>
                  <a:lnTo>
                    <a:pt x="4873" y="941"/>
                  </a:lnTo>
                  <a:cubicBezTo>
                    <a:pt x="4891" y="1012"/>
                    <a:pt x="4930" y="1008"/>
                    <a:pt x="4831" y="1090"/>
                  </a:cubicBezTo>
                  <a:cubicBezTo>
                    <a:pt x="4732" y="1076"/>
                    <a:pt x="4888" y="987"/>
                    <a:pt x="4788" y="984"/>
                  </a:cubicBezTo>
                  <a:cubicBezTo>
                    <a:pt x="4792" y="966"/>
                    <a:pt x="4806" y="963"/>
                    <a:pt x="4821" y="963"/>
                  </a:cubicBezTo>
                  <a:lnTo>
                    <a:pt x="4845" y="963"/>
                  </a:lnTo>
                  <a:cubicBezTo>
                    <a:pt x="4860" y="963"/>
                    <a:pt x="4873" y="959"/>
                    <a:pt x="4873" y="941"/>
                  </a:cubicBezTo>
                  <a:close/>
                  <a:moveTo>
                    <a:pt x="5598" y="1362"/>
                  </a:moveTo>
                  <a:lnTo>
                    <a:pt x="5598" y="1362"/>
                  </a:lnTo>
                  <a:cubicBezTo>
                    <a:pt x="5534" y="1440"/>
                    <a:pt x="5464" y="1518"/>
                    <a:pt x="5397" y="1596"/>
                  </a:cubicBezTo>
                  <a:cubicBezTo>
                    <a:pt x="5454" y="1503"/>
                    <a:pt x="5428" y="1490"/>
                    <a:pt x="5390" y="1475"/>
                  </a:cubicBezTo>
                  <a:lnTo>
                    <a:pt x="5382" y="1479"/>
                  </a:lnTo>
                  <a:cubicBezTo>
                    <a:pt x="5382" y="1475"/>
                    <a:pt x="5386" y="1475"/>
                    <a:pt x="5386" y="1472"/>
                  </a:cubicBezTo>
                  <a:lnTo>
                    <a:pt x="5390" y="1475"/>
                  </a:lnTo>
                  <a:lnTo>
                    <a:pt x="5598" y="1362"/>
                  </a:lnTo>
                  <a:close/>
                  <a:moveTo>
                    <a:pt x="5842" y="1967"/>
                  </a:moveTo>
                  <a:cubicBezTo>
                    <a:pt x="5846" y="1985"/>
                    <a:pt x="5853" y="1985"/>
                    <a:pt x="5836" y="2006"/>
                  </a:cubicBezTo>
                  <a:cubicBezTo>
                    <a:pt x="5842" y="1995"/>
                    <a:pt x="5842" y="1985"/>
                    <a:pt x="5842" y="1967"/>
                  </a:cubicBezTo>
                  <a:close/>
                  <a:moveTo>
                    <a:pt x="6104" y="2699"/>
                  </a:moveTo>
                  <a:lnTo>
                    <a:pt x="6104" y="2699"/>
                  </a:lnTo>
                  <a:cubicBezTo>
                    <a:pt x="6076" y="2720"/>
                    <a:pt x="6097" y="2742"/>
                    <a:pt x="6128" y="2763"/>
                  </a:cubicBezTo>
                  <a:cubicBezTo>
                    <a:pt x="6139" y="2742"/>
                    <a:pt x="6128" y="2720"/>
                    <a:pt x="6104" y="2699"/>
                  </a:cubicBezTo>
                  <a:close/>
                  <a:moveTo>
                    <a:pt x="6295" y="2752"/>
                  </a:moveTo>
                  <a:cubicBezTo>
                    <a:pt x="6263" y="2752"/>
                    <a:pt x="6231" y="2776"/>
                    <a:pt x="6192" y="2801"/>
                  </a:cubicBezTo>
                  <a:cubicBezTo>
                    <a:pt x="6224" y="2815"/>
                    <a:pt x="6252" y="2822"/>
                    <a:pt x="6277" y="2837"/>
                  </a:cubicBezTo>
                  <a:cubicBezTo>
                    <a:pt x="6291" y="2826"/>
                    <a:pt x="6306" y="2819"/>
                    <a:pt x="6319" y="2812"/>
                  </a:cubicBezTo>
                  <a:cubicBezTo>
                    <a:pt x="6316" y="2791"/>
                    <a:pt x="6313" y="2773"/>
                    <a:pt x="6313" y="2752"/>
                  </a:cubicBezTo>
                  <a:close/>
                  <a:moveTo>
                    <a:pt x="6319" y="2826"/>
                  </a:moveTo>
                  <a:cubicBezTo>
                    <a:pt x="6316" y="2833"/>
                    <a:pt x="6309" y="2840"/>
                    <a:pt x="6302" y="2848"/>
                  </a:cubicBezTo>
                  <a:lnTo>
                    <a:pt x="6306" y="2848"/>
                  </a:lnTo>
                  <a:cubicBezTo>
                    <a:pt x="6313" y="2854"/>
                    <a:pt x="6324" y="2858"/>
                    <a:pt x="6324" y="2865"/>
                  </a:cubicBezTo>
                  <a:lnTo>
                    <a:pt x="6324" y="2861"/>
                  </a:lnTo>
                  <a:cubicBezTo>
                    <a:pt x="6324" y="2851"/>
                    <a:pt x="6324" y="2840"/>
                    <a:pt x="6319" y="2826"/>
                  </a:cubicBezTo>
                  <a:close/>
                  <a:moveTo>
                    <a:pt x="5970" y="2915"/>
                  </a:moveTo>
                  <a:lnTo>
                    <a:pt x="6027" y="2971"/>
                  </a:lnTo>
                  <a:cubicBezTo>
                    <a:pt x="6005" y="2957"/>
                    <a:pt x="5988" y="2939"/>
                    <a:pt x="5970" y="2915"/>
                  </a:cubicBezTo>
                  <a:close/>
                  <a:moveTo>
                    <a:pt x="5506" y="4089"/>
                  </a:moveTo>
                  <a:lnTo>
                    <a:pt x="5534" y="4095"/>
                  </a:lnTo>
                  <a:cubicBezTo>
                    <a:pt x="5563" y="4113"/>
                    <a:pt x="5560" y="4128"/>
                    <a:pt x="5556" y="4152"/>
                  </a:cubicBezTo>
                  <a:lnTo>
                    <a:pt x="5506" y="4089"/>
                  </a:lnTo>
                  <a:close/>
                  <a:moveTo>
                    <a:pt x="786" y="4456"/>
                  </a:moveTo>
                  <a:cubicBezTo>
                    <a:pt x="789" y="4456"/>
                    <a:pt x="789" y="4456"/>
                    <a:pt x="792" y="4464"/>
                  </a:cubicBezTo>
                  <a:cubicBezTo>
                    <a:pt x="786" y="4460"/>
                    <a:pt x="781" y="4460"/>
                    <a:pt x="778" y="4456"/>
                  </a:cubicBezTo>
                  <a:close/>
                  <a:moveTo>
                    <a:pt x="5485" y="4591"/>
                  </a:moveTo>
                  <a:lnTo>
                    <a:pt x="5517" y="4605"/>
                  </a:lnTo>
                  <a:cubicBezTo>
                    <a:pt x="5496" y="4605"/>
                    <a:pt x="5482" y="4598"/>
                    <a:pt x="5485" y="4591"/>
                  </a:cubicBezTo>
                  <a:close/>
                  <a:moveTo>
                    <a:pt x="5369" y="4774"/>
                  </a:moveTo>
                  <a:lnTo>
                    <a:pt x="5333" y="4785"/>
                  </a:lnTo>
                  <a:cubicBezTo>
                    <a:pt x="5348" y="4779"/>
                    <a:pt x="5358" y="4774"/>
                    <a:pt x="5369" y="4774"/>
                  </a:cubicBezTo>
                  <a:close/>
                  <a:moveTo>
                    <a:pt x="5234" y="4746"/>
                  </a:moveTo>
                  <a:lnTo>
                    <a:pt x="5309" y="4835"/>
                  </a:lnTo>
                  <a:lnTo>
                    <a:pt x="5230" y="4757"/>
                  </a:lnTo>
                  <a:lnTo>
                    <a:pt x="5234" y="4746"/>
                  </a:lnTo>
                  <a:close/>
                  <a:moveTo>
                    <a:pt x="4781" y="5054"/>
                  </a:moveTo>
                  <a:cubicBezTo>
                    <a:pt x="4778" y="5058"/>
                    <a:pt x="4770" y="5061"/>
                    <a:pt x="4767" y="5065"/>
                  </a:cubicBezTo>
                  <a:cubicBezTo>
                    <a:pt x="4770" y="5058"/>
                    <a:pt x="4775" y="5054"/>
                    <a:pt x="4781" y="5054"/>
                  </a:cubicBezTo>
                  <a:close/>
                  <a:moveTo>
                    <a:pt x="4767" y="5065"/>
                  </a:moveTo>
                  <a:cubicBezTo>
                    <a:pt x="4749" y="5089"/>
                    <a:pt x="4764" y="5135"/>
                    <a:pt x="4753" y="5135"/>
                  </a:cubicBezTo>
                  <a:cubicBezTo>
                    <a:pt x="4746" y="5135"/>
                    <a:pt x="4736" y="5121"/>
                    <a:pt x="4711" y="5089"/>
                  </a:cubicBezTo>
                  <a:cubicBezTo>
                    <a:pt x="4725" y="5076"/>
                    <a:pt x="4749" y="5076"/>
                    <a:pt x="4767" y="5065"/>
                  </a:cubicBezTo>
                  <a:close/>
                  <a:moveTo>
                    <a:pt x="4396" y="5415"/>
                  </a:moveTo>
                  <a:cubicBezTo>
                    <a:pt x="4421" y="5415"/>
                    <a:pt x="4424" y="5450"/>
                    <a:pt x="4445" y="5479"/>
                  </a:cubicBezTo>
                  <a:lnTo>
                    <a:pt x="4375" y="5422"/>
                  </a:lnTo>
                  <a:cubicBezTo>
                    <a:pt x="4385" y="5419"/>
                    <a:pt x="4393" y="5415"/>
                    <a:pt x="4396" y="5415"/>
                  </a:cubicBezTo>
                  <a:close/>
                  <a:moveTo>
                    <a:pt x="4445" y="5479"/>
                  </a:moveTo>
                  <a:lnTo>
                    <a:pt x="4456" y="5489"/>
                  </a:lnTo>
                  <a:cubicBezTo>
                    <a:pt x="4452" y="5486"/>
                    <a:pt x="4449" y="5482"/>
                    <a:pt x="4445" y="5479"/>
                  </a:cubicBezTo>
                  <a:close/>
                  <a:moveTo>
                    <a:pt x="3094" y="0"/>
                  </a:moveTo>
                  <a:cubicBezTo>
                    <a:pt x="2942" y="4"/>
                    <a:pt x="2794" y="18"/>
                    <a:pt x="2645" y="43"/>
                  </a:cubicBezTo>
                  <a:lnTo>
                    <a:pt x="2642" y="47"/>
                  </a:lnTo>
                  <a:lnTo>
                    <a:pt x="2621" y="47"/>
                  </a:lnTo>
                  <a:cubicBezTo>
                    <a:pt x="2610" y="50"/>
                    <a:pt x="2603" y="50"/>
                    <a:pt x="2593" y="54"/>
                  </a:cubicBezTo>
                  <a:cubicBezTo>
                    <a:pt x="2497" y="117"/>
                    <a:pt x="2284" y="117"/>
                    <a:pt x="2168" y="245"/>
                  </a:cubicBezTo>
                  <a:cubicBezTo>
                    <a:pt x="2129" y="234"/>
                    <a:pt x="2097" y="223"/>
                    <a:pt x="2080" y="195"/>
                  </a:cubicBezTo>
                  <a:lnTo>
                    <a:pt x="2076" y="191"/>
                  </a:lnTo>
                  <a:cubicBezTo>
                    <a:pt x="1938" y="245"/>
                    <a:pt x="1807" y="305"/>
                    <a:pt x="1677" y="372"/>
                  </a:cubicBezTo>
                  <a:cubicBezTo>
                    <a:pt x="1634" y="397"/>
                    <a:pt x="1592" y="421"/>
                    <a:pt x="1549" y="446"/>
                  </a:cubicBezTo>
                  <a:cubicBezTo>
                    <a:pt x="1556" y="457"/>
                    <a:pt x="1566" y="471"/>
                    <a:pt x="1571" y="485"/>
                  </a:cubicBezTo>
                  <a:lnTo>
                    <a:pt x="1478" y="488"/>
                  </a:lnTo>
                  <a:lnTo>
                    <a:pt x="1475" y="488"/>
                  </a:lnTo>
                  <a:cubicBezTo>
                    <a:pt x="1486" y="506"/>
                    <a:pt x="1528" y="520"/>
                    <a:pt x="1517" y="548"/>
                  </a:cubicBezTo>
                  <a:cubicBezTo>
                    <a:pt x="1503" y="527"/>
                    <a:pt x="1478" y="509"/>
                    <a:pt x="1454" y="506"/>
                  </a:cubicBezTo>
                  <a:cubicBezTo>
                    <a:pt x="1418" y="527"/>
                    <a:pt x="1387" y="548"/>
                    <a:pt x="1351" y="573"/>
                  </a:cubicBezTo>
                  <a:lnTo>
                    <a:pt x="1351" y="584"/>
                  </a:lnTo>
                  <a:cubicBezTo>
                    <a:pt x="1347" y="584"/>
                    <a:pt x="1344" y="584"/>
                    <a:pt x="1341" y="581"/>
                  </a:cubicBezTo>
                  <a:cubicBezTo>
                    <a:pt x="1312" y="599"/>
                    <a:pt x="1287" y="620"/>
                    <a:pt x="1263" y="637"/>
                  </a:cubicBezTo>
                  <a:cubicBezTo>
                    <a:pt x="1263" y="644"/>
                    <a:pt x="1259" y="651"/>
                    <a:pt x="1256" y="658"/>
                  </a:cubicBezTo>
                  <a:lnTo>
                    <a:pt x="1252" y="658"/>
                  </a:lnTo>
                  <a:cubicBezTo>
                    <a:pt x="1245" y="658"/>
                    <a:pt x="1241" y="658"/>
                    <a:pt x="1238" y="662"/>
                  </a:cubicBezTo>
                  <a:cubicBezTo>
                    <a:pt x="1235" y="666"/>
                    <a:pt x="1231" y="669"/>
                    <a:pt x="1224" y="669"/>
                  </a:cubicBezTo>
                  <a:cubicBezTo>
                    <a:pt x="559" y="1185"/>
                    <a:pt x="99" y="1963"/>
                    <a:pt x="14" y="2869"/>
                  </a:cubicBezTo>
                  <a:cubicBezTo>
                    <a:pt x="7" y="2928"/>
                    <a:pt x="4" y="2985"/>
                    <a:pt x="1" y="3045"/>
                  </a:cubicBezTo>
                  <a:lnTo>
                    <a:pt x="7" y="3045"/>
                  </a:lnTo>
                  <a:cubicBezTo>
                    <a:pt x="74" y="3081"/>
                    <a:pt x="145" y="3116"/>
                    <a:pt x="223" y="3116"/>
                  </a:cubicBezTo>
                  <a:lnTo>
                    <a:pt x="241" y="3116"/>
                  </a:lnTo>
                  <a:cubicBezTo>
                    <a:pt x="64" y="3204"/>
                    <a:pt x="481" y="3318"/>
                    <a:pt x="259" y="3455"/>
                  </a:cubicBezTo>
                  <a:cubicBezTo>
                    <a:pt x="265" y="3463"/>
                    <a:pt x="272" y="3463"/>
                    <a:pt x="276" y="3463"/>
                  </a:cubicBezTo>
                  <a:cubicBezTo>
                    <a:pt x="290" y="3463"/>
                    <a:pt x="298" y="3455"/>
                    <a:pt x="308" y="3452"/>
                  </a:cubicBezTo>
                  <a:cubicBezTo>
                    <a:pt x="319" y="3445"/>
                    <a:pt x="329" y="3438"/>
                    <a:pt x="347" y="3438"/>
                  </a:cubicBezTo>
                  <a:cubicBezTo>
                    <a:pt x="350" y="3438"/>
                    <a:pt x="354" y="3438"/>
                    <a:pt x="357" y="3442"/>
                  </a:cubicBezTo>
                  <a:cubicBezTo>
                    <a:pt x="283" y="3477"/>
                    <a:pt x="269" y="3527"/>
                    <a:pt x="315" y="3590"/>
                  </a:cubicBezTo>
                  <a:lnTo>
                    <a:pt x="336" y="3579"/>
                  </a:lnTo>
                  <a:cubicBezTo>
                    <a:pt x="343" y="3781"/>
                    <a:pt x="442" y="3855"/>
                    <a:pt x="556" y="4046"/>
                  </a:cubicBezTo>
                  <a:lnTo>
                    <a:pt x="463" y="4064"/>
                  </a:lnTo>
                  <a:cubicBezTo>
                    <a:pt x="492" y="4106"/>
                    <a:pt x="523" y="4106"/>
                    <a:pt x="556" y="4117"/>
                  </a:cubicBezTo>
                  <a:cubicBezTo>
                    <a:pt x="534" y="4138"/>
                    <a:pt x="520" y="4145"/>
                    <a:pt x="510" y="4145"/>
                  </a:cubicBezTo>
                  <a:cubicBezTo>
                    <a:pt x="489" y="4145"/>
                    <a:pt x="481" y="4124"/>
                    <a:pt x="471" y="4103"/>
                  </a:cubicBezTo>
                  <a:cubicBezTo>
                    <a:pt x="460" y="4085"/>
                    <a:pt x="450" y="4064"/>
                    <a:pt x="428" y="4064"/>
                  </a:cubicBezTo>
                  <a:cubicBezTo>
                    <a:pt x="417" y="4064"/>
                    <a:pt x="399" y="4071"/>
                    <a:pt x="375" y="4092"/>
                  </a:cubicBezTo>
                  <a:cubicBezTo>
                    <a:pt x="471" y="4092"/>
                    <a:pt x="506" y="4170"/>
                    <a:pt x="534" y="4252"/>
                  </a:cubicBezTo>
                  <a:cubicBezTo>
                    <a:pt x="566" y="4315"/>
                    <a:pt x="605" y="4375"/>
                    <a:pt x="675" y="4375"/>
                  </a:cubicBezTo>
                  <a:cubicBezTo>
                    <a:pt x="690" y="4375"/>
                    <a:pt x="701" y="4371"/>
                    <a:pt x="714" y="4368"/>
                  </a:cubicBezTo>
                  <a:lnTo>
                    <a:pt x="714" y="4368"/>
                  </a:lnTo>
                  <a:cubicBezTo>
                    <a:pt x="753" y="4439"/>
                    <a:pt x="616" y="4397"/>
                    <a:pt x="647" y="4464"/>
                  </a:cubicBezTo>
                  <a:lnTo>
                    <a:pt x="704" y="4460"/>
                  </a:lnTo>
                  <a:lnTo>
                    <a:pt x="704" y="4460"/>
                  </a:lnTo>
                  <a:lnTo>
                    <a:pt x="651" y="4506"/>
                  </a:lnTo>
                  <a:cubicBezTo>
                    <a:pt x="668" y="4524"/>
                    <a:pt x="693" y="4531"/>
                    <a:pt x="718" y="4531"/>
                  </a:cubicBezTo>
                  <a:cubicBezTo>
                    <a:pt x="747" y="4531"/>
                    <a:pt x="778" y="4524"/>
                    <a:pt x="799" y="4513"/>
                  </a:cubicBezTo>
                  <a:cubicBezTo>
                    <a:pt x="786" y="4503"/>
                    <a:pt x="789" y="4474"/>
                    <a:pt x="789" y="4464"/>
                  </a:cubicBezTo>
                  <a:lnTo>
                    <a:pt x="789" y="4464"/>
                  </a:lnTo>
                  <a:cubicBezTo>
                    <a:pt x="870" y="4482"/>
                    <a:pt x="866" y="4588"/>
                    <a:pt x="881" y="4619"/>
                  </a:cubicBezTo>
                  <a:lnTo>
                    <a:pt x="828" y="4588"/>
                  </a:lnTo>
                  <a:lnTo>
                    <a:pt x="828" y="4588"/>
                  </a:lnTo>
                  <a:cubicBezTo>
                    <a:pt x="881" y="4789"/>
                    <a:pt x="1093" y="4934"/>
                    <a:pt x="1142" y="5153"/>
                  </a:cubicBezTo>
                  <a:lnTo>
                    <a:pt x="1104" y="5167"/>
                  </a:lnTo>
                  <a:cubicBezTo>
                    <a:pt x="1160" y="5334"/>
                    <a:pt x="1227" y="5217"/>
                    <a:pt x="1323" y="5362"/>
                  </a:cubicBezTo>
                  <a:cubicBezTo>
                    <a:pt x="1330" y="5404"/>
                    <a:pt x="1351" y="5447"/>
                    <a:pt x="1387" y="5468"/>
                  </a:cubicBezTo>
                  <a:cubicBezTo>
                    <a:pt x="1387" y="5415"/>
                    <a:pt x="1499" y="5440"/>
                    <a:pt x="1499" y="5383"/>
                  </a:cubicBezTo>
                  <a:cubicBezTo>
                    <a:pt x="1581" y="5531"/>
                    <a:pt x="1528" y="5468"/>
                    <a:pt x="1528" y="5659"/>
                  </a:cubicBezTo>
                  <a:lnTo>
                    <a:pt x="1584" y="5616"/>
                  </a:lnTo>
                  <a:lnTo>
                    <a:pt x="1584" y="5616"/>
                  </a:lnTo>
                  <a:cubicBezTo>
                    <a:pt x="1581" y="5687"/>
                    <a:pt x="1571" y="5722"/>
                    <a:pt x="1634" y="5783"/>
                  </a:cubicBezTo>
                  <a:cubicBezTo>
                    <a:pt x="1605" y="5691"/>
                    <a:pt x="1733" y="5719"/>
                    <a:pt x="1712" y="5606"/>
                  </a:cubicBezTo>
                  <a:cubicBezTo>
                    <a:pt x="1726" y="5602"/>
                    <a:pt x="1736" y="5602"/>
                    <a:pt x="1751" y="5602"/>
                  </a:cubicBezTo>
                  <a:cubicBezTo>
                    <a:pt x="1814" y="5602"/>
                    <a:pt x="1850" y="5641"/>
                    <a:pt x="1878" y="5677"/>
                  </a:cubicBezTo>
                  <a:cubicBezTo>
                    <a:pt x="1906" y="5716"/>
                    <a:pt x="1924" y="5750"/>
                    <a:pt x="1959" y="5750"/>
                  </a:cubicBezTo>
                  <a:cubicBezTo>
                    <a:pt x="1977" y="5750"/>
                    <a:pt x="2002" y="5740"/>
                    <a:pt x="2038" y="5708"/>
                  </a:cubicBezTo>
                  <a:lnTo>
                    <a:pt x="2038" y="5708"/>
                  </a:lnTo>
                  <a:cubicBezTo>
                    <a:pt x="2038" y="5789"/>
                    <a:pt x="2009" y="5811"/>
                    <a:pt x="1977" y="5811"/>
                  </a:cubicBezTo>
                  <a:cubicBezTo>
                    <a:pt x="1956" y="5811"/>
                    <a:pt x="1938" y="5804"/>
                    <a:pt x="1920" y="5793"/>
                  </a:cubicBezTo>
                  <a:cubicBezTo>
                    <a:pt x="1903" y="5786"/>
                    <a:pt x="1889" y="5779"/>
                    <a:pt x="1881" y="5779"/>
                  </a:cubicBezTo>
                  <a:cubicBezTo>
                    <a:pt x="1878" y="5779"/>
                    <a:pt x="1875" y="5783"/>
                    <a:pt x="1878" y="5793"/>
                  </a:cubicBezTo>
                  <a:cubicBezTo>
                    <a:pt x="1821" y="5828"/>
                    <a:pt x="1878" y="5946"/>
                    <a:pt x="1942" y="5956"/>
                  </a:cubicBezTo>
                  <a:cubicBezTo>
                    <a:pt x="1945" y="5959"/>
                    <a:pt x="1948" y="5959"/>
                    <a:pt x="1953" y="5959"/>
                  </a:cubicBezTo>
                  <a:cubicBezTo>
                    <a:pt x="1981" y="5959"/>
                    <a:pt x="2020" y="5924"/>
                    <a:pt x="2066" y="5885"/>
                  </a:cubicBezTo>
                  <a:cubicBezTo>
                    <a:pt x="2111" y="5850"/>
                    <a:pt x="2165" y="5811"/>
                    <a:pt x="2217" y="5811"/>
                  </a:cubicBezTo>
                  <a:cubicBezTo>
                    <a:pt x="2232" y="5811"/>
                    <a:pt x="2245" y="5814"/>
                    <a:pt x="2256" y="5818"/>
                  </a:cubicBezTo>
                  <a:cubicBezTo>
                    <a:pt x="2245" y="5814"/>
                    <a:pt x="2245" y="5797"/>
                    <a:pt x="2235" y="5797"/>
                  </a:cubicBezTo>
                  <a:cubicBezTo>
                    <a:pt x="2242" y="5793"/>
                    <a:pt x="2250" y="5793"/>
                    <a:pt x="2253" y="5793"/>
                  </a:cubicBezTo>
                  <a:cubicBezTo>
                    <a:pt x="2274" y="5793"/>
                    <a:pt x="2284" y="5807"/>
                    <a:pt x="2299" y="5825"/>
                  </a:cubicBezTo>
                  <a:cubicBezTo>
                    <a:pt x="2313" y="5840"/>
                    <a:pt x="2327" y="5853"/>
                    <a:pt x="2348" y="5853"/>
                  </a:cubicBezTo>
                  <a:cubicBezTo>
                    <a:pt x="2359" y="5853"/>
                    <a:pt x="2373" y="5850"/>
                    <a:pt x="2391" y="5835"/>
                  </a:cubicBezTo>
                  <a:cubicBezTo>
                    <a:pt x="2394" y="5956"/>
                    <a:pt x="2475" y="5850"/>
                    <a:pt x="2451" y="5995"/>
                  </a:cubicBezTo>
                  <a:lnTo>
                    <a:pt x="2327" y="5931"/>
                  </a:lnTo>
                  <a:lnTo>
                    <a:pt x="2327" y="5931"/>
                  </a:lnTo>
                  <a:cubicBezTo>
                    <a:pt x="2384" y="5977"/>
                    <a:pt x="2408" y="6132"/>
                    <a:pt x="2514" y="6132"/>
                  </a:cubicBezTo>
                  <a:cubicBezTo>
                    <a:pt x="2529" y="6132"/>
                    <a:pt x="2543" y="6129"/>
                    <a:pt x="2560" y="6122"/>
                  </a:cubicBezTo>
                  <a:cubicBezTo>
                    <a:pt x="2557" y="6090"/>
                    <a:pt x="2529" y="6037"/>
                    <a:pt x="2508" y="6016"/>
                  </a:cubicBezTo>
                  <a:cubicBezTo>
                    <a:pt x="2508" y="6019"/>
                    <a:pt x="2504" y="6019"/>
                    <a:pt x="2500" y="6023"/>
                  </a:cubicBezTo>
                  <a:cubicBezTo>
                    <a:pt x="2490" y="6002"/>
                    <a:pt x="2490" y="5995"/>
                    <a:pt x="2490" y="5995"/>
                  </a:cubicBezTo>
                  <a:lnTo>
                    <a:pt x="2490" y="5995"/>
                  </a:lnTo>
                  <a:cubicBezTo>
                    <a:pt x="2493" y="5995"/>
                    <a:pt x="2500" y="6002"/>
                    <a:pt x="2511" y="6016"/>
                  </a:cubicBezTo>
                  <a:cubicBezTo>
                    <a:pt x="2518" y="6009"/>
                    <a:pt x="2526" y="6009"/>
                    <a:pt x="2529" y="6009"/>
                  </a:cubicBezTo>
                  <a:cubicBezTo>
                    <a:pt x="2543" y="6009"/>
                    <a:pt x="2554" y="6016"/>
                    <a:pt x="2564" y="6023"/>
                  </a:cubicBezTo>
                  <a:cubicBezTo>
                    <a:pt x="2571" y="6030"/>
                    <a:pt x="2582" y="6037"/>
                    <a:pt x="2596" y="6037"/>
                  </a:cubicBezTo>
                  <a:cubicBezTo>
                    <a:pt x="2603" y="6037"/>
                    <a:pt x="2610" y="6034"/>
                    <a:pt x="2621" y="6026"/>
                  </a:cubicBezTo>
                  <a:cubicBezTo>
                    <a:pt x="2635" y="5878"/>
                    <a:pt x="2465" y="5956"/>
                    <a:pt x="2423" y="5825"/>
                  </a:cubicBezTo>
                  <a:cubicBezTo>
                    <a:pt x="2430" y="5818"/>
                    <a:pt x="2436" y="5814"/>
                    <a:pt x="2444" y="5814"/>
                  </a:cubicBezTo>
                  <a:cubicBezTo>
                    <a:pt x="2458" y="5814"/>
                    <a:pt x="2475" y="5828"/>
                    <a:pt x="2490" y="5843"/>
                  </a:cubicBezTo>
                  <a:cubicBezTo>
                    <a:pt x="2500" y="5856"/>
                    <a:pt x="2514" y="5871"/>
                    <a:pt x="2526" y="5871"/>
                  </a:cubicBezTo>
                  <a:cubicBezTo>
                    <a:pt x="2532" y="5871"/>
                    <a:pt x="2539" y="5853"/>
                    <a:pt x="2539" y="5804"/>
                  </a:cubicBezTo>
                  <a:cubicBezTo>
                    <a:pt x="2543" y="5892"/>
                    <a:pt x="2568" y="5907"/>
                    <a:pt x="2599" y="5907"/>
                  </a:cubicBezTo>
                  <a:lnTo>
                    <a:pt x="2624" y="5907"/>
                  </a:lnTo>
                  <a:cubicBezTo>
                    <a:pt x="2632" y="5903"/>
                    <a:pt x="2642" y="5903"/>
                    <a:pt x="2653" y="5903"/>
                  </a:cubicBezTo>
                  <a:cubicBezTo>
                    <a:pt x="2681" y="5903"/>
                    <a:pt x="2712" y="5913"/>
                    <a:pt x="2738" y="5974"/>
                  </a:cubicBezTo>
                  <a:lnTo>
                    <a:pt x="2741" y="5882"/>
                  </a:lnTo>
                  <a:cubicBezTo>
                    <a:pt x="2751" y="5899"/>
                    <a:pt x="2780" y="5946"/>
                    <a:pt x="2808" y="5946"/>
                  </a:cubicBezTo>
                  <a:lnTo>
                    <a:pt x="2776" y="5825"/>
                  </a:lnTo>
                  <a:lnTo>
                    <a:pt x="2776" y="5825"/>
                  </a:lnTo>
                  <a:cubicBezTo>
                    <a:pt x="2790" y="5853"/>
                    <a:pt x="2808" y="5864"/>
                    <a:pt x="2826" y="5864"/>
                  </a:cubicBezTo>
                  <a:cubicBezTo>
                    <a:pt x="2847" y="5864"/>
                    <a:pt x="2872" y="5850"/>
                    <a:pt x="2896" y="5835"/>
                  </a:cubicBezTo>
                  <a:cubicBezTo>
                    <a:pt x="2921" y="5818"/>
                    <a:pt x="2942" y="5804"/>
                    <a:pt x="2963" y="5804"/>
                  </a:cubicBezTo>
                  <a:cubicBezTo>
                    <a:pt x="2971" y="5804"/>
                    <a:pt x="2981" y="5807"/>
                    <a:pt x="2988" y="5814"/>
                  </a:cubicBezTo>
                  <a:lnTo>
                    <a:pt x="2978" y="5814"/>
                  </a:lnTo>
                  <a:cubicBezTo>
                    <a:pt x="2844" y="5814"/>
                    <a:pt x="2942" y="5920"/>
                    <a:pt x="2875" y="5984"/>
                  </a:cubicBezTo>
                  <a:cubicBezTo>
                    <a:pt x="2903" y="6005"/>
                    <a:pt x="2929" y="6013"/>
                    <a:pt x="2946" y="6013"/>
                  </a:cubicBezTo>
                  <a:cubicBezTo>
                    <a:pt x="2992" y="6013"/>
                    <a:pt x="3017" y="5959"/>
                    <a:pt x="3042" y="5907"/>
                  </a:cubicBezTo>
                  <a:cubicBezTo>
                    <a:pt x="3066" y="5853"/>
                    <a:pt x="3098" y="5800"/>
                    <a:pt x="3158" y="5800"/>
                  </a:cubicBezTo>
                  <a:cubicBezTo>
                    <a:pt x="3169" y="5800"/>
                    <a:pt x="3176" y="5800"/>
                    <a:pt x="3187" y="5804"/>
                  </a:cubicBezTo>
                  <a:cubicBezTo>
                    <a:pt x="3154" y="5807"/>
                    <a:pt x="3102" y="5861"/>
                    <a:pt x="3137" y="5899"/>
                  </a:cubicBezTo>
                  <a:cubicBezTo>
                    <a:pt x="3176" y="5882"/>
                    <a:pt x="3229" y="5846"/>
                    <a:pt x="3250" y="5804"/>
                  </a:cubicBezTo>
                  <a:lnTo>
                    <a:pt x="3250" y="5804"/>
                  </a:lnTo>
                  <a:cubicBezTo>
                    <a:pt x="3378" y="5807"/>
                    <a:pt x="3233" y="5892"/>
                    <a:pt x="3293" y="5941"/>
                  </a:cubicBezTo>
                  <a:cubicBezTo>
                    <a:pt x="3303" y="5913"/>
                    <a:pt x="3311" y="5903"/>
                    <a:pt x="3321" y="5903"/>
                  </a:cubicBezTo>
                  <a:cubicBezTo>
                    <a:pt x="3349" y="5903"/>
                    <a:pt x="3378" y="5991"/>
                    <a:pt x="3427" y="6013"/>
                  </a:cubicBezTo>
                  <a:lnTo>
                    <a:pt x="3420" y="5920"/>
                  </a:lnTo>
                  <a:cubicBezTo>
                    <a:pt x="3438" y="5913"/>
                    <a:pt x="3452" y="5907"/>
                    <a:pt x="3463" y="5907"/>
                  </a:cubicBezTo>
                  <a:cubicBezTo>
                    <a:pt x="3497" y="5907"/>
                    <a:pt x="3512" y="5941"/>
                    <a:pt x="3523" y="5974"/>
                  </a:cubicBezTo>
                  <a:cubicBezTo>
                    <a:pt x="3533" y="6005"/>
                    <a:pt x="3540" y="6037"/>
                    <a:pt x="3569" y="6037"/>
                  </a:cubicBezTo>
                  <a:cubicBezTo>
                    <a:pt x="3582" y="6037"/>
                    <a:pt x="3597" y="6030"/>
                    <a:pt x="3618" y="6016"/>
                  </a:cubicBezTo>
                  <a:lnTo>
                    <a:pt x="3536" y="5903"/>
                  </a:lnTo>
                  <a:lnTo>
                    <a:pt x="3618" y="5924"/>
                  </a:lnTo>
                  <a:lnTo>
                    <a:pt x="3586" y="5825"/>
                  </a:lnTo>
                  <a:lnTo>
                    <a:pt x="3586" y="5825"/>
                  </a:lnTo>
                  <a:cubicBezTo>
                    <a:pt x="3625" y="5853"/>
                    <a:pt x="3654" y="5864"/>
                    <a:pt x="3675" y="5864"/>
                  </a:cubicBezTo>
                  <a:cubicBezTo>
                    <a:pt x="3706" y="5864"/>
                    <a:pt x="3731" y="5846"/>
                    <a:pt x="3766" y="5825"/>
                  </a:cubicBezTo>
                  <a:lnTo>
                    <a:pt x="3766" y="5825"/>
                  </a:lnTo>
                  <a:cubicBezTo>
                    <a:pt x="3763" y="5882"/>
                    <a:pt x="3802" y="5959"/>
                    <a:pt x="3862" y="5959"/>
                  </a:cubicBezTo>
                  <a:cubicBezTo>
                    <a:pt x="3869" y="5959"/>
                    <a:pt x="3876" y="5959"/>
                    <a:pt x="3884" y="5956"/>
                  </a:cubicBezTo>
                  <a:cubicBezTo>
                    <a:pt x="3915" y="5899"/>
                    <a:pt x="3837" y="5882"/>
                    <a:pt x="3936" y="5871"/>
                  </a:cubicBezTo>
                  <a:cubicBezTo>
                    <a:pt x="3915" y="5843"/>
                    <a:pt x="3887" y="5804"/>
                    <a:pt x="3869" y="5804"/>
                  </a:cubicBezTo>
                  <a:cubicBezTo>
                    <a:pt x="3858" y="5804"/>
                    <a:pt x="3848" y="5818"/>
                    <a:pt x="3841" y="5850"/>
                  </a:cubicBezTo>
                  <a:cubicBezTo>
                    <a:pt x="3827" y="5825"/>
                    <a:pt x="3799" y="5804"/>
                    <a:pt x="3794" y="5776"/>
                  </a:cubicBezTo>
                  <a:cubicBezTo>
                    <a:pt x="3816" y="5729"/>
                    <a:pt x="3858" y="5722"/>
                    <a:pt x="3894" y="5722"/>
                  </a:cubicBezTo>
                  <a:lnTo>
                    <a:pt x="3936" y="5722"/>
                  </a:lnTo>
                  <a:cubicBezTo>
                    <a:pt x="3926" y="5733"/>
                    <a:pt x="3915" y="5740"/>
                    <a:pt x="3915" y="5755"/>
                  </a:cubicBezTo>
                  <a:cubicBezTo>
                    <a:pt x="3964" y="5783"/>
                    <a:pt x="4028" y="5807"/>
                    <a:pt x="4081" y="5828"/>
                  </a:cubicBezTo>
                  <a:cubicBezTo>
                    <a:pt x="4099" y="5797"/>
                    <a:pt x="4070" y="5776"/>
                    <a:pt x="4049" y="5755"/>
                  </a:cubicBezTo>
                  <a:cubicBezTo>
                    <a:pt x="4078" y="5755"/>
                    <a:pt x="4099" y="5772"/>
                    <a:pt x="4130" y="5772"/>
                  </a:cubicBezTo>
                  <a:lnTo>
                    <a:pt x="4152" y="5772"/>
                  </a:lnTo>
                  <a:cubicBezTo>
                    <a:pt x="4117" y="5708"/>
                    <a:pt x="4088" y="5641"/>
                    <a:pt x="4032" y="5627"/>
                  </a:cubicBezTo>
                  <a:lnTo>
                    <a:pt x="4032" y="5627"/>
                  </a:lnTo>
                  <a:lnTo>
                    <a:pt x="4176" y="5659"/>
                  </a:lnTo>
                  <a:cubicBezTo>
                    <a:pt x="4173" y="5627"/>
                    <a:pt x="4205" y="5553"/>
                    <a:pt x="4173" y="5535"/>
                  </a:cubicBezTo>
                  <a:cubicBezTo>
                    <a:pt x="4184" y="5521"/>
                    <a:pt x="4202" y="5514"/>
                    <a:pt x="4226" y="5514"/>
                  </a:cubicBezTo>
                  <a:cubicBezTo>
                    <a:pt x="4248" y="5514"/>
                    <a:pt x="4272" y="5517"/>
                    <a:pt x="4297" y="5525"/>
                  </a:cubicBezTo>
                  <a:cubicBezTo>
                    <a:pt x="4325" y="5528"/>
                    <a:pt x="4350" y="5531"/>
                    <a:pt x="4375" y="5531"/>
                  </a:cubicBezTo>
                  <a:cubicBezTo>
                    <a:pt x="4406" y="5531"/>
                    <a:pt x="4439" y="5525"/>
                    <a:pt x="4456" y="5492"/>
                  </a:cubicBezTo>
                  <a:cubicBezTo>
                    <a:pt x="4467" y="5500"/>
                    <a:pt x="4481" y="5510"/>
                    <a:pt x="4502" y="5510"/>
                  </a:cubicBezTo>
                  <a:cubicBezTo>
                    <a:pt x="4569" y="5443"/>
                    <a:pt x="4591" y="5344"/>
                    <a:pt x="4718" y="5344"/>
                  </a:cubicBezTo>
                  <a:lnTo>
                    <a:pt x="4739" y="5344"/>
                  </a:lnTo>
                  <a:lnTo>
                    <a:pt x="4707" y="5206"/>
                  </a:lnTo>
                  <a:cubicBezTo>
                    <a:pt x="4711" y="5203"/>
                    <a:pt x="4714" y="5203"/>
                    <a:pt x="4721" y="5203"/>
                  </a:cubicBezTo>
                  <a:cubicBezTo>
                    <a:pt x="4749" y="5203"/>
                    <a:pt x="4760" y="5238"/>
                    <a:pt x="4770" y="5273"/>
                  </a:cubicBezTo>
                  <a:cubicBezTo>
                    <a:pt x="4785" y="5309"/>
                    <a:pt x="4803" y="5347"/>
                    <a:pt x="4849" y="5347"/>
                  </a:cubicBezTo>
                  <a:cubicBezTo>
                    <a:pt x="4860" y="5347"/>
                    <a:pt x="4873" y="5344"/>
                    <a:pt x="4888" y="5337"/>
                  </a:cubicBezTo>
                  <a:cubicBezTo>
                    <a:pt x="4994" y="5312"/>
                    <a:pt x="4845" y="5231"/>
                    <a:pt x="4849" y="5185"/>
                  </a:cubicBezTo>
                  <a:lnTo>
                    <a:pt x="4849" y="5185"/>
                  </a:lnTo>
                  <a:cubicBezTo>
                    <a:pt x="4881" y="5192"/>
                    <a:pt x="4927" y="5203"/>
                    <a:pt x="4969" y="5203"/>
                  </a:cubicBezTo>
                  <a:cubicBezTo>
                    <a:pt x="5029" y="5203"/>
                    <a:pt x="5082" y="5182"/>
                    <a:pt x="5079" y="5100"/>
                  </a:cubicBezTo>
                  <a:lnTo>
                    <a:pt x="5079" y="5100"/>
                  </a:lnTo>
                  <a:cubicBezTo>
                    <a:pt x="5036" y="5104"/>
                    <a:pt x="5036" y="5135"/>
                    <a:pt x="5008" y="5143"/>
                  </a:cubicBezTo>
                  <a:lnTo>
                    <a:pt x="5008" y="5047"/>
                  </a:lnTo>
                  <a:cubicBezTo>
                    <a:pt x="4976" y="5037"/>
                    <a:pt x="4948" y="5037"/>
                    <a:pt x="4927" y="5037"/>
                  </a:cubicBezTo>
                  <a:lnTo>
                    <a:pt x="4877" y="5037"/>
                  </a:lnTo>
                  <a:cubicBezTo>
                    <a:pt x="4849" y="5037"/>
                    <a:pt x="4838" y="5029"/>
                    <a:pt x="4827" y="4965"/>
                  </a:cubicBezTo>
                  <a:lnTo>
                    <a:pt x="4827" y="4965"/>
                  </a:lnTo>
                  <a:cubicBezTo>
                    <a:pt x="4866" y="5004"/>
                    <a:pt x="4898" y="5019"/>
                    <a:pt x="4930" y="5019"/>
                  </a:cubicBezTo>
                  <a:cubicBezTo>
                    <a:pt x="4966" y="5019"/>
                    <a:pt x="4994" y="4998"/>
                    <a:pt x="5022" y="4970"/>
                  </a:cubicBezTo>
                  <a:cubicBezTo>
                    <a:pt x="5046" y="4944"/>
                    <a:pt x="5079" y="4923"/>
                    <a:pt x="5118" y="4923"/>
                  </a:cubicBezTo>
                  <a:cubicBezTo>
                    <a:pt x="5142" y="4923"/>
                    <a:pt x="5174" y="4934"/>
                    <a:pt x="5213" y="4965"/>
                  </a:cubicBezTo>
                  <a:lnTo>
                    <a:pt x="5206" y="4895"/>
                  </a:lnTo>
                  <a:cubicBezTo>
                    <a:pt x="5204" y="4900"/>
                    <a:pt x="5199" y="4900"/>
                    <a:pt x="5194" y="4900"/>
                  </a:cubicBezTo>
                  <a:cubicBezTo>
                    <a:pt x="5188" y="4900"/>
                    <a:pt x="5183" y="4900"/>
                    <a:pt x="5181" y="4906"/>
                  </a:cubicBezTo>
                  <a:cubicBezTo>
                    <a:pt x="5170" y="4870"/>
                    <a:pt x="5181" y="4859"/>
                    <a:pt x="5199" y="4859"/>
                  </a:cubicBezTo>
                  <a:cubicBezTo>
                    <a:pt x="5216" y="4859"/>
                    <a:pt x="5245" y="4867"/>
                    <a:pt x="5270" y="4877"/>
                  </a:cubicBezTo>
                  <a:cubicBezTo>
                    <a:pt x="5298" y="4888"/>
                    <a:pt x="5330" y="4898"/>
                    <a:pt x="5354" y="4898"/>
                  </a:cubicBezTo>
                  <a:cubicBezTo>
                    <a:pt x="5379" y="4898"/>
                    <a:pt x="5400" y="4888"/>
                    <a:pt x="5411" y="4859"/>
                  </a:cubicBezTo>
                  <a:cubicBezTo>
                    <a:pt x="5421" y="4817"/>
                    <a:pt x="5404" y="4774"/>
                    <a:pt x="5372" y="4774"/>
                  </a:cubicBezTo>
                  <a:lnTo>
                    <a:pt x="5475" y="4736"/>
                  </a:lnTo>
                  <a:cubicBezTo>
                    <a:pt x="5485" y="4722"/>
                    <a:pt x="5464" y="4704"/>
                    <a:pt x="5446" y="4704"/>
                  </a:cubicBezTo>
                  <a:cubicBezTo>
                    <a:pt x="5475" y="4672"/>
                    <a:pt x="5500" y="4640"/>
                    <a:pt x="5521" y="4609"/>
                  </a:cubicBezTo>
                  <a:cubicBezTo>
                    <a:pt x="5563" y="4609"/>
                    <a:pt x="5637" y="4598"/>
                    <a:pt x="5673" y="4598"/>
                  </a:cubicBezTo>
                  <a:cubicBezTo>
                    <a:pt x="5666" y="4577"/>
                    <a:pt x="5662" y="4573"/>
                    <a:pt x="5655" y="4573"/>
                  </a:cubicBezTo>
                  <a:cubicBezTo>
                    <a:pt x="5651" y="4573"/>
                    <a:pt x="5648" y="4577"/>
                    <a:pt x="5645" y="4577"/>
                  </a:cubicBezTo>
                  <a:cubicBezTo>
                    <a:pt x="5637" y="4580"/>
                    <a:pt x="5634" y="4580"/>
                    <a:pt x="5630" y="4580"/>
                  </a:cubicBezTo>
                  <a:cubicBezTo>
                    <a:pt x="5627" y="4580"/>
                    <a:pt x="5623" y="4580"/>
                    <a:pt x="5616" y="4577"/>
                  </a:cubicBezTo>
                  <a:cubicBezTo>
                    <a:pt x="5648" y="4559"/>
                    <a:pt x="5683" y="4549"/>
                    <a:pt x="5715" y="4534"/>
                  </a:cubicBezTo>
                  <a:cubicBezTo>
                    <a:pt x="5694" y="4510"/>
                    <a:pt x="5669" y="4498"/>
                    <a:pt x="5648" y="4498"/>
                  </a:cubicBezTo>
                  <a:cubicBezTo>
                    <a:pt x="5612" y="4498"/>
                    <a:pt x="5577" y="4520"/>
                    <a:pt x="5563" y="4549"/>
                  </a:cubicBezTo>
                  <a:cubicBezTo>
                    <a:pt x="5394" y="4380"/>
                    <a:pt x="5610" y="4497"/>
                    <a:pt x="5602" y="4370"/>
                  </a:cubicBezTo>
                  <a:lnTo>
                    <a:pt x="5602" y="4370"/>
                  </a:lnTo>
                  <a:cubicBezTo>
                    <a:pt x="5603" y="4376"/>
                    <a:pt x="5609" y="4379"/>
                    <a:pt x="5612" y="4379"/>
                  </a:cubicBezTo>
                  <a:cubicBezTo>
                    <a:pt x="5637" y="4386"/>
                    <a:pt x="5655" y="4389"/>
                    <a:pt x="5666" y="4389"/>
                  </a:cubicBezTo>
                  <a:cubicBezTo>
                    <a:pt x="5704" y="4389"/>
                    <a:pt x="5679" y="4358"/>
                    <a:pt x="5673" y="4325"/>
                  </a:cubicBezTo>
                  <a:lnTo>
                    <a:pt x="5673" y="4325"/>
                  </a:lnTo>
                  <a:cubicBezTo>
                    <a:pt x="5648" y="4336"/>
                    <a:pt x="5602" y="4347"/>
                    <a:pt x="5602" y="4368"/>
                  </a:cubicBezTo>
                  <a:cubicBezTo>
                    <a:pt x="5602" y="4358"/>
                    <a:pt x="5595" y="4340"/>
                    <a:pt x="5591" y="4319"/>
                  </a:cubicBezTo>
                  <a:lnTo>
                    <a:pt x="5528" y="4368"/>
                  </a:lnTo>
                  <a:cubicBezTo>
                    <a:pt x="5421" y="4265"/>
                    <a:pt x="5488" y="4240"/>
                    <a:pt x="5443" y="4138"/>
                  </a:cubicBezTo>
                  <a:lnTo>
                    <a:pt x="5443" y="4138"/>
                  </a:lnTo>
                  <a:cubicBezTo>
                    <a:pt x="5475" y="4163"/>
                    <a:pt x="5560" y="4325"/>
                    <a:pt x="5640" y="4325"/>
                  </a:cubicBezTo>
                  <a:cubicBezTo>
                    <a:pt x="5651" y="4325"/>
                    <a:pt x="5662" y="4325"/>
                    <a:pt x="5673" y="4319"/>
                  </a:cubicBezTo>
                  <a:cubicBezTo>
                    <a:pt x="5662" y="4286"/>
                    <a:pt x="5673" y="4262"/>
                    <a:pt x="5730" y="4240"/>
                  </a:cubicBezTo>
                  <a:cubicBezTo>
                    <a:pt x="5655" y="4201"/>
                    <a:pt x="5687" y="4177"/>
                    <a:pt x="5715" y="4124"/>
                  </a:cubicBezTo>
                  <a:lnTo>
                    <a:pt x="5595" y="4085"/>
                  </a:lnTo>
                  <a:cubicBezTo>
                    <a:pt x="5627" y="4061"/>
                    <a:pt x="5655" y="4057"/>
                    <a:pt x="5683" y="4057"/>
                  </a:cubicBezTo>
                  <a:lnTo>
                    <a:pt x="5730" y="4057"/>
                  </a:lnTo>
                  <a:cubicBezTo>
                    <a:pt x="5740" y="4057"/>
                    <a:pt x="5754" y="4057"/>
                    <a:pt x="5768" y="4053"/>
                  </a:cubicBezTo>
                  <a:cubicBezTo>
                    <a:pt x="5779" y="3982"/>
                    <a:pt x="5694" y="3940"/>
                    <a:pt x="5623" y="3909"/>
                  </a:cubicBezTo>
                  <a:cubicBezTo>
                    <a:pt x="5623" y="3887"/>
                    <a:pt x="5630" y="3880"/>
                    <a:pt x="5640" y="3880"/>
                  </a:cubicBezTo>
                  <a:cubicBezTo>
                    <a:pt x="5651" y="3880"/>
                    <a:pt x="5673" y="3894"/>
                    <a:pt x="5694" y="3912"/>
                  </a:cubicBezTo>
                  <a:cubicBezTo>
                    <a:pt x="5715" y="3926"/>
                    <a:pt x="5740" y="3943"/>
                    <a:pt x="5761" y="3943"/>
                  </a:cubicBezTo>
                  <a:cubicBezTo>
                    <a:pt x="5775" y="3943"/>
                    <a:pt x="5789" y="3933"/>
                    <a:pt x="5800" y="3909"/>
                  </a:cubicBezTo>
                  <a:cubicBezTo>
                    <a:pt x="5772" y="3809"/>
                    <a:pt x="5842" y="3767"/>
                    <a:pt x="5927" y="3668"/>
                  </a:cubicBezTo>
                  <a:cubicBezTo>
                    <a:pt x="5916" y="3643"/>
                    <a:pt x="5906" y="3636"/>
                    <a:pt x="5892" y="3636"/>
                  </a:cubicBezTo>
                  <a:cubicBezTo>
                    <a:pt x="5885" y="3636"/>
                    <a:pt x="5874" y="3640"/>
                    <a:pt x="5867" y="3643"/>
                  </a:cubicBezTo>
                  <a:cubicBezTo>
                    <a:pt x="5860" y="3643"/>
                    <a:pt x="5853" y="3646"/>
                    <a:pt x="5846" y="3646"/>
                  </a:cubicBezTo>
                  <a:cubicBezTo>
                    <a:pt x="5839" y="3646"/>
                    <a:pt x="5836" y="3646"/>
                    <a:pt x="5831" y="3643"/>
                  </a:cubicBezTo>
                  <a:lnTo>
                    <a:pt x="5931" y="3601"/>
                  </a:lnTo>
                  <a:cubicBezTo>
                    <a:pt x="5931" y="3594"/>
                    <a:pt x="5916" y="3586"/>
                    <a:pt x="5899" y="3586"/>
                  </a:cubicBezTo>
                  <a:cubicBezTo>
                    <a:pt x="5896" y="3586"/>
                    <a:pt x="5890" y="3586"/>
                    <a:pt x="5886" y="3589"/>
                  </a:cubicBezTo>
                  <a:lnTo>
                    <a:pt x="5886" y="3589"/>
                  </a:lnTo>
                  <a:cubicBezTo>
                    <a:pt x="5929" y="3549"/>
                    <a:pt x="6009" y="3600"/>
                    <a:pt x="6051" y="3527"/>
                  </a:cubicBezTo>
                  <a:cubicBezTo>
                    <a:pt x="6189" y="3519"/>
                    <a:pt x="5874" y="3360"/>
                    <a:pt x="6022" y="3268"/>
                  </a:cubicBezTo>
                  <a:cubicBezTo>
                    <a:pt x="6016" y="3264"/>
                    <a:pt x="6005" y="3261"/>
                    <a:pt x="5998" y="3261"/>
                  </a:cubicBezTo>
                  <a:cubicBezTo>
                    <a:pt x="5984" y="3261"/>
                    <a:pt x="5970" y="3264"/>
                    <a:pt x="5959" y="3268"/>
                  </a:cubicBezTo>
                  <a:cubicBezTo>
                    <a:pt x="5945" y="3272"/>
                    <a:pt x="5931" y="3275"/>
                    <a:pt x="5916" y="3275"/>
                  </a:cubicBezTo>
                  <a:lnTo>
                    <a:pt x="5906" y="3275"/>
                  </a:lnTo>
                  <a:cubicBezTo>
                    <a:pt x="6009" y="3152"/>
                    <a:pt x="5988" y="3169"/>
                    <a:pt x="6107" y="3056"/>
                  </a:cubicBezTo>
                  <a:lnTo>
                    <a:pt x="6030" y="2971"/>
                  </a:lnTo>
                  <a:lnTo>
                    <a:pt x="6030" y="2971"/>
                  </a:lnTo>
                  <a:cubicBezTo>
                    <a:pt x="6048" y="2982"/>
                    <a:pt x="6069" y="2989"/>
                    <a:pt x="6090" y="2989"/>
                  </a:cubicBezTo>
                  <a:cubicBezTo>
                    <a:pt x="6164" y="2989"/>
                    <a:pt x="6239" y="2918"/>
                    <a:pt x="6302" y="2848"/>
                  </a:cubicBezTo>
                  <a:lnTo>
                    <a:pt x="6277" y="2837"/>
                  </a:lnTo>
                  <a:cubicBezTo>
                    <a:pt x="6210" y="2879"/>
                    <a:pt x="6125" y="2911"/>
                    <a:pt x="6058" y="2911"/>
                  </a:cubicBezTo>
                  <a:cubicBezTo>
                    <a:pt x="6051" y="2915"/>
                    <a:pt x="6044" y="2918"/>
                    <a:pt x="6037" y="2918"/>
                  </a:cubicBezTo>
                  <a:cubicBezTo>
                    <a:pt x="6027" y="2918"/>
                    <a:pt x="6016" y="2915"/>
                    <a:pt x="6009" y="2907"/>
                  </a:cubicBezTo>
                  <a:lnTo>
                    <a:pt x="6009" y="2907"/>
                  </a:lnTo>
                  <a:cubicBezTo>
                    <a:pt x="6022" y="2911"/>
                    <a:pt x="6040" y="2911"/>
                    <a:pt x="6055" y="2911"/>
                  </a:cubicBezTo>
                  <a:cubicBezTo>
                    <a:pt x="6072" y="2900"/>
                    <a:pt x="6083" y="2890"/>
                    <a:pt x="6086" y="2869"/>
                  </a:cubicBezTo>
                  <a:lnTo>
                    <a:pt x="6086" y="2869"/>
                  </a:lnTo>
                  <a:cubicBezTo>
                    <a:pt x="6072" y="2879"/>
                    <a:pt x="6055" y="2886"/>
                    <a:pt x="6040" y="2886"/>
                  </a:cubicBezTo>
                  <a:cubicBezTo>
                    <a:pt x="6030" y="2879"/>
                    <a:pt x="6051" y="2865"/>
                    <a:pt x="6083" y="2843"/>
                  </a:cubicBezTo>
                  <a:lnTo>
                    <a:pt x="5942" y="2833"/>
                  </a:lnTo>
                  <a:lnTo>
                    <a:pt x="5991" y="2815"/>
                  </a:lnTo>
                  <a:lnTo>
                    <a:pt x="5885" y="2681"/>
                  </a:lnTo>
                  <a:cubicBezTo>
                    <a:pt x="6012" y="2551"/>
                    <a:pt x="6167" y="2406"/>
                    <a:pt x="6167" y="2204"/>
                  </a:cubicBezTo>
                  <a:lnTo>
                    <a:pt x="6167" y="2204"/>
                  </a:lnTo>
                  <a:cubicBezTo>
                    <a:pt x="6094" y="2278"/>
                    <a:pt x="6019" y="2257"/>
                    <a:pt x="5909" y="2299"/>
                  </a:cubicBezTo>
                  <a:cubicBezTo>
                    <a:pt x="6043" y="2310"/>
                    <a:pt x="5896" y="2447"/>
                    <a:pt x="5941" y="2521"/>
                  </a:cubicBezTo>
                  <a:lnTo>
                    <a:pt x="5941" y="2521"/>
                  </a:lnTo>
                  <a:cubicBezTo>
                    <a:pt x="5930" y="2504"/>
                    <a:pt x="5916" y="2497"/>
                    <a:pt x="5903" y="2497"/>
                  </a:cubicBezTo>
                  <a:cubicBezTo>
                    <a:pt x="5881" y="2497"/>
                    <a:pt x="5860" y="2512"/>
                    <a:pt x="5853" y="2518"/>
                  </a:cubicBezTo>
                  <a:lnTo>
                    <a:pt x="5916" y="2334"/>
                  </a:lnTo>
                  <a:lnTo>
                    <a:pt x="5916" y="2334"/>
                  </a:lnTo>
                  <a:cubicBezTo>
                    <a:pt x="5895" y="2342"/>
                    <a:pt x="5881" y="2345"/>
                    <a:pt x="5870" y="2345"/>
                  </a:cubicBezTo>
                  <a:cubicBezTo>
                    <a:pt x="5831" y="2345"/>
                    <a:pt x="5828" y="2313"/>
                    <a:pt x="5789" y="2292"/>
                  </a:cubicBezTo>
                  <a:cubicBezTo>
                    <a:pt x="5980" y="2267"/>
                    <a:pt x="5867" y="2143"/>
                    <a:pt x="5895" y="2058"/>
                  </a:cubicBezTo>
                  <a:lnTo>
                    <a:pt x="5895" y="2058"/>
                  </a:lnTo>
                  <a:cubicBezTo>
                    <a:pt x="5836" y="2080"/>
                    <a:pt x="5782" y="2115"/>
                    <a:pt x="5825" y="2186"/>
                  </a:cubicBezTo>
                  <a:cubicBezTo>
                    <a:pt x="5662" y="2161"/>
                    <a:pt x="5991" y="1999"/>
                    <a:pt x="5842" y="1963"/>
                  </a:cubicBezTo>
                  <a:cubicBezTo>
                    <a:pt x="5836" y="1924"/>
                    <a:pt x="5797" y="1889"/>
                    <a:pt x="5764" y="1889"/>
                  </a:cubicBezTo>
                  <a:cubicBezTo>
                    <a:pt x="5754" y="1889"/>
                    <a:pt x="5743" y="1893"/>
                    <a:pt x="5736" y="1903"/>
                  </a:cubicBezTo>
                  <a:cubicBezTo>
                    <a:pt x="5666" y="1790"/>
                    <a:pt x="5552" y="1585"/>
                    <a:pt x="5655" y="1472"/>
                  </a:cubicBezTo>
                  <a:lnTo>
                    <a:pt x="5655" y="1472"/>
                  </a:lnTo>
                  <a:cubicBezTo>
                    <a:pt x="5623" y="1503"/>
                    <a:pt x="5517" y="1588"/>
                    <a:pt x="5496" y="1617"/>
                  </a:cubicBezTo>
                  <a:cubicBezTo>
                    <a:pt x="5570" y="1503"/>
                    <a:pt x="5634" y="1379"/>
                    <a:pt x="5697" y="1263"/>
                  </a:cubicBezTo>
                  <a:lnTo>
                    <a:pt x="5697" y="1260"/>
                  </a:lnTo>
                  <a:cubicBezTo>
                    <a:pt x="5683" y="1242"/>
                    <a:pt x="5666" y="1221"/>
                    <a:pt x="5651" y="1199"/>
                  </a:cubicBezTo>
                  <a:lnTo>
                    <a:pt x="5648" y="1199"/>
                  </a:lnTo>
                  <a:cubicBezTo>
                    <a:pt x="5531" y="1281"/>
                    <a:pt x="5382" y="1379"/>
                    <a:pt x="5382" y="1472"/>
                  </a:cubicBezTo>
                  <a:cubicBezTo>
                    <a:pt x="5358" y="1461"/>
                    <a:pt x="5312" y="1440"/>
                    <a:pt x="5309" y="1358"/>
                  </a:cubicBezTo>
                  <a:lnTo>
                    <a:pt x="5309" y="1358"/>
                  </a:lnTo>
                  <a:cubicBezTo>
                    <a:pt x="5309" y="1358"/>
                    <a:pt x="5312" y="1362"/>
                    <a:pt x="5315" y="1362"/>
                  </a:cubicBezTo>
                  <a:cubicBezTo>
                    <a:pt x="5354" y="1362"/>
                    <a:pt x="5496" y="1273"/>
                    <a:pt x="5485" y="1249"/>
                  </a:cubicBezTo>
                  <a:lnTo>
                    <a:pt x="5485" y="1249"/>
                  </a:lnTo>
                  <a:cubicBezTo>
                    <a:pt x="5407" y="1263"/>
                    <a:pt x="5379" y="1266"/>
                    <a:pt x="5354" y="1266"/>
                  </a:cubicBezTo>
                  <a:lnTo>
                    <a:pt x="5294" y="1266"/>
                  </a:lnTo>
                  <a:cubicBezTo>
                    <a:pt x="5276" y="1266"/>
                    <a:pt x="5255" y="1266"/>
                    <a:pt x="5227" y="1270"/>
                  </a:cubicBezTo>
                  <a:cubicBezTo>
                    <a:pt x="5276" y="1263"/>
                    <a:pt x="5397" y="1104"/>
                    <a:pt x="5358" y="1065"/>
                  </a:cubicBezTo>
                  <a:lnTo>
                    <a:pt x="5358" y="1065"/>
                  </a:lnTo>
                  <a:cubicBezTo>
                    <a:pt x="5340" y="1087"/>
                    <a:pt x="5234" y="1185"/>
                    <a:pt x="5202" y="1227"/>
                  </a:cubicBezTo>
                  <a:cubicBezTo>
                    <a:pt x="5224" y="1157"/>
                    <a:pt x="5237" y="1082"/>
                    <a:pt x="5255" y="1019"/>
                  </a:cubicBezTo>
                  <a:lnTo>
                    <a:pt x="5255" y="1019"/>
                  </a:lnTo>
                  <a:cubicBezTo>
                    <a:pt x="5227" y="1072"/>
                    <a:pt x="5128" y="1136"/>
                    <a:pt x="5079" y="1157"/>
                  </a:cubicBezTo>
                  <a:cubicBezTo>
                    <a:pt x="5110" y="1136"/>
                    <a:pt x="4994" y="1093"/>
                    <a:pt x="4983" y="1054"/>
                  </a:cubicBezTo>
                  <a:lnTo>
                    <a:pt x="5054" y="1051"/>
                  </a:lnTo>
                  <a:cubicBezTo>
                    <a:pt x="4933" y="980"/>
                    <a:pt x="5139" y="729"/>
                    <a:pt x="5008" y="644"/>
                  </a:cubicBezTo>
                  <a:lnTo>
                    <a:pt x="5008" y="644"/>
                  </a:lnTo>
                  <a:cubicBezTo>
                    <a:pt x="5000" y="690"/>
                    <a:pt x="4898" y="863"/>
                    <a:pt x="4824" y="863"/>
                  </a:cubicBezTo>
                  <a:lnTo>
                    <a:pt x="4813" y="863"/>
                  </a:lnTo>
                  <a:cubicBezTo>
                    <a:pt x="4834" y="811"/>
                    <a:pt x="4881" y="672"/>
                    <a:pt x="4902" y="520"/>
                  </a:cubicBezTo>
                  <a:lnTo>
                    <a:pt x="4902" y="517"/>
                  </a:lnTo>
                  <a:cubicBezTo>
                    <a:pt x="4855" y="485"/>
                    <a:pt x="4806" y="457"/>
                    <a:pt x="4760" y="429"/>
                  </a:cubicBezTo>
                  <a:lnTo>
                    <a:pt x="4760" y="432"/>
                  </a:lnTo>
                  <a:cubicBezTo>
                    <a:pt x="4749" y="587"/>
                    <a:pt x="4742" y="750"/>
                    <a:pt x="4742" y="846"/>
                  </a:cubicBezTo>
                  <a:cubicBezTo>
                    <a:pt x="4693" y="853"/>
                    <a:pt x="4686" y="870"/>
                    <a:pt x="4669" y="870"/>
                  </a:cubicBezTo>
                  <a:cubicBezTo>
                    <a:pt x="4658" y="870"/>
                    <a:pt x="4647" y="867"/>
                    <a:pt x="4626" y="853"/>
                  </a:cubicBezTo>
                  <a:lnTo>
                    <a:pt x="4626" y="853"/>
                  </a:lnTo>
                  <a:cubicBezTo>
                    <a:pt x="4573" y="885"/>
                    <a:pt x="4615" y="948"/>
                    <a:pt x="4630" y="959"/>
                  </a:cubicBezTo>
                  <a:lnTo>
                    <a:pt x="4467" y="906"/>
                  </a:lnTo>
                  <a:cubicBezTo>
                    <a:pt x="4534" y="800"/>
                    <a:pt x="4414" y="729"/>
                    <a:pt x="4460" y="644"/>
                  </a:cubicBezTo>
                  <a:lnTo>
                    <a:pt x="4460" y="644"/>
                  </a:lnTo>
                  <a:cubicBezTo>
                    <a:pt x="4502" y="705"/>
                    <a:pt x="4534" y="778"/>
                    <a:pt x="4573" y="846"/>
                  </a:cubicBezTo>
                  <a:cubicBezTo>
                    <a:pt x="4636" y="750"/>
                    <a:pt x="4658" y="475"/>
                    <a:pt x="4512" y="436"/>
                  </a:cubicBezTo>
                  <a:cubicBezTo>
                    <a:pt x="4460" y="464"/>
                    <a:pt x="4435" y="641"/>
                    <a:pt x="4414" y="683"/>
                  </a:cubicBezTo>
                  <a:cubicBezTo>
                    <a:pt x="4414" y="644"/>
                    <a:pt x="4357" y="577"/>
                    <a:pt x="4321" y="577"/>
                  </a:cubicBezTo>
                  <a:cubicBezTo>
                    <a:pt x="4318" y="577"/>
                    <a:pt x="4315" y="577"/>
                    <a:pt x="4311" y="581"/>
                  </a:cubicBezTo>
                  <a:lnTo>
                    <a:pt x="4332" y="662"/>
                  </a:lnTo>
                  <a:lnTo>
                    <a:pt x="4321" y="662"/>
                  </a:lnTo>
                  <a:cubicBezTo>
                    <a:pt x="4297" y="662"/>
                    <a:pt x="4287" y="630"/>
                    <a:pt x="4276" y="594"/>
                  </a:cubicBezTo>
                  <a:cubicBezTo>
                    <a:pt x="4265" y="563"/>
                    <a:pt x="4251" y="527"/>
                    <a:pt x="4219" y="527"/>
                  </a:cubicBezTo>
                  <a:cubicBezTo>
                    <a:pt x="4209" y="527"/>
                    <a:pt x="4191" y="535"/>
                    <a:pt x="4173" y="548"/>
                  </a:cubicBezTo>
                  <a:lnTo>
                    <a:pt x="4166" y="548"/>
                  </a:lnTo>
                  <a:cubicBezTo>
                    <a:pt x="4152" y="548"/>
                    <a:pt x="4127" y="566"/>
                    <a:pt x="4106" y="584"/>
                  </a:cubicBezTo>
                  <a:cubicBezTo>
                    <a:pt x="4085" y="602"/>
                    <a:pt x="4063" y="616"/>
                    <a:pt x="4057" y="616"/>
                  </a:cubicBezTo>
                  <a:cubicBezTo>
                    <a:pt x="4053" y="616"/>
                    <a:pt x="4049" y="612"/>
                    <a:pt x="4057" y="599"/>
                  </a:cubicBezTo>
                  <a:cubicBezTo>
                    <a:pt x="4102" y="520"/>
                    <a:pt x="4187" y="347"/>
                    <a:pt x="4248" y="191"/>
                  </a:cubicBezTo>
                  <a:lnTo>
                    <a:pt x="4248" y="188"/>
                  </a:lnTo>
                  <a:cubicBezTo>
                    <a:pt x="4212" y="174"/>
                    <a:pt x="4173" y="163"/>
                    <a:pt x="4134" y="149"/>
                  </a:cubicBezTo>
                  <a:lnTo>
                    <a:pt x="4124" y="202"/>
                  </a:lnTo>
                  <a:lnTo>
                    <a:pt x="4106" y="191"/>
                  </a:lnTo>
                  <a:lnTo>
                    <a:pt x="4120" y="145"/>
                  </a:lnTo>
                  <a:cubicBezTo>
                    <a:pt x="4081" y="135"/>
                    <a:pt x="4046" y="124"/>
                    <a:pt x="4007" y="114"/>
                  </a:cubicBezTo>
                  <a:lnTo>
                    <a:pt x="4007" y="117"/>
                  </a:lnTo>
                  <a:cubicBezTo>
                    <a:pt x="3964" y="220"/>
                    <a:pt x="4021" y="369"/>
                    <a:pt x="3964" y="436"/>
                  </a:cubicBezTo>
                  <a:cubicBezTo>
                    <a:pt x="3968" y="403"/>
                    <a:pt x="3954" y="357"/>
                    <a:pt x="3947" y="340"/>
                  </a:cubicBezTo>
                  <a:cubicBezTo>
                    <a:pt x="3915" y="357"/>
                    <a:pt x="3926" y="421"/>
                    <a:pt x="3894" y="421"/>
                  </a:cubicBezTo>
                  <a:cubicBezTo>
                    <a:pt x="3887" y="421"/>
                    <a:pt x="3879" y="421"/>
                    <a:pt x="3869" y="414"/>
                  </a:cubicBezTo>
                  <a:cubicBezTo>
                    <a:pt x="3879" y="351"/>
                    <a:pt x="3841" y="347"/>
                    <a:pt x="3820" y="347"/>
                  </a:cubicBezTo>
                  <a:cubicBezTo>
                    <a:pt x="3830" y="326"/>
                    <a:pt x="3848" y="318"/>
                    <a:pt x="3869" y="305"/>
                  </a:cubicBezTo>
                  <a:cubicBezTo>
                    <a:pt x="3848" y="287"/>
                    <a:pt x="3830" y="280"/>
                    <a:pt x="3816" y="280"/>
                  </a:cubicBezTo>
                  <a:cubicBezTo>
                    <a:pt x="3805" y="280"/>
                    <a:pt x="3794" y="284"/>
                    <a:pt x="3784" y="287"/>
                  </a:cubicBezTo>
                  <a:cubicBezTo>
                    <a:pt x="3770" y="290"/>
                    <a:pt x="3760" y="294"/>
                    <a:pt x="3742" y="294"/>
                  </a:cubicBezTo>
                  <a:cubicBezTo>
                    <a:pt x="3735" y="294"/>
                    <a:pt x="3721" y="290"/>
                    <a:pt x="3706" y="287"/>
                  </a:cubicBezTo>
                  <a:cubicBezTo>
                    <a:pt x="3735" y="241"/>
                    <a:pt x="3717" y="132"/>
                    <a:pt x="3675" y="47"/>
                  </a:cubicBezTo>
                  <a:lnTo>
                    <a:pt x="3675" y="43"/>
                  </a:lnTo>
                  <a:lnTo>
                    <a:pt x="3675" y="39"/>
                  </a:lnTo>
                  <a:cubicBezTo>
                    <a:pt x="3646" y="36"/>
                    <a:pt x="3618" y="32"/>
                    <a:pt x="3586" y="29"/>
                  </a:cubicBezTo>
                  <a:lnTo>
                    <a:pt x="3586" y="32"/>
                  </a:lnTo>
                  <a:lnTo>
                    <a:pt x="3579" y="43"/>
                  </a:lnTo>
                  <a:lnTo>
                    <a:pt x="3575" y="43"/>
                  </a:lnTo>
                  <a:cubicBezTo>
                    <a:pt x="3558" y="39"/>
                    <a:pt x="3544" y="39"/>
                    <a:pt x="3530" y="39"/>
                  </a:cubicBezTo>
                  <a:cubicBezTo>
                    <a:pt x="3473" y="39"/>
                    <a:pt x="3427" y="50"/>
                    <a:pt x="3378" y="64"/>
                  </a:cubicBezTo>
                  <a:cubicBezTo>
                    <a:pt x="3332" y="75"/>
                    <a:pt x="3282" y="85"/>
                    <a:pt x="3226" y="85"/>
                  </a:cubicBezTo>
                  <a:lnTo>
                    <a:pt x="3197" y="85"/>
                  </a:lnTo>
                  <a:cubicBezTo>
                    <a:pt x="3187" y="117"/>
                    <a:pt x="3123" y="153"/>
                    <a:pt x="3148" y="209"/>
                  </a:cubicBezTo>
                  <a:cubicBezTo>
                    <a:pt x="3133" y="181"/>
                    <a:pt x="3115" y="142"/>
                    <a:pt x="3073" y="142"/>
                  </a:cubicBezTo>
                  <a:cubicBezTo>
                    <a:pt x="2992" y="255"/>
                    <a:pt x="3158" y="160"/>
                    <a:pt x="3105" y="284"/>
                  </a:cubicBezTo>
                  <a:cubicBezTo>
                    <a:pt x="3094" y="212"/>
                    <a:pt x="2999" y="191"/>
                    <a:pt x="2935" y="153"/>
                  </a:cubicBezTo>
                  <a:cubicBezTo>
                    <a:pt x="2935" y="106"/>
                    <a:pt x="2957" y="93"/>
                    <a:pt x="2985" y="93"/>
                  </a:cubicBezTo>
                  <a:cubicBezTo>
                    <a:pt x="3027" y="93"/>
                    <a:pt x="3094" y="139"/>
                    <a:pt x="3133" y="163"/>
                  </a:cubicBezTo>
                  <a:cubicBezTo>
                    <a:pt x="3133" y="106"/>
                    <a:pt x="3123" y="57"/>
                    <a:pt x="3094" y="4"/>
                  </a:cubicBezTo>
                  <a:lnTo>
                    <a:pt x="309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696;p62">
              <a:extLst>
                <a:ext uri="{FF2B5EF4-FFF2-40B4-BE49-F238E27FC236}">
                  <a16:creationId xmlns:a16="http://schemas.microsoft.com/office/drawing/2014/main" id="{4DD15587-36B3-496A-9F95-BAF2C7B09575}"/>
                </a:ext>
              </a:extLst>
            </p:cNvPr>
            <p:cNvSpPr/>
            <p:nvPr/>
          </p:nvSpPr>
          <p:spPr>
            <a:xfrm>
              <a:off x="7352579" y="2290882"/>
              <a:ext cx="1719" cy="59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50" y="0"/>
                  </a:moveTo>
                  <a:cubicBezTo>
                    <a:pt x="28" y="0"/>
                    <a:pt x="11" y="7"/>
                    <a:pt x="0" y="28"/>
                  </a:cubicBezTo>
                  <a:lnTo>
                    <a:pt x="25" y="28"/>
                  </a:lnTo>
                  <a:cubicBezTo>
                    <a:pt x="35" y="32"/>
                    <a:pt x="43" y="32"/>
                    <a:pt x="53" y="32"/>
                  </a:cubicBezTo>
                  <a:cubicBezTo>
                    <a:pt x="71" y="32"/>
                    <a:pt x="89" y="28"/>
                    <a:pt x="89" y="11"/>
                  </a:cubicBezTo>
                  <a:lnTo>
                    <a:pt x="92" y="11"/>
                  </a:lnTo>
                  <a:cubicBezTo>
                    <a:pt x="92" y="11"/>
                    <a:pt x="89" y="7"/>
                    <a:pt x="82" y="4"/>
                  </a:cubicBezTo>
                  <a:cubicBezTo>
                    <a:pt x="74" y="4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697;p62">
              <a:extLst>
                <a:ext uri="{FF2B5EF4-FFF2-40B4-BE49-F238E27FC236}">
                  <a16:creationId xmlns:a16="http://schemas.microsoft.com/office/drawing/2014/main" id="{090AF6CD-1B8F-407A-8EAC-85B3277DF964}"/>
                </a:ext>
              </a:extLst>
            </p:cNvPr>
            <p:cNvSpPr/>
            <p:nvPr/>
          </p:nvSpPr>
          <p:spPr>
            <a:xfrm>
              <a:off x="7358643" y="2280806"/>
              <a:ext cx="1793" cy="1072"/>
            </a:xfrm>
            <a:custGeom>
              <a:avLst/>
              <a:gdLst/>
              <a:ahLst/>
              <a:cxnLst/>
              <a:rect l="l" t="t" r="r" b="b"/>
              <a:pathLst>
                <a:path w="97" h="58" extrusionOk="0">
                  <a:moveTo>
                    <a:pt x="97" y="1"/>
                  </a:moveTo>
                  <a:lnTo>
                    <a:pt x="1" y="57"/>
                  </a:lnTo>
                  <a:lnTo>
                    <a:pt x="33" y="5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698;p62">
              <a:extLst>
                <a:ext uri="{FF2B5EF4-FFF2-40B4-BE49-F238E27FC236}">
                  <a16:creationId xmlns:a16="http://schemas.microsoft.com/office/drawing/2014/main" id="{059C27CA-C6E5-45D5-8F6B-5E73E8137205}"/>
                </a:ext>
              </a:extLst>
            </p:cNvPr>
            <p:cNvSpPr/>
            <p:nvPr/>
          </p:nvSpPr>
          <p:spPr>
            <a:xfrm>
              <a:off x="7359179" y="2273171"/>
              <a:ext cx="4918" cy="5306"/>
            </a:xfrm>
            <a:custGeom>
              <a:avLst/>
              <a:gdLst/>
              <a:ahLst/>
              <a:cxnLst/>
              <a:rect l="l" t="t" r="r" b="b"/>
              <a:pathLst>
                <a:path w="266" h="287" extrusionOk="0">
                  <a:moveTo>
                    <a:pt x="159" y="0"/>
                  </a:moveTo>
                  <a:lnTo>
                    <a:pt x="159" y="0"/>
                  </a:lnTo>
                  <a:cubicBezTo>
                    <a:pt x="166" y="85"/>
                    <a:pt x="53" y="187"/>
                    <a:pt x="1" y="286"/>
                  </a:cubicBezTo>
                  <a:lnTo>
                    <a:pt x="117" y="283"/>
                  </a:lnTo>
                  <a:lnTo>
                    <a:pt x="92" y="258"/>
                  </a:lnTo>
                  <a:cubicBezTo>
                    <a:pt x="78" y="159"/>
                    <a:pt x="266" y="92"/>
                    <a:pt x="15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699;p62">
              <a:extLst>
                <a:ext uri="{FF2B5EF4-FFF2-40B4-BE49-F238E27FC236}">
                  <a16:creationId xmlns:a16="http://schemas.microsoft.com/office/drawing/2014/main" id="{E963070C-B20E-4832-971E-73DA2644CD25}"/>
                </a:ext>
              </a:extLst>
            </p:cNvPr>
            <p:cNvSpPr/>
            <p:nvPr/>
          </p:nvSpPr>
          <p:spPr>
            <a:xfrm>
              <a:off x="7359050" y="2266293"/>
              <a:ext cx="1128" cy="1257"/>
            </a:xfrm>
            <a:custGeom>
              <a:avLst/>
              <a:gdLst/>
              <a:ahLst/>
              <a:cxnLst/>
              <a:rect l="l" t="t" r="r" b="b"/>
              <a:pathLst>
                <a:path w="61" h="68" extrusionOk="0">
                  <a:moveTo>
                    <a:pt x="60" y="11"/>
                  </a:moveTo>
                  <a:lnTo>
                    <a:pt x="60" y="11"/>
                  </a:lnTo>
                  <a:cubicBezTo>
                    <a:pt x="60" y="11"/>
                    <a:pt x="59" y="12"/>
                    <a:pt x="56" y="15"/>
                  </a:cubicBezTo>
                  <a:lnTo>
                    <a:pt x="57" y="15"/>
                  </a:lnTo>
                  <a:lnTo>
                    <a:pt x="60" y="11"/>
                  </a:lnTo>
                  <a:close/>
                  <a:moveTo>
                    <a:pt x="21" y="0"/>
                  </a:moveTo>
                  <a:cubicBezTo>
                    <a:pt x="15" y="28"/>
                    <a:pt x="8" y="43"/>
                    <a:pt x="0" y="54"/>
                  </a:cubicBezTo>
                  <a:cubicBezTo>
                    <a:pt x="4" y="57"/>
                    <a:pt x="8" y="61"/>
                    <a:pt x="8" y="68"/>
                  </a:cubicBezTo>
                  <a:cubicBezTo>
                    <a:pt x="35" y="35"/>
                    <a:pt x="50" y="21"/>
                    <a:pt x="56" y="15"/>
                  </a:cubicBezTo>
                  <a:lnTo>
                    <a:pt x="50" y="15"/>
                  </a:lnTo>
                  <a:cubicBezTo>
                    <a:pt x="43" y="15"/>
                    <a:pt x="32" y="11"/>
                    <a:pt x="2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700;p62">
              <a:extLst>
                <a:ext uri="{FF2B5EF4-FFF2-40B4-BE49-F238E27FC236}">
                  <a16:creationId xmlns:a16="http://schemas.microsoft.com/office/drawing/2014/main" id="{3E6CC547-F006-4095-BA09-03DF7696BD9B}"/>
                </a:ext>
              </a:extLst>
            </p:cNvPr>
            <p:cNvSpPr/>
            <p:nvPr/>
          </p:nvSpPr>
          <p:spPr>
            <a:xfrm>
              <a:off x="7358717" y="2266959"/>
              <a:ext cx="351" cy="536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8" y="0"/>
                  </a:moveTo>
                  <a:cubicBezTo>
                    <a:pt x="5" y="0"/>
                    <a:pt x="0" y="7"/>
                    <a:pt x="0" y="14"/>
                  </a:cubicBezTo>
                  <a:cubicBezTo>
                    <a:pt x="0" y="21"/>
                    <a:pt x="0" y="28"/>
                    <a:pt x="8" y="28"/>
                  </a:cubicBezTo>
                  <a:cubicBezTo>
                    <a:pt x="8" y="28"/>
                    <a:pt x="15" y="25"/>
                    <a:pt x="18" y="18"/>
                  </a:cubicBezTo>
                  <a:cubicBezTo>
                    <a:pt x="15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701;p62">
              <a:extLst>
                <a:ext uri="{FF2B5EF4-FFF2-40B4-BE49-F238E27FC236}">
                  <a16:creationId xmlns:a16="http://schemas.microsoft.com/office/drawing/2014/main" id="{A6B4BBCA-CCF5-4624-9E0C-68A7E0F09037}"/>
                </a:ext>
              </a:extLst>
            </p:cNvPr>
            <p:cNvSpPr/>
            <p:nvPr/>
          </p:nvSpPr>
          <p:spPr>
            <a:xfrm>
              <a:off x="7359974" y="2262041"/>
              <a:ext cx="1904" cy="2034"/>
            </a:xfrm>
            <a:custGeom>
              <a:avLst/>
              <a:gdLst/>
              <a:ahLst/>
              <a:cxnLst/>
              <a:rect l="l" t="t" r="r" b="b"/>
              <a:pathLst>
                <a:path w="103" h="110" extrusionOk="0">
                  <a:moveTo>
                    <a:pt x="53" y="0"/>
                  </a:moveTo>
                  <a:cubicBezTo>
                    <a:pt x="38" y="0"/>
                    <a:pt x="21" y="11"/>
                    <a:pt x="0" y="29"/>
                  </a:cubicBezTo>
                  <a:lnTo>
                    <a:pt x="7" y="29"/>
                  </a:lnTo>
                  <a:cubicBezTo>
                    <a:pt x="28" y="29"/>
                    <a:pt x="4" y="82"/>
                    <a:pt x="21" y="110"/>
                  </a:cubicBezTo>
                  <a:lnTo>
                    <a:pt x="102" y="68"/>
                  </a:lnTo>
                  <a:cubicBezTo>
                    <a:pt x="88" y="29"/>
                    <a:pt x="74" y="0"/>
                    <a:pt x="5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702;p62">
              <a:extLst>
                <a:ext uri="{FF2B5EF4-FFF2-40B4-BE49-F238E27FC236}">
                  <a16:creationId xmlns:a16="http://schemas.microsoft.com/office/drawing/2014/main" id="{98B9687D-63C2-4CF0-957F-1B728E921155}"/>
                </a:ext>
              </a:extLst>
            </p:cNvPr>
            <p:cNvSpPr/>
            <p:nvPr/>
          </p:nvSpPr>
          <p:spPr>
            <a:xfrm>
              <a:off x="7363228" y="2263150"/>
              <a:ext cx="813" cy="407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36" y="1"/>
                  </a:moveTo>
                  <a:cubicBezTo>
                    <a:pt x="1" y="1"/>
                    <a:pt x="1" y="12"/>
                    <a:pt x="8" y="22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703;p62">
              <a:extLst>
                <a:ext uri="{FF2B5EF4-FFF2-40B4-BE49-F238E27FC236}">
                  <a16:creationId xmlns:a16="http://schemas.microsoft.com/office/drawing/2014/main" id="{5DF6444E-3D83-4094-8383-E202F978C6AF}"/>
                </a:ext>
              </a:extLst>
            </p:cNvPr>
            <p:cNvSpPr/>
            <p:nvPr/>
          </p:nvSpPr>
          <p:spPr>
            <a:xfrm>
              <a:off x="7361934" y="2263539"/>
              <a:ext cx="2034" cy="869"/>
            </a:xfrm>
            <a:custGeom>
              <a:avLst/>
              <a:gdLst/>
              <a:ahLst/>
              <a:cxnLst/>
              <a:rect l="l" t="t" r="r" b="b"/>
              <a:pathLst>
                <a:path w="110" h="47" extrusionOk="0">
                  <a:moveTo>
                    <a:pt x="78" y="1"/>
                  </a:moveTo>
                  <a:lnTo>
                    <a:pt x="0" y="47"/>
                  </a:lnTo>
                  <a:cubicBezTo>
                    <a:pt x="43" y="33"/>
                    <a:pt x="85" y="40"/>
                    <a:pt x="46" y="22"/>
                  </a:cubicBezTo>
                  <a:lnTo>
                    <a:pt x="46" y="22"/>
                  </a:lnTo>
                  <a:cubicBezTo>
                    <a:pt x="67" y="29"/>
                    <a:pt x="81" y="33"/>
                    <a:pt x="89" y="33"/>
                  </a:cubicBezTo>
                  <a:cubicBezTo>
                    <a:pt x="110" y="33"/>
                    <a:pt x="89" y="15"/>
                    <a:pt x="7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704;p62">
              <a:extLst>
                <a:ext uri="{FF2B5EF4-FFF2-40B4-BE49-F238E27FC236}">
                  <a16:creationId xmlns:a16="http://schemas.microsoft.com/office/drawing/2014/main" id="{CD316336-71D1-402E-987B-83D12A85BBD5}"/>
                </a:ext>
              </a:extLst>
            </p:cNvPr>
            <p:cNvSpPr/>
            <p:nvPr/>
          </p:nvSpPr>
          <p:spPr>
            <a:xfrm>
              <a:off x="7360880" y="2265313"/>
              <a:ext cx="2311" cy="2292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53" y="1"/>
                  </a:moveTo>
                  <a:cubicBezTo>
                    <a:pt x="0" y="71"/>
                    <a:pt x="11" y="124"/>
                    <a:pt x="46" y="124"/>
                  </a:cubicBezTo>
                  <a:cubicBezTo>
                    <a:pt x="67" y="124"/>
                    <a:pt x="96" y="107"/>
                    <a:pt x="124" y="64"/>
                  </a:cubicBezTo>
                  <a:lnTo>
                    <a:pt x="124" y="64"/>
                  </a:lnTo>
                  <a:cubicBezTo>
                    <a:pt x="107" y="75"/>
                    <a:pt x="92" y="78"/>
                    <a:pt x="82" y="78"/>
                  </a:cubicBezTo>
                  <a:cubicBezTo>
                    <a:pt x="53" y="78"/>
                    <a:pt x="57" y="36"/>
                    <a:pt x="5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705;p62">
              <a:extLst>
                <a:ext uri="{FF2B5EF4-FFF2-40B4-BE49-F238E27FC236}">
                  <a16:creationId xmlns:a16="http://schemas.microsoft.com/office/drawing/2014/main" id="{5BFFC7CD-3BB8-45A7-B6F2-A4F2FD80EEA0}"/>
                </a:ext>
              </a:extLst>
            </p:cNvPr>
            <p:cNvSpPr/>
            <p:nvPr/>
          </p:nvSpPr>
          <p:spPr>
            <a:xfrm>
              <a:off x="7363949" y="2273689"/>
              <a:ext cx="1054" cy="1645"/>
            </a:xfrm>
            <a:custGeom>
              <a:avLst/>
              <a:gdLst/>
              <a:ahLst/>
              <a:cxnLst/>
              <a:rect l="l" t="t" r="r" b="b"/>
              <a:pathLst>
                <a:path w="57" h="89" extrusionOk="0">
                  <a:moveTo>
                    <a:pt x="29" y="0"/>
                  </a:moveTo>
                  <a:cubicBezTo>
                    <a:pt x="4" y="0"/>
                    <a:pt x="25" y="77"/>
                    <a:pt x="1" y="88"/>
                  </a:cubicBezTo>
                  <a:lnTo>
                    <a:pt x="1" y="88"/>
                  </a:lnTo>
                  <a:lnTo>
                    <a:pt x="57" y="64"/>
                  </a:lnTo>
                  <a:cubicBezTo>
                    <a:pt x="50" y="43"/>
                    <a:pt x="43" y="25"/>
                    <a:pt x="40" y="4"/>
                  </a:cubicBezTo>
                  <a:cubicBezTo>
                    <a:pt x="36" y="4"/>
                    <a:pt x="32" y="0"/>
                    <a:pt x="29" y="0"/>
                  </a:cubicBezTo>
                  <a:close/>
                  <a:moveTo>
                    <a:pt x="1" y="88"/>
                  </a:moveTo>
                  <a:lnTo>
                    <a:pt x="1" y="88"/>
                  </a:lnTo>
                  <a:cubicBezTo>
                    <a:pt x="1" y="88"/>
                    <a:pt x="1" y="88"/>
                    <a:pt x="1" y="88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706;p62">
              <a:extLst>
                <a:ext uri="{FF2B5EF4-FFF2-40B4-BE49-F238E27FC236}">
                  <a16:creationId xmlns:a16="http://schemas.microsoft.com/office/drawing/2014/main" id="{D58904B9-3746-42F0-A942-60A4B306FF06}"/>
                </a:ext>
              </a:extLst>
            </p:cNvPr>
            <p:cNvSpPr/>
            <p:nvPr/>
          </p:nvSpPr>
          <p:spPr>
            <a:xfrm>
              <a:off x="7365521" y="2255515"/>
              <a:ext cx="1387" cy="2163"/>
            </a:xfrm>
            <a:custGeom>
              <a:avLst/>
              <a:gdLst/>
              <a:ahLst/>
              <a:cxnLst/>
              <a:rect l="l" t="t" r="r" b="b"/>
              <a:pathLst>
                <a:path w="75" h="117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28"/>
                    <a:pt x="14" y="81"/>
                    <a:pt x="14" y="117"/>
                  </a:cubicBezTo>
                  <a:lnTo>
                    <a:pt x="75" y="92"/>
                  </a:lnTo>
                  <a:cubicBezTo>
                    <a:pt x="47" y="64"/>
                    <a:pt x="29" y="14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707;p62">
              <a:extLst>
                <a:ext uri="{FF2B5EF4-FFF2-40B4-BE49-F238E27FC236}">
                  <a16:creationId xmlns:a16="http://schemas.microsoft.com/office/drawing/2014/main" id="{6C84570A-D803-4053-970F-245685E9DF05}"/>
                </a:ext>
              </a:extLst>
            </p:cNvPr>
            <p:cNvSpPr/>
            <p:nvPr/>
          </p:nvSpPr>
          <p:spPr>
            <a:xfrm>
              <a:off x="7366889" y="2256550"/>
              <a:ext cx="1590" cy="943"/>
            </a:xfrm>
            <a:custGeom>
              <a:avLst/>
              <a:gdLst/>
              <a:ahLst/>
              <a:cxnLst/>
              <a:rect l="l" t="t" r="r" b="b"/>
              <a:pathLst>
                <a:path w="86" h="51" extrusionOk="0">
                  <a:moveTo>
                    <a:pt x="85" y="0"/>
                  </a:moveTo>
                  <a:lnTo>
                    <a:pt x="1" y="36"/>
                  </a:lnTo>
                  <a:cubicBezTo>
                    <a:pt x="8" y="43"/>
                    <a:pt x="18" y="50"/>
                    <a:pt x="29" y="50"/>
                  </a:cubicBezTo>
                  <a:cubicBezTo>
                    <a:pt x="43" y="50"/>
                    <a:pt x="64" y="36"/>
                    <a:pt x="85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708;p62">
              <a:extLst>
                <a:ext uri="{FF2B5EF4-FFF2-40B4-BE49-F238E27FC236}">
                  <a16:creationId xmlns:a16="http://schemas.microsoft.com/office/drawing/2014/main" id="{9362ADCC-E0A8-4604-BC33-A1E341F6A880}"/>
                </a:ext>
              </a:extLst>
            </p:cNvPr>
            <p:cNvSpPr/>
            <p:nvPr/>
          </p:nvSpPr>
          <p:spPr>
            <a:xfrm>
              <a:off x="7363691" y="2264001"/>
              <a:ext cx="3087" cy="1461"/>
            </a:xfrm>
            <a:custGeom>
              <a:avLst/>
              <a:gdLst/>
              <a:ahLst/>
              <a:cxnLst/>
              <a:rect l="l" t="t" r="r" b="b"/>
              <a:pathLst>
                <a:path w="167" h="79" extrusionOk="0">
                  <a:moveTo>
                    <a:pt x="167" y="1"/>
                  </a:moveTo>
                  <a:lnTo>
                    <a:pt x="0" y="79"/>
                  </a:lnTo>
                  <a:lnTo>
                    <a:pt x="152" y="2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709;p62">
              <a:extLst>
                <a:ext uri="{FF2B5EF4-FFF2-40B4-BE49-F238E27FC236}">
                  <a16:creationId xmlns:a16="http://schemas.microsoft.com/office/drawing/2014/main" id="{DFFA21F0-A345-43AB-BD76-EF621B6C8B30}"/>
                </a:ext>
              </a:extLst>
            </p:cNvPr>
            <p:cNvSpPr/>
            <p:nvPr/>
          </p:nvSpPr>
          <p:spPr>
            <a:xfrm>
              <a:off x="7367739" y="2250800"/>
              <a:ext cx="2440" cy="203"/>
            </a:xfrm>
            <a:custGeom>
              <a:avLst/>
              <a:gdLst/>
              <a:ahLst/>
              <a:cxnLst/>
              <a:rect l="l" t="t" r="r" b="b"/>
              <a:pathLst>
                <a:path w="132" h="11" extrusionOk="0">
                  <a:moveTo>
                    <a:pt x="0" y="1"/>
                  </a:moveTo>
                  <a:lnTo>
                    <a:pt x="82" y="11"/>
                  </a:lnTo>
                  <a:lnTo>
                    <a:pt x="132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710;p62">
              <a:extLst>
                <a:ext uri="{FF2B5EF4-FFF2-40B4-BE49-F238E27FC236}">
                  <a16:creationId xmlns:a16="http://schemas.microsoft.com/office/drawing/2014/main" id="{374FB683-DE3F-4556-81E6-EF8ADB7D7198}"/>
                </a:ext>
              </a:extLst>
            </p:cNvPr>
            <p:cNvSpPr/>
            <p:nvPr/>
          </p:nvSpPr>
          <p:spPr>
            <a:xfrm>
              <a:off x="7370624" y="2245901"/>
              <a:ext cx="3291" cy="2422"/>
            </a:xfrm>
            <a:custGeom>
              <a:avLst/>
              <a:gdLst/>
              <a:ahLst/>
              <a:cxnLst/>
              <a:rect l="l" t="t" r="r" b="b"/>
              <a:pathLst>
                <a:path w="178" h="131" extrusionOk="0">
                  <a:moveTo>
                    <a:pt x="141" y="0"/>
                  </a:moveTo>
                  <a:cubicBezTo>
                    <a:pt x="89" y="0"/>
                    <a:pt x="40" y="7"/>
                    <a:pt x="1" y="32"/>
                  </a:cubicBezTo>
                  <a:cubicBezTo>
                    <a:pt x="50" y="32"/>
                    <a:pt x="14" y="113"/>
                    <a:pt x="78" y="131"/>
                  </a:cubicBezTo>
                  <a:cubicBezTo>
                    <a:pt x="96" y="54"/>
                    <a:pt x="128" y="15"/>
                    <a:pt x="17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711;p62">
              <a:extLst>
                <a:ext uri="{FF2B5EF4-FFF2-40B4-BE49-F238E27FC236}">
                  <a16:creationId xmlns:a16="http://schemas.microsoft.com/office/drawing/2014/main" id="{AEB1779D-E98C-4A30-920E-9A3AB62247CE}"/>
                </a:ext>
              </a:extLst>
            </p:cNvPr>
            <p:cNvSpPr/>
            <p:nvPr/>
          </p:nvSpPr>
          <p:spPr>
            <a:xfrm>
              <a:off x="7373896" y="2245771"/>
              <a:ext cx="1775" cy="203"/>
            </a:xfrm>
            <a:custGeom>
              <a:avLst/>
              <a:gdLst/>
              <a:ahLst/>
              <a:cxnLst/>
              <a:rect l="l" t="t" r="r" b="b"/>
              <a:pathLst>
                <a:path w="96" h="11" extrusionOk="0">
                  <a:moveTo>
                    <a:pt x="54" y="0"/>
                  </a:moveTo>
                  <a:cubicBezTo>
                    <a:pt x="36" y="0"/>
                    <a:pt x="18" y="4"/>
                    <a:pt x="0" y="7"/>
                  </a:cubicBezTo>
                  <a:cubicBezTo>
                    <a:pt x="18" y="10"/>
                    <a:pt x="32" y="10"/>
                    <a:pt x="46" y="10"/>
                  </a:cubicBezTo>
                  <a:cubicBezTo>
                    <a:pt x="64" y="10"/>
                    <a:pt x="82" y="7"/>
                    <a:pt x="96" y="7"/>
                  </a:cubicBezTo>
                  <a:cubicBezTo>
                    <a:pt x="82" y="4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712;p62">
              <a:extLst>
                <a:ext uri="{FF2B5EF4-FFF2-40B4-BE49-F238E27FC236}">
                  <a16:creationId xmlns:a16="http://schemas.microsoft.com/office/drawing/2014/main" id="{3865E32A-4B81-4D60-9CC8-D77B6277C38C}"/>
                </a:ext>
              </a:extLst>
            </p:cNvPr>
            <p:cNvSpPr/>
            <p:nvPr/>
          </p:nvSpPr>
          <p:spPr>
            <a:xfrm>
              <a:off x="7369182" y="2252631"/>
              <a:ext cx="1072" cy="1849"/>
            </a:xfrm>
            <a:custGeom>
              <a:avLst/>
              <a:gdLst/>
              <a:ahLst/>
              <a:cxnLst/>
              <a:rect l="l" t="t" r="r" b="b"/>
              <a:pathLst>
                <a:path w="58" h="100" extrusionOk="0">
                  <a:moveTo>
                    <a:pt x="18" y="0"/>
                  </a:moveTo>
                  <a:cubicBezTo>
                    <a:pt x="0" y="46"/>
                    <a:pt x="28" y="85"/>
                    <a:pt x="36" y="100"/>
                  </a:cubicBezTo>
                  <a:cubicBezTo>
                    <a:pt x="43" y="93"/>
                    <a:pt x="50" y="82"/>
                    <a:pt x="57" y="7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713;p62">
              <a:extLst>
                <a:ext uri="{FF2B5EF4-FFF2-40B4-BE49-F238E27FC236}">
                  <a16:creationId xmlns:a16="http://schemas.microsoft.com/office/drawing/2014/main" id="{D17F271E-B5E3-4631-B4B0-B895797A90FA}"/>
                </a:ext>
              </a:extLst>
            </p:cNvPr>
            <p:cNvSpPr/>
            <p:nvPr/>
          </p:nvSpPr>
          <p:spPr>
            <a:xfrm>
              <a:off x="7370235" y="2253019"/>
              <a:ext cx="795" cy="1072"/>
            </a:xfrm>
            <a:custGeom>
              <a:avLst/>
              <a:gdLst/>
              <a:ahLst/>
              <a:cxnLst/>
              <a:rect l="l" t="t" r="r" b="b"/>
              <a:pathLst>
                <a:path w="43" h="58" extrusionOk="0">
                  <a:moveTo>
                    <a:pt x="43" y="0"/>
                  </a:moveTo>
                  <a:lnTo>
                    <a:pt x="43" y="0"/>
                  </a:lnTo>
                  <a:cubicBezTo>
                    <a:pt x="38" y="5"/>
                    <a:pt x="32" y="14"/>
                    <a:pt x="22" y="28"/>
                  </a:cubicBezTo>
                  <a:lnTo>
                    <a:pt x="22" y="28"/>
                  </a:lnTo>
                  <a:cubicBezTo>
                    <a:pt x="31" y="16"/>
                    <a:pt x="38" y="7"/>
                    <a:pt x="43" y="0"/>
                  </a:cubicBezTo>
                  <a:close/>
                  <a:moveTo>
                    <a:pt x="22" y="28"/>
                  </a:moveTo>
                  <a:cubicBezTo>
                    <a:pt x="16" y="35"/>
                    <a:pt x="9" y="44"/>
                    <a:pt x="0" y="54"/>
                  </a:cubicBezTo>
                  <a:lnTo>
                    <a:pt x="0" y="57"/>
                  </a:lnTo>
                  <a:cubicBezTo>
                    <a:pt x="9" y="46"/>
                    <a:pt x="16" y="36"/>
                    <a:pt x="22" y="28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714;p62">
              <a:extLst>
                <a:ext uri="{FF2B5EF4-FFF2-40B4-BE49-F238E27FC236}">
                  <a16:creationId xmlns:a16="http://schemas.microsoft.com/office/drawing/2014/main" id="{444139F3-A044-4D6D-A519-0C93ED395B64}"/>
                </a:ext>
              </a:extLst>
            </p:cNvPr>
            <p:cNvSpPr/>
            <p:nvPr/>
          </p:nvSpPr>
          <p:spPr>
            <a:xfrm>
              <a:off x="7369773" y="2254461"/>
              <a:ext cx="148" cy="14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4" y="1"/>
                  </a:moveTo>
                  <a:lnTo>
                    <a:pt x="1" y="7"/>
                  </a:lnTo>
                  <a:lnTo>
                    <a:pt x="7" y="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715;p62">
              <a:extLst>
                <a:ext uri="{FF2B5EF4-FFF2-40B4-BE49-F238E27FC236}">
                  <a16:creationId xmlns:a16="http://schemas.microsoft.com/office/drawing/2014/main" id="{D26D93AA-FEDC-4C68-98C8-A1975B958A78}"/>
                </a:ext>
              </a:extLst>
            </p:cNvPr>
            <p:cNvSpPr/>
            <p:nvPr/>
          </p:nvSpPr>
          <p:spPr>
            <a:xfrm>
              <a:off x="7367425" y="2260211"/>
              <a:ext cx="2958" cy="1331"/>
            </a:xfrm>
            <a:custGeom>
              <a:avLst/>
              <a:gdLst/>
              <a:ahLst/>
              <a:cxnLst/>
              <a:rect l="l" t="t" r="r" b="b"/>
              <a:pathLst>
                <a:path w="160" h="72" extrusionOk="0">
                  <a:moveTo>
                    <a:pt x="13" y="15"/>
                  </a:moveTo>
                  <a:cubicBezTo>
                    <a:pt x="9" y="16"/>
                    <a:pt x="5" y="16"/>
                    <a:pt x="0" y="18"/>
                  </a:cubicBezTo>
                  <a:cubicBezTo>
                    <a:pt x="5" y="17"/>
                    <a:pt x="9" y="16"/>
                    <a:pt x="13" y="15"/>
                  </a:cubicBezTo>
                  <a:close/>
                  <a:moveTo>
                    <a:pt x="99" y="1"/>
                  </a:moveTo>
                  <a:cubicBezTo>
                    <a:pt x="72" y="1"/>
                    <a:pt x="41" y="9"/>
                    <a:pt x="13" y="15"/>
                  </a:cubicBezTo>
                  <a:lnTo>
                    <a:pt x="13" y="15"/>
                  </a:lnTo>
                  <a:cubicBezTo>
                    <a:pt x="18" y="15"/>
                    <a:pt x="23" y="15"/>
                    <a:pt x="28" y="15"/>
                  </a:cubicBezTo>
                  <a:cubicBezTo>
                    <a:pt x="95" y="15"/>
                    <a:pt x="102" y="68"/>
                    <a:pt x="159" y="71"/>
                  </a:cubicBezTo>
                  <a:cubicBezTo>
                    <a:pt x="159" y="15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716;p62">
              <a:extLst>
                <a:ext uri="{FF2B5EF4-FFF2-40B4-BE49-F238E27FC236}">
                  <a16:creationId xmlns:a16="http://schemas.microsoft.com/office/drawing/2014/main" id="{DA0C62F0-975B-465D-B6A1-069CB48C2BAD}"/>
                </a:ext>
              </a:extLst>
            </p:cNvPr>
            <p:cNvSpPr/>
            <p:nvPr/>
          </p:nvSpPr>
          <p:spPr>
            <a:xfrm>
              <a:off x="7368923" y="2256291"/>
              <a:ext cx="1775" cy="1461"/>
            </a:xfrm>
            <a:custGeom>
              <a:avLst/>
              <a:gdLst/>
              <a:ahLst/>
              <a:cxnLst/>
              <a:rect l="l" t="t" r="r" b="b"/>
              <a:pathLst>
                <a:path w="96" h="79" extrusionOk="0">
                  <a:moveTo>
                    <a:pt x="96" y="1"/>
                  </a:moveTo>
                  <a:cubicBezTo>
                    <a:pt x="64" y="11"/>
                    <a:pt x="32" y="25"/>
                    <a:pt x="0" y="36"/>
                  </a:cubicBezTo>
                  <a:lnTo>
                    <a:pt x="4" y="36"/>
                  </a:lnTo>
                  <a:cubicBezTo>
                    <a:pt x="32" y="36"/>
                    <a:pt x="47" y="64"/>
                    <a:pt x="60" y="78"/>
                  </a:cubicBezTo>
                  <a:cubicBezTo>
                    <a:pt x="71" y="53"/>
                    <a:pt x="81" y="25"/>
                    <a:pt x="9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717;p62">
              <a:extLst>
                <a:ext uri="{FF2B5EF4-FFF2-40B4-BE49-F238E27FC236}">
                  <a16:creationId xmlns:a16="http://schemas.microsoft.com/office/drawing/2014/main" id="{A644499B-376A-4764-86E2-D920A6A22205}"/>
                </a:ext>
              </a:extLst>
            </p:cNvPr>
            <p:cNvSpPr/>
            <p:nvPr/>
          </p:nvSpPr>
          <p:spPr>
            <a:xfrm>
              <a:off x="7370679" y="2255829"/>
              <a:ext cx="869" cy="481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19" y="0"/>
                  </a:moveTo>
                  <a:lnTo>
                    <a:pt x="1" y="26"/>
                  </a:lnTo>
                  <a:lnTo>
                    <a:pt x="1" y="26"/>
                  </a:lnTo>
                  <a:lnTo>
                    <a:pt x="4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718;p62">
              <a:extLst>
                <a:ext uri="{FF2B5EF4-FFF2-40B4-BE49-F238E27FC236}">
                  <a16:creationId xmlns:a16="http://schemas.microsoft.com/office/drawing/2014/main" id="{3426361E-1AE2-433E-B01C-D74D63D06FCB}"/>
                </a:ext>
              </a:extLst>
            </p:cNvPr>
            <p:cNvSpPr/>
            <p:nvPr/>
          </p:nvSpPr>
          <p:spPr>
            <a:xfrm>
              <a:off x="7373822" y="2247787"/>
              <a:ext cx="2958" cy="2182"/>
            </a:xfrm>
            <a:custGeom>
              <a:avLst/>
              <a:gdLst/>
              <a:ahLst/>
              <a:cxnLst/>
              <a:rect l="l" t="t" r="r" b="b"/>
              <a:pathLst>
                <a:path w="160" h="118" extrusionOk="0">
                  <a:moveTo>
                    <a:pt x="159" y="1"/>
                  </a:moveTo>
                  <a:cubicBezTo>
                    <a:pt x="125" y="29"/>
                    <a:pt x="92" y="50"/>
                    <a:pt x="43" y="50"/>
                  </a:cubicBezTo>
                  <a:cubicBezTo>
                    <a:pt x="1" y="86"/>
                    <a:pt x="46" y="103"/>
                    <a:pt x="71" y="117"/>
                  </a:cubicBezTo>
                  <a:cubicBezTo>
                    <a:pt x="107" y="86"/>
                    <a:pt x="135" y="47"/>
                    <a:pt x="15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719;p62">
              <a:extLst>
                <a:ext uri="{FF2B5EF4-FFF2-40B4-BE49-F238E27FC236}">
                  <a16:creationId xmlns:a16="http://schemas.microsoft.com/office/drawing/2014/main" id="{EBEC567F-6D7D-4ED1-BC13-0D5028080BCF}"/>
                </a:ext>
              </a:extLst>
            </p:cNvPr>
            <p:cNvSpPr/>
            <p:nvPr/>
          </p:nvSpPr>
          <p:spPr>
            <a:xfrm>
              <a:off x="7372528" y="2251318"/>
              <a:ext cx="129" cy="148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7" y="1"/>
                  </a:moveTo>
                  <a:lnTo>
                    <a:pt x="0" y="4"/>
                  </a:lnTo>
                  <a:cubicBezTo>
                    <a:pt x="4" y="8"/>
                    <a:pt x="4" y="8"/>
                    <a:pt x="7" y="8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720;p62">
              <a:extLst>
                <a:ext uri="{FF2B5EF4-FFF2-40B4-BE49-F238E27FC236}">
                  <a16:creationId xmlns:a16="http://schemas.microsoft.com/office/drawing/2014/main" id="{028BEBC0-D04C-49E9-BA68-117FA0B83C59}"/>
                </a:ext>
              </a:extLst>
            </p:cNvPr>
            <p:cNvSpPr/>
            <p:nvPr/>
          </p:nvSpPr>
          <p:spPr>
            <a:xfrm>
              <a:off x="7383122" y="2242758"/>
              <a:ext cx="129" cy="277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lnTo>
                    <a:pt x="0" y="7"/>
                  </a:lnTo>
                  <a:lnTo>
                    <a:pt x="7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721;p62">
              <a:extLst>
                <a:ext uri="{FF2B5EF4-FFF2-40B4-BE49-F238E27FC236}">
                  <a16:creationId xmlns:a16="http://schemas.microsoft.com/office/drawing/2014/main" id="{54BCD55C-1F34-41BC-BB68-C1798D451C3E}"/>
                </a:ext>
              </a:extLst>
            </p:cNvPr>
            <p:cNvSpPr/>
            <p:nvPr/>
          </p:nvSpPr>
          <p:spPr>
            <a:xfrm>
              <a:off x="7373767" y="2249950"/>
              <a:ext cx="1645" cy="943"/>
            </a:xfrm>
            <a:custGeom>
              <a:avLst/>
              <a:gdLst/>
              <a:ahLst/>
              <a:cxnLst/>
              <a:rect l="l" t="t" r="r" b="b"/>
              <a:pathLst>
                <a:path w="89" h="51" extrusionOk="0">
                  <a:moveTo>
                    <a:pt x="74" y="0"/>
                  </a:moveTo>
                  <a:cubicBezTo>
                    <a:pt x="49" y="21"/>
                    <a:pt x="25" y="36"/>
                    <a:pt x="0" y="47"/>
                  </a:cubicBezTo>
                  <a:cubicBezTo>
                    <a:pt x="7" y="50"/>
                    <a:pt x="14" y="50"/>
                    <a:pt x="21" y="50"/>
                  </a:cubicBezTo>
                  <a:cubicBezTo>
                    <a:pt x="46" y="50"/>
                    <a:pt x="67" y="43"/>
                    <a:pt x="77" y="14"/>
                  </a:cubicBezTo>
                  <a:cubicBezTo>
                    <a:pt x="89" y="11"/>
                    <a:pt x="85" y="8"/>
                    <a:pt x="74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722;p62">
              <a:extLst>
                <a:ext uri="{FF2B5EF4-FFF2-40B4-BE49-F238E27FC236}">
                  <a16:creationId xmlns:a16="http://schemas.microsoft.com/office/drawing/2014/main" id="{CF52B18C-3F92-4B15-A728-7C518A5B45D7}"/>
                </a:ext>
              </a:extLst>
            </p:cNvPr>
            <p:cNvSpPr/>
            <p:nvPr/>
          </p:nvSpPr>
          <p:spPr>
            <a:xfrm>
              <a:off x="7377427" y="2244847"/>
              <a:ext cx="462" cy="1387"/>
            </a:xfrm>
            <a:custGeom>
              <a:avLst/>
              <a:gdLst/>
              <a:ahLst/>
              <a:cxnLst/>
              <a:rect l="l" t="t" r="r" b="b"/>
              <a:pathLst>
                <a:path w="25" h="75" extrusionOk="0">
                  <a:moveTo>
                    <a:pt x="21" y="0"/>
                  </a:moveTo>
                  <a:cubicBezTo>
                    <a:pt x="7" y="0"/>
                    <a:pt x="0" y="47"/>
                    <a:pt x="3" y="75"/>
                  </a:cubicBezTo>
                  <a:cubicBezTo>
                    <a:pt x="14" y="50"/>
                    <a:pt x="21" y="26"/>
                    <a:pt x="25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723;p62">
              <a:extLst>
                <a:ext uri="{FF2B5EF4-FFF2-40B4-BE49-F238E27FC236}">
                  <a16:creationId xmlns:a16="http://schemas.microsoft.com/office/drawing/2014/main" id="{13E3C706-D382-46B0-B88B-4CE4D20FB114}"/>
                </a:ext>
              </a:extLst>
            </p:cNvPr>
            <p:cNvSpPr/>
            <p:nvPr/>
          </p:nvSpPr>
          <p:spPr>
            <a:xfrm>
              <a:off x="7372380" y="2250597"/>
              <a:ext cx="166" cy="296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1" y="1"/>
                  </a:moveTo>
                  <a:lnTo>
                    <a:pt x="1" y="15"/>
                  </a:lnTo>
                  <a:lnTo>
                    <a:pt x="8" y="15"/>
                  </a:lnTo>
                  <a:cubicBezTo>
                    <a:pt x="4" y="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724;p62">
              <a:extLst>
                <a:ext uri="{FF2B5EF4-FFF2-40B4-BE49-F238E27FC236}">
                  <a16:creationId xmlns:a16="http://schemas.microsoft.com/office/drawing/2014/main" id="{9C4F2A6B-E683-46A7-8548-54A79DC9D971}"/>
                </a:ext>
              </a:extLst>
            </p:cNvPr>
            <p:cNvSpPr/>
            <p:nvPr/>
          </p:nvSpPr>
          <p:spPr>
            <a:xfrm>
              <a:off x="7372528" y="2250800"/>
              <a:ext cx="1257" cy="536"/>
            </a:xfrm>
            <a:custGeom>
              <a:avLst/>
              <a:gdLst/>
              <a:ahLst/>
              <a:cxnLst/>
              <a:rect l="l" t="t" r="r" b="b"/>
              <a:pathLst>
                <a:path w="68" h="29" extrusionOk="0">
                  <a:moveTo>
                    <a:pt x="28" y="1"/>
                  </a:moveTo>
                  <a:cubicBezTo>
                    <a:pt x="17" y="1"/>
                    <a:pt x="10" y="1"/>
                    <a:pt x="0" y="4"/>
                  </a:cubicBezTo>
                  <a:cubicBezTo>
                    <a:pt x="4" y="11"/>
                    <a:pt x="7" y="22"/>
                    <a:pt x="7" y="29"/>
                  </a:cubicBezTo>
                  <a:cubicBezTo>
                    <a:pt x="28" y="22"/>
                    <a:pt x="46" y="14"/>
                    <a:pt x="6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725;p62">
              <a:extLst>
                <a:ext uri="{FF2B5EF4-FFF2-40B4-BE49-F238E27FC236}">
                  <a16:creationId xmlns:a16="http://schemas.microsoft.com/office/drawing/2014/main" id="{2811C0D6-B8F3-4D37-8CA9-2512912042D0}"/>
                </a:ext>
              </a:extLst>
            </p:cNvPr>
            <p:cNvSpPr/>
            <p:nvPr/>
          </p:nvSpPr>
          <p:spPr>
            <a:xfrm>
              <a:off x="7383233" y="2243017"/>
              <a:ext cx="8135" cy="7155"/>
            </a:xfrm>
            <a:custGeom>
              <a:avLst/>
              <a:gdLst/>
              <a:ahLst/>
              <a:cxnLst/>
              <a:rect l="l" t="t" r="r" b="b"/>
              <a:pathLst>
                <a:path w="440" h="38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53"/>
                    <a:pt x="121" y="361"/>
                    <a:pt x="210" y="383"/>
                  </a:cubicBezTo>
                  <a:cubicBezTo>
                    <a:pt x="213" y="386"/>
                    <a:pt x="216" y="386"/>
                    <a:pt x="220" y="386"/>
                  </a:cubicBezTo>
                  <a:lnTo>
                    <a:pt x="220" y="375"/>
                  </a:lnTo>
                  <a:cubicBezTo>
                    <a:pt x="231" y="322"/>
                    <a:pt x="262" y="305"/>
                    <a:pt x="298" y="305"/>
                  </a:cubicBezTo>
                  <a:cubicBezTo>
                    <a:pt x="305" y="305"/>
                    <a:pt x="312" y="305"/>
                    <a:pt x="323" y="308"/>
                  </a:cubicBezTo>
                  <a:cubicBezTo>
                    <a:pt x="347" y="311"/>
                    <a:pt x="372" y="329"/>
                    <a:pt x="386" y="350"/>
                  </a:cubicBezTo>
                  <a:cubicBezTo>
                    <a:pt x="397" y="322"/>
                    <a:pt x="355" y="308"/>
                    <a:pt x="344" y="290"/>
                  </a:cubicBezTo>
                  <a:lnTo>
                    <a:pt x="347" y="290"/>
                  </a:lnTo>
                  <a:lnTo>
                    <a:pt x="440" y="287"/>
                  </a:lnTo>
                  <a:cubicBezTo>
                    <a:pt x="435" y="273"/>
                    <a:pt x="425" y="259"/>
                    <a:pt x="418" y="248"/>
                  </a:cubicBezTo>
                  <a:cubicBezTo>
                    <a:pt x="351" y="171"/>
                    <a:pt x="220" y="199"/>
                    <a:pt x="210" y="110"/>
                  </a:cubicBezTo>
                  <a:lnTo>
                    <a:pt x="210" y="110"/>
                  </a:lnTo>
                  <a:cubicBezTo>
                    <a:pt x="188" y="174"/>
                    <a:pt x="234" y="210"/>
                    <a:pt x="132" y="241"/>
                  </a:cubicBezTo>
                  <a:cubicBezTo>
                    <a:pt x="40" y="223"/>
                    <a:pt x="128" y="92"/>
                    <a:pt x="132" y="47"/>
                  </a:cubicBezTo>
                  <a:lnTo>
                    <a:pt x="107" y="47"/>
                  </a:lnTo>
                  <a:cubicBezTo>
                    <a:pt x="37" y="47"/>
                    <a:pt x="22" y="25"/>
                    <a:pt x="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726;p62">
              <a:extLst>
                <a:ext uri="{FF2B5EF4-FFF2-40B4-BE49-F238E27FC236}">
                  <a16:creationId xmlns:a16="http://schemas.microsoft.com/office/drawing/2014/main" id="{C74A7036-2D0A-42B4-8216-CA0E4F37439B}"/>
                </a:ext>
              </a:extLst>
            </p:cNvPr>
            <p:cNvSpPr/>
            <p:nvPr/>
          </p:nvSpPr>
          <p:spPr>
            <a:xfrm>
              <a:off x="7380422" y="2242296"/>
              <a:ext cx="2718" cy="2903"/>
            </a:xfrm>
            <a:custGeom>
              <a:avLst/>
              <a:gdLst/>
              <a:ahLst/>
              <a:cxnLst/>
              <a:rect l="l" t="t" r="r" b="b"/>
              <a:pathLst>
                <a:path w="147" h="157" extrusionOk="0">
                  <a:moveTo>
                    <a:pt x="36" y="1"/>
                  </a:moveTo>
                  <a:cubicBezTo>
                    <a:pt x="26" y="82"/>
                    <a:pt x="22" y="121"/>
                    <a:pt x="1" y="156"/>
                  </a:cubicBezTo>
                  <a:lnTo>
                    <a:pt x="32" y="142"/>
                  </a:lnTo>
                  <a:lnTo>
                    <a:pt x="15" y="138"/>
                  </a:lnTo>
                  <a:lnTo>
                    <a:pt x="146" y="32"/>
                  </a:lnTo>
                  <a:cubicBezTo>
                    <a:pt x="132" y="15"/>
                    <a:pt x="110" y="1"/>
                    <a:pt x="6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727;p62">
              <a:extLst>
                <a:ext uri="{FF2B5EF4-FFF2-40B4-BE49-F238E27FC236}">
                  <a16:creationId xmlns:a16="http://schemas.microsoft.com/office/drawing/2014/main" id="{A4A779DE-3483-4486-B7BB-AEEB77903CC7}"/>
                </a:ext>
              </a:extLst>
            </p:cNvPr>
            <p:cNvSpPr/>
            <p:nvPr/>
          </p:nvSpPr>
          <p:spPr>
            <a:xfrm>
              <a:off x="7376762" y="2245180"/>
              <a:ext cx="4603" cy="4382"/>
            </a:xfrm>
            <a:custGeom>
              <a:avLst/>
              <a:gdLst/>
              <a:ahLst/>
              <a:cxnLst/>
              <a:rect l="l" t="t" r="r" b="b"/>
              <a:pathLst>
                <a:path w="249" h="237" extrusionOk="0">
                  <a:moveTo>
                    <a:pt x="199" y="0"/>
                  </a:moveTo>
                  <a:lnTo>
                    <a:pt x="199" y="0"/>
                  </a:lnTo>
                  <a:cubicBezTo>
                    <a:pt x="146" y="21"/>
                    <a:pt x="89" y="39"/>
                    <a:pt x="39" y="64"/>
                  </a:cubicBezTo>
                  <a:lnTo>
                    <a:pt x="39" y="57"/>
                  </a:lnTo>
                  <a:cubicBezTo>
                    <a:pt x="29" y="88"/>
                    <a:pt x="18" y="117"/>
                    <a:pt x="0" y="142"/>
                  </a:cubicBezTo>
                  <a:cubicBezTo>
                    <a:pt x="26" y="127"/>
                    <a:pt x="50" y="110"/>
                    <a:pt x="82" y="99"/>
                  </a:cubicBezTo>
                  <a:lnTo>
                    <a:pt x="82" y="99"/>
                  </a:lnTo>
                  <a:cubicBezTo>
                    <a:pt x="26" y="212"/>
                    <a:pt x="220" y="124"/>
                    <a:pt x="89" y="216"/>
                  </a:cubicBezTo>
                  <a:lnTo>
                    <a:pt x="103" y="216"/>
                  </a:lnTo>
                  <a:cubicBezTo>
                    <a:pt x="121" y="216"/>
                    <a:pt x="135" y="220"/>
                    <a:pt x="149" y="227"/>
                  </a:cubicBezTo>
                  <a:cubicBezTo>
                    <a:pt x="163" y="230"/>
                    <a:pt x="178" y="237"/>
                    <a:pt x="191" y="237"/>
                  </a:cubicBezTo>
                  <a:cubicBezTo>
                    <a:pt x="206" y="237"/>
                    <a:pt x="224" y="230"/>
                    <a:pt x="248" y="212"/>
                  </a:cubicBezTo>
                  <a:cubicBezTo>
                    <a:pt x="234" y="117"/>
                    <a:pt x="146" y="135"/>
                    <a:pt x="75" y="93"/>
                  </a:cubicBezTo>
                  <a:cubicBezTo>
                    <a:pt x="68" y="88"/>
                    <a:pt x="57" y="82"/>
                    <a:pt x="50" y="75"/>
                  </a:cubicBezTo>
                  <a:lnTo>
                    <a:pt x="47" y="75"/>
                  </a:lnTo>
                  <a:cubicBezTo>
                    <a:pt x="47" y="78"/>
                    <a:pt x="47" y="78"/>
                    <a:pt x="43" y="78"/>
                  </a:cubicBezTo>
                  <a:cubicBezTo>
                    <a:pt x="43" y="78"/>
                    <a:pt x="43" y="75"/>
                    <a:pt x="39" y="67"/>
                  </a:cubicBezTo>
                  <a:lnTo>
                    <a:pt x="39" y="67"/>
                  </a:lnTo>
                  <a:lnTo>
                    <a:pt x="50" y="75"/>
                  </a:lnTo>
                  <a:cubicBezTo>
                    <a:pt x="61" y="71"/>
                    <a:pt x="72" y="64"/>
                    <a:pt x="78" y="64"/>
                  </a:cubicBezTo>
                  <a:cubicBezTo>
                    <a:pt x="85" y="64"/>
                    <a:pt x="85" y="71"/>
                    <a:pt x="75" y="93"/>
                  </a:cubicBezTo>
                  <a:cubicBezTo>
                    <a:pt x="139" y="50"/>
                    <a:pt x="178" y="29"/>
                    <a:pt x="19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728;p62">
              <a:extLst>
                <a:ext uri="{FF2B5EF4-FFF2-40B4-BE49-F238E27FC236}">
                  <a16:creationId xmlns:a16="http://schemas.microsoft.com/office/drawing/2014/main" id="{20735775-86B3-4F6D-88BA-7FE94F5EB809}"/>
                </a:ext>
              </a:extLst>
            </p:cNvPr>
            <p:cNvSpPr/>
            <p:nvPr/>
          </p:nvSpPr>
          <p:spPr>
            <a:xfrm>
              <a:off x="7373563" y="2261986"/>
              <a:ext cx="407" cy="33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8" y="0"/>
                  </a:moveTo>
                  <a:cubicBezTo>
                    <a:pt x="8" y="0"/>
                    <a:pt x="4" y="3"/>
                    <a:pt x="0" y="3"/>
                  </a:cubicBezTo>
                  <a:cubicBezTo>
                    <a:pt x="8" y="7"/>
                    <a:pt x="11" y="11"/>
                    <a:pt x="15" y="18"/>
                  </a:cubicBezTo>
                  <a:cubicBezTo>
                    <a:pt x="21" y="3"/>
                    <a:pt x="18" y="0"/>
                    <a:pt x="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729;p62">
              <a:extLst>
                <a:ext uri="{FF2B5EF4-FFF2-40B4-BE49-F238E27FC236}">
                  <a16:creationId xmlns:a16="http://schemas.microsoft.com/office/drawing/2014/main" id="{66BA6333-976A-4FD8-BEC6-E7E1D7F2E079}"/>
                </a:ext>
              </a:extLst>
            </p:cNvPr>
            <p:cNvSpPr/>
            <p:nvPr/>
          </p:nvSpPr>
          <p:spPr>
            <a:xfrm>
              <a:off x="7371733" y="2257474"/>
              <a:ext cx="2052" cy="4640"/>
            </a:xfrm>
            <a:custGeom>
              <a:avLst/>
              <a:gdLst/>
              <a:ahLst/>
              <a:cxnLst/>
              <a:rect l="l" t="t" r="r" b="b"/>
              <a:pathLst>
                <a:path w="111" h="251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6"/>
                    <a:pt x="8" y="9"/>
                    <a:pt x="12" y="13"/>
                  </a:cubicBezTo>
                  <a:lnTo>
                    <a:pt x="12" y="13"/>
                  </a:lnTo>
                  <a:cubicBezTo>
                    <a:pt x="7" y="6"/>
                    <a:pt x="4" y="0"/>
                    <a:pt x="1" y="0"/>
                  </a:cubicBezTo>
                  <a:close/>
                  <a:moveTo>
                    <a:pt x="12" y="13"/>
                  </a:moveTo>
                  <a:cubicBezTo>
                    <a:pt x="13" y="15"/>
                    <a:pt x="13" y="16"/>
                    <a:pt x="14" y="17"/>
                  </a:cubicBezTo>
                  <a:cubicBezTo>
                    <a:pt x="14" y="16"/>
                    <a:pt x="13" y="15"/>
                    <a:pt x="12" y="13"/>
                  </a:cubicBezTo>
                  <a:close/>
                  <a:moveTo>
                    <a:pt x="14" y="17"/>
                  </a:moveTo>
                  <a:lnTo>
                    <a:pt x="14" y="17"/>
                  </a:lnTo>
                  <a:cubicBezTo>
                    <a:pt x="29" y="53"/>
                    <a:pt x="43" y="141"/>
                    <a:pt x="36" y="191"/>
                  </a:cubicBezTo>
                  <a:lnTo>
                    <a:pt x="18" y="195"/>
                  </a:lnTo>
                  <a:cubicBezTo>
                    <a:pt x="14" y="241"/>
                    <a:pt x="36" y="251"/>
                    <a:pt x="60" y="251"/>
                  </a:cubicBezTo>
                  <a:cubicBezTo>
                    <a:pt x="75" y="251"/>
                    <a:pt x="89" y="247"/>
                    <a:pt x="99" y="247"/>
                  </a:cubicBezTo>
                  <a:cubicBezTo>
                    <a:pt x="81" y="230"/>
                    <a:pt x="50" y="244"/>
                    <a:pt x="50" y="205"/>
                  </a:cubicBezTo>
                  <a:cubicBezTo>
                    <a:pt x="57" y="187"/>
                    <a:pt x="71" y="184"/>
                    <a:pt x="86" y="184"/>
                  </a:cubicBezTo>
                  <a:lnTo>
                    <a:pt x="110" y="184"/>
                  </a:lnTo>
                  <a:cubicBezTo>
                    <a:pt x="81" y="113"/>
                    <a:pt x="53" y="71"/>
                    <a:pt x="14" y="17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730;p62">
              <a:extLst>
                <a:ext uri="{FF2B5EF4-FFF2-40B4-BE49-F238E27FC236}">
                  <a16:creationId xmlns:a16="http://schemas.microsoft.com/office/drawing/2014/main" id="{B7F01045-666D-48E5-9F87-415D1195539E}"/>
                </a:ext>
              </a:extLst>
            </p:cNvPr>
            <p:cNvSpPr/>
            <p:nvPr/>
          </p:nvSpPr>
          <p:spPr>
            <a:xfrm>
              <a:off x="7375782" y="2252963"/>
              <a:ext cx="2255" cy="1775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121" y="0"/>
                  </a:moveTo>
                  <a:cubicBezTo>
                    <a:pt x="82" y="21"/>
                    <a:pt x="40" y="39"/>
                    <a:pt x="1" y="60"/>
                  </a:cubicBezTo>
                  <a:cubicBezTo>
                    <a:pt x="22" y="70"/>
                    <a:pt x="36" y="92"/>
                    <a:pt x="58" y="92"/>
                  </a:cubicBezTo>
                  <a:cubicBezTo>
                    <a:pt x="68" y="92"/>
                    <a:pt x="82" y="85"/>
                    <a:pt x="96" y="64"/>
                  </a:cubicBezTo>
                  <a:lnTo>
                    <a:pt x="121" y="9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31;p62">
              <a:extLst>
                <a:ext uri="{FF2B5EF4-FFF2-40B4-BE49-F238E27FC236}">
                  <a16:creationId xmlns:a16="http://schemas.microsoft.com/office/drawing/2014/main" id="{F187397A-C30D-4DE8-82EE-FC5372AFB229}"/>
                </a:ext>
              </a:extLst>
            </p:cNvPr>
            <p:cNvSpPr/>
            <p:nvPr/>
          </p:nvSpPr>
          <p:spPr>
            <a:xfrm>
              <a:off x="7381864" y="2240854"/>
              <a:ext cx="2514" cy="1128"/>
            </a:xfrm>
            <a:custGeom>
              <a:avLst/>
              <a:gdLst/>
              <a:ahLst/>
              <a:cxnLst/>
              <a:rect l="l" t="t" r="r" b="b"/>
              <a:pathLst>
                <a:path w="136" h="61" extrusionOk="0">
                  <a:moveTo>
                    <a:pt x="0" y="1"/>
                  </a:moveTo>
                  <a:lnTo>
                    <a:pt x="64" y="61"/>
                  </a:lnTo>
                  <a:lnTo>
                    <a:pt x="135" y="58"/>
                  </a:lnTo>
                  <a:cubicBezTo>
                    <a:pt x="89" y="40"/>
                    <a:pt x="43" y="18"/>
                    <a:pt x="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32;p62">
              <a:extLst>
                <a:ext uri="{FF2B5EF4-FFF2-40B4-BE49-F238E27FC236}">
                  <a16:creationId xmlns:a16="http://schemas.microsoft.com/office/drawing/2014/main" id="{22D51497-6121-498B-A681-8C8606BADE5E}"/>
                </a:ext>
              </a:extLst>
            </p:cNvPr>
            <p:cNvSpPr/>
            <p:nvPr/>
          </p:nvSpPr>
          <p:spPr>
            <a:xfrm>
              <a:off x="7385137" y="2239282"/>
              <a:ext cx="1202" cy="1146"/>
            </a:xfrm>
            <a:custGeom>
              <a:avLst/>
              <a:gdLst/>
              <a:ahLst/>
              <a:cxnLst/>
              <a:rect l="l" t="t" r="r" b="b"/>
              <a:pathLst>
                <a:path w="65" h="62" extrusionOk="0">
                  <a:moveTo>
                    <a:pt x="1" y="1"/>
                  </a:moveTo>
                  <a:lnTo>
                    <a:pt x="43" y="61"/>
                  </a:lnTo>
                  <a:lnTo>
                    <a:pt x="6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33;p62">
              <a:extLst>
                <a:ext uri="{FF2B5EF4-FFF2-40B4-BE49-F238E27FC236}">
                  <a16:creationId xmlns:a16="http://schemas.microsoft.com/office/drawing/2014/main" id="{697BCDE5-6D6E-4CC6-9594-38C57553743E}"/>
                </a:ext>
              </a:extLst>
            </p:cNvPr>
            <p:cNvSpPr/>
            <p:nvPr/>
          </p:nvSpPr>
          <p:spPr>
            <a:xfrm>
              <a:off x="7460920" y="2327618"/>
              <a:ext cx="666" cy="222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25" y="0"/>
                    <a:pt x="15" y="5"/>
                    <a:pt x="0" y="11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34;p62">
              <a:extLst>
                <a:ext uri="{FF2B5EF4-FFF2-40B4-BE49-F238E27FC236}">
                  <a16:creationId xmlns:a16="http://schemas.microsoft.com/office/drawing/2014/main" id="{370F03AC-6527-408A-9ACF-710FF23CDE93}"/>
                </a:ext>
              </a:extLst>
            </p:cNvPr>
            <p:cNvSpPr/>
            <p:nvPr/>
          </p:nvSpPr>
          <p:spPr>
            <a:xfrm>
              <a:off x="7463656" y="2324235"/>
              <a:ext cx="684" cy="259"/>
            </a:xfrm>
            <a:custGeom>
              <a:avLst/>
              <a:gdLst/>
              <a:ahLst/>
              <a:cxnLst/>
              <a:rect l="l" t="t" r="r" b="b"/>
              <a:pathLst>
                <a:path w="37" h="14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7"/>
                    <a:pt x="15" y="14"/>
                    <a:pt x="36" y="1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35;p62">
              <a:extLst>
                <a:ext uri="{FF2B5EF4-FFF2-40B4-BE49-F238E27FC236}">
                  <a16:creationId xmlns:a16="http://schemas.microsoft.com/office/drawing/2014/main" id="{3DA8CB03-60DB-4A43-A6E2-7DB3847E132A}"/>
                </a:ext>
              </a:extLst>
            </p:cNvPr>
            <p:cNvSpPr/>
            <p:nvPr/>
          </p:nvSpPr>
          <p:spPr>
            <a:xfrm>
              <a:off x="7461567" y="2243867"/>
              <a:ext cx="3217" cy="1534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53" y="1"/>
                  </a:moveTo>
                  <a:cubicBezTo>
                    <a:pt x="120" y="1"/>
                    <a:pt x="53" y="18"/>
                    <a:pt x="1" y="32"/>
                  </a:cubicBezTo>
                  <a:cubicBezTo>
                    <a:pt x="32" y="36"/>
                    <a:pt x="60" y="46"/>
                    <a:pt x="86" y="82"/>
                  </a:cubicBezTo>
                  <a:lnTo>
                    <a:pt x="153" y="29"/>
                  </a:lnTo>
                  <a:cubicBezTo>
                    <a:pt x="174" y="7"/>
                    <a:pt x="171" y="1"/>
                    <a:pt x="15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736;p62">
              <a:extLst>
                <a:ext uri="{FF2B5EF4-FFF2-40B4-BE49-F238E27FC236}">
                  <a16:creationId xmlns:a16="http://schemas.microsoft.com/office/drawing/2014/main" id="{8A7783A5-34C5-411B-AEF1-4DA743F13B5B}"/>
                </a:ext>
              </a:extLst>
            </p:cNvPr>
            <p:cNvSpPr/>
            <p:nvPr/>
          </p:nvSpPr>
          <p:spPr>
            <a:xfrm>
              <a:off x="7478354" y="2291012"/>
              <a:ext cx="1350" cy="998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72" y="0"/>
                  </a:moveTo>
                  <a:cubicBezTo>
                    <a:pt x="61" y="7"/>
                    <a:pt x="54" y="11"/>
                    <a:pt x="43" y="18"/>
                  </a:cubicBezTo>
                  <a:cubicBezTo>
                    <a:pt x="30" y="25"/>
                    <a:pt x="15" y="32"/>
                    <a:pt x="1" y="43"/>
                  </a:cubicBezTo>
                  <a:lnTo>
                    <a:pt x="26" y="54"/>
                  </a:lnTo>
                  <a:cubicBezTo>
                    <a:pt x="33" y="46"/>
                    <a:pt x="40" y="39"/>
                    <a:pt x="43" y="32"/>
                  </a:cubicBezTo>
                  <a:cubicBezTo>
                    <a:pt x="54" y="21"/>
                    <a:pt x="65" y="11"/>
                    <a:pt x="7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737;p62">
              <a:extLst>
                <a:ext uri="{FF2B5EF4-FFF2-40B4-BE49-F238E27FC236}">
                  <a16:creationId xmlns:a16="http://schemas.microsoft.com/office/drawing/2014/main" id="{5492DFA5-7ABB-4794-A622-CF0CC65C633F}"/>
                </a:ext>
              </a:extLst>
            </p:cNvPr>
            <p:cNvSpPr/>
            <p:nvPr/>
          </p:nvSpPr>
          <p:spPr>
            <a:xfrm>
              <a:off x="7472678" y="2293230"/>
              <a:ext cx="1072" cy="1054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25"/>
                    <a:pt x="36" y="43"/>
                    <a:pt x="58" y="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38;p62">
              <a:extLst>
                <a:ext uri="{FF2B5EF4-FFF2-40B4-BE49-F238E27FC236}">
                  <a16:creationId xmlns:a16="http://schemas.microsoft.com/office/drawing/2014/main" id="{6359B234-1B72-4439-BCBA-75AB6E6FE6AC}"/>
                </a:ext>
              </a:extLst>
            </p:cNvPr>
            <p:cNvSpPr/>
            <p:nvPr/>
          </p:nvSpPr>
          <p:spPr>
            <a:xfrm>
              <a:off x="7443190" y="2339469"/>
              <a:ext cx="1331" cy="1183"/>
            </a:xfrm>
            <a:custGeom>
              <a:avLst/>
              <a:gdLst/>
              <a:ahLst/>
              <a:cxnLst/>
              <a:rect l="l" t="t" r="r" b="b"/>
              <a:pathLst>
                <a:path w="72" h="64" extrusionOk="0">
                  <a:moveTo>
                    <a:pt x="22" y="0"/>
                  </a:moveTo>
                  <a:cubicBezTo>
                    <a:pt x="19" y="0"/>
                    <a:pt x="11" y="4"/>
                    <a:pt x="1" y="7"/>
                  </a:cubicBezTo>
                  <a:lnTo>
                    <a:pt x="71" y="64"/>
                  </a:lnTo>
                  <a:cubicBezTo>
                    <a:pt x="50" y="35"/>
                    <a:pt x="47" y="0"/>
                    <a:pt x="2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39;p62">
              <a:extLst>
                <a:ext uri="{FF2B5EF4-FFF2-40B4-BE49-F238E27FC236}">
                  <a16:creationId xmlns:a16="http://schemas.microsoft.com/office/drawing/2014/main" id="{921F4924-702A-4609-97E8-D55194BD4A15}"/>
                </a:ext>
              </a:extLst>
            </p:cNvPr>
            <p:cNvSpPr/>
            <p:nvPr/>
          </p:nvSpPr>
          <p:spPr>
            <a:xfrm>
              <a:off x="7417768" y="2230204"/>
              <a:ext cx="2311" cy="1590"/>
            </a:xfrm>
            <a:custGeom>
              <a:avLst/>
              <a:gdLst/>
              <a:ahLst/>
              <a:cxnLst/>
              <a:rect l="l" t="t" r="r" b="b"/>
              <a:pathLst>
                <a:path w="125" h="86" extrusionOk="0">
                  <a:moveTo>
                    <a:pt x="124" y="0"/>
                  </a:moveTo>
                  <a:lnTo>
                    <a:pt x="124" y="0"/>
                  </a:lnTo>
                  <a:cubicBezTo>
                    <a:pt x="88" y="7"/>
                    <a:pt x="46" y="22"/>
                    <a:pt x="0" y="57"/>
                  </a:cubicBezTo>
                  <a:cubicBezTo>
                    <a:pt x="4" y="75"/>
                    <a:pt x="10" y="85"/>
                    <a:pt x="21" y="85"/>
                  </a:cubicBezTo>
                  <a:cubicBezTo>
                    <a:pt x="46" y="85"/>
                    <a:pt x="82" y="36"/>
                    <a:pt x="124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740;p62">
              <a:extLst>
                <a:ext uri="{FF2B5EF4-FFF2-40B4-BE49-F238E27FC236}">
                  <a16:creationId xmlns:a16="http://schemas.microsoft.com/office/drawing/2014/main" id="{EE74FACE-6F49-45E0-BAFF-A6194E4988BC}"/>
                </a:ext>
              </a:extLst>
            </p:cNvPr>
            <p:cNvSpPr/>
            <p:nvPr/>
          </p:nvSpPr>
          <p:spPr>
            <a:xfrm>
              <a:off x="7474582" y="2335143"/>
              <a:ext cx="1128" cy="407"/>
            </a:xfrm>
            <a:custGeom>
              <a:avLst/>
              <a:gdLst/>
              <a:ahLst/>
              <a:cxnLst/>
              <a:rect l="l" t="t" r="r" b="b"/>
              <a:pathLst>
                <a:path w="61" h="22" extrusionOk="0">
                  <a:moveTo>
                    <a:pt x="35" y="1"/>
                  </a:moveTo>
                  <a:cubicBezTo>
                    <a:pt x="25" y="1"/>
                    <a:pt x="11" y="4"/>
                    <a:pt x="0" y="11"/>
                  </a:cubicBezTo>
                  <a:cubicBezTo>
                    <a:pt x="7" y="18"/>
                    <a:pt x="14" y="22"/>
                    <a:pt x="25" y="22"/>
                  </a:cubicBezTo>
                  <a:cubicBezTo>
                    <a:pt x="35" y="22"/>
                    <a:pt x="46" y="18"/>
                    <a:pt x="61" y="11"/>
                  </a:cubicBezTo>
                  <a:cubicBezTo>
                    <a:pt x="53" y="4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741;p62">
              <a:extLst>
                <a:ext uri="{FF2B5EF4-FFF2-40B4-BE49-F238E27FC236}">
                  <a16:creationId xmlns:a16="http://schemas.microsoft.com/office/drawing/2014/main" id="{590EC1D2-6110-4F39-9BAF-A5EF32B6618C}"/>
                </a:ext>
              </a:extLst>
            </p:cNvPr>
            <p:cNvSpPr/>
            <p:nvPr/>
          </p:nvSpPr>
          <p:spPr>
            <a:xfrm>
              <a:off x="7420061" y="2229613"/>
              <a:ext cx="2699" cy="998"/>
            </a:xfrm>
            <a:custGeom>
              <a:avLst/>
              <a:gdLst/>
              <a:ahLst/>
              <a:cxnLst/>
              <a:rect l="l" t="t" r="r" b="b"/>
              <a:pathLst>
                <a:path w="146" h="54" extrusionOk="0">
                  <a:moveTo>
                    <a:pt x="74" y="1"/>
                  </a:moveTo>
                  <a:cubicBezTo>
                    <a:pt x="49" y="1"/>
                    <a:pt x="25" y="15"/>
                    <a:pt x="0" y="32"/>
                  </a:cubicBezTo>
                  <a:lnTo>
                    <a:pt x="25" y="32"/>
                  </a:lnTo>
                  <a:cubicBezTo>
                    <a:pt x="56" y="32"/>
                    <a:pt x="88" y="43"/>
                    <a:pt x="116" y="54"/>
                  </a:cubicBezTo>
                  <a:cubicBezTo>
                    <a:pt x="116" y="50"/>
                    <a:pt x="120" y="50"/>
                    <a:pt x="120" y="50"/>
                  </a:cubicBezTo>
                  <a:cubicBezTo>
                    <a:pt x="120" y="54"/>
                    <a:pt x="124" y="54"/>
                    <a:pt x="124" y="54"/>
                  </a:cubicBezTo>
                  <a:cubicBezTo>
                    <a:pt x="131" y="47"/>
                    <a:pt x="138" y="43"/>
                    <a:pt x="145" y="36"/>
                  </a:cubicBezTo>
                  <a:cubicBezTo>
                    <a:pt x="124" y="11"/>
                    <a:pt x="98" y="1"/>
                    <a:pt x="7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742;p62">
              <a:extLst>
                <a:ext uri="{FF2B5EF4-FFF2-40B4-BE49-F238E27FC236}">
                  <a16:creationId xmlns:a16="http://schemas.microsoft.com/office/drawing/2014/main" id="{29029ECE-2961-4756-B154-9C32F5F58D92}"/>
                </a:ext>
              </a:extLst>
            </p:cNvPr>
            <p:cNvSpPr/>
            <p:nvPr/>
          </p:nvSpPr>
          <p:spPr>
            <a:xfrm>
              <a:off x="7376688" y="2321739"/>
              <a:ext cx="296" cy="148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" y="0"/>
                  </a:moveTo>
                  <a:cubicBezTo>
                    <a:pt x="4" y="4"/>
                    <a:pt x="9" y="4"/>
                    <a:pt x="15" y="8"/>
                  </a:cubicBezTo>
                  <a:cubicBezTo>
                    <a:pt x="12" y="0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743;p62">
              <a:extLst>
                <a:ext uri="{FF2B5EF4-FFF2-40B4-BE49-F238E27FC236}">
                  <a16:creationId xmlns:a16="http://schemas.microsoft.com/office/drawing/2014/main" id="{893F0397-9098-4BA4-9E5F-2684D423DE47}"/>
                </a:ext>
              </a:extLst>
            </p:cNvPr>
            <p:cNvSpPr/>
            <p:nvPr/>
          </p:nvSpPr>
          <p:spPr>
            <a:xfrm>
              <a:off x="7355574" y="2300422"/>
              <a:ext cx="222" cy="1257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12" y="0"/>
                  </a:moveTo>
                  <a:cubicBezTo>
                    <a:pt x="1" y="36"/>
                    <a:pt x="5" y="57"/>
                    <a:pt x="8" y="68"/>
                  </a:cubicBezTo>
                  <a:cubicBezTo>
                    <a:pt x="8" y="43"/>
                    <a:pt x="8" y="18"/>
                    <a:pt x="1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744;p62">
              <a:extLst>
                <a:ext uri="{FF2B5EF4-FFF2-40B4-BE49-F238E27FC236}">
                  <a16:creationId xmlns:a16="http://schemas.microsoft.com/office/drawing/2014/main" id="{0AC6F853-F786-4B0D-89AA-2D0BA5A9CEF1}"/>
                </a:ext>
              </a:extLst>
            </p:cNvPr>
            <p:cNvSpPr/>
            <p:nvPr/>
          </p:nvSpPr>
          <p:spPr>
            <a:xfrm>
              <a:off x="7397228" y="2234068"/>
              <a:ext cx="333" cy="7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" y="0"/>
                  </a:moveTo>
                  <a:cubicBezTo>
                    <a:pt x="1" y="4"/>
                    <a:pt x="1" y="4"/>
                    <a:pt x="4" y="4"/>
                  </a:cubicBezTo>
                  <a:cubicBezTo>
                    <a:pt x="4" y="4"/>
                    <a:pt x="11" y="4"/>
                    <a:pt x="1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745;p62">
              <a:extLst>
                <a:ext uri="{FF2B5EF4-FFF2-40B4-BE49-F238E27FC236}">
                  <a16:creationId xmlns:a16="http://schemas.microsoft.com/office/drawing/2014/main" id="{B80C1B05-5A5A-48BC-A802-7B6AE900B602}"/>
                </a:ext>
              </a:extLst>
            </p:cNvPr>
            <p:cNvSpPr/>
            <p:nvPr/>
          </p:nvSpPr>
          <p:spPr>
            <a:xfrm>
              <a:off x="7396710" y="2240724"/>
              <a:ext cx="536" cy="610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8"/>
                    <a:pt x="18" y="19"/>
                    <a:pt x="29" y="32"/>
                  </a:cubicBezTo>
                  <a:cubicBezTo>
                    <a:pt x="21" y="19"/>
                    <a:pt x="11" y="8"/>
                    <a:pt x="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746;p62">
              <a:extLst>
                <a:ext uri="{FF2B5EF4-FFF2-40B4-BE49-F238E27FC236}">
                  <a16:creationId xmlns:a16="http://schemas.microsoft.com/office/drawing/2014/main" id="{1FE225A0-57BA-4DF1-A09C-BBCA3A805A9A}"/>
                </a:ext>
              </a:extLst>
            </p:cNvPr>
            <p:cNvSpPr/>
            <p:nvPr/>
          </p:nvSpPr>
          <p:spPr>
            <a:xfrm>
              <a:off x="7428362" y="2240133"/>
              <a:ext cx="129" cy="222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7" y="1"/>
                  </a:moveTo>
                  <a:cubicBezTo>
                    <a:pt x="3" y="8"/>
                    <a:pt x="0" y="12"/>
                    <a:pt x="0" y="12"/>
                  </a:cubicBezTo>
                  <a:cubicBezTo>
                    <a:pt x="0" y="12"/>
                    <a:pt x="3" y="8"/>
                    <a:pt x="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747;p62">
              <a:extLst>
                <a:ext uri="{FF2B5EF4-FFF2-40B4-BE49-F238E27FC236}">
                  <a16:creationId xmlns:a16="http://schemas.microsoft.com/office/drawing/2014/main" id="{95F7B6E0-2A8D-43D5-B0CC-304F15A55B36}"/>
                </a:ext>
              </a:extLst>
            </p:cNvPr>
            <p:cNvSpPr/>
            <p:nvPr/>
          </p:nvSpPr>
          <p:spPr>
            <a:xfrm>
              <a:off x="7396840" y="2234327"/>
              <a:ext cx="666" cy="813"/>
            </a:xfrm>
            <a:custGeom>
              <a:avLst/>
              <a:gdLst/>
              <a:ahLst/>
              <a:cxnLst/>
              <a:rect l="l" t="t" r="r" b="b"/>
              <a:pathLst>
                <a:path w="36" h="44" extrusionOk="0">
                  <a:moveTo>
                    <a:pt x="36" y="1"/>
                  </a:moveTo>
                  <a:cubicBezTo>
                    <a:pt x="22" y="14"/>
                    <a:pt x="11" y="29"/>
                    <a:pt x="1" y="43"/>
                  </a:cubicBezTo>
                  <a:cubicBezTo>
                    <a:pt x="22" y="22"/>
                    <a:pt x="32" y="11"/>
                    <a:pt x="3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748;p62">
              <a:extLst>
                <a:ext uri="{FF2B5EF4-FFF2-40B4-BE49-F238E27FC236}">
                  <a16:creationId xmlns:a16="http://schemas.microsoft.com/office/drawing/2014/main" id="{B02C0D54-4A43-4ECC-9693-6517AC31C29E}"/>
                </a:ext>
              </a:extLst>
            </p:cNvPr>
            <p:cNvSpPr/>
            <p:nvPr/>
          </p:nvSpPr>
          <p:spPr>
            <a:xfrm>
              <a:off x="7395989" y="2234383"/>
              <a:ext cx="740" cy="351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32" y="1"/>
                  </a:moveTo>
                  <a:cubicBezTo>
                    <a:pt x="0" y="1"/>
                    <a:pt x="0" y="8"/>
                    <a:pt x="11" y="19"/>
                  </a:cubicBezTo>
                  <a:cubicBezTo>
                    <a:pt x="18" y="11"/>
                    <a:pt x="29" y="8"/>
                    <a:pt x="3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749;p62">
              <a:extLst>
                <a:ext uri="{FF2B5EF4-FFF2-40B4-BE49-F238E27FC236}">
                  <a16:creationId xmlns:a16="http://schemas.microsoft.com/office/drawing/2014/main" id="{A4D4BA26-7957-4F2C-9F8F-4CBE773F6998}"/>
                </a:ext>
              </a:extLst>
            </p:cNvPr>
            <p:cNvSpPr/>
            <p:nvPr/>
          </p:nvSpPr>
          <p:spPr>
            <a:xfrm>
              <a:off x="7397487" y="2233791"/>
              <a:ext cx="1072" cy="555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57" y="1"/>
                  </a:moveTo>
                  <a:cubicBezTo>
                    <a:pt x="33" y="8"/>
                    <a:pt x="15" y="12"/>
                    <a:pt x="4" y="15"/>
                  </a:cubicBezTo>
                  <a:cubicBezTo>
                    <a:pt x="8" y="19"/>
                    <a:pt x="8" y="22"/>
                    <a:pt x="1" y="30"/>
                  </a:cubicBezTo>
                  <a:cubicBezTo>
                    <a:pt x="18" y="19"/>
                    <a:pt x="36" y="8"/>
                    <a:pt x="5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750;p62">
              <a:extLst>
                <a:ext uri="{FF2B5EF4-FFF2-40B4-BE49-F238E27FC236}">
                  <a16:creationId xmlns:a16="http://schemas.microsoft.com/office/drawing/2014/main" id="{033AEA21-6C1C-4D2D-A8B1-94E2C1E46A59}"/>
                </a:ext>
              </a:extLst>
            </p:cNvPr>
            <p:cNvSpPr/>
            <p:nvPr/>
          </p:nvSpPr>
          <p:spPr>
            <a:xfrm>
              <a:off x="7408339" y="2350174"/>
              <a:ext cx="425" cy="536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1" y="1"/>
                  </a:moveTo>
                  <a:cubicBezTo>
                    <a:pt x="1" y="1"/>
                    <a:pt x="1" y="8"/>
                    <a:pt x="11" y="29"/>
                  </a:cubicBezTo>
                  <a:cubicBezTo>
                    <a:pt x="15" y="25"/>
                    <a:pt x="19" y="25"/>
                    <a:pt x="19" y="22"/>
                  </a:cubicBezTo>
                  <a:lnTo>
                    <a:pt x="22" y="22"/>
                  </a:lnTo>
                  <a:cubicBezTo>
                    <a:pt x="11" y="8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751;p62">
              <a:extLst>
                <a:ext uri="{FF2B5EF4-FFF2-40B4-BE49-F238E27FC236}">
                  <a16:creationId xmlns:a16="http://schemas.microsoft.com/office/drawing/2014/main" id="{44293185-E991-48F2-927A-60F063FF5800}"/>
                </a:ext>
              </a:extLst>
            </p:cNvPr>
            <p:cNvSpPr/>
            <p:nvPr/>
          </p:nvSpPr>
          <p:spPr>
            <a:xfrm>
              <a:off x="7461826" y="2266552"/>
              <a:ext cx="166" cy="148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4" y="1"/>
                  </a:moveTo>
                  <a:cubicBezTo>
                    <a:pt x="4" y="4"/>
                    <a:pt x="0" y="4"/>
                    <a:pt x="0" y="8"/>
                  </a:cubicBezTo>
                  <a:lnTo>
                    <a:pt x="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752;p62">
              <a:extLst>
                <a:ext uri="{FF2B5EF4-FFF2-40B4-BE49-F238E27FC236}">
                  <a16:creationId xmlns:a16="http://schemas.microsoft.com/office/drawing/2014/main" id="{7CF92DF8-F1A3-4D5B-9640-3F5BFCB30115}"/>
                </a:ext>
              </a:extLst>
            </p:cNvPr>
            <p:cNvSpPr/>
            <p:nvPr/>
          </p:nvSpPr>
          <p:spPr>
            <a:xfrm>
              <a:off x="7461973" y="2264537"/>
              <a:ext cx="3845" cy="4326"/>
            </a:xfrm>
            <a:custGeom>
              <a:avLst/>
              <a:gdLst/>
              <a:ahLst/>
              <a:cxnLst/>
              <a:rect l="l" t="t" r="r" b="b"/>
              <a:pathLst>
                <a:path w="208" h="234" extrusionOk="0">
                  <a:moveTo>
                    <a:pt x="208" y="0"/>
                  </a:moveTo>
                  <a:lnTo>
                    <a:pt x="0" y="113"/>
                  </a:lnTo>
                  <a:cubicBezTo>
                    <a:pt x="38" y="128"/>
                    <a:pt x="64" y="141"/>
                    <a:pt x="7" y="234"/>
                  </a:cubicBezTo>
                  <a:cubicBezTo>
                    <a:pt x="74" y="156"/>
                    <a:pt x="144" y="78"/>
                    <a:pt x="20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753;p62">
              <a:extLst>
                <a:ext uri="{FF2B5EF4-FFF2-40B4-BE49-F238E27FC236}">
                  <a16:creationId xmlns:a16="http://schemas.microsoft.com/office/drawing/2014/main" id="{81E26139-31AD-4BFB-9035-A04B19F385CC}"/>
                </a:ext>
              </a:extLst>
            </p:cNvPr>
            <p:cNvSpPr/>
            <p:nvPr/>
          </p:nvSpPr>
          <p:spPr>
            <a:xfrm>
              <a:off x="7354483" y="2229095"/>
              <a:ext cx="134090" cy="133923"/>
            </a:xfrm>
            <a:custGeom>
              <a:avLst/>
              <a:gdLst/>
              <a:ahLst/>
              <a:cxnLst/>
              <a:rect l="l" t="t" r="r" b="b"/>
              <a:pathLst>
                <a:path w="7253" h="7244" extrusionOk="0">
                  <a:moveTo>
                    <a:pt x="6266" y="2522"/>
                  </a:moveTo>
                  <a:cubicBezTo>
                    <a:pt x="6266" y="2540"/>
                    <a:pt x="6266" y="2550"/>
                    <a:pt x="6260" y="2561"/>
                  </a:cubicBezTo>
                  <a:cubicBezTo>
                    <a:pt x="6277" y="2540"/>
                    <a:pt x="6270" y="2540"/>
                    <a:pt x="6266" y="2522"/>
                  </a:cubicBezTo>
                  <a:close/>
                  <a:moveTo>
                    <a:pt x="6365" y="3076"/>
                  </a:moveTo>
                  <a:lnTo>
                    <a:pt x="6365" y="3076"/>
                  </a:lnTo>
                  <a:cubicBezTo>
                    <a:pt x="6365" y="3076"/>
                    <a:pt x="6366" y="3077"/>
                    <a:pt x="6366" y="3077"/>
                  </a:cubicBezTo>
                  <a:cubicBezTo>
                    <a:pt x="6366" y="3077"/>
                    <a:pt x="6365" y="3076"/>
                    <a:pt x="6365" y="3076"/>
                  </a:cubicBezTo>
                  <a:close/>
                  <a:moveTo>
                    <a:pt x="6528" y="3254"/>
                  </a:moveTo>
                  <a:lnTo>
                    <a:pt x="6528" y="3254"/>
                  </a:lnTo>
                  <a:cubicBezTo>
                    <a:pt x="6552" y="3275"/>
                    <a:pt x="6563" y="3297"/>
                    <a:pt x="6552" y="3318"/>
                  </a:cubicBezTo>
                  <a:cubicBezTo>
                    <a:pt x="6521" y="3297"/>
                    <a:pt x="6500" y="3275"/>
                    <a:pt x="6528" y="3254"/>
                  </a:cubicBezTo>
                  <a:close/>
                  <a:moveTo>
                    <a:pt x="6310" y="4144"/>
                  </a:moveTo>
                  <a:lnTo>
                    <a:pt x="6310" y="4144"/>
                  </a:lnTo>
                  <a:cubicBezTo>
                    <a:pt x="6310" y="4144"/>
                    <a:pt x="6309" y="4145"/>
                    <a:pt x="6309" y="4145"/>
                  </a:cubicBezTo>
                  <a:cubicBezTo>
                    <a:pt x="6309" y="4145"/>
                    <a:pt x="6310" y="4144"/>
                    <a:pt x="6310" y="4144"/>
                  </a:cubicBezTo>
                  <a:close/>
                  <a:moveTo>
                    <a:pt x="6026" y="4923"/>
                  </a:moveTo>
                  <a:cubicBezTo>
                    <a:pt x="6026" y="4923"/>
                    <a:pt x="6026" y="4924"/>
                    <a:pt x="6026" y="4925"/>
                  </a:cubicBezTo>
                  <a:lnTo>
                    <a:pt x="6026" y="4925"/>
                  </a:lnTo>
                  <a:cubicBezTo>
                    <a:pt x="6026" y="4924"/>
                    <a:pt x="6026" y="4923"/>
                    <a:pt x="6026" y="4923"/>
                  </a:cubicBezTo>
                  <a:close/>
                  <a:moveTo>
                    <a:pt x="2426" y="7017"/>
                  </a:moveTo>
                  <a:cubicBezTo>
                    <a:pt x="2429" y="7017"/>
                    <a:pt x="2436" y="7023"/>
                    <a:pt x="2450" y="7041"/>
                  </a:cubicBezTo>
                  <a:lnTo>
                    <a:pt x="2426" y="7052"/>
                  </a:lnTo>
                  <a:cubicBezTo>
                    <a:pt x="2422" y="7034"/>
                    <a:pt x="2419" y="7017"/>
                    <a:pt x="2426" y="7017"/>
                  </a:cubicBezTo>
                  <a:close/>
                  <a:moveTo>
                    <a:pt x="4290" y="0"/>
                  </a:moveTo>
                  <a:cubicBezTo>
                    <a:pt x="4240" y="0"/>
                    <a:pt x="4194" y="21"/>
                    <a:pt x="4159" y="78"/>
                  </a:cubicBezTo>
                  <a:cubicBezTo>
                    <a:pt x="4148" y="50"/>
                    <a:pt x="4120" y="43"/>
                    <a:pt x="4081" y="43"/>
                  </a:cubicBezTo>
                  <a:cubicBezTo>
                    <a:pt x="4063" y="43"/>
                    <a:pt x="4038" y="43"/>
                    <a:pt x="4017" y="46"/>
                  </a:cubicBezTo>
                  <a:cubicBezTo>
                    <a:pt x="3993" y="50"/>
                    <a:pt x="3971" y="50"/>
                    <a:pt x="3950" y="50"/>
                  </a:cubicBezTo>
                  <a:cubicBezTo>
                    <a:pt x="3929" y="50"/>
                    <a:pt x="3911" y="50"/>
                    <a:pt x="3897" y="43"/>
                  </a:cubicBezTo>
                  <a:lnTo>
                    <a:pt x="3883" y="117"/>
                  </a:lnTo>
                  <a:cubicBezTo>
                    <a:pt x="3858" y="121"/>
                    <a:pt x="3836" y="124"/>
                    <a:pt x="3819" y="124"/>
                  </a:cubicBezTo>
                  <a:cubicBezTo>
                    <a:pt x="3756" y="124"/>
                    <a:pt x="3709" y="99"/>
                    <a:pt x="3671" y="82"/>
                  </a:cubicBezTo>
                  <a:cubicBezTo>
                    <a:pt x="3671" y="82"/>
                    <a:pt x="3667" y="82"/>
                    <a:pt x="3667" y="78"/>
                  </a:cubicBezTo>
                  <a:cubicBezTo>
                    <a:pt x="3667" y="78"/>
                    <a:pt x="3663" y="78"/>
                    <a:pt x="3663" y="82"/>
                  </a:cubicBezTo>
                  <a:lnTo>
                    <a:pt x="3663" y="85"/>
                  </a:lnTo>
                  <a:cubicBezTo>
                    <a:pt x="3582" y="135"/>
                    <a:pt x="3515" y="152"/>
                    <a:pt x="3444" y="152"/>
                  </a:cubicBezTo>
                  <a:cubicBezTo>
                    <a:pt x="3423" y="152"/>
                    <a:pt x="3405" y="152"/>
                    <a:pt x="3384" y="149"/>
                  </a:cubicBezTo>
                  <a:cubicBezTo>
                    <a:pt x="3314" y="138"/>
                    <a:pt x="3242" y="117"/>
                    <a:pt x="3175" y="117"/>
                  </a:cubicBezTo>
                  <a:cubicBezTo>
                    <a:pt x="3154" y="117"/>
                    <a:pt x="3136" y="121"/>
                    <a:pt x="3119" y="124"/>
                  </a:cubicBezTo>
                  <a:lnTo>
                    <a:pt x="3119" y="149"/>
                  </a:lnTo>
                  <a:lnTo>
                    <a:pt x="2942" y="124"/>
                  </a:lnTo>
                  <a:lnTo>
                    <a:pt x="2942" y="127"/>
                  </a:lnTo>
                  <a:cubicBezTo>
                    <a:pt x="2924" y="121"/>
                    <a:pt x="2896" y="106"/>
                    <a:pt x="2875" y="106"/>
                  </a:cubicBezTo>
                  <a:cubicBezTo>
                    <a:pt x="2868" y="106"/>
                    <a:pt x="2857" y="106"/>
                    <a:pt x="2850" y="110"/>
                  </a:cubicBezTo>
                  <a:cubicBezTo>
                    <a:pt x="2839" y="106"/>
                    <a:pt x="2826" y="103"/>
                    <a:pt x="2808" y="103"/>
                  </a:cubicBezTo>
                  <a:cubicBezTo>
                    <a:pt x="2751" y="103"/>
                    <a:pt x="2687" y="142"/>
                    <a:pt x="2656" y="191"/>
                  </a:cubicBezTo>
                  <a:lnTo>
                    <a:pt x="2542" y="220"/>
                  </a:lnTo>
                  <a:cubicBezTo>
                    <a:pt x="2677" y="241"/>
                    <a:pt x="2563" y="326"/>
                    <a:pt x="2585" y="411"/>
                  </a:cubicBezTo>
                  <a:cubicBezTo>
                    <a:pt x="2560" y="390"/>
                    <a:pt x="2532" y="379"/>
                    <a:pt x="2493" y="368"/>
                  </a:cubicBezTo>
                  <a:lnTo>
                    <a:pt x="2493" y="368"/>
                  </a:lnTo>
                  <a:cubicBezTo>
                    <a:pt x="2483" y="414"/>
                    <a:pt x="2560" y="411"/>
                    <a:pt x="2514" y="449"/>
                  </a:cubicBezTo>
                  <a:cubicBezTo>
                    <a:pt x="2500" y="439"/>
                    <a:pt x="2478" y="435"/>
                    <a:pt x="2457" y="435"/>
                  </a:cubicBezTo>
                  <a:cubicBezTo>
                    <a:pt x="2447" y="435"/>
                    <a:pt x="2433" y="435"/>
                    <a:pt x="2422" y="439"/>
                  </a:cubicBezTo>
                  <a:lnTo>
                    <a:pt x="2383" y="439"/>
                  </a:lnTo>
                  <a:cubicBezTo>
                    <a:pt x="2341" y="439"/>
                    <a:pt x="2302" y="432"/>
                    <a:pt x="2271" y="403"/>
                  </a:cubicBezTo>
                  <a:lnTo>
                    <a:pt x="2271" y="393"/>
                  </a:lnTo>
                  <a:cubicBezTo>
                    <a:pt x="2266" y="379"/>
                    <a:pt x="2277" y="347"/>
                    <a:pt x="2288" y="329"/>
                  </a:cubicBezTo>
                  <a:cubicBezTo>
                    <a:pt x="2277" y="326"/>
                    <a:pt x="2266" y="318"/>
                    <a:pt x="2260" y="308"/>
                  </a:cubicBezTo>
                  <a:cubicBezTo>
                    <a:pt x="2235" y="322"/>
                    <a:pt x="2220" y="326"/>
                    <a:pt x="2210" y="326"/>
                  </a:cubicBezTo>
                  <a:cubicBezTo>
                    <a:pt x="2186" y="326"/>
                    <a:pt x="2192" y="297"/>
                    <a:pt x="2186" y="273"/>
                  </a:cubicBezTo>
                  <a:cubicBezTo>
                    <a:pt x="2143" y="414"/>
                    <a:pt x="2069" y="382"/>
                    <a:pt x="2058" y="513"/>
                  </a:cubicBezTo>
                  <a:cubicBezTo>
                    <a:pt x="2054" y="485"/>
                    <a:pt x="2044" y="475"/>
                    <a:pt x="2026" y="475"/>
                  </a:cubicBezTo>
                  <a:cubicBezTo>
                    <a:pt x="2008" y="475"/>
                    <a:pt x="1980" y="488"/>
                    <a:pt x="1956" y="503"/>
                  </a:cubicBezTo>
                  <a:cubicBezTo>
                    <a:pt x="1927" y="517"/>
                    <a:pt x="1902" y="531"/>
                    <a:pt x="1881" y="531"/>
                  </a:cubicBezTo>
                  <a:cubicBezTo>
                    <a:pt x="1856" y="531"/>
                    <a:pt x="1839" y="517"/>
                    <a:pt x="1832" y="470"/>
                  </a:cubicBezTo>
                  <a:cubicBezTo>
                    <a:pt x="1832" y="623"/>
                    <a:pt x="1789" y="506"/>
                    <a:pt x="1807" y="630"/>
                  </a:cubicBezTo>
                  <a:cubicBezTo>
                    <a:pt x="1832" y="594"/>
                    <a:pt x="1871" y="584"/>
                    <a:pt x="1913" y="584"/>
                  </a:cubicBezTo>
                  <a:cubicBezTo>
                    <a:pt x="1984" y="584"/>
                    <a:pt x="2065" y="612"/>
                    <a:pt x="2122" y="623"/>
                  </a:cubicBezTo>
                  <a:lnTo>
                    <a:pt x="2093" y="729"/>
                  </a:lnTo>
                  <a:cubicBezTo>
                    <a:pt x="2114" y="754"/>
                    <a:pt x="2132" y="761"/>
                    <a:pt x="2147" y="761"/>
                  </a:cubicBezTo>
                  <a:cubicBezTo>
                    <a:pt x="2207" y="761"/>
                    <a:pt x="2228" y="630"/>
                    <a:pt x="2277" y="630"/>
                  </a:cubicBezTo>
                  <a:lnTo>
                    <a:pt x="2266" y="630"/>
                  </a:lnTo>
                  <a:cubicBezTo>
                    <a:pt x="2235" y="630"/>
                    <a:pt x="2199" y="658"/>
                    <a:pt x="2199" y="687"/>
                  </a:cubicBezTo>
                  <a:lnTo>
                    <a:pt x="2175" y="591"/>
                  </a:lnTo>
                  <a:cubicBezTo>
                    <a:pt x="2210" y="552"/>
                    <a:pt x="2249" y="538"/>
                    <a:pt x="2292" y="538"/>
                  </a:cubicBezTo>
                  <a:cubicBezTo>
                    <a:pt x="2351" y="538"/>
                    <a:pt x="2415" y="566"/>
                    <a:pt x="2468" y="581"/>
                  </a:cubicBezTo>
                  <a:cubicBezTo>
                    <a:pt x="2415" y="644"/>
                    <a:pt x="2574" y="619"/>
                    <a:pt x="2553" y="715"/>
                  </a:cubicBezTo>
                  <a:lnTo>
                    <a:pt x="2493" y="718"/>
                  </a:lnTo>
                  <a:cubicBezTo>
                    <a:pt x="2493" y="729"/>
                    <a:pt x="2493" y="739"/>
                    <a:pt x="2500" y="746"/>
                  </a:cubicBezTo>
                  <a:lnTo>
                    <a:pt x="2504" y="750"/>
                  </a:lnTo>
                  <a:cubicBezTo>
                    <a:pt x="2521" y="778"/>
                    <a:pt x="2553" y="789"/>
                    <a:pt x="2592" y="800"/>
                  </a:cubicBezTo>
                  <a:cubicBezTo>
                    <a:pt x="2708" y="672"/>
                    <a:pt x="2921" y="672"/>
                    <a:pt x="3017" y="609"/>
                  </a:cubicBezTo>
                  <a:cubicBezTo>
                    <a:pt x="3017" y="602"/>
                    <a:pt x="3023" y="602"/>
                    <a:pt x="3023" y="602"/>
                  </a:cubicBezTo>
                  <a:lnTo>
                    <a:pt x="3066" y="602"/>
                  </a:lnTo>
                  <a:lnTo>
                    <a:pt x="3069" y="598"/>
                  </a:lnTo>
                  <a:cubicBezTo>
                    <a:pt x="3080" y="587"/>
                    <a:pt x="3087" y="581"/>
                    <a:pt x="3087" y="570"/>
                  </a:cubicBezTo>
                  <a:lnTo>
                    <a:pt x="3087" y="570"/>
                  </a:lnTo>
                  <a:cubicBezTo>
                    <a:pt x="3077" y="587"/>
                    <a:pt x="3056" y="591"/>
                    <a:pt x="3034" y="591"/>
                  </a:cubicBezTo>
                  <a:cubicBezTo>
                    <a:pt x="3006" y="591"/>
                    <a:pt x="2974" y="581"/>
                    <a:pt x="2953" y="566"/>
                  </a:cubicBezTo>
                  <a:lnTo>
                    <a:pt x="3023" y="506"/>
                  </a:lnTo>
                  <a:lnTo>
                    <a:pt x="3023" y="506"/>
                  </a:lnTo>
                  <a:cubicBezTo>
                    <a:pt x="2963" y="513"/>
                    <a:pt x="2928" y="609"/>
                    <a:pt x="2839" y="609"/>
                  </a:cubicBezTo>
                  <a:lnTo>
                    <a:pt x="2826" y="609"/>
                  </a:lnTo>
                  <a:cubicBezTo>
                    <a:pt x="2826" y="534"/>
                    <a:pt x="2723" y="460"/>
                    <a:pt x="2783" y="336"/>
                  </a:cubicBezTo>
                  <a:cubicBezTo>
                    <a:pt x="2818" y="301"/>
                    <a:pt x="2850" y="290"/>
                    <a:pt x="2875" y="290"/>
                  </a:cubicBezTo>
                  <a:cubicBezTo>
                    <a:pt x="2921" y="290"/>
                    <a:pt x="2956" y="326"/>
                    <a:pt x="2995" y="361"/>
                  </a:cubicBezTo>
                  <a:cubicBezTo>
                    <a:pt x="3038" y="400"/>
                    <a:pt x="3084" y="435"/>
                    <a:pt x="3147" y="435"/>
                  </a:cubicBezTo>
                  <a:cubicBezTo>
                    <a:pt x="3165" y="435"/>
                    <a:pt x="3183" y="432"/>
                    <a:pt x="3204" y="424"/>
                  </a:cubicBezTo>
                  <a:cubicBezTo>
                    <a:pt x="3204" y="428"/>
                    <a:pt x="3208" y="428"/>
                    <a:pt x="3208" y="428"/>
                  </a:cubicBezTo>
                  <a:cubicBezTo>
                    <a:pt x="3214" y="428"/>
                    <a:pt x="3204" y="403"/>
                    <a:pt x="3200" y="379"/>
                  </a:cubicBezTo>
                  <a:cubicBezTo>
                    <a:pt x="3197" y="357"/>
                    <a:pt x="3204" y="333"/>
                    <a:pt x="3242" y="333"/>
                  </a:cubicBezTo>
                  <a:cubicBezTo>
                    <a:pt x="3253" y="333"/>
                    <a:pt x="3260" y="333"/>
                    <a:pt x="3275" y="336"/>
                  </a:cubicBezTo>
                  <a:cubicBezTo>
                    <a:pt x="3384" y="379"/>
                    <a:pt x="3469" y="460"/>
                    <a:pt x="3518" y="555"/>
                  </a:cubicBezTo>
                  <a:lnTo>
                    <a:pt x="3518" y="559"/>
                  </a:lnTo>
                  <a:cubicBezTo>
                    <a:pt x="3547" y="612"/>
                    <a:pt x="3557" y="661"/>
                    <a:pt x="3557" y="718"/>
                  </a:cubicBezTo>
                  <a:cubicBezTo>
                    <a:pt x="3518" y="694"/>
                    <a:pt x="3451" y="648"/>
                    <a:pt x="3409" y="648"/>
                  </a:cubicBezTo>
                  <a:cubicBezTo>
                    <a:pt x="3381" y="648"/>
                    <a:pt x="3359" y="661"/>
                    <a:pt x="3359" y="708"/>
                  </a:cubicBezTo>
                  <a:cubicBezTo>
                    <a:pt x="3423" y="746"/>
                    <a:pt x="3518" y="767"/>
                    <a:pt x="3529" y="839"/>
                  </a:cubicBezTo>
                  <a:cubicBezTo>
                    <a:pt x="3582" y="715"/>
                    <a:pt x="3416" y="810"/>
                    <a:pt x="3497" y="697"/>
                  </a:cubicBezTo>
                  <a:cubicBezTo>
                    <a:pt x="3539" y="697"/>
                    <a:pt x="3557" y="736"/>
                    <a:pt x="3572" y="764"/>
                  </a:cubicBezTo>
                  <a:cubicBezTo>
                    <a:pt x="3547" y="708"/>
                    <a:pt x="3611" y="672"/>
                    <a:pt x="3621" y="640"/>
                  </a:cubicBezTo>
                  <a:lnTo>
                    <a:pt x="3650" y="640"/>
                  </a:lnTo>
                  <a:cubicBezTo>
                    <a:pt x="3706" y="640"/>
                    <a:pt x="3756" y="630"/>
                    <a:pt x="3802" y="619"/>
                  </a:cubicBezTo>
                  <a:cubicBezTo>
                    <a:pt x="3851" y="605"/>
                    <a:pt x="3897" y="594"/>
                    <a:pt x="3954" y="594"/>
                  </a:cubicBezTo>
                  <a:cubicBezTo>
                    <a:pt x="3968" y="594"/>
                    <a:pt x="3982" y="594"/>
                    <a:pt x="3999" y="598"/>
                  </a:cubicBezTo>
                  <a:lnTo>
                    <a:pt x="4003" y="598"/>
                  </a:lnTo>
                  <a:lnTo>
                    <a:pt x="4010" y="587"/>
                  </a:lnTo>
                  <a:lnTo>
                    <a:pt x="4010" y="584"/>
                  </a:lnTo>
                  <a:cubicBezTo>
                    <a:pt x="4021" y="559"/>
                    <a:pt x="4035" y="531"/>
                    <a:pt x="4035" y="506"/>
                  </a:cubicBezTo>
                  <a:cubicBezTo>
                    <a:pt x="4063" y="524"/>
                    <a:pt x="4084" y="555"/>
                    <a:pt x="4099" y="594"/>
                  </a:cubicBezTo>
                  <a:lnTo>
                    <a:pt x="4099" y="598"/>
                  </a:lnTo>
                  <a:lnTo>
                    <a:pt x="4099" y="602"/>
                  </a:lnTo>
                  <a:cubicBezTo>
                    <a:pt x="4141" y="687"/>
                    <a:pt x="4159" y="796"/>
                    <a:pt x="4130" y="842"/>
                  </a:cubicBezTo>
                  <a:cubicBezTo>
                    <a:pt x="4145" y="845"/>
                    <a:pt x="4159" y="849"/>
                    <a:pt x="4166" y="849"/>
                  </a:cubicBezTo>
                  <a:cubicBezTo>
                    <a:pt x="4184" y="849"/>
                    <a:pt x="4194" y="845"/>
                    <a:pt x="4208" y="842"/>
                  </a:cubicBezTo>
                  <a:cubicBezTo>
                    <a:pt x="4218" y="839"/>
                    <a:pt x="4229" y="835"/>
                    <a:pt x="4240" y="835"/>
                  </a:cubicBezTo>
                  <a:cubicBezTo>
                    <a:pt x="4254" y="835"/>
                    <a:pt x="4272" y="842"/>
                    <a:pt x="4293" y="860"/>
                  </a:cubicBezTo>
                  <a:cubicBezTo>
                    <a:pt x="4272" y="873"/>
                    <a:pt x="4254" y="881"/>
                    <a:pt x="4244" y="902"/>
                  </a:cubicBezTo>
                  <a:cubicBezTo>
                    <a:pt x="4265" y="902"/>
                    <a:pt x="4303" y="906"/>
                    <a:pt x="4293" y="969"/>
                  </a:cubicBezTo>
                  <a:cubicBezTo>
                    <a:pt x="4303" y="976"/>
                    <a:pt x="4311" y="976"/>
                    <a:pt x="4318" y="976"/>
                  </a:cubicBezTo>
                  <a:cubicBezTo>
                    <a:pt x="4350" y="976"/>
                    <a:pt x="4339" y="912"/>
                    <a:pt x="4371" y="895"/>
                  </a:cubicBezTo>
                  <a:cubicBezTo>
                    <a:pt x="4378" y="912"/>
                    <a:pt x="4392" y="958"/>
                    <a:pt x="4388" y="991"/>
                  </a:cubicBezTo>
                  <a:cubicBezTo>
                    <a:pt x="4445" y="924"/>
                    <a:pt x="4388" y="775"/>
                    <a:pt x="4431" y="672"/>
                  </a:cubicBezTo>
                  <a:lnTo>
                    <a:pt x="4431" y="669"/>
                  </a:lnTo>
                  <a:lnTo>
                    <a:pt x="4431" y="666"/>
                  </a:lnTo>
                  <a:cubicBezTo>
                    <a:pt x="4442" y="651"/>
                    <a:pt x="4445" y="640"/>
                    <a:pt x="4452" y="633"/>
                  </a:cubicBezTo>
                  <a:cubicBezTo>
                    <a:pt x="4512" y="570"/>
                    <a:pt x="4714" y="503"/>
                    <a:pt x="4728" y="503"/>
                  </a:cubicBezTo>
                  <a:lnTo>
                    <a:pt x="4728" y="503"/>
                  </a:lnTo>
                  <a:cubicBezTo>
                    <a:pt x="4728" y="548"/>
                    <a:pt x="4706" y="637"/>
                    <a:pt x="4672" y="743"/>
                  </a:cubicBezTo>
                  <a:lnTo>
                    <a:pt x="4672" y="746"/>
                  </a:lnTo>
                  <a:cubicBezTo>
                    <a:pt x="4611" y="902"/>
                    <a:pt x="4526" y="1075"/>
                    <a:pt x="4481" y="1154"/>
                  </a:cubicBezTo>
                  <a:cubicBezTo>
                    <a:pt x="4473" y="1167"/>
                    <a:pt x="4477" y="1171"/>
                    <a:pt x="4481" y="1171"/>
                  </a:cubicBezTo>
                  <a:cubicBezTo>
                    <a:pt x="4487" y="1171"/>
                    <a:pt x="4509" y="1157"/>
                    <a:pt x="4530" y="1139"/>
                  </a:cubicBezTo>
                  <a:cubicBezTo>
                    <a:pt x="4551" y="1121"/>
                    <a:pt x="4576" y="1103"/>
                    <a:pt x="4590" y="1103"/>
                  </a:cubicBezTo>
                  <a:lnTo>
                    <a:pt x="4597" y="1103"/>
                  </a:lnTo>
                  <a:cubicBezTo>
                    <a:pt x="4615" y="1090"/>
                    <a:pt x="4633" y="1082"/>
                    <a:pt x="4643" y="1082"/>
                  </a:cubicBezTo>
                  <a:cubicBezTo>
                    <a:pt x="4675" y="1082"/>
                    <a:pt x="4689" y="1118"/>
                    <a:pt x="4700" y="1149"/>
                  </a:cubicBezTo>
                  <a:cubicBezTo>
                    <a:pt x="4711" y="1185"/>
                    <a:pt x="4721" y="1217"/>
                    <a:pt x="4745" y="1217"/>
                  </a:cubicBezTo>
                  <a:lnTo>
                    <a:pt x="4756" y="1217"/>
                  </a:lnTo>
                  <a:lnTo>
                    <a:pt x="4735" y="1136"/>
                  </a:lnTo>
                  <a:cubicBezTo>
                    <a:pt x="4739" y="1132"/>
                    <a:pt x="4742" y="1132"/>
                    <a:pt x="4745" y="1132"/>
                  </a:cubicBezTo>
                  <a:cubicBezTo>
                    <a:pt x="4781" y="1132"/>
                    <a:pt x="4838" y="1199"/>
                    <a:pt x="4838" y="1238"/>
                  </a:cubicBezTo>
                  <a:cubicBezTo>
                    <a:pt x="4859" y="1196"/>
                    <a:pt x="4884" y="1019"/>
                    <a:pt x="4936" y="991"/>
                  </a:cubicBezTo>
                  <a:cubicBezTo>
                    <a:pt x="5082" y="1030"/>
                    <a:pt x="5060" y="1305"/>
                    <a:pt x="4997" y="1401"/>
                  </a:cubicBezTo>
                  <a:cubicBezTo>
                    <a:pt x="4958" y="1333"/>
                    <a:pt x="4926" y="1260"/>
                    <a:pt x="4884" y="1199"/>
                  </a:cubicBezTo>
                  <a:lnTo>
                    <a:pt x="4884" y="1199"/>
                  </a:lnTo>
                  <a:cubicBezTo>
                    <a:pt x="4838" y="1284"/>
                    <a:pt x="4958" y="1355"/>
                    <a:pt x="4891" y="1461"/>
                  </a:cubicBezTo>
                  <a:lnTo>
                    <a:pt x="5054" y="1514"/>
                  </a:lnTo>
                  <a:cubicBezTo>
                    <a:pt x="5039" y="1503"/>
                    <a:pt x="4997" y="1440"/>
                    <a:pt x="5050" y="1408"/>
                  </a:cubicBezTo>
                  <a:lnTo>
                    <a:pt x="5050" y="1408"/>
                  </a:lnTo>
                  <a:cubicBezTo>
                    <a:pt x="5071" y="1422"/>
                    <a:pt x="5082" y="1425"/>
                    <a:pt x="5093" y="1425"/>
                  </a:cubicBezTo>
                  <a:cubicBezTo>
                    <a:pt x="5110" y="1425"/>
                    <a:pt x="5117" y="1408"/>
                    <a:pt x="5166" y="1401"/>
                  </a:cubicBezTo>
                  <a:cubicBezTo>
                    <a:pt x="5166" y="1305"/>
                    <a:pt x="5173" y="1142"/>
                    <a:pt x="5184" y="987"/>
                  </a:cubicBezTo>
                  <a:lnTo>
                    <a:pt x="5184" y="984"/>
                  </a:lnTo>
                  <a:lnTo>
                    <a:pt x="5184" y="980"/>
                  </a:lnTo>
                  <a:cubicBezTo>
                    <a:pt x="5184" y="863"/>
                    <a:pt x="5188" y="757"/>
                    <a:pt x="5194" y="672"/>
                  </a:cubicBezTo>
                  <a:cubicBezTo>
                    <a:pt x="5216" y="715"/>
                    <a:pt x="5237" y="750"/>
                    <a:pt x="5258" y="796"/>
                  </a:cubicBezTo>
                  <a:lnTo>
                    <a:pt x="5312" y="757"/>
                  </a:lnTo>
                  <a:cubicBezTo>
                    <a:pt x="5354" y="821"/>
                    <a:pt x="5347" y="948"/>
                    <a:pt x="5326" y="1072"/>
                  </a:cubicBezTo>
                  <a:lnTo>
                    <a:pt x="5326" y="1075"/>
                  </a:lnTo>
                  <a:cubicBezTo>
                    <a:pt x="5305" y="1227"/>
                    <a:pt x="5258" y="1366"/>
                    <a:pt x="5237" y="1418"/>
                  </a:cubicBezTo>
                  <a:lnTo>
                    <a:pt x="5248" y="1418"/>
                  </a:lnTo>
                  <a:cubicBezTo>
                    <a:pt x="5322" y="1418"/>
                    <a:pt x="5424" y="1245"/>
                    <a:pt x="5432" y="1199"/>
                  </a:cubicBezTo>
                  <a:lnTo>
                    <a:pt x="5432" y="1199"/>
                  </a:lnTo>
                  <a:cubicBezTo>
                    <a:pt x="5563" y="1284"/>
                    <a:pt x="5357" y="1535"/>
                    <a:pt x="5478" y="1606"/>
                  </a:cubicBezTo>
                  <a:lnTo>
                    <a:pt x="5407" y="1609"/>
                  </a:lnTo>
                  <a:cubicBezTo>
                    <a:pt x="5418" y="1648"/>
                    <a:pt x="5534" y="1691"/>
                    <a:pt x="5503" y="1712"/>
                  </a:cubicBezTo>
                  <a:cubicBezTo>
                    <a:pt x="5552" y="1691"/>
                    <a:pt x="5651" y="1627"/>
                    <a:pt x="5679" y="1574"/>
                  </a:cubicBezTo>
                  <a:lnTo>
                    <a:pt x="5679" y="1574"/>
                  </a:lnTo>
                  <a:cubicBezTo>
                    <a:pt x="5661" y="1637"/>
                    <a:pt x="5648" y="1712"/>
                    <a:pt x="5626" y="1782"/>
                  </a:cubicBezTo>
                  <a:cubicBezTo>
                    <a:pt x="5658" y="1740"/>
                    <a:pt x="5764" y="1642"/>
                    <a:pt x="5782" y="1620"/>
                  </a:cubicBezTo>
                  <a:lnTo>
                    <a:pt x="5782" y="1620"/>
                  </a:lnTo>
                  <a:cubicBezTo>
                    <a:pt x="5821" y="1659"/>
                    <a:pt x="5700" y="1818"/>
                    <a:pt x="5651" y="1825"/>
                  </a:cubicBezTo>
                  <a:cubicBezTo>
                    <a:pt x="5679" y="1821"/>
                    <a:pt x="5700" y="1821"/>
                    <a:pt x="5718" y="1821"/>
                  </a:cubicBezTo>
                  <a:lnTo>
                    <a:pt x="5778" y="1821"/>
                  </a:lnTo>
                  <a:cubicBezTo>
                    <a:pt x="5803" y="1821"/>
                    <a:pt x="5831" y="1818"/>
                    <a:pt x="5909" y="1804"/>
                  </a:cubicBezTo>
                  <a:lnTo>
                    <a:pt x="5909" y="1804"/>
                  </a:lnTo>
                  <a:cubicBezTo>
                    <a:pt x="5920" y="1828"/>
                    <a:pt x="5778" y="1917"/>
                    <a:pt x="5739" y="1917"/>
                  </a:cubicBezTo>
                  <a:cubicBezTo>
                    <a:pt x="5736" y="1917"/>
                    <a:pt x="5733" y="1913"/>
                    <a:pt x="5733" y="1913"/>
                  </a:cubicBezTo>
                  <a:lnTo>
                    <a:pt x="5733" y="1913"/>
                  </a:lnTo>
                  <a:cubicBezTo>
                    <a:pt x="5736" y="1995"/>
                    <a:pt x="5782" y="2016"/>
                    <a:pt x="5806" y="2027"/>
                  </a:cubicBezTo>
                  <a:cubicBezTo>
                    <a:pt x="5806" y="1934"/>
                    <a:pt x="5955" y="1836"/>
                    <a:pt x="6072" y="1754"/>
                  </a:cubicBezTo>
                  <a:lnTo>
                    <a:pt x="6075" y="1754"/>
                  </a:lnTo>
                  <a:cubicBezTo>
                    <a:pt x="6128" y="1715"/>
                    <a:pt x="6175" y="1684"/>
                    <a:pt x="6203" y="1652"/>
                  </a:cubicBezTo>
                  <a:lnTo>
                    <a:pt x="6203" y="1652"/>
                  </a:lnTo>
                  <a:cubicBezTo>
                    <a:pt x="6175" y="1712"/>
                    <a:pt x="6154" y="1758"/>
                    <a:pt x="6121" y="1815"/>
                  </a:cubicBezTo>
                  <a:lnTo>
                    <a:pt x="6121" y="1818"/>
                  </a:lnTo>
                  <a:cubicBezTo>
                    <a:pt x="6058" y="1934"/>
                    <a:pt x="5994" y="2058"/>
                    <a:pt x="5920" y="2172"/>
                  </a:cubicBezTo>
                  <a:cubicBezTo>
                    <a:pt x="5941" y="2143"/>
                    <a:pt x="6047" y="2058"/>
                    <a:pt x="6079" y="2027"/>
                  </a:cubicBezTo>
                  <a:lnTo>
                    <a:pt x="6079" y="2027"/>
                  </a:lnTo>
                  <a:cubicBezTo>
                    <a:pt x="5976" y="2140"/>
                    <a:pt x="6090" y="2345"/>
                    <a:pt x="6160" y="2458"/>
                  </a:cubicBezTo>
                  <a:cubicBezTo>
                    <a:pt x="6167" y="2448"/>
                    <a:pt x="6178" y="2444"/>
                    <a:pt x="6188" y="2444"/>
                  </a:cubicBezTo>
                  <a:cubicBezTo>
                    <a:pt x="6221" y="2444"/>
                    <a:pt x="6260" y="2479"/>
                    <a:pt x="6266" y="2518"/>
                  </a:cubicBezTo>
                  <a:cubicBezTo>
                    <a:pt x="6415" y="2554"/>
                    <a:pt x="6086" y="2716"/>
                    <a:pt x="6249" y="2741"/>
                  </a:cubicBezTo>
                  <a:cubicBezTo>
                    <a:pt x="6206" y="2670"/>
                    <a:pt x="6260" y="2635"/>
                    <a:pt x="6319" y="2613"/>
                  </a:cubicBezTo>
                  <a:lnTo>
                    <a:pt x="6319" y="2613"/>
                  </a:lnTo>
                  <a:cubicBezTo>
                    <a:pt x="6291" y="2698"/>
                    <a:pt x="6404" y="2822"/>
                    <a:pt x="6213" y="2847"/>
                  </a:cubicBezTo>
                  <a:cubicBezTo>
                    <a:pt x="6252" y="2868"/>
                    <a:pt x="6255" y="2900"/>
                    <a:pt x="6294" y="2900"/>
                  </a:cubicBezTo>
                  <a:cubicBezTo>
                    <a:pt x="6305" y="2900"/>
                    <a:pt x="6319" y="2897"/>
                    <a:pt x="6340" y="2889"/>
                  </a:cubicBezTo>
                  <a:lnTo>
                    <a:pt x="6340" y="2889"/>
                  </a:lnTo>
                  <a:lnTo>
                    <a:pt x="6277" y="3073"/>
                  </a:lnTo>
                  <a:cubicBezTo>
                    <a:pt x="6284" y="3067"/>
                    <a:pt x="6305" y="3052"/>
                    <a:pt x="6327" y="3052"/>
                  </a:cubicBezTo>
                  <a:cubicBezTo>
                    <a:pt x="6340" y="3052"/>
                    <a:pt x="6354" y="3059"/>
                    <a:pt x="6365" y="3076"/>
                  </a:cubicBezTo>
                  <a:lnTo>
                    <a:pt x="6365" y="3076"/>
                  </a:lnTo>
                  <a:cubicBezTo>
                    <a:pt x="6320" y="3002"/>
                    <a:pt x="6467" y="2865"/>
                    <a:pt x="6333" y="2854"/>
                  </a:cubicBezTo>
                  <a:cubicBezTo>
                    <a:pt x="6443" y="2812"/>
                    <a:pt x="6518" y="2833"/>
                    <a:pt x="6591" y="2759"/>
                  </a:cubicBezTo>
                  <a:lnTo>
                    <a:pt x="6591" y="2759"/>
                  </a:lnTo>
                  <a:cubicBezTo>
                    <a:pt x="6591" y="2961"/>
                    <a:pt x="6436" y="3106"/>
                    <a:pt x="6309" y="3236"/>
                  </a:cubicBezTo>
                  <a:lnTo>
                    <a:pt x="6415" y="3370"/>
                  </a:lnTo>
                  <a:lnTo>
                    <a:pt x="6366" y="3388"/>
                  </a:lnTo>
                  <a:lnTo>
                    <a:pt x="6507" y="3398"/>
                  </a:lnTo>
                  <a:cubicBezTo>
                    <a:pt x="6475" y="3420"/>
                    <a:pt x="6454" y="3434"/>
                    <a:pt x="6464" y="3441"/>
                  </a:cubicBezTo>
                  <a:cubicBezTo>
                    <a:pt x="6479" y="3441"/>
                    <a:pt x="6496" y="3434"/>
                    <a:pt x="6510" y="3424"/>
                  </a:cubicBezTo>
                  <a:lnTo>
                    <a:pt x="6510" y="3424"/>
                  </a:lnTo>
                  <a:cubicBezTo>
                    <a:pt x="6507" y="3445"/>
                    <a:pt x="6496" y="3455"/>
                    <a:pt x="6479" y="3466"/>
                  </a:cubicBezTo>
                  <a:lnTo>
                    <a:pt x="6482" y="3466"/>
                  </a:lnTo>
                  <a:cubicBezTo>
                    <a:pt x="6549" y="3466"/>
                    <a:pt x="6634" y="3434"/>
                    <a:pt x="6701" y="3392"/>
                  </a:cubicBezTo>
                  <a:cubicBezTo>
                    <a:pt x="6676" y="3377"/>
                    <a:pt x="6648" y="3370"/>
                    <a:pt x="6616" y="3356"/>
                  </a:cubicBezTo>
                  <a:cubicBezTo>
                    <a:pt x="6655" y="3331"/>
                    <a:pt x="6687" y="3307"/>
                    <a:pt x="6719" y="3307"/>
                  </a:cubicBezTo>
                  <a:lnTo>
                    <a:pt x="6737" y="3307"/>
                  </a:lnTo>
                  <a:cubicBezTo>
                    <a:pt x="6740" y="3307"/>
                    <a:pt x="6748" y="3303"/>
                    <a:pt x="6751" y="3303"/>
                  </a:cubicBezTo>
                  <a:cubicBezTo>
                    <a:pt x="6769" y="3303"/>
                    <a:pt x="6782" y="3310"/>
                    <a:pt x="6800" y="3321"/>
                  </a:cubicBezTo>
                  <a:cubicBezTo>
                    <a:pt x="6793" y="3328"/>
                    <a:pt x="6782" y="3342"/>
                    <a:pt x="6776" y="3349"/>
                  </a:cubicBezTo>
                  <a:cubicBezTo>
                    <a:pt x="6815" y="3328"/>
                    <a:pt x="6843" y="3310"/>
                    <a:pt x="6867" y="3310"/>
                  </a:cubicBezTo>
                  <a:lnTo>
                    <a:pt x="6885" y="3310"/>
                  </a:lnTo>
                  <a:cubicBezTo>
                    <a:pt x="6875" y="3367"/>
                    <a:pt x="6854" y="3409"/>
                    <a:pt x="6833" y="3462"/>
                  </a:cubicBezTo>
                  <a:cubicBezTo>
                    <a:pt x="6815" y="3445"/>
                    <a:pt x="6790" y="3431"/>
                    <a:pt x="6751" y="3413"/>
                  </a:cubicBezTo>
                  <a:lnTo>
                    <a:pt x="6748" y="3416"/>
                  </a:lnTo>
                  <a:lnTo>
                    <a:pt x="6748" y="3420"/>
                  </a:lnTo>
                  <a:cubicBezTo>
                    <a:pt x="6748" y="3413"/>
                    <a:pt x="6737" y="3409"/>
                    <a:pt x="6730" y="3403"/>
                  </a:cubicBezTo>
                  <a:lnTo>
                    <a:pt x="6726" y="3403"/>
                  </a:lnTo>
                  <a:cubicBezTo>
                    <a:pt x="6663" y="3473"/>
                    <a:pt x="6588" y="3544"/>
                    <a:pt x="6514" y="3544"/>
                  </a:cubicBezTo>
                  <a:cubicBezTo>
                    <a:pt x="6493" y="3544"/>
                    <a:pt x="6472" y="3537"/>
                    <a:pt x="6454" y="3526"/>
                  </a:cubicBezTo>
                  <a:lnTo>
                    <a:pt x="6454" y="3526"/>
                  </a:lnTo>
                  <a:lnTo>
                    <a:pt x="6531" y="3611"/>
                  </a:lnTo>
                  <a:cubicBezTo>
                    <a:pt x="6412" y="3724"/>
                    <a:pt x="6433" y="3707"/>
                    <a:pt x="6330" y="3830"/>
                  </a:cubicBezTo>
                  <a:lnTo>
                    <a:pt x="6340" y="3830"/>
                  </a:lnTo>
                  <a:cubicBezTo>
                    <a:pt x="6355" y="3830"/>
                    <a:pt x="6369" y="3827"/>
                    <a:pt x="6383" y="3823"/>
                  </a:cubicBezTo>
                  <a:cubicBezTo>
                    <a:pt x="6394" y="3819"/>
                    <a:pt x="6408" y="3816"/>
                    <a:pt x="6422" y="3816"/>
                  </a:cubicBezTo>
                  <a:cubicBezTo>
                    <a:pt x="6429" y="3816"/>
                    <a:pt x="6440" y="3819"/>
                    <a:pt x="6446" y="3823"/>
                  </a:cubicBezTo>
                  <a:cubicBezTo>
                    <a:pt x="6298" y="3915"/>
                    <a:pt x="6613" y="4074"/>
                    <a:pt x="6475" y="4082"/>
                  </a:cubicBezTo>
                  <a:cubicBezTo>
                    <a:pt x="6433" y="4155"/>
                    <a:pt x="6353" y="4104"/>
                    <a:pt x="6310" y="4144"/>
                  </a:cubicBezTo>
                  <a:lnTo>
                    <a:pt x="6310" y="4144"/>
                  </a:lnTo>
                  <a:cubicBezTo>
                    <a:pt x="6314" y="4141"/>
                    <a:pt x="6320" y="4141"/>
                    <a:pt x="6323" y="4141"/>
                  </a:cubicBezTo>
                  <a:cubicBezTo>
                    <a:pt x="6340" y="4141"/>
                    <a:pt x="6355" y="4149"/>
                    <a:pt x="6355" y="4156"/>
                  </a:cubicBezTo>
                  <a:lnTo>
                    <a:pt x="6255" y="4198"/>
                  </a:lnTo>
                  <a:cubicBezTo>
                    <a:pt x="6260" y="4201"/>
                    <a:pt x="6263" y="4201"/>
                    <a:pt x="6270" y="4201"/>
                  </a:cubicBezTo>
                  <a:cubicBezTo>
                    <a:pt x="6277" y="4201"/>
                    <a:pt x="6284" y="4198"/>
                    <a:pt x="6291" y="4198"/>
                  </a:cubicBezTo>
                  <a:cubicBezTo>
                    <a:pt x="6298" y="4195"/>
                    <a:pt x="6309" y="4191"/>
                    <a:pt x="6316" y="4191"/>
                  </a:cubicBezTo>
                  <a:cubicBezTo>
                    <a:pt x="6330" y="4191"/>
                    <a:pt x="6340" y="4198"/>
                    <a:pt x="6351" y="4223"/>
                  </a:cubicBezTo>
                  <a:cubicBezTo>
                    <a:pt x="6266" y="4322"/>
                    <a:pt x="6196" y="4364"/>
                    <a:pt x="6224" y="4464"/>
                  </a:cubicBezTo>
                  <a:cubicBezTo>
                    <a:pt x="6213" y="4488"/>
                    <a:pt x="6199" y="4498"/>
                    <a:pt x="6185" y="4498"/>
                  </a:cubicBezTo>
                  <a:cubicBezTo>
                    <a:pt x="6164" y="4498"/>
                    <a:pt x="6139" y="4481"/>
                    <a:pt x="6118" y="4467"/>
                  </a:cubicBezTo>
                  <a:cubicBezTo>
                    <a:pt x="6097" y="4449"/>
                    <a:pt x="6075" y="4435"/>
                    <a:pt x="6064" y="4435"/>
                  </a:cubicBezTo>
                  <a:cubicBezTo>
                    <a:pt x="6054" y="4435"/>
                    <a:pt x="6047" y="4442"/>
                    <a:pt x="6047" y="4464"/>
                  </a:cubicBezTo>
                  <a:cubicBezTo>
                    <a:pt x="6118" y="4495"/>
                    <a:pt x="6203" y="4537"/>
                    <a:pt x="6192" y="4608"/>
                  </a:cubicBezTo>
                  <a:cubicBezTo>
                    <a:pt x="6178" y="4612"/>
                    <a:pt x="6164" y="4612"/>
                    <a:pt x="6154" y="4612"/>
                  </a:cubicBezTo>
                  <a:lnTo>
                    <a:pt x="6107" y="4612"/>
                  </a:lnTo>
                  <a:cubicBezTo>
                    <a:pt x="6079" y="4612"/>
                    <a:pt x="6051" y="4616"/>
                    <a:pt x="6019" y="4640"/>
                  </a:cubicBezTo>
                  <a:lnTo>
                    <a:pt x="6139" y="4679"/>
                  </a:lnTo>
                  <a:cubicBezTo>
                    <a:pt x="6111" y="4732"/>
                    <a:pt x="6079" y="4756"/>
                    <a:pt x="6154" y="4795"/>
                  </a:cubicBezTo>
                  <a:cubicBezTo>
                    <a:pt x="6097" y="4817"/>
                    <a:pt x="6086" y="4841"/>
                    <a:pt x="6097" y="4874"/>
                  </a:cubicBezTo>
                  <a:cubicBezTo>
                    <a:pt x="6086" y="4880"/>
                    <a:pt x="6075" y="4880"/>
                    <a:pt x="6064" y="4880"/>
                  </a:cubicBezTo>
                  <a:cubicBezTo>
                    <a:pt x="5984" y="4880"/>
                    <a:pt x="5899" y="4718"/>
                    <a:pt x="5867" y="4693"/>
                  </a:cubicBezTo>
                  <a:lnTo>
                    <a:pt x="5867" y="4693"/>
                  </a:lnTo>
                  <a:cubicBezTo>
                    <a:pt x="5912" y="4795"/>
                    <a:pt x="5845" y="4820"/>
                    <a:pt x="5952" y="4923"/>
                  </a:cubicBezTo>
                  <a:lnTo>
                    <a:pt x="6015" y="4874"/>
                  </a:lnTo>
                  <a:cubicBezTo>
                    <a:pt x="6019" y="4895"/>
                    <a:pt x="6026" y="4913"/>
                    <a:pt x="6026" y="4923"/>
                  </a:cubicBezTo>
                  <a:cubicBezTo>
                    <a:pt x="6026" y="4902"/>
                    <a:pt x="6072" y="4891"/>
                    <a:pt x="6097" y="4880"/>
                  </a:cubicBezTo>
                  <a:lnTo>
                    <a:pt x="6097" y="4880"/>
                  </a:lnTo>
                  <a:cubicBezTo>
                    <a:pt x="6103" y="4913"/>
                    <a:pt x="6128" y="4944"/>
                    <a:pt x="6090" y="4944"/>
                  </a:cubicBezTo>
                  <a:cubicBezTo>
                    <a:pt x="6079" y="4944"/>
                    <a:pt x="6061" y="4941"/>
                    <a:pt x="6036" y="4934"/>
                  </a:cubicBezTo>
                  <a:cubicBezTo>
                    <a:pt x="6033" y="4934"/>
                    <a:pt x="6027" y="4931"/>
                    <a:pt x="6026" y="4925"/>
                  </a:cubicBezTo>
                  <a:lnTo>
                    <a:pt x="6026" y="4925"/>
                  </a:lnTo>
                  <a:cubicBezTo>
                    <a:pt x="6034" y="5052"/>
                    <a:pt x="5818" y="4935"/>
                    <a:pt x="5987" y="5104"/>
                  </a:cubicBezTo>
                  <a:cubicBezTo>
                    <a:pt x="6001" y="5075"/>
                    <a:pt x="6036" y="5053"/>
                    <a:pt x="6072" y="5053"/>
                  </a:cubicBezTo>
                  <a:cubicBezTo>
                    <a:pt x="6093" y="5053"/>
                    <a:pt x="6118" y="5065"/>
                    <a:pt x="6139" y="5089"/>
                  </a:cubicBezTo>
                  <a:cubicBezTo>
                    <a:pt x="6107" y="5104"/>
                    <a:pt x="6072" y="5114"/>
                    <a:pt x="6040" y="5132"/>
                  </a:cubicBezTo>
                  <a:cubicBezTo>
                    <a:pt x="6047" y="5135"/>
                    <a:pt x="6051" y="5135"/>
                    <a:pt x="6054" y="5135"/>
                  </a:cubicBezTo>
                  <a:cubicBezTo>
                    <a:pt x="6058" y="5135"/>
                    <a:pt x="6061" y="5135"/>
                    <a:pt x="6069" y="5132"/>
                  </a:cubicBezTo>
                  <a:cubicBezTo>
                    <a:pt x="6072" y="5132"/>
                    <a:pt x="6075" y="5128"/>
                    <a:pt x="6079" y="5128"/>
                  </a:cubicBezTo>
                  <a:cubicBezTo>
                    <a:pt x="6086" y="5128"/>
                    <a:pt x="6090" y="5132"/>
                    <a:pt x="6097" y="5153"/>
                  </a:cubicBezTo>
                  <a:cubicBezTo>
                    <a:pt x="6061" y="5153"/>
                    <a:pt x="5987" y="5164"/>
                    <a:pt x="5945" y="5164"/>
                  </a:cubicBezTo>
                  <a:cubicBezTo>
                    <a:pt x="5924" y="5195"/>
                    <a:pt x="5899" y="5227"/>
                    <a:pt x="5870" y="5259"/>
                  </a:cubicBezTo>
                  <a:cubicBezTo>
                    <a:pt x="5888" y="5259"/>
                    <a:pt x="5909" y="5277"/>
                    <a:pt x="5899" y="5291"/>
                  </a:cubicBezTo>
                  <a:lnTo>
                    <a:pt x="5796" y="5329"/>
                  </a:lnTo>
                  <a:cubicBezTo>
                    <a:pt x="5828" y="5329"/>
                    <a:pt x="5845" y="5372"/>
                    <a:pt x="5835" y="5414"/>
                  </a:cubicBezTo>
                  <a:cubicBezTo>
                    <a:pt x="5824" y="5443"/>
                    <a:pt x="5803" y="5453"/>
                    <a:pt x="5778" y="5453"/>
                  </a:cubicBezTo>
                  <a:cubicBezTo>
                    <a:pt x="5754" y="5453"/>
                    <a:pt x="5722" y="5443"/>
                    <a:pt x="5694" y="5432"/>
                  </a:cubicBezTo>
                  <a:cubicBezTo>
                    <a:pt x="5669" y="5422"/>
                    <a:pt x="5640" y="5414"/>
                    <a:pt x="5623" y="5414"/>
                  </a:cubicBezTo>
                  <a:cubicBezTo>
                    <a:pt x="5605" y="5414"/>
                    <a:pt x="5594" y="5425"/>
                    <a:pt x="5605" y="5461"/>
                  </a:cubicBezTo>
                  <a:cubicBezTo>
                    <a:pt x="5607" y="5455"/>
                    <a:pt x="5612" y="5455"/>
                    <a:pt x="5618" y="5455"/>
                  </a:cubicBezTo>
                  <a:cubicBezTo>
                    <a:pt x="5623" y="5455"/>
                    <a:pt x="5628" y="5455"/>
                    <a:pt x="5630" y="5450"/>
                  </a:cubicBezTo>
                  <a:lnTo>
                    <a:pt x="5637" y="5520"/>
                  </a:lnTo>
                  <a:cubicBezTo>
                    <a:pt x="5598" y="5489"/>
                    <a:pt x="5566" y="5478"/>
                    <a:pt x="5542" y="5478"/>
                  </a:cubicBezTo>
                  <a:cubicBezTo>
                    <a:pt x="5503" y="5478"/>
                    <a:pt x="5470" y="5499"/>
                    <a:pt x="5446" y="5525"/>
                  </a:cubicBezTo>
                  <a:cubicBezTo>
                    <a:pt x="5418" y="5553"/>
                    <a:pt x="5390" y="5574"/>
                    <a:pt x="5354" y="5574"/>
                  </a:cubicBezTo>
                  <a:cubicBezTo>
                    <a:pt x="5322" y="5574"/>
                    <a:pt x="5290" y="5559"/>
                    <a:pt x="5251" y="5520"/>
                  </a:cubicBezTo>
                  <a:lnTo>
                    <a:pt x="5251" y="5520"/>
                  </a:lnTo>
                  <a:cubicBezTo>
                    <a:pt x="5262" y="5584"/>
                    <a:pt x="5273" y="5592"/>
                    <a:pt x="5301" y="5592"/>
                  </a:cubicBezTo>
                  <a:lnTo>
                    <a:pt x="5351" y="5592"/>
                  </a:lnTo>
                  <a:cubicBezTo>
                    <a:pt x="5372" y="5592"/>
                    <a:pt x="5400" y="5592"/>
                    <a:pt x="5432" y="5602"/>
                  </a:cubicBezTo>
                  <a:lnTo>
                    <a:pt x="5432" y="5698"/>
                  </a:lnTo>
                  <a:cubicBezTo>
                    <a:pt x="5460" y="5690"/>
                    <a:pt x="5460" y="5659"/>
                    <a:pt x="5503" y="5655"/>
                  </a:cubicBezTo>
                  <a:lnTo>
                    <a:pt x="5503" y="5655"/>
                  </a:lnTo>
                  <a:cubicBezTo>
                    <a:pt x="5506" y="5737"/>
                    <a:pt x="5453" y="5758"/>
                    <a:pt x="5393" y="5758"/>
                  </a:cubicBezTo>
                  <a:cubicBezTo>
                    <a:pt x="5351" y="5758"/>
                    <a:pt x="5305" y="5747"/>
                    <a:pt x="5273" y="5740"/>
                  </a:cubicBezTo>
                  <a:lnTo>
                    <a:pt x="5273" y="5740"/>
                  </a:lnTo>
                  <a:cubicBezTo>
                    <a:pt x="5269" y="5786"/>
                    <a:pt x="5418" y="5867"/>
                    <a:pt x="5312" y="5892"/>
                  </a:cubicBezTo>
                  <a:cubicBezTo>
                    <a:pt x="5297" y="5899"/>
                    <a:pt x="5284" y="5902"/>
                    <a:pt x="5273" y="5902"/>
                  </a:cubicBezTo>
                  <a:cubicBezTo>
                    <a:pt x="5227" y="5902"/>
                    <a:pt x="5209" y="5864"/>
                    <a:pt x="5194" y="5828"/>
                  </a:cubicBezTo>
                  <a:cubicBezTo>
                    <a:pt x="5184" y="5793"/>
                    <a:pt x="5173" y="5758"/>
                    <a:pt x="5145" y="5758"/>
                  </a:cubicBezTo>
                  <a:cubicBezTo>
                    <a:pt x="5138" y="5758"/>
                    <a:pt x="5135" y="5758"/>
                    <a:pt x="5131" y="5761"/>
                  </a:cubicBezTo>
                  <a:lnTo>
                    <a:pt x="5163" y="5899"/>
                  </a:lnTo>
                  <a:lnTo>
                    <a:pt x="5142" y="5899"/>
                  </a:lnTo>
                  <a:cubicBezTo>
                    <a:pt x="5015" y="5899"/>
                    <a:pt x="4993" y="5998"/>
                    <a:pt x="4926" y="6065"/>
                  </a:cubicBezTo>
                  <a:cubicBezTo>
                    <a:pt x="4905" y="6065"/>
                    <a:pt x="4891" y="6055"/>
                    <a:pt x="4880" y="6047"/>
                  </a:cubicBezTo>
                  <a:cubicBezTo>
                    <a:pt x="4863" y="6080"/>
                    <a:pt x="4830" y="6086"/>
                    <a:pt x="4799" y="6086"/>
                  </a:cubicBezTo>
                  <a:cubicBezTo>
                    <a:pt x="4774" y="6086"/>
                    <a:pt x="4749" y="6083"/>
                    <a:pt x="4721" y="6080"/>
                  </a:cubicBezTo>
                  <a:cubicBezTo>
                    <a:pt x="4696" y="6072"/>
                    <a:pt x="4672" y="6069"/>
                    <a:pt x="4650" y="6069"/>
                  </a:cubicBezTo>
                  <a:cubicBezTo>
                    <a:pt x="4626" y="6069"/>
                    <a:pt x="4608" y="6076"/>
                    <a:pt x="4597" y="6090"/>
                  </a:cubicBezTo>
                  <a:cubicBezTo>
                    <a:pt x="4629" y="6108"/>
                    <a:pt x="4597" y="6182"/>
                    <a:pt x="4600" y="6214"/>
                  </a:cubicBezTo>
                  <a:lnTo>
                    <a:pt x="4456" y="6182"/>
                  </a:lnTo>
                  <a:lnTo>
                    <a:pt x="4456" y="6182"/>
                  </a:lnTo>
                  <a:cubicBezTo>
                    <a:pt x="4512" y="6196"/>
                    <a:pt x="4541" y="6263"/>
                    <a:pt x="4576" y="6327"/>
                  </a:cubicBezTo>
                  <a:lnTo>
                    <a:pt x="4554" y="6327"/>
                  </a:lnTo>
                  <a:cubicBezTo>
                    <a:pt x="4523" y="6327"/>
                    <a:pt x="4502" y="6310"/>
                    <a:pt x="4473" y="6310"/>
                  </a:cubicBezTo>
                  <a:cubicBezTo>
                    <a:pt x="4494" y="6331"/>
                    <a:pt x="4523" y="6352"/>
                    <a:pt x="4505" y="6383"/>
                  </a:cubicBezTo>
                  <a:cubicBezTo>
                    <a:pt x="4452" y="6362"/>
                    <a:pt x="4388" y="6338"/>
                    <a:pt x="4339" y="6310"/>
                  </a:cubicBezTo>
                  <a:cubicBezTo>
                    <a:pt x="4339" y="6295"/>
                    <a:pt x="4350" y="6288"/>
                    <a:pt x="4360" y="6277"/>
                  </a:cubicBezTo>
                  <a:lnTo>
                    <a:pt x="4318" y="6277"/>
                  </a:lnTo>
                  <a:cubicBezTo>
                    <a:pt x="4282" y="6277"/>
                    <a:pt x="4240" y="6284"/>
                    <a:pt x="4218" y="6331"/>
                  </a:cubicBezTo>
                  <a:cubicBezTo>
                    <a:pt x="4223" y="6359"/>
                    <a:pt x="4251" y="6380"/>
                    <a:pt x="4265" y="6405"/>
                  </a:cubicBezTo>
                  <a:cubicBezTo>
                    <a:pt x="4272" y="6373"/>
                    <a:pt x="4282" y="6359"/>
                    <a:pt x="4293" y="6359"/>
                  </a:cubicBezTo>
                  <a:cubicBezTo>
                    <a:pt x="4311" y="6359"/>
                    <a:pt x="4339" y="6398"/>
                    <a:pt x="4360" y="6426"/>
                  </a:cubicBezTo>
                  <a:cubicBezTo>
                    <a:pt x="4261" y="6437"/>
                    <a:pt x="4339" y="6454"/>
                    <a:pt x="4308" y="6511"/>
                  </a:cubicBezTo>
                  <a:cubicBezTo>
                    <a:pt x="4300" y="6514"/>
                    <a:pt x="4293" y="6514"/>
                    <a:pt x="4286" y="6514"/>
                  </a:cubicBezTo>
                  <a:cubicBezTo>
                    <a:pt x="4226" y="6514"/>
                    <a:pt x="4187" y="6437"/>
                    <a:pt x="4190" y="6380"/>
                  </a:cubicBezTo>
                  <a:lnTo>
                    <a:pt x="4190" y="6380"/>
                  </a:lnTo>
                  <a:cubicBezTo>
                    <a:pt x="4155" y="6401"/>
                    <a:pt x="4130" y="6419"/>
                    <a:pt x="4099" y="6419"/>
                  </a:cubicBezTo>
                  <a:cubicBezTo>
                    <a:pt x="4078" y="6419"/>
                    <a:pt x="4049" y="6408"/>
                    <a:pt x="4010" y="6380"/>
                  </a:cubicBezTo>
                  <a:lnTo>
                    <a:pt x="4010" y="6380"/>
                  </a:lnTo>
                  <a:lnTo>
                    <a:pt x="4042" y="6479"/>
                  </a:lnTo>
                  <a:lnTo>
                    <a:pt x="3960" y="6458"/>
                  </a:lnTo>
                  <a:lnTo>
                    <a:pt x="4042" y="6571"/>
                  </a:lnTo>
                  <a:cubicBezTo>
                    <a:pt x="4021" y="6585"/>
                    <a:pt x="4006" y="6592"/>
                    <a:pt x="3993" y="6592"/>
                  </a:cubicBezTo>
                  <a:cubicBezTo>
                    <a:pt x="3964" y="6592"/>
                    <a:pt x="3957" y="6560"/>
                    <a:pt x="3947" y="6529"/>
                  </a:cubicBezTo>
                  <a:cubicBezTo>
                    <a:pt x="3936" y="6496"/>
                    <a:pt x="3921" y="6462"/>
                    <a:pt x="3887" y="6462"/>
                  </a:cubicBezTo>
                  <a:cubicBezTo>
                    <a:pt x="3876" y="6462"/>
                    <a:pt x="3862" y="6468"/>
                    <a:pt x="3844" y="6475"/>
                  </a:cubicBezTo>
                  <a:lnTo>
                    <a:pt x="3851" y="6568"/>
                  </a:lnTo>
                  <a:cubicBezTo>
                    <a:pt x="3802" y="6546"/>
                    <a:pt x="3773" y="6458"/>
                    <a:pt x="3745" y="6458"/>
                  </a:cubicBezTo>
                  <a:cubicBezTo>
                    <a:pt x="3735" y="6458"/>
                    <a:pt x="3727" y="6468"/>
                    <a:pt x="3717" y="6496"/>
                  </a:cubicBezTo>
                  <a:cubicBezTo>
                    <a:pt x="3657" y="6447"/>
                    <a:pt x="3802" y="6362"/>
                    <a:pt x="3674" y="6359"/>
                  </a:cubicBezTo>
                  <a:lnTo>
                    <a:pt x="3674" y="6359"/>
                  </a:lnTo>
                  <a:cubicBezTo>
                    <a:pt x="3653" y="6401"/>
                    <a:pt x="3600" y="6437"/>
                    <a:pt x="3561" y="6454"/>
                  </a:cubicBezTo>
                  <a:cubicBezTo>
                    <a:pt x="3526" y="6416"/>
                    <a:pt x="3578" y="6362"/>
                    <a:pt x="3611" y="6359"/>
                  </a:cubicBezTo>
                  <a:cubicBezTo>
                    <a:pt x="3600" y="6355"/>
                    <a:pt x="3593" y="6355"/>
                    <a:pt x="3582" y="6355"/>
                  </a:cubicBezTo>
                  <a:cubicBezTo>
                    <a:pt x="3522" y="6355"/>
                    <a:pt x="3490" y="6408"/>
                    <a:pt x="3466" y="6462"/>
                  </a:cubicBezTo>
                  <a:cubicBezTo>
                    <a:pt x="3441" y="6514"/>
                    <a:pt x="3416" y="6568"/>
                    <a:pt x="3370" y="6568"/>
                  </a:cubicBezTo>
                  <a:cubicBezTo>
                    <a:pt x="3353" y="6568"/>
                    <a:pt x="3327" y="6560"/>
                    <a:pt x="3299" y="6539"/>
                  </a:cubicBezTo>
                  <a:cubicBezTo>
                    <a:pt x="3366" y="6475"/>
                    <a:pt x="3268" y="6369"/>
                    <a:pt x="3402" y="6369"/>
                  </a:cubicBezTo>
                  <a:lnTo>
                    <a:pt x="3412" y="6369"/>
                  </a:lnTo>
                  <a:cubicBezTo>
                    <a:pt x="3405" y="6362"/>
                    <a:pt x="3395" y="6359"/>
                    <a:pt x="3387" y="6359"/>
                  </a:cubicBezTo>
                  <a:cubicBezTo>
                    <a:pt x="3366" y="6359"/>
                    <a:pt x="3345" y="6373"/>
                    <a:pt x="3320" y="6390"/>
                  </a:cubicBezTo>
                  <a:cubicBezTo>
                    <a:pt x="3296" y="6405"/>
                    <a:pt x="3271" y="6419"/>
                    <a:pt x="3250" y="6419"/>
                  </a:cubicBezTo>
                  <a:cubicBezTo>
                    <a:pt x="3232" y="6419"/>
                    <a:pt x="3214" y="6408"/>
                    <a:pt x="3200" y="6380"/>
                  </a:cubicBezTo>
                  <a:lnTo>
                    <a:pt x="3200" y="6380"/>
                  </a:lnTo>
                  <a:lnTo>
                    <a:pt x="3232" y="6501"/>
                  </a:lnTo>
                  <a:cubicBezTo>
                    <a:pt x="3204" y="6501"/>
                    <a:pt x="3175" y="6454"/>
                    <a:pt x="3165" y="6437"/>
                  </a:cubicBezTo>
                  <a:lnTo>
                    <a:pt x="3162" y="6529"/>
                  </a:lnTo>
                  <a:cubicBezTo>
                    <a:pt x="3136" y="6468"/>
                    <a:pt x="3105" y="6458"/>
                    <a:pt x="3077" y="6458"/>
                  </a:cubicBezTo>
                  <a:cubicBezTo>
                    <a:pt x="3066" y="6458"/>
                    <a:pt x="3056" y="6458"/>
                    <a:pt x="3048" y="6462"/>
                  </a:cubicBezTo>
                  <a:lnTo>
                    <a:pt x="3023" y="6462"/>
                  </a:lnTo>
                  <a:cubicBezTo>
                    <a:pt x="2992" y="6462"/>
                    <a:pt x="2967" y="6447"/>
                    <a:pt x="2963" y="6359"/>
                  </a:cubicBezTo>
                  <a:cubicBezTo>
                    <a:pt x="2963" y="6408"/>
                    <a:pt x="2956" y="6426"/>
                    <a:pt x="2950" y="6426"/>
                  </a:cubicBezTo>
                  <a:cubicBezTo>
                    <a:pt x="2938" y="6426"/>
                    <a:pt x="2924" y="6411"/>
                    <a:pt x="2914" y="6398"/>
                  </a:cubicBezTo>
                  <a:cubicBezTo>
                    <a:pt x="2899" y="6383"/>
                    <a:pt x="2882" y="6369"/>
                    <a:pt x="2868" y="6369"/>
                  </a:cubicBezTo>
                  <a:cubicBezTo>
                    <a:pt x="2860" y="6369"/>
                    <a:pt x="2854" y="6373"/>
                    <a:pt x="2847" y="6380"/>
                  </a:cubicBezTo>
                  <a:cubicBezTo>
                    <a:pt x="2889" y="6511"/>
                    <a:pt x="3059" y="6433"/>
                    <a:pt x="3045" y="6581"/>
                  </a:cubicBezTo>
                  <a:cubicBezTo>
                    <a:pt x="3034" y="6589"/>
                    <a:pt x="3027" y="6592"/>
                    <a:pt x="3020" y="6592"/>
                  </a:cubicBezTo>
                  <a:cubicBezTo>
                    <a:pt x="3006" y="6592"/>
                    <a:pt x="2995" y="6585"/>
                    <a:pt x="2988" y="6578"/>
                  </a:cubicBezTo>
                  <a:cubicBezTo>
                    <a:pt x="2978" y="6571"/>
                    <a:pt x="2967" y="6564"/>
                    <a:pt x="2953" y="6564"/>
                  </a:cubicBezTo>
                  <a:cubicBezTo>
                    <a:pt x="2950" y="6564"/>
                    <a:pt x="2942" y="6564"/>
                    <a:pt x="2935" y="6571"/>
                  </a:cubicBezTo>
                  <a:lnTo>
                    <a:pt x="2932" y="6571"/>
                  </a:lnTo>
                  <a:cubicBezTo>
                    <a:pt x="2953" y="6592"/>
                    <a:pt x="2981" y="6645"/>
                    <a:pt x="2984" y="6677"/>
                  </a:cubicBezTo>
                  <a:cubicBezTo>
                    <a:pt x="2967" y="6684"/>
                    <a:pt x="2953" y="6687"/>
                    <a:pt x="2938" y="6687"/>
                  </a:cubicBezTo>
                  <a:cubicBezTo>
                    <a:pt x="2832" y="6687"/>
                    <a:pt x="2808" y="6532"/>
                    <a:pt x="2751" y="6486"/>
                  </a:cubicBezTo>
                  <a:lnTo>
                    <a:pt x="2751" y="6486"/>
                  </a:lnTo>
                  <a:lnTo>
                    <a:pt x="2875" y="6550"/>
                  </a:lnTo>
                  <a:cubicBezTo>
                    <a:pt x="2899" y="6405"/>
                    <a:pt x="2818" y="6511"/>
                    <a:pt x="2815" y="6390"/>
                  </a:cubicBezTo>
                  <a:cubicBezTo>
                    <a:pt x="2797" y="6405"/>
                    <a:pt x="2783" y="6408"/>
                    <a:pt x="2772" y="6408"/>
                  </a:cubicBezTo>
                  <a:cubicBezTo>
                    <a:pt x="2751" y="6408"/>
                    <a:pt x="2737" y="6395"/>
                    <a:pt x="2723" y="6380"/>
                  </a:cubicBezTo>
                  <a:cubicBezTo>
                    <a:pt x="2708" y="6362"/>
                    <a:pt x="2698" y="6348"/>
                    <a:pt x="2677" y="6348"/>
                  </a:cubicBezTo>
                  <a:cubicBezTo>
                    <a:pt x="2674" y="6348"/>
                    <a:pt x="2666" y="6348"/>
                    <a:pt x="2659" y="6352"/>
                  </a:cubicBezTo>
                  <a:cubicBezTo>
                    <a:pt x="2669" y="6352"/>
                    <a:pt x="2669" y="6369"/>
                    <a:pt x="2680" y="6373"/>
                  </a:cubicBezTo>
                  <a:cubicBezTo>
                    <a:pt x="2669" y="6369"/>
                    <a:pt x="2656" y="6366"/>
                    <a:pt x="2641" y="6366"/>
                  </a:cubicBezTo>
                  <a:cubicBezTo>
                    <a:pt x="2589" y="6366"/>
                    <a:pt x="2535" y="6405"/>
                    <a:pt x="2490" y="6440"/>
                  </a:cubicBezTo>
                  <a:cubicBezTo>
                    <a:pt x="2444" y="6479"/>
                    <a:pt x="2405" y="6514"/>
                    <a:pt x="2377" y="6514"/>
                  </a:cubicBezTo>
                  <a:cubicBezTo>
                    <a:pt x="2372" y="6514"/>
                    <a:pt x="2369" y="6514"/>
                    <a:pt x="2366" y="6511"/>
                  </a:cubicBezTo>
                  <a:cubicBezTo>
                    <a:pt x="2302" y="6501"/>
                    <a:pt x="2245" y="6383"/>
                    <a:pt x="2302" y="6348"/>
                  </a:cubicBezTo>
                  <a:cubicBezTo>
                    <a:pt x="2299" y="6338"/>
                    <a:pt x="2302" y="6334"/>
                    <a:pt x="2305" y="6334"/>
                  </a:cubicBezTo>
                  <a:cubicBezTo>
                    <a:pt x="2313" y="6334"/>
                    <a:pt x="2327" y="6341"/>
                    <a:pt x="2344" y="6348"/>
                  </a:cubicBezTo>
                  <a:cubicBezTo>
                    <a:pt x="2362" y="6359"/>
                    <a:pt x="2380" y="6366"/>
                    <a:pt x="2401" y="6366"/>
                  </a:cubicBezTo>
                  <a:cubicBezTo>
                    <a:pt x="2433" y="6366"/>
                    <a:pt x="2462" y="6344"/>
                    <a:pt x="2462" y="6263"/>
                  </a:cubicBezTo>
                  <a:lnTo>
                    <a:pt x="2462" y="6263"/>
                  </a:lnTo>
                  <a:cubicBezTo>
                    <a:pt x="2426" y="6295"/>
                    <a:pt x="2401" y="6305"/>
                    <a:pt x="2383" y="6305"/>
                  </a:cubicBezTo>
                  <a:cubicBezTo>
                    <a:pt x="2348" y="6305"/>
                    <a:pt x="2330" y="6271"/>
                    <a:pt x="2302" y="6232"/>
                  </a:cubicBezTo>
                  <a:cubicBezTo>
                    <a:pt x="2274" y="6196"/>
                    <a:pt x="2238" y="6157"/>
                    <a:pt x="2175" y="6157"/>
                  </a:cubicBezTo>
                  <a:cubicBezTo>
                    <a:pt x="2160" y="6157"/>
                    <a:pt x="2150" y="6157"/>
                    <a:pt x="2136" y="6161"/>
                  </a:cubicBezTo>
                  <a:cubicBezTo>
                    <a:pt x="2157" y="6274"/>
                    <a:pt x="2029" y="6246"/>
                    <a:pt x="2058" y="6338"/>
                  </a:cubicBezTo>
                  <a:cubicBezTo>
                    <a:pt x="1995" y="6277"/>
                    <a:pt x="2005" y="6242"/>
                    <a:pt x="2008" y="6171"/>
                  </a:cubicBezTo>
                  <a:lnTo>
                    <a:pt x="2008" y="6171"/>
                  </a:lnTo>
                  <a:lnTo>
                    <a:pt x="1952" y="6214"/>
                  </a:lnTo>
                  <a:cubicBezTo>
                    <a:pt x="1952" y="6023"/>
                    <a:pt x="2005" y="6086"/>
                    <a:pt x="1923" y="5938"/>
                  </a:cubicBezTo>
                  <a:cubicBezTo>
                    <a:pt x="1923" y="5995"/>
                    <a:pt x="1811" y="5970"/>
                    <a:pt x="1811" y="6023"/>
                  </a:cubicBezTo>
                  <a:cubicBezTo>
                    <a:pt x="1775" y="6002"/>
                    <a:pt x="1754" y="5959"/>
                    <a:pt x="1747" y="5917"/>
                  </a:cubicBezTo>
                  <a:cubicBezTo>
                    <a:pt x="1651" y="5772"/>
                    <a:pt x="1584" y="5889"/>
                    <a:pt x="1528" y="5722"/>
                  </a:cubicBezTo>
                  <a:lnTo>
                    <a:pt x="1566" y="5708"/>
                  </a:lnTo>
                  <a:cubicBezTo>
                    <a:pt x="1517" y="5489"/>
                    <a:pt x="1305" y="5344"/>
                    <a:pt x="1252" y="5143"/>
                  </a:cubicBezTo>
                  <a:lnTo>
                    <a:pt x="1252" y="5143"/>
                  </a:lnTo>
                  <a:lnTo>
                    <a:pt x="1305" y="5174"/>
                  </a:lnTo>
                  <a:cubicBezTo>
                    <a:pt x="1290" y="5143"/>
                    <a:pt x="1294" y="5037"/>
                    <a:pt x="1213" y="5019"/>
                  </a:cubicBezTo>
                  <a:lnTo>
                    <a:pt x="1213" y="5019"/>
                  </a:lnTo>
                  <a:cubicBezTo>
                    <a:pt x="1213" y="5029"/>
                    <a:pt x="1210" y="5058"/>
                    <a:pt x="1223" y="5068"/>
                  </a:cubicBezTo>
                  <a:cubicBezTo>
                    <a:pt x="1202" y="5079"/>
                    <a:pt x="1171" y="5086"/>
                    <a:pt x="1142" y="5086"/>
                  </a:cubicBezTo>
                  <a:cubicBezTo>
                    <a:pt x="1117" y="5086"/>
                    <a:pt x="1092" y="5079"/>
                    <a:pt x="1075" y="5061"/>
                  </a:cubicBezTo>
                  <a:lnTo>
                    <a:pt x="1128" y="5015"/>
                  </a:lnTo>
                  <a:lnTo>
                    <a:pt x="1128" y="5015"/>
                  </a:lnTo>
                  <a:lnTo>
                    <a:pt x="1071" y="5019"/>
                  </a:lnTo>
                  <a:cubicBezTo>
                    <a:pt x="1040" y="4952"/>
                    <a:pt x="1177" y="4994"/>
                    <a:pt x="1138" y="4923"/>
                  </a:cubicBezTo>
                  <a:lnTo>
                    <a:pt x="1138" y="4923"/>
                  </a:lnTo>
                  <a:cubicBezTo>
                    <a:pt x="1125" y="4926"/>
                    <a:pt x="1114" y="4930"/>
                    <a:pt x="1099" y="4930"/>
                  </a:cubicBezTo>
                  <a:cubicBezTo>
                    <a:pt x="1029" y="4930"/>
                    <a:pt x="990" y="4870"/>
                    <a:pt x="958" y="4807"/>
                  </a:cubicBezTo>
                  <a:cubicBezTo>
                    <a:pt x="930" y="4725"/>
                    <a:pt x="895" y="4647"/>
                    <a:pt x="799" y="4647"/>
                  </a:cubicBezTo>
                  <a:cubicBezTo>
                    <a:pt x="823" y="4626"/>
                    <a:pt x="841" y="4619"/>
                    <a:pt x="852" y="4619"/>
                  </a:cubicBezTo>
                  <a:cubicBezTo>
                    <a:pt x="874" y="4619"/>
                    <a:pt x="884" y="4640"/>
                    <a:pt x="895" y="4658"/>
                  </a:cubicBezTo>
                  <a:cubicBezTo>
                    <a:pt x="905" y="4679"/>
                    <a:pt x="913" y="4700"/>
                    <a:pt x="934" y="4700"/>
                  </a:cubicBezTo>
                  <a:cubicBezTo>
                    <a:pt x="944" y="4700"/>
                    <a:pt x="958" y="4693"/>
                    <a:pt x="980" y="4672"/>
                  </a:cubicBezTo>
                  <a:cubicBezTo>
                    <a:pt x="947" y="4661"/>
                    <a:pt x="916" y="4661"/>
                    <a:pt x="887" y="4619"/>
                  </a:cubicBezTo>
                  <a:lnTo>
                    <a:pt x="980" y="4601"/>
                  </a:lnTo>
                  <a:cubicBezTo>
                    <a:pt x="866" y="4410"/>
                    <a:pt x="767" y="4336"/>
                    <a:pt x="760" y="4134"/>
                  </a:cubicBezTo>
                  <a:lnTo>
                    <a:pt x="739" y="4145"/>
                  </a:lnTo>
                  <a:cubicBezTo>
                    <a:pt x="693" y="4082"/>
                    <a:pt x="707" y="4032"/>
                    <a:pt x="781" y="3997"/>
                  </a:cubicBezTo>
                  <a:cubicBezTo>
                    <a:pt x="778" y="3993"/>
                    <a:pt x="774" y="3993"/>
                    <a:pt x="771" y="3993"/>
                  </a:cubicBezTo>
                  <a:cubicBezTo>
                    <a:pt x="753" y="3993"/>
                    <a:pt x="743" y="4000"/>
                    <a:pt x="732" y="4007"/>
                  </a:cubicBezTo>
                  <a:cubicBezTo>
                    <a:pt x="722" y="4010"/>
                    <a:pt x="714" y="4018"/>
                    <a:pt x="700" y="4018"/>
                  </a:cubicBezTo>
                  <a:cubicBezTo>
                    <a:pt x="696" y="4018"/>
                    <a:pt x="689" y="4018"/>
                    <a:pt x="683" y="4010"/>
                  </a:cubicBezTo>
                  <a:cubicBezTo>
                    <a:pt x="905" y="3873"/>
                    <a:pt x="488" y="3759"/>
                    <a:pt x="665" y="3671"/>
                  </a:cubicBezTo>
                  <a:lnTo>
                    <a:pt x="647" y="3671"/>
                  </a:lnTo>
                  <a:cubicBezTo>
                    <a:pt x="569" y="3671"/>
                    <a:pt x="498" y="3636"/>
                    <a:pt x="431" y="3600"/>
                  </a:cubicBezTo>
                  <a:lnTo>
                    <a:pt x="425" y="3600"/>
                  </a:lnTo>
                  <a:cubicBezTo>
                    <a:pt x="361" y="3568"/>
                    <a:pt x="301" y="3540"/>
                    <a:pt x="247" y="3540"/>
                  </a:cubicBezTo>
                  <a:cubicBezTo>
                    <a:pt x="223" y="3540"/>
                    <a:pt x="201" y="3544"/>
                    <a:pt x="180" y="3558"/>
                  </a:cubicBezTo>
                  <a:lnTo>
                    <a:pt x="195" y="3498"/>
                  </a:lnTo>
                  <a:lnTo>
                    <a:pt x="195" y="3498"/>
                  </a:lnTo>
                  <a:cubicBezTo>
                    <a:pt x="85" y="3509"/>
                    <a:pt x="191" y="3692"/>
                    <a:pt x="64" y="3728"/>
                  </a:cubicBezTo>
                  <a:cubicBezTo>
                    <a:pt x="106" y="3798"/>
                    <a:pt x="149" y="3862"/>
                    <a:pt x="195" y="3926"/>
                  </a:cubicBezTo>
                  <a:lnTo>
                    <a:pt x="187" y="3926"/>
                  </a:lnTo>
                  <a:cubicBezTo>
                    <a:pt x="170" y="3926"/>
                    <a:pt x="155" y="3929"/>
                    <a:pt x="138" y="3933"/>
                  </a:cubicBezTo>
                  <a:cubicBezTo>
                    <a:pt x="123" y="3937"/>
                    <a:pt x="106" y="3940"/>
                    <a:pt x="95" y="3940"/>
                  </a:cubicBezTo>
                  <a:cubicBezTo>
                    <a:pt x="81" y="3940"/>
                    <a:pt x="74" y="3937"/>
                    <a:pt x="67" y="3926"/>
                  </a:cubicBezTo>
                  <a:lnTo>
                    <a:pt x="67" y="3926"/>
                  </a:lnTo>
                  <a:cubicBezTo>
                    <a:pt x="71" y="3961"/>
                    <a:pt x="67" y="3989"/>
                    <a:pt x="49" y="3989"/>
                  </a:cubicBezTo>
                  <a:cubicBezTo>
                    <a:pt x="38" y="3989"/>
                    <a:pt x="21" y="3979"/>
                    <a:pt x="0" y="3958"/>
                  </a:cubicBezTo>
                  <a:lnTo>
                    <a:pt x="0" y="3958"/>
                  </a:lnTo>
                  <a:cubicBezTo>
                    <a:pt x="77" y="4082"/>
                    <a:pt x="131" y="4191"/>
                    <a:pt x="173" y="4311"/>
                  </a:cubicBezTo>
                  <a:cubicBezTo>
                    <a:pt x="201" y="4431"/>
                    <a:pt x="234" y="4544"/>
                    <a:pt x="255" y="4668"/>
                  </a:cubicBezTo>
                  <a:cubicBezTo>
                    <a:pt x="307" y="4902"/>
                    <a:pt x="371" y="5146"/>
                    <a:pt x="552" y="5319"/>
                  </a:cubicBezTo>
                  <a:cubicBezTo>
                    <a:pt x="552" y="5351"/>
                    <a:pt x="509" y="5355"/>
                    <a:pt x="477" y="5355"/>
                  </a:cubicBezTo>
                  <a:cubicBezTo>
                    <a:pt x="619" y="5383"/>
                    <a:pt x="467" y="5457"/>
                    <a:pt x="477" y="5510"/>
                  </a:cubicBezTo>
                  <a:cubicBezTo>
                    <a:pt x="548" y="5525"/>
                    <a:pt x="619" y="5531"/>
                    <a:pt x="686" y="5535"/>
                  </a:cubicBezTo>
                  <a:cubicBezTo>
                    <a:pt x="672" y="5605"/>
                    <a:pt x="604" y="5595"/>
                    <a:pt x="580" y="5616"/>
                  </a:cubicBezTo>
                  <a:cubicBezTo>
                    <a:pt x="686" y="5850"/>
                    <a:pt x="969" y="5938"/>
                    <a:pt x="1029" y="6143"/>
                  </a:cubicBezTo>
                  <a:cubicBezTo>
                    <a:pt x="1092" y="6143"/>
                    <a:pt x="1110" y="6072"/>
                    <a:pt x="1149" y="6072"/>
                  </a:cubicBezTo>
                  <a:cubicBezTo>
                    <a:pt x="1160" y="6072"/>
                    <a:pt x="1171" y="6076"/>
                    <a:pt x="1181" y="6086"/>
                  </a:cubicBezTo>
                  <a:cubicBezTo>
                    <a:pt x="986" y="6122"/>
                    <a:pt x="1262" y="6288"/>
                    <a:pt x="1177" y="6338"/>
                  </a:cubicBezTo>
                  <a:cubicBezTo>
                    <a:pt x="1199" y="6331"/>
                    <a:pt x="1216" y="6327"/>
                    <a:pt x="1234" y="6327"/>
                  </a:cubicBezTo>
                  <a:cubicBezTo>
                    <a:pt x="1277" y="6327"/>
                    <a:pt x="1308" y="6341"/>
                    <a:pt x="1340" y="6355"/>
                  </a:cubicBezTo>
                  <a:cubicBezTo>
                    <a:pt x="1372" y="6373"/>
                    <a:pt x="1401" y="6387"/>
                    <a:pt x="1432" y="6387"/>
                  </a:cubicBezTo>
                  <a:cubicBezTo>
                    <a:pt x="1468" y="6387"/>
                    <a:pt x="1502" y="6366"/>
                    <a:pt x="1545" y="6295"/>
                  </a:cubicBezTo>
                  <a:lnTo>
                    <a:pt x="1545" y="6295"/>
                  </a:lnTo>
                  <a:cubicBezTo>
                    <a:pt x="1626" y="6341"/>
                    <a:pt x="1545" y="6416"/>
                    <a:pt x="1513" y="6423"/>
                  </a:cubicBezTo>
                  <a:cubicBezTo>
                    <a:pt x="1605" y="6490"/>
                    <a:pt x="1669" y="6546"/>
                    <a:pt x="1711" y="6653"/>
                  </a:cubicBezTo>
                  <a:cubicBezTo>
                    <a:pt x="1711" y="6653"/>
                    <a:pt x="1715" y="6649"/>
                    <a:pt x="1719" y="6649"/>
                  </a:cubicBezTo>
                  <a:cubicBezTo>
                    <a:pt x="1765" y="6649"/>
                    <a:pt x="1856" y="6730"/>
                    <a:pt x="1973" y="6793"/>
                  </a:cubicBezTo>
                  <a:cubicBezTo>
                    <a:pt x="2051" y="6829"/>
                    <a:pt x="2139" y="6865"/>
                    <a:pt x="2214" y="6865"/>
                  </a:cubicBezTo>
                  <a:cubicBezTo>
                    <a:pt x="2245" y="6865"/>
                    <a:pt x="2277" y="6854"/>
                    <a:pt x="2302" y="6836"/>
                  </a:cubicBezTo>
                  <a:lnTo>
                    <a:pt x="2302" y="6836"/>
                  </a:lnTo>
                  <a:cubicBezTo>
                    <a:pt x="2203" y="6917"/>
                    <a:pt x="2292" y="6893"/>
                    <a:pt x="2334" y="6960"/>
                  </a:cubicBezTo>
                  <a:lnTo>
                    <a:pt x="2238" y="7041"/>
                  </a:lnTo>
                  <a:lnTo>
                    <a:pt x="2387" y="7077"/>
                  </a:lnTo>
                  <a:cubicBezTo>
                    <a:pt x="2398" y="7090"/>
                    <a:pt x="2408" y="7098"/>
                    <a:pt x="2415" y="7098"/>
                  </a:cubicBezTo>
                  <a:cubicBezTo>
                    <a:pt x="2419" y="7098"/>
                    <a:pt x="2422" y="7095"/>
                    <a:pt x="2426" y="7087"/>
                  </a:cubicBezTo>
                  <a:cubicBezTo>
                    <a:pt x="2426" y="7090"/>
                    <a:pt x="2429" y="7090"/>
                    <a:pt x="2429" y="7090"/>
                  </a:cubicBezTo>
                  <a:cubicBezTo>
                    <a:pt x="2450" y="7090"/>
                    <a:pt x="2447" y="7031"/>
                    <a:pt x="2511" y="7023"/>
                  </a:cubicBezTo>
                  <a:cubicBezTo>
                    <a:pt x="2606" y="7056"/>
                    <a:pt x="2602" y="7108"/>
                    <a:pt x="2638" y="7180"/>
                  </a:cubicBezTo>
                  <a:lnTo>
                    <a:pt x="2617" y="7186"/>
                  </a:lnTo>
                  <a:lnTo>
                    <a:pt x="2687" y="7218"/>
                  </a:lnTo>
                  <a:lnTo>
                    <a:pt x="2691" y="7218"/>
                  </a:lnTo>
                  <a:cubicBezTo>
                    <a:pt x="2723" y="7218"/>
                    <a:pt x="2542" y="7066"/>
                    <a:pt x="2720" y="7056"/>
                  </a:cubicBezTo>
                  <a:lnTo>
                    <a:pt x="2720" y="7056"/>
                  </a:lnTo>
                  <a:cubicBezTo>
                    <a:pt x="2708" y="7080"/>
                    <a:pt x="2754" y="7201"/>
                    <a:pt x="2801" y="7201"/>
                  </a:cubicBezTo>
                  <a:cubicBezTo>
                    <a:pt x="2811" y="7201"/>
                    <a:pt x="2822" y="7193"/>
                    <a:pt x="2829" y="7186"/>
                  </a:cubicBezTo>
                  <a:cubicBezTo>
                    <a:pt x="2744" y="7169"/>
                    <a:pt x="2776" y="7098"/>
                    <a:pt x="2815" y="7074"/>
                  </a:cubicBezTo>
                  <a:lnTo>
                    <a:pt x="2815" y="7074"/>
                  </a:lnTo>
                  <a:cubicBezTo>
                    <a:pt x="2850" y="7077"/>
                    <a:pt x="2889" y="7084"/>
                    <a:pt x="2932" y="7095"/>
                  </a:cubicBezTo>
                  <a:lnTo>
                    <a:pt x="2860" y="7218"/>
                  </a:lnTo>
                  <a:cubicBezTo>
                    <a:pt x="2967" y="7236"/>
                    <a:pt x="3073" y="7243"/>
                    <a:pt x="3183" y="7243"/>
                  </a:cubicBezTo>
                  <a:cubicBezTo>
                    <a:pt x="3433" y="7243"/>
                    <a:pt x="3688" y="7204"/>
                    <a:pt x="3939" y="7186"/>
                  </a:cubicBezTo>
                  <a:cubicBezTo>
                    <a:pt x="3926" y="7066"/>
                    <a:pt x="4197" y="7137"/>
                    <a:pt x="4130" y="6971"/>
                  </a:cubicBezTo>
                  <a:lnTo>
                    <a:pt x="4130" y="6971"/>
                  </a:lnTo>
                  <a:lnTo>
                    <a:pt x="4127" y="6989"/>
                  </a:lnTo>
                  <a:cubicBezTo>
                    <a:pt x="4042" y="6989"/>
                    <a:pt x="4123" y="6854"/>
                    <a:pt x="4190" y="6854"/>
                  </a:cubicBezTo>
                  <a:lnTo>
                    <a:pt x="4197" y="6854"/>
                  </a:lnTo>
                  <a:cubicBezTo>
                    <a:pt x="4130" y="6925"/>
                    <a:pt x="4360" y="7010"/>
                    <a:pt x="4187" y="7062"/>
                  </a:cubicBezTo>
                  <a:cubicBezTo>
                    <a:pt x="4240" y="7084"/>
                    <a:pt x="4286" y="7105"/>
                    <a:pt x="4339" y="7116"/>
                  </a:cubicBezTo>
                  <a:cubicBezTo>
                    <a:pt x="4381" y="7201"/>
                    <a:pt x="4427" y="7229"/>
                    <a:pt x="4481" y="7229"/>
                  </a:cubicBezTo>
                  <a:cubicBezTo>
                    <a:pt x="4526" y="7229"/>
                    <a:pt x="4572" y="7208"/>
                    <a:pt x="4618" y="7180"/>
                  </a:cubicBezTo>
                  <a:cubicBezTo>
                    <a:pt x="4714" y="7112"/>
                    <a:pt x="4809" y="7010"/>
                    <a:pt x="4926" y="7010"/>
                  </a:cubicBezTo>
                  <a:lnTo>
                    <a:pt x="4940" y="7010"/>
                  </a:lnTo>
                  <a:cubicBezTo>
                    <a:pt x="4926" y="7006"/>
                    <a:pt x="4915" y="6992"/>
                    <a:pt x="4912" y="6981"/>
                  </a:cubicBezTo>
                  <a:cubicBezTo>
                    <a:pt x="4919" y="6981"/>
                    <a:pt x="4926" y="6984"/>
                    <a:pt x="4933" y="6984"/>
                  </a:cubicBezTo>
                  <a:cubicBezTo>
                    <a:pt x="5036" y="6984"/>
                    <a:pt x="5117" y="6921"/>
                    <a:pt x="5177" y="6861"/>
                  </a:cubicBezTo>
                  <a:cubicBezTo>
                    <a:pt x="5241" y="6798"/>
                    <a:pt x="5287" y="6734"/>
                    <a:pt x="5318" y="6734"/>
                  </a:cubicBezTo>
                  <a:cubicBezTo>
                    <a:pt x="5322" y="6734"/>
                    <a:pt x="5326" y="6737"/>
                    <a:pt x="5326" y="6737"/>
                  </a:cubicBezTo>
                  <a:lnTo>
                    <a:pt x="5294" y="6645"/>
                  </a:lnTo>
                  <a:lnTo>
                    <a:pt x="5294" y="6645"/>
                  </a:lnTo>
                  <a:cubicBezTo>
                    <a:pt x="5364" y="6659"/>
                    <a:pt x="5414" y="6666"/>
                    <a:pt x="5457" y="6666"/>
                  </a:cubicBezTo>
                  <a:cubicBezTo>
                    <a:pt x="5538" y="6666"/>
                    <a:pt x="5581" y="6631"/>
                    <a:pt x="5661" y="6518"/>
                  </a:cubicBezTo>
                  <a:cubicBezTo>
                    <a:pt x="5648" y="6511"/>
                    <a:pt x="5615" y="6496"/>
                    <a:pt x="5630" y="6468"/>
                  </a:cubicBezTo>
                  <a:lnTo>
                    <a:pt x="5630" y="6468"/>
                  </a:lnTo>
                  <a:cubicBezTo>
                    <a:pt x="5665" y="6479"/>
                    <a:pt x="5704" y="6493"/>
                    <a:pt x="5743" y="6493"/>
                  </a:cubicBezTo>
                  <a:cubicBezTo>
                    <a:pt x="5789" y="6493"/>
                    <a:pt x="5835" y="6475"/>
                    <a:pt x="5888" y="6423"/>
                  </a:cubicBezTo>
                  <a:lnTo>
                    <a:pt x="5860" y="6401"/>
                  </a:lnTo>
                  <a:lnTo>
                    <a:pt x="6030" y="6267"/>
                  </a:lnTo>
                  <a:cubicBezTo>
                    <a:pt x="5930" y="6165"/>
                    <a:pt x="6026" y="6140"/>
                    <a:pt x="6118" y="6090"/>
                  </a:cubicBezTo>
                  <a:cubicBezTo>
                    <a:pt x="6213" y="6047"/>
                    <a:pt x="6319" y="5991"/>
                    <a:pt x="6217" y="5871"/>
                  </a:cubicBezTo>
                  <a:lnTo>
                    <a:pt x="6217" y="5871"/>
                  </a:lnTo>
                  <a:cubicBezTo>
                    <a:pt x="6224" y="5874"/>
                    <a:pt x="6231" y="5874"/>
                    <a:pt x="6234" y="5874"/>
                  </a:cubicBezTo>
                  <a:cubicBezTo>
                    <a:pt x="6323" y="5874"/>
                    <a:pt x="6425" y="5775"/>
                    <a:pt x="6496" y="5750"/>
                  </a:cubicBezTo>
                  <a:cubicBezTo>
                    <a:pt x="6485" y="5740"/>
                    <a:pt x="6479" y="5729"/>
                    <a:pt x="6468" y="5711"/>
                  </a:cubicBezTo>
                  <a:lnTo>
                    <a:pt x="6485" y="5711"/>
                  </a:lnTo>
                  <a:cubicBezTo>
                    <a:pt x="6645" y="5711"/>
                    <a:pt x="6560" y="5482"/>
                    <a:pt x="6616" y="5425"/>
                  </a:cubicBezTo>
                  <a:cubicBezTo>
                    <a:pt x="6634" y="5414"/>
                    <a:pt x="6648" y="5411"/>
                    <a:pt x="6659" y="5411"/>
                  </a:cubicBezTo>
                  <a:cubicBezTo>
                    <a:pt x="6698" y="5411"/>
                    <a:pt x="6719" y="5446"/>
                    <a:pt x="6740" y="5478"/>
                  </a:cubicBezTo>
                  <a:cubicBezTo>
                    <a:pt x="6687" y="5323"/>
                    <a:pt x="7006" y="5238"/>
                    <a:pt x="6984" y="5177"/>
                  </a:cubicBezTo>
                  <a:cubicBezTo>
                    <a:pt x="7012" y="5089"/>
                    <a:pt x="6896" y="5100"/>
                    <a:pt x="6846" y="5050"/>
                  </a:cubicBezTo>
                  <a:cubicBezTo>
                    <a:pt x="6861" y="5029"/>
                    <a:pt x="6882" y="5022"/>
                    <a:pt x="6903" y="5022"/>
                  </a:cubicBezTo>
                  <a:cubicBezTo>
                    <a:pt x="6924" y="5022"/>
                    <a:pt x="6945" y="5029"/>
                    <a:pt x="6967" y="5037"/>
                  </a:cubicBezTo>
                  <a:cubicBezTo>
                    <a:pt x="6988" y="5047"/>
                    <a:pt x="7006" y="5053"/>
                    <a:pt x="7019" y="5053"/>
                  </a:cubicBezTo>
                  <a:cubicBezTo>
                    <a:pt x="7040" y="5053"/>
                    <a:pt x="7051" y="5037"/>
                    <a:pt x="7034" y="4965"/>
                  </a:cubicBezTo>
                  <a:lnTo>
                    <a:pt x="7034" y="4965"/>
                  </a:lnTo>
                  <a:cubicBezTo>
                    <a:pt x="7019" y="4976"/>
                    <a:pt x="7002" y="4994"/>
                    <a:pt x="6991" y="4994"/>
                  </a:cubicBezTo>
                  <a:cubicBezTo>
                    <a:pt x="6988" y="4994"/>
                    <a:pt x="6984" y="4994"/>
                    <a:pt x="6981" y="4986"/>
                  </a:cubicBezTo>
                  <a:cubicBezTo>
                    <a:pt x="6981" y="4913"/>
                    <a:pt x="6709" y="4711"/>
                    <a:pt x="6782" y="4668"/>
                  </a:cubicBezTo>
                  <a:lnTo>
                    <a:pt x="6782" y="4668"/>
                  </a:lnTo>
                  <a:lnTo>
                    <a:pt x="6833" y="4722"/>
                  </a:lnTo>
                  <a:cubicBezTo>
                    <a:pt x="6928" y="4633"/>
                    <a:pt x="6694" y="4431"/>
                    <a:pt x="6836" y="4431"/>
                  </a:cubicBezTo>
                  <a:lnTo>
                    <a:pt x="6864" y="4431"/>
                  </a:lnTo>
                  <a:lnTo>
                    <a:pt x="6942" y="4464"/>
                  </a:lnTo>
                  <a:cubicBezTo>
                    <a:pt x="6875" y="4244"/>
                    <a:pt x="6995" y="4386"/>
                    <a:pt x="6928" y="4177"/>
                  </a:cubicBezTo>
                  <a:lnTo>
                    <a:pt x="6910" y="4170"/>
                  </a:lnTo>
                  <a:cubicBezTo>
                    <a:pt x="6939" y="4085"/>
                    <a:pt x="6836" y="4032"/>
                    <a:pt x="6973" y="4000"/>
                  </a:cubicBezTo>
                  <a:lnTo>
                    <a:pt x="6995" y="4032"/>
                  </a:lnTo>
                  <a:cubicBezTo>
                    <a:pt x="7016" y="3919"/>
                    <a:pt x="7006" y="3915"/>
                    <a:pt x="7002" y="3798"/>
                  </a:cubicBezTo>
                  <a:cubicBezTo>
                    <a:pt x="7016" y="3791"/>
                    <a:pt x="7045" y="3738"/>
                    <a:pt x="7006" y="3717"/>
                  </a:cubicBezTo>
                  <a:cubicBezTo>
                    <a:pt x="7136" y="3717"/>
                    <a:pt x="7055" y="3455"/>
                    <a:pt x="7045" y="3409"/>
                  </a:cubicBezTo>
                  <a:lnTo>
                    <a:pt x="7045" y="3409"/>
                  </a:lnTo>
                  <a:cubicBezTo>
                    <a:pt x="7037" y="3452"/>
                    <a:pt x="7023" y="3462"/>
                    <a:pt x="7002" y="3462"/>
                  </a:cubicBezTo>
                  <a:cubicBezTo>
                    <a:pt x="6981" y="3462"/>
                    <a:pt x="6952" y="3452"/>
                    <a:pt x="6928" y="3441"/>
                  </a:cubicBezTo>
                  <a:cubicBezTo>
                    <a:pt x="7023" y="3377"/>
                    <a:pt x="7027" y="3339"/>
                    <a:pt x="6949" y="3275"/>
                  </a:cubicBezTo>
                  <a:cubicBezTo>
                    <a:pt x="7094" y="3247"/>
                    <a:pt x="7253" y="3212"/>
                    <a:pt x="7236" y="3063"/>
                  </a:cubicBezTo>
                  <a:lnTo>
                    <a:pt x="7236" y="3063"/>
                  </a:lnTo>
                  <a:cubicBezTo>
                    <a:pt x="7218" y="3088"/>
                    <a:pt x="7210" y="3116"/>
                    <a:pt x="7186" y="3116"/>
                  </a:cubicBezTo>
                  <a:lnTo>
                    <a:pt x="7179" y="3116"/>
                  </a:lnTo>
                  <a:cubicBezTo>
                    <a:pt x="7140" y="3106"/>
                    <a:pt x="7172" y="3067"/>
                    <a:pt x="7179" y="3052"/>
                  </a:cubicBezTo>
                  <a:cubicBezTo>
                    <a:pt x="7175" y="3049"/>
                    <a:pt x="7172" y="3049"/>
                    <a:pt x="7168" y="3049"/>
                  </a:cubicBezTo>
                  <a:cubicBezTo>
                    <a:pt x="7158" y="3049"/>
                    <a:pt x="7147" y="3059"/>
                    <a:pt x="7136" y="3067"/>
                  </a:cubicBezTo>
                  <a:cubicBezTo>
                    <a:pt x="7122" y="3077"/>
                    <a:pt x="7108" y="3084"/>
                    <a:pt x="7091" y="3084"/>
                  </a:cubicBezTo>
                  <a:lnTo>
                    <a:pt x="7076" y="3084"/>
                  </a:lnTo>
                  <a:cubicBezTo>
                    <a:pt x="7203" y="2961"/>
                    <a:pt x="7051" y="2910"/>
                    <a:pt x="7066" y="2762"/>
                  </a:cubicBezTo>
                  <a:lnTo>
                    <a:pt x="7066" y="2762"/>
                  </a:lnTo>
                  <a:cubicBezTo>
                    <a:pt x="7051" y="2787"/>
                    <a:pt x="7037" y="2794"/>
                    <a:pt x="7019" y="2794"/>
                  </a:cubicBezTo>
                  <a:cubicBezTo>
                    <a:pt x="6998" y="2794"/>
                    <a:pt x="6970" y="2783"/>
                    <a:pt x="6939" y="2783"/>
                  </a:cubicBezTo>
                  <a:cubicBezTo>
                    <a:pt x="7104" y="2727"/>
                    <a:pt x="6748" y="2646"/>
                    <a:pt x="6970" y="2628"/>
                  </a:cubicBezTo>
                  <a:cubicBezTo>
                    <a:pt x="6761" y="2405"/>
                    <a:pt x="6680" y="1967"/>
                    <a:pt x="6489" y="1952"/>
                  </a:cubicBezTo>
                  <a:lnTo>
                    <a:pt x="6479" y="1952"/>
                  </a:lnTo>
                  <a:cubicBezTo>
                    <a:pt x="6433" y="1952"/>
                    <a:pt x="6472" y="1843"/>
                    <a:pt x="6446" y="1804"/>
                  </a:cubicBezTo>
                  <a:lnTo>
                    <a:pt x="6446" y="1804"/>
                  </a:lnTo>
                  <a:lnTo>
                    <a:pt x="6394" y="1850"/>
                  </a:lnTo>
                  <a:cubicBezTo>
                    <a:pt x="6425" y="1663"/>
                    <a:pt x="6372" y="1740"/>
                    <a:pt x="6383" y="1531"/>
                  </a:cubicBezTo>
                  <a:lnTo>
                    <a:pt x="6383" y="1531"/>
                  </a:lnTo>
                  <a:cubicBezTo>
                    <a:pt x="6358" y="1613"/>
                    <a:pt x="6323" y="1634"/>
                    <a:pt x="6263" y="1634"/>
                  </a:cubicBezTo>
                  <a:cubicBezTo>
                    <a:pt x="6249" y="1634"/>
                    <a:pt x="6231" y="1634"/>
                    <a:pt x="6213" y="1631"/>
                  </a:cubicBezTo>
                  <a:cubicBezTo>
                    <a:pt x="6234" y="1567"/>
                    <a:pt x="6245" y="1514"/>
                    <a:pt x="6260" y="1451"/>
                  </a:cubicBezTo>
                  <a:lnTo>
                    <a:pt x="6260" y="1451"/>
                  </a:lnTo>
                  <a:lnTo>
                    <a:pt x="6160" y="1510"/>
                  </a:lnTo>
                  <a:cubicBezTo>
                    <a:pt x="6164" y="1451"/>
                    <a:pt x="6118" y="1418"/>
                    <a:pt x="6072" y="1397"/>
                  </a:cubicBezTo>
                  <a:cubicBezTo>
                    <a:pt x="6107" y="1348"/>
                    <a:pt x="6097" y="1294"/>
                    <a:pt x="6072" y="1242"/>
                  </a:cubicBezTo>
                  <a:cubicBezTo>
                    <a:pt x="6047" y="1185"/>
                    <a:pt x="6019" y="1136"/>
                    <a:pt x="6030" y="1100"/>
                  </a:cubicBezTo>
                  <a:lnTo>
                    <a:pt x="6030" y="1100"/>
                  </a:lnTo>
                  <a:cubicBezTo>
                    <a:pt x="6008" y="1111"/>
                    <a:pt x="5991" y="1118"/>
                    <a:pt x="5976" y="1118"/>
                  </a:cubicBezTo>
                  <a:cubicBezTo>
                    <a:pt x="5952" y="1118"/>
                    <a:pt x="5937" y="1097"/>
                    <a:pt x="5930" y="1079"/>
                  </a:cubicBezTo>
                  <a:cubicBezTo>
                    <a:pt x="5920" y="1058"/>
                    <a:pt x="5909" y="1040"/>
                    <a:pt x="5884" y="1040"/>
                  </a:cubicBezTo>
                  <a:cubicBezTo>
                    <a:pt x="5873" y="1040"/>
                    <a:pt x="5856" y="1047"/>
                    <a:pt x="5835" y="1061"/>
                  </a:cubicBezTo>
                  <a:cubicBezTo>
                    <a:pt x="5839" y="1033"/>
                    <a:pt x="5835" y="1008"/>
                    <a:pt x="5828" y="980"/>
                  </a:cubicBezTo>
                  <a:cubicBezTo>
                    <a:pt x="5888" y="945"/>
                    <a:pt x="5945" y="895"/>
                    <a:pt x="5888" y="891"/>
                  </a:cubicBezTo>
                  <a:lnTo>
                    <a:pt x="5878" y="881"/>
                  </a:lnTo>
                  <a:lnTo>
                    <a:pt x="5806" y="945"/>
                  </a:lnTo>
                  <a:cubicBezTo>
                    <a:pt x="5785" y="895"/>
                    <a:pt x="5746" y="860"/>
                    <a:pt x="5722" y="839"/>
                  </a:cubicBezTo>
                  <a:lnTo>
                    <a:pt x="5733" y="839"/>
                  </a:lnTo>
                  <a:cubicBezTo>
                    <a:pt x="5743" y="839"/>
                    <a:pt x="5761" y="835"/>
                    <a:pt x="5775" y="831"/>
                  </a:cubicBezTo>
                  <a:cubicBezTo>
                    <a:pt x="5764" y="831"/>
                    <a:pt x="5750" y="835"/>
                    <a:pt x="5736" y="835"/>
                  </a:cubicBezTo>
                  <a:cubicBezTo>
                    <a:pt x="5729" y="835"/>
                    <a:pt x="5722" y="835"/>
                    <a:pt x="5715" y="831"/>
                  </a:cubicBezTo>
                  <a:lnTo>
                    <a:pt x="5711" y="831"/>
                  </a:lnTo>
                  <a:cubicBezTo>
                    <a:pt x="5672" y="831"/>
                    <a:pt x="5648" y="828"/>
                    <a:pt x="5630" y="778"/>
                  </a:cubicBezTo>
                  <a:lnTo>
                    <a:pt x="5623" y="778"/>
                  </a:lnTo>
                  <a:cubicBezTo>
                    <a:pt x="5527" y="778"/>
                    <a:pt x="5475" y="700"/>
                    <a:pt x="5418" y="619"/>
                  </a:cubicBezTo>
                  <a:cubicBezTo>
                    <a:pt x="5372" y="555"/>
                    <a:pt x="5322" y="492"/>
                    <a:pt x="5241" y="492"/>
                  </a:cubicBezTo>
                  <a:cubicBezTo>
                    <a:pt x="5216" y="492"/>
                    <a:pt x="5194" y="496"/>
                    <a:pt x="5166" y="506"/>
                  </a:cubicBezTo>
                  <a:lnTo>
                    <a:pt x="5188" y="506"/>
                  </a:lnTo>
                  <a:cubicBezTo>
                    <a:pt x="5216" y="506"/>
                    <a:pt x="5241" y="513"/>
                    <a:pt x="5230" y="538"/>
                  </a:cubicBezTo>
                  <a:cubicBezTo>
                    <a:pt x="5096" y="470"/>
                    <a:pt x="4923" y="524"/>
                    <a:pt x="4859" y="432"/>
                  </a:cubicBezTo>
                  <a:lnTo>
                    <a:pt x="4891" y="351"/>
                  </a:lnTo>
                  <a:cubicBezTo>
                    <a:pt x="4799" y="284"/>
                    <a:pt x="4728" y="223"/>
                    <a:pt x="4639" y="209"/>
                  </a:cubicBezTo>
                  <a:lnTo>
                    <a:pt x="4661" y="110"/>
                  </a:lnTo>
                  <a:cubicBezTo>
                    <a:pt x="4566" y="110"/>
                    <a:pt x="4414" y="0"/>
                    <a:pt x="429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754;p62">
              <a:extLst>
                <a:ext uri="{FF2B5EF4-FFF2-40B4-BE49-F238E27FC236}">
                  <a16:creationId xmlns:a16="http://schemas.microsoft.com/office/drawing/2014/main" id="{DFC2FD67-556B-494A-AC47-CA542D709DA3}"/>
                </a:ext>
              </a:extLst>
            </p:cNvPr>
            <p:cNvSpPr/>
            <p:nvPr/>
          </p:nvSpPr>
          <p:spPr>
            <a:xfrm>
              <a:off x="7473399" y="2293101"/>
              <a:ext cx="924" cy="222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8"/>
                    <a:pt x="19" y="11"/>
                    <a:pt x="29" y="11"/>
                  </a:cubicBezTo>
                  <a:cubicBezTo>
                    <a:pt x="36" y="11"/>
                    <a:pt x="43" y="8"/>
                    <a:pt x="50" y="4"/>
                  </a:cubicBezTo>
                  <a:lnTo>
                    <a:pt x="47" y="4"/>
                  </a:lnTo>
                  <a:cubicBezTo>
                    <a:pt x="32" y="4"/>
                    <a:pt x="14" y="4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755;p62">
              <a:extLst>
                <a:ext uri="{FF2B5EF4-FFF2-40B4-BE49-F238E27FC236}">
                  <a16:creationId xmlns:a16="http://schemas.microsoft.com/office/drawing/2014/main" id="{92225A70-557E-46A9-9BFB-835619821F42}"/>
                </a:ext>
              </a:extLst>
            </p:cNvPr>
            <p:cNvSpPr/>
            <p:nvPr/>
          </p:nvSpPr>
          <p:spPr>
            <a:xfrm>
              <a:off x="7444502" y="2340634"/>
              <a:ext cx="222" cy="203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4"/>
                    <a:pt x="7" y="8"/>
                    <a:pt x="11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756;p62">
              <a:extLst>
                <a:ext uri="{FF2B5EF4-FFF2-40B4-BE49-F238E27FC236}">
                  <a16:creationId xmlns:a16="http://schemas.microsoft.com/office/drawing/2014/main" id="{9E61F472-7781-4274-A8E9-A1ECC90C4B39}"/>
                </a:ext>
              </a:extLst>
            </p:cNvPr>
            <p:cNvSpPr/>
            <p:nvPr/>
          </p:nvSpPr>
          <p:spPr>
            <a:xfrm>
              <a:off x="7434685" y="2247454"/>
              <a:ext cx="943" cy="684"/>
            </a:xfrm>
            <a:custGeom>
              <a:avLst/>
              <a:gdLst/>
              <a:ahLst/>
              <a:cxnLst/>
              <a:rect l="l" t="t" r="r" b="b"/>
              <a:pathLst>
                <a:path w="51" h="37" extrusionOk="0">
                  <a:moveTo>
                    <a:pt x="50" y="1"/>
                  </a:moveTo>
                  <a:lnTo>
                    <a:pt x="50" y="1"/>
                  </a:lnTo>
                  <a:cubicBezTo>
                    <a:pt x="37" y="15"/>
                    <a:pt x="22" y="29"/>
                    <a:pt x="1" y="37"/>
                  </a:cubicBezTo>
                  <a:lnTo>
                    <a:pt x="4" y="37"/>
                  </a:lnTo>
                  <a:cubicBezTo>
                    <a:pt x="33" y="37"/>
                    <a:pt x="47" y="19"/>
                    <a:pt x="5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757;p62">
              <a:extLst>
                <a:ext uri="{FF2B5EF4-FFF2-40B4-BE49-F238E27FC236}">
                  <a16:creationId xmlns:a16="http://schemas.microsoft.com/office/drawing/2014/main" id="{03C0724E-9386-4DD6-84B0-912482E64928}"/>
                </a:ext>
              </a:extLst>
            </p:cNvPr>
            <p:cNvSpPr/>
            <p:nvPr/>
          </p:nvSpPr>
          <p:spPr>
            <a:xfrm>
              <a:off x="7390572" y="2235954"/>
              <a:ext cx="1590" cy="1146"/>
            </a:xfrm>
            <a:custGeom>
              <a:avLst/>
              <a:gdLst/>
              <a:ahLst/>
              <a:cxnLst/>
              <a:rect l="l" t="t" r="r" b="b"/>
              <a:pathLst>
                <a:path w="86" h="62" extrusionOk="0">
                  <a:moveTo>
                    <a:pt x="7" y="14"/>
                  </a:moveTo>
                  <a:cubicBezTo>
                    <a:pt x="4" y="14"/>
                    <a:pt x="4" y="14"/>
                    <a:pt x="0" y="19"/>
                  </a:cubicBezTo>
                  <a:lnTo>
                    <a:pt x="10" y="14"/>
                  </a:lnTo>
                  <a:close/>
                  <a:moveTo>
                    <a:pt x="85" y="1"/>
                  </a:moveTo>
                  <a:lnTo>
                    <a:pt x="10" y="14"/>
                  </a:lnTo>
                  <a:cubicBezTo>
                    <a:pt x="25" y="19"/>
                    <a:pt x="25" y="43"/>
                    <a:pt x="32" y="61"/>
                  </a:cubicBezTo>
                  <a:cubicBezTo>
                    <a:pt x="43" y="40"/>
                    <a:pt x="46" y="14"/>
                    <a:pt x="8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758;p62">
              <a:extLst>
                <a:ext uri="{FF2B5EF4-FFF2-40B4-BE49-F238E27FC236}">
                  <a16:creationId xmlns:a16="http://schemas.microsoft.com/office/drawing/2014/main" id="{EF49BDFA-3783-44C0-A7F2-20DF565CB96E}"/>
                </a:ext>
              </a:extLst>
            </p:cNvPr>
            <p:cNvSpPr/>
            <p:nvPr/>
          </p:nvSpPr>
          <p:spPr>
            <a:xfrm>
              <a:off x="7384471" y="2250800"/>
              <a:ext cx="1202" cy="924"/>
            </a:xfrm>
            <a:custGeom>
              <a:avLst/>
              <a:gdLst/>
              <a:ahLst/>
              <a:cxnLst/>
              <a:rect l="l" t="t" r="r" b="b"/>
              <a:pathLst>
                <a:path w="65" h="50" extrusionOk="0">
                  <a:moveTo>
                    <a:pt x="40" y="1"/>
                  </a:moveTo>
                  <a:cubicBezTo>
                    <a:pt x="29" y="1"/>
                    <a:pt x="15" y="4"/>
                    <a:pt x="1" y="14"/>
                  </a:cubicBezTo>
                  <a:lnTo>
                    <a:pt x="22" y="50"/>
                  </a:lnTo>
                  <a:lnTo>
                    <a:pt x="26" y="50"/>
                  </a:lnTo>
                  <a:cubicBezTo>
                    <a:pt x="33" y="50"/>
                    <a:pt x="37" y="47"/>
                    <a:pt x="40" y="43"/>
                  </a:cubicBezTo>
                  <a:cubicBezTo>
                    <a:pt x="43" y="39"/>
                    <a:pt x="47" y="39"/>
                    <a:pt x="54" y="39"/>
                  </a:cubicBezTo>
                  <a:lnTo>
                    <a:pt x="58" y="39"/>
                  </a:lnTo>
                  <a:cubicBezTo>
                    <a:pt x="61" y="32"/>
                    <a:pt x="65" y="25"/>
                    <a:pt x="65" y="18"/>
                  </a:cubicBezTo>
                  <a:cubicBezTo>
                    <a:pt x="65" y="8"/>
                    <a:pt x="54" y="1"/>
                    <a:pt x="4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759;p62">
              <a:extLst>
                <a:ext uri="{FF2B5EF4-FFF2-40B4-BE49-F238E27FC236}">
                  <a16:creationId xmlns:a16="http://schemas.microsoft.com/office/drawing/2014/main" id="{F053385E-14F7-4679-B3F9-FAB33665EC1F}"/>
                </a:ext>
              </a:extLst>
            </p:cNvPr>
            <p:cNvSpPr/>
            <p:nvPr/>
          </p:nvSpPr>
          <p:spPr>
            <a:xfrm>
              <a:off x="7389648" y="2241778"/>
              <a:ext cx="2755" cy="1590"/>
            </a:xfrm>
            <a:custGeom>
              <a:avLst/>
              <a:gdLst/>
              <a:ahLst/>
              <a:cxnLst/>
              <a:rect l="l" t="t" r="r" b="b"/>
              <a:pathLst>
                <a:path w="149" h="86" extrusionOk="0">
                  <a:moveTo>
                    <a:pt x="71" y="1"/>
                  </a:moveTo>
                  <a:cubicBezTo>
                    <a:pt x="25" y="1"/>
                    <a:pt x="0" y="14"/>
                    <a:pt x="50" y="78"/>
                  </a:cubicBezTo>
                  <a:cubicBezTo>
                    <a:pt x="46" y="81"/>
                    <a:pt x="43" y="81"/>
                    <a:pt x="43" y="86"/>
                  </a:cubicBezTo>
                  <a:cubicBezTo>
                    <a:pt x="93" y="68"/>
                    <a:pt x="149" y="75"/>
                    <a:pt x="117" y="4"/>
                  </a:cubicBezTo>
                  <a:cubicBezTo>
                    <a:pt x="103" y="1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760;p62">
              <a:extLst>
                <a:ext uri="{FF2B5EF4-FFF2-40B4-BE49-F238E27FC236}">
                  <a16:creationId xmlns:a16="http://schemas.microsoft.com/office/drawing/2014/main" id="{B299EF9F-49A7-4D69-8A17-F1361179956E}"/>
                </a:ext>
              </a:extLst>
            </p:cNvPr>
            <p:cNvSpPr/>
            <p:nvPr/>
          </p:nvSpPr>
          <p:spPr>
            <a:xfrm>
              <a:off x="7389130" y="2243405"/>
              <a:ext cx="1072" cy="481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21" y="1"/>
                  </a:moveTo>
                  <a:cubicBezTo>
                    <a:pt x="7" y="1"/>
                    <a:pt x="0" y="4"/>
                    <a:pt x="15" y="26"/>
                  </a:cubicBezTo>
                  <a:cubicBezTo>
                    <a:pt x="25" y="11"/>
                    <a:pt x="43" y="4"/>
                    <a:pt x="5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761;p62">
              <a:extLst>
                <a:ext uri="{FF2B5EF4-FFF2-40B4-BE49-F238E27FC236}">
                  <a16:creationId xmlns:a16="http://schemas.microsoft.com/office/drawing/2014/main" id="{E8D4666E-62FB-410D-A776-C7657CA96287}"/>
                </a:ext>
              </a:extLst>
            </p:cNvPr>
            <p:cNvSpPr/>
            <p:nvPr/>
          </p:nvSpPr>
          <p:spPr>
            <a:xfrm>
              <a:off x="7398873" y="2232941"/>
              <a:ext cx="3476" cy="1534"/>
            </a:xfrm>
            <a:custGeom>
              <a:avLst/>
              <a:gdLst/>
              <a:ahLst/>
              <a:cxnLst/>
              <a:rect l="l" t="t" r="r" b="b"/>
              <a:pathLst>
                <a:path w="188" h="83" extrusionOk="0">
                  <a:moveTo>
                    <a:pt x="18" y="1"/>
                  </a:moveTo>
                  <a:cubicBezTo>
                    <a:pt x="7" y="1"/>
                    <a:pt x="0" y="8"/>
                    <a:pt x="14" y="25"/>
                  </a:cubicBezTo>
                  <a:cubicBezTo>
                    <a:pt x="18" y="22"/>
                    <a:pt x="18" y="19"/>
                    <a:pt x="18" y="19"/>
                  </a:cubicBezTo>
                  <a:cubicBezTo>
                    <a:pt x="21" y="19"/>
                    <a:pt x="28" y="37"/>
                    <a:pt x="35" y="50"/>
                  </a:cubicBezTo>
                  <a:cubicBezTo>
                    <a:pt x="43" y="68"/>
                    <a:pt x="53" y="82"/>
                    <a:pt x="61" y="82"/>
                  </a:cubicBezTo>
                  <a:cubicBezTo>
                    <a:pt x="64" y="82"/>
                    <a:pt x="64" y="82"/>
                    <a:pt x="67" y="79"/>
                  </a:cubicBezTo>
                  <a:cubicBezTo>
                    <a:pt x="188" y="79"/>
                    <a:pt x="61" y="1"/>
                    <a:pt x="1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762;p62">
              <a:extLst>
                <a:ext uri="{FF2B5EF4-FFF2-40B4-BE49-F238E27FC236}">
                  <a16:creationId xmlns:a16="http://schemas.microsoft.com/office/drawing/2014/main" id="{FA88F73F-D3E9-4102-B91F-6DFC81C62A76}"/>
                </a:ext>
              </a:extLst>
            </p:cNvPr>
            <p:cNvSpPr/>
            <p:nvPr/>
          </p:nvSpPr>
          <p:spPr>
            <a:xfrm>
              <a:off x="7392772" y="2244588"/>
              <a:ext cx="1146" cy="1645"/>
            </a:xfrm>
            <a:custGeom>
              <a:avLst/>
              <a:gdLst/>
              <a:ahLst/>
              <a:cxnLst/>
              <a:rect l="l" t="t" r="r" b="b"/>
              <a:pathLst>
                <a:path w="62" h="89" extrusionOk="0">
                  <a:moveTo>
                    <a:pt x="1" y="1"/>
                  </a:moveTo>
                  <a:lnTo>
                    <a:pt x="30" y="89"/>
                  </a:lnTo>
                  <a:lnTo>
                    <a:pt x="61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763;p62">
              <a:extLst>
                <a:ext uri="{FF2B5EF4-FFF2-40B4-BE49-F238E27FC236}">
                  <a16:creationId xmlns:a16="http://schemas.microsoft.com/office/drawing/2014/main" id="{0B8D6EFF-490F-426D-A1DA-5BC21DB22F98}"/>
                </a:ext>
              </a:extLst>
            </p:cNvPr>
            <p:cNvSpPr/>
            <p:nvPr/>
          </p:nvSpPr>
          <p:spPr>
            <a:xfrm>
              <a:off x="7397635" y="2241907"/>
              <a:ext cx="1830" cy="1202"/>
            </a:xfrm>
            <a:custGeom>
              <a:avLst/>
              <a:gdLst/>
              <a:ahLst/>
              <a:cxnLst/>
              <a:rect l="l" t="t" r="r" b="b"/>
              <a:pathLst>
                <a:path w="99" h="65" extrusionOk="0">
                  <a:moveTo>
                    <a:pt x="85" y="1"/>
                  </a:moveTo>
                  <a:cubicBezTo>
                    <a:pt x="67" y="1"/>
                    <a:pt x="35" y="25"/>
                    <a:pt x="0" y="40"/>
                  </a:cubicBezTo>
                  <a:cubicBezTo>
                    <a:pt x="14" y="43"/>
                    <a:pt x="28" y="46"/>
                    <a:pt x="32" y="64"/>
                  </a:cubicBezTo>
                  <a:lnTo>
                    <a:pt x="99" y="11"/>
                  </a:lnTo>
                  <a:cubicBezTo>
                    <a:pt x="95" y="4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764;p62">
              <a:extLst>
                <a:ext uri="{FF2B5EF4-FFF2-40B4-BE49-F238E27FC236}">
                  <a16:creationId xmlns:a16="http://schemas.microsoft.com/office/drawing/2014/main" id="{E4437C90-2013-4246-A70D-3F950E55D58D}"/>
                </a:ext>
              </a:extLst>
            </p:cNvPr>
            <p:cNvSpPr/>
            <p:nvPr/>
          </p:nvSpPr>
          <p:spPr>
            <a:xfrm>
              <a:off x="7396378" y="2242628"/>
              <a:ext cx="1276" cy="351"/>
            </a:xfrm>
            <a:custGeom>
              <a:avLst/>
              <a:gdLst/>
              <a:ahLst/>
              <a:cxnLst/>
              <a:rect l="l" t="t" r="r" b="b"/>
              <a:pathLst>
                <a:path w="69" h="19" extrusionOk="0">
                  <a:moveTo>
                    <a:pt x="61" y="1"/>
                  </a:moveTo>
                  <a:cubicBezTo>
                    <a:pt x="36" y="1"/>
                    <a:pt x="15" y="11"/>
                    <a:pt x="0" y="14"/>
                  </a:cubicBezTo>
                  <a:cubicBezTo>
                    <a:pt x="8" y="18"/>
                    <a:pt x="11" y="18"/>
                    <a:pt x="18" y="18"/>
                  </a:cubicBezTo>
                  <a:cubicBezTo>
                    <a:pt x="33" y="18"/>
                    <a:pt x="50" y="11"/>
                    <a:pt x="6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765;p62">
              <a:extLst>
                <a:ext uri="{FF2B5EF4-FFF2-40B4-BE49-F238E27FC236}">
                  <a16:creationId xmlns:a16="http://schemas.microsoft.com/office/drawing/2014/main" id="{DCBF793B-697E-4EA1-8D91-FB26AE866CD2}"/>
                </a:ext>
              </a:extLst>
            </p:cNvPr>
            <p:cNvSpPr/>
            <p:nvPr/>
          </p:nvSpPr>
          <p:spPr>
            <a:xfrm>
              <a:off x="7395342" y="2244773"/>
              <a:ext cx="1128" cy="1072"/>
            </a:xfrm>
            <a:custGeom>
              <a:avLst/>
              <a:gdLst/>
              <a:ahLst/>
              <a:cxnLst/>
              <a:rect l="l" t="t" r="r" b="b"/>
              <a:pathLst>
                <a:path w="61" h="58" extrusionOk="0">
                  <a:moveTo>
                    <a:pt x="61" y="1"/>
                  </a:moveTo>
                  <a:lnTo>
                    <a:pt x="14" y="33"/>
                  </a:lnTo>
                  <a:lnTo>
                    <a:pt x="0" y="58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766;p62">
              <a:extLst>
                <a:ext uri="{FF2B5EF4-FFF2-40B4-BE49-F238E27FC236}">
                  <a16:creationId xmlns:a16="http://schemas.microsoft.com/office/drawing/2014/main" id="{7C2705F8-EF25-4907-A07B-4427DE1C6A74}"/>
                </a:ext>
              </a:extLst>
            </p:cNvPr>
            <p:cNvSpPr/>
            <p:nvPr/>
          </p:nvSpPr>
          <p:spPr>
            <a:xfrm>
              <a:off x="7414810" y="2238043"/>
              <a:ext cx="2126" cy="1257"/>
            </a:xfrm>
            <a:custGeom>
              <a:avLst/>
              <a:gdLst/>
              <a:ahLst/>
              <a:cxnLst/>
              <a:rect l="l" t="t" r="r" b="b"/>
              <a:pathLst>
                <a:path w="115" h="68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33"/>
                    <a:pt x="36" y="43"/>
                    <a:pt x="57" y="64"/>
                  </a:cubicBezTo>
                  <a:cubicBezTo>
                    <a:pt x="64" y="64"/>
                    <a:pt x="72" y="68"/>
                    <a:pt x="75" y="68"/>
                  </a:cubicBezTo>
                  <a:cubicBezTo>
                    <a:pt x="100" y="68"/>
                    <a:pt x="114" y="47"/>
                    <a:pt x="103" y="2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767;p62">
              <a:extLst>
                <a:ext uri="{FF2B5EF4-FFF2-40B4-BE49-F238E27FC236}">
                  <a16:creationId xmlns:a16="http://schemas.microsoft.com/office/drawing/2014/main" id="{A53D2E45-EDAD-49C1-8522-9C59F3B1B1AD}"/>
                </a:ext>
              </a:extLst>
            </p:cNvPr>
            <p:cNvSpPr/>
            <p:nvPr/>
          </p:nvSpPr>
          <p:spPr>
            <a:xfrm>
              <a:off x="7410965" y="2242037"/>
              <a:ext cx="869" cy="2126"/>
            </a:xfrm>
            <a:custGeom>
              <a:avLst/>
              <a:gdLst/>
              <a:ahLst/>
              <a:cxnLst/>
              <a:rect l="l" t="t" r="r" b="b"/>
              <a:pathLst>
                <a:path w="47" h="115" extrusionOk="0">
                  <a:moveTo>
                    <a:pt x="25" y="0"/>
                  </a:moveTo>
                  <a:cubicBezTo>
                    <a:pt x="18" y="33"/>
                    <a:pt x="18" y="54"/>
                    <a:pt x="1" y="75"/>
                  </a:cubicBezTo>
                  <a:lnTo>
                    <a:pt x="46" y="1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768;p62">
              <a:extLst>
                <a:ext uri="{FF2B5EF4-FFF2-40B4-BE49-F238E27FC236}">
                  <a16:creationId xmlns:a16="http://schemas.microsoft.com/office/drawing/2014/main" id="{268E3240-3069-4A36-BED0-BC57F56C820D}"/>
                </a:ext>
              </a:extLst>
            </p:cNvPr>
            <p:cNvSpPr/>
            <p:nvPr/>
          </p:nvSpPr>
          <p:spPr>
            <a:xfrm>
              <a:off x="7414108" y="2243276"/>
              <a:ext cx="3550" cy="1590"/>
            </a:xfrm>
            <a:custGeom>
              <a:avLst/>
              <a:gdLst/>
              <a:ahLst/>
              <a:cxnLst/>
              <a:rect l="l" t="t" r="r" b="b"/>
              <a:pathLst>
                <a:path w="192" h="86" extrusionOk="0">
                  <a:moveTo>
                    <a:pt x="71" y="0"/>
                  </a:moveTo>
                  <a:cubicBezTo>
                    <a:pt x="0" y="33"/>
                    <a:pt x="81" y="54"/>
                    <a:pt x="92" y="85"/>
                  </a:cubicBezTo>
                  <a:lnTo>
                    <a:pt x="99" y="85"/>
                  </a:lnTo>
                  <a:cubicBezTo>
                    <a:pt x="191" y="85"/>
                    <a:pt x="81" y="33"/>
                    <a:pt x="7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769;p62">
              <a:extLst>
                <a:ext uri="{FF2B5EF4-FFF2-40B4-BE49-F238E27FC236}">
                  <a16:creationId xmlns:a16="http://schemas.microsoft.com/office/drawing/2014/main" id="{5D919C82-5462-415E-B123-697C17F277E9}"/>
                </a:ext>
              </a:extLst>
            </p:cNvPr>
            <p:cNvSpPr/>
            <p:nvPr/>
          </p:nvSpPr>
          <p:spPr>
            <a:xfrm>
              <a:off x="7438216" y="2239559"/>
              <a:ext cx="1146" cy="3550"/>
            </a:xfrm>
            <a:custGeom>
              <a:avLst/>
              <a:gdLst/>
              <a:ahLst/>
              <a:cxnLst/>
              <a:rect l="l" t="t" r="r" b="b"/>
              <a:pathLst>
                <a:path w="62" h="192" extrusionOk="0">
                  <a:moveTo>
                    <a:pt x="61" y="0"/>
                  </a:moveTo>
                  <a:lnTo>
                    <a:pt x="15" y="134"/>
                  </a:lnTo>
                  <a:lnTo>
                    <a:pt x="1" y="180"/>
                  </a:lnTo>
                  <a:lnTo>
                    <a:pt x="19" y="191"/>
                  </a:lnTo>
                  <a:lnTo>
                    <a:pt x="29" y="1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770;p62">
              <a:extLst>
                <a:ext uri="{FF2B5EF4-FFF2-40B4-BE49-F238E27FC236}">
                  <a16:creationId xmlns:a16="http://schemas.microsoft.com/office/drawing/2014/main" id="{01131720-592A-4D47-8A8E-FDBB575690CD}"/>
                </a:ext>
              </a:extLst>
            </p:cNvPr>
            <p:cNvSpPr/>
            <p:nvPr/>
          </p:nvSpPr>
          <p:spPr>
            <a:xfrm>
              <a:off x="7449808" y="2256753"/>
              <a:ext cx="3661" cy="275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141" y="0"/>
                  </a:moveTo>
                  <a:cubicBezTo>
                    <a:pt x="141" y="18"/>
                    <a:pt x="128" y="22"/>
                    <a:pt x="113" y="22"/>
                  </a:cubicBezTo>
                  <a:lnTo>
                    <a:pt x="89" y="22"/>
                  </a:lnTo>
                  <a:cubicBezTo>
                    <a:pt x="74" y="22"/>
                    <a:pt x="60" y="25"/>
                    <a:pt x="56" y="43"/>
                  </a:cubicBezTo>
                  <a:cubicBezTo>
                    <a:pt x="156" y="46"/>
                    <a:pt x="0" y="135"/>
                    <a:pt x="99" y="149"/>
                  </a:cubicBezTo>
                  <a:cubicBezTo>
                    <a:pt x="198" y="67"/>
                    <a:pt x="159" y="71"/>
                    <a:pt x="14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771;p62">
              <a:extLst>
                <a:ext uri="{FF2B5EF4-FFF2-40B4-BE49-F238E27FC236}">
                  <a16:creationId xmlns:a16="http://schemas.microsoft.com/office/drawing/2014/main" id="{6BD23238-1DD1-429C-9D09-235AE3D91B00}"/>
                </a:ext>
              </a:extLst>
            </p:cNvPr>
            <p:cNvSpPr/>
            <p:nvPr/>
          </p:nvSpPr>
          <p:spPr>
            <a:xfrm>
              <a:off x="7452341" y="2256032"/>
              <a:ext cx="148" cy="740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1" y="0"/>
                  </a:moveTo>
                  <a:cubicBezTo>
                    <a:pt x="1" y="15"/>
                    <a:pt x="4" y="28"/>
                    <a:pt x="4" y="39"/>
                  </a:cubicBezTo>
                  <a:cubicBezTo>
                    <a:pt x="8" y="32"/>
                    <a:pt x="8" y="18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772;p62">
              <a:extLst>
                <a:ext uri="{FF2B5EF4-FFF2-40B4-BE49-F238E27FC236}">
                  <a16:creationId xmlns:a16="http://schemas.microsoft.com/office/drawing/2014/main" id="{62030766-E13A-43D6-B945-250A023FC9A2}"/>
                </a:ext>
              </a:extLst>
            </p:cNvPr>
            <p:cNvSpPr/>
            <p:nvPr/>
          </p:nvSpPr>
          <p:spPr>
            <a:xfrm>
              <a:off x="7353226" y="2293951"/>
              <a:ext cx="1183" cy="1461"/>
            </a:xfrm>
            <a:custGeom>
              <a:avLst/>
              <a:gdLst/>
              <a:ahLst/>
              <a:cxnLst/>
              <a:rect l="l" t="t" r="r" b="b"/>
              <a:pathLst>
                <a:path w="64" h="79" extrusionOk="0">
                  <a:moveTo>
                    <a:pt x="0" y="1"/>
                  </a:moveTo>
                  <a:lnTo>
                    <a:pt x="36" y="78"/>
                  </a:lnTo>
                  <a:lnTo>
                    <a:pt x="64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773;p62">
              <a:extLst>
                <a:ext uri="{FF2B5EF4-FFF2-40B4-BE49-F238E27FC236}">
                  <a16:creationId xmlns:a16="http://schemas.microsoft.com/office/drawing/2014/main" id="{1541A1DF-D6EE-4643-9473-16C998E78EBA}"/>
                </a:ext>
              </a:extLst>
            </p:cNvPr>
            <p:cNvSpPr/>
            <p:nvPr/>
          </p:nvSpPr>
          <p:spPr>
            <a:xfrm>
              <a:off x="7354391" y="2291788"/>
              <a:ext cx="2255" cy="1128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115" y="1"/>
                  </a:moveTo>
                  <a:lnTo>
                    <a:pt x="1" y="36"/>
                  </a:lnTo>
                  <a:lnTo>
                    <a:pt x="121" y="61"/>
                  </a:lnTo>
                  <a:cubicBezTo>
                    <a:pt x="97" y="46"/>
                    <a:pt x="107" y="15"/>
                    <a:pt x="11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774;p62">
              <a:extLst>
                <a:ext uri="{FF2B5EF4-FFF2-40B4-BE49-F238E27FC236}">
                  <a16:creationId xmlns:a16="http://schemas.microsoft.com/office/drawing/2014/main" id="{86CB6A8A-F7E3-46FF-B0AF-EED3E7A2371C}"/>
                </a:ext>
              </a:extLst>
            </p:cNvPr>
            <p:cNvSpPr/>
            <p:nvPr/>
          </p:nvSpPr>
          <p:spPr>
            <a:xfrm>
              <a:off x="7464118" y="2314936"/>
              <a:ext cx="1072" cy="1202"/>
            </a:xfrm>
            <a:custGeom>
              <a:avLst/>
              <a:gdLst/>
              <a:ahLst/>
              <a:cxnLst/>
              <a:rect l="l" t="t" r="r" b="b"/>
              <a:pathLst>
                <a:path w="58" h="65" extrusionOk="0">
                  <a:moveTo>
                    <a:pt x="0" y="1"/>
                  </a:moveTo>
                  <a:lnTo>
                    <a:pt x="50" y="64"/>
                  </a:lnTo>
                  <a:cubicBezTo>
                    <a:pt x="54" y="40"/>
                    <a:pt x="57" y="25"/>
                    <a:pt x="28" y="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775;p62">
              <a:extLst>
                <a:ext uri="{FF2B5EF4-FFF2-40B4-BE49-F238E27FC236}">
                  <a16:creationId xmlns:a16="http://schemas.microsoft.com/office/drawing/2014/main" id="{A216E8D6-1D01-494C-B8BD-531C8D9E7F4A}"/>
                </a:ext>
              </a:extLst>
            </p:cNvPr>
            <p:cNvSpPr/>
            <p:nvPr/>
          </p:nvSpPr>
          <p:spPr>
            <a:xfrm>
              <a:off x="7459015" y="2327101"/>
              <a:ext cx="1461" cy="1645"/>
            </a:xfrm>
            <a:custGeom>
              <a:avLst/>
              <a:gdLst/>
              <a:ahLst/>
              <a:cxnLst/>
              <a:rect l="l" t="t" r="r" b="b"/>
              <a:pathLst>
                <a:path w="79" h="89" extrusionOk="0">
                  <a:moveTo>
                    <a:pt x="4" y="0"/>
                  </a:moveTo>
                  <a:lnTo>
                    <a:pt x="0" y="11"/>
                  </a:lnTo>
                  <a:lnTo>
                    <a:pt x="79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776;p62">
              <a:extLst>
                <a:ext uri="{FF2B5EF4-FFF2-40B4-BE49-F238E27FC236}">
                  <a16:creationId xmlns:a16="http://schemas.microsoft.com/office/drawing/2014/main" id="{02B42955-0045-4264-B07D-9C46970F4767}"/>
                </a:ext>
              </a:extLst>
            </p:cNvPr>
            <p:cNvSpPr/>
            <p:nvPr/>
          </p:nvSpPr>
          <p:spPr>
            <a:xfrm>
              <a:off x="7449420" y="2332795"/>
              <a:ext cx="1313" cy="1516"/>
            </a:xfrm>
            <a:custGeom>
              <a:avLst/>
              <a:gdLst/>
              <a:ahLst/>
              <a:cxnLst/>
              <a:rect l="l" t="t" r="r" b="b"/>
              <a:pathLst>
                <a:path w="71" h="82" extrusionOk="0">
                  <a:moveTo>
                    <a:pt x="70" y="0"/>
                  </a:moveTo>
                  <a:cubicBezTo>
                    <a:pt x="64" y="0"/>
                    <a:pt x="59" y="4"/>
                    <a:pt x="56" y="11"/>
                  </a:cubicBezTo>
                  <a:cubicBezTo>
                    <a:pt x="59" y="7"/>
                    <a:pt x="67" y="4"/>
                    <a:pt x="70" y="0"/>
                  </a:cubicBezTo>
                  <a:close/>
                  <a:moveTo>
                    <a:pt x="56" y="11"/>
                  </a:moveTo>
                  <a:lnTo>
                    <a:pt x="56" y="11"/>
                  </a:lnTo>
                  <a:cubicBezTo>
                    <a:pt x="38" y="22"/>
                    <a:pt x="14" y="22"/>
                    <a:pt x="0" y="35"/>
                  </a:cubicBezTo>
                  <a:cubicBezTo>
                    <a:pt x="25" y="67"/>
                    <a:pt x="35" y="81"/>
                    <a:pt x="42" y="81"/>
                  </a:cubicBezTo>
                  <a:cubicBezTo>
                    <a:pt x="53" y="81"/>
                    <a:pt x="38" y="35"/>
                    <a:pt x="56" y="1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777;p62">
              <a:extLst>
                <a:ext uri="{FF2B5EF4-FFF2-40B4-BE49-F238E27FC236}">
                  <a16:creationId xmlns:a16="http://schemas.microsoft.com/office/drawing/2014/main" id="{4036976E-0527-4EE1-9861-6A46B46FD3C4}"/>
                </a:ext>
              </a:extLst>
            </p:cNvPr>
            <p:cNvSpPr/>
            <p:nvPr/>
          </p:nvSpPr>
          <p:spPr>
            <a:xfrm>
              <a:off x="7124510" y="2219038"/>
              <a:ext cx="74634" cy="111609"/>
            </a:xfrm>
            <a:custGeom>
              <a:avLst/>
              <a:gdLst/>
              <a:ahLst/>
              <a:cxnLst/>
              <a:rect l="l" t="t" r="r" b="b"/>
              <a:pathLst>
                <a:path w="4037" h="6037" extrusionOk="0">
                  <a:moveTo>
                    <a:pt x="1292" y="42"/>
                  </a:moveTo>
                  <a:cubicBezTo>
                    <a:pt x="1285" y="49"/>
                    <a:pt x="1282" y="49"/>
                    <a:pt x="1282" y="49"/>
                  </a:cubicBezTo>
                  <a:cubicBezTo>
                    <a:pt x="1282" y="49"/>
                    <a:pt x="1285" y="46"/>
                    <a:pt x="1288" y="42"/>
                  </a:cubicBezTo>
                  <a:close/>
                  <a:moveTo>
                    <a:pt x="366" y="141"/>
                  </a:moveTo>
                  <a:lnTo>
                    <a:pt x="387" y="258"/>
                  </a:lnTo>
                  <a:lnTo>
                    <a:pt x="340" y="219"/>
                  </a:lnTo>
                  <a:cubicBezTo>
                    <a:pt x="362" y="198"/>
                    <a:pt x="358" y="177"/>
                    <a:pt x="366" y="141"/>
                  </a:cubicBezTo>
                  <a:close/>
                  <a:moveTo>
                    <a:pt x="581" y="212"/>
                  </a:moveTo>
                  <a:cubicBezTo>
                    <a:pt x="592" y="244"/>
                    <a:pt x="701" y="297"/>
                    <a:pt x="609" y="297"/>
                  </a:cubicBezTo>
                  <a:lnTo>
                    <a:pt x="606" y="297"/>
                  </a:lnTo>
                  <a:cubicBezTo>
                    <a:pt x="595" y="261"/>
                    <a:pt x="510" y="244"/>
                    <a:pt x="581" y="212"/>
                  </a:cubicBezTo>
                  <a:close/>
                  <a:moveTo>
                    <a:pt x="1674" y="435"/>
                  </a:moveTo>
                  <a:lnTo>
                    <a:pt x="1674" y="435"/>
                  </a:lnTo>
                  <a:cubicBezTo>
                    <a:pt x="1670" y="456"/>
                    <a:pt x="1656" y="470"/>
                    <a:pt x="1628" y="470"/>
                  </a:cubicBezTo>
                  <a:lnTo>
                    <a:pt x="1625" y="470"/>
                  </a:lnTo>
                  <a:cubicBezTo>
                    <a:pt x="1646" y="463"/>
                    <a:pt x="1664" y="449"/>
                    <a:pt x="1674" y="435"/>
                  </a:cubicBezTo>
                  <a:close/>
                  <a:moveTo>
                    <a:pt x="2579" y="901"/>
                  </a:moveTo>
                  <a:cubicBezTo>
                    <a:pt x="2586" y="919"/>
                    <a:pt x="2586" y="929"/>
                    <a:pt x="2586" y="940"/>
                  </a:cubicBezTo>
                  <a:cubicBezTo>
                    <a:pt x="2583" y="929"/>
                    <a:pt x="2583" y="916"/>
                    <a:pt x="2579" y="901"/>
                  </a:cubicBezTo>
                  <a:close/>
                  <a:moveTo>
                    <a:pt x="2586" y="940"/>
                  </a:moveTo>
                  <a:cubicBezTo>
                    <a:pt x="2601" y="1011"/>
                    <a:pt x="2640" y="1004"/>
                    <a:pt x="2540" y="1089"/>
                  </a:cubicBezTo>
                  <a:cubicBezTo>
                    <a:pt x="2445" y="1075"/>
                    <a:pt x="2597" y="983"/>
                    <a:pt x="2498" y="983"/>
                  </a:cubicBezTo>
                  <a:cubicBezTo>
                    <a:pt x="2501" y="962"/>
                    <a:pt x="2516" y="958"/>
                    <a:pt x="2534" y="958"/>
                  </a:cubicBezTo>
                  <a:lnTo>
                    <a:pt x="2544" y="958"/>
                  </a:lnTo>
                  <a:cubicBezTo>
                    <a:pt x="2547" y="958"/>
                    <a:pt x="2555" y="962"/>
                    <a:pt x="2558" y="962"/>
                  </a:cubicBezTo>
                  <a:cubicBezTo>
                    <a:pt x="2573" y="962"/>
                    <a:pt x="2583" y="958"/>
                    <a:pt x="2586" y="940"/>
                  </a:cubicBezTo>
                  <a:close/>
                  <a:moveTo>
                    <a:pt x="3311" y="1358"/>
                  </a:moveTo>
                  <a:lnTo>
                    <a:pt x="3311" y="1358"/>
                  </a:lnTo>
                  <a:cubicBezTo>
                    <a:pt x="3244" y="1439"/>
                    <a:pt x="3177" y="1517"/>
                    <a:pt x="3106" y="1595"/>
                  </a:cubicBezTo>
                  <a:cubicBezTo>
                    <a:pt x="3162" y="1499"/>
                    <a:pt x="3138" y="1485"/>
                    <a:pt x="3099" y="1471"/>
                  </a:cubicBezTo>
                  <a:lnTo>
                    <a:pt x="3095" y="1474"/>
                  </a:lnTo>
                  <a:lnTo>
                    <a:pt x="3095" y="1471"/>
                  </a:lnTo>
                  <a:lnTo>
                    <a:pt x="3099" y="1471"/>
                  </a:lnTo>
                  <a:lnTo>
                    <a:pt x="3311" y="1358"/>
                  </a:lnTo>
                  <a:close/>
                  <a:moveTo>
                    <a:pt x="3552" y="1962"/>
                  </a:moveTo>
                  <a:cubicBezTo>
                    <a:pt x="3562" y="1980"/>
                    <a:pt x="3566" y="1984"/>
                    <a:pt x="3544" y="2001"/>
                  </a:cubicBezTo>
                  <a:cubicBezTo>
                    <a:pt x="3552" y="1990"/>
                    <a:pt x="3555" y="1980"/>
                    <a:pt x="3552" y="1962"/>
                  </a:cubicBezTo>
                  <a:close/>
                  <a:moveTo>
                    <a:pt x="3813" y="2698"/>
                  </a:moveTo>
                  <a:lnTo>
                    <a:pt x="3813" y="2698"/>
                  </a:lnTo>
                  <a:cubicBezTo>
                    <a:pt x="3792" y="2716"/>
                    <a:pt x="3807" y="2741"/>
                    <a:pt x="3846" y="2762"/>
                  </a:cubicBezTo>
                  <a:cubicBezTo>
                    <a:pt x="3849" y="2741"/>
                    <a:pt x="3846" y="2719"/>
                    <a:pt x="3813" y="2698"/>
                  </a:cubicBezTo>
                  <a:close/>
                  <a:moveTo>
                    <a:pt x="4029" y="2826"/>
                  </a:moveTo>
                  <a:cubicBezTo>
                    <a:pt x="4026" y="2832"/>
                    <a:pt x="4019" y="2839"/>
                    <a:pt x="4015" y="2847"/>
                  </a:cubicBezTo>
                  <a:cubicBezTo>
                    <a:pt x="4019" y="2847"/>
                    <a:pt x="4029" y="2854"/>
                    <a:pt x="4029" y="2857"/>
                  </a:cubicBezTo>
                  <a:lnTo>
                    <a:pt x="4037" y="2857"/>
                  </a:lnTo>
                  <a:cubicBezTo>
                    <a:pt x="4037" y="2847"/>
                    <a:pt x="4037" y="2836"/>
                    <a:pt x="4029" y="2826"/>
                  </a:cubicBezTo>
                  <a:close/>
                  <a:moveTo>
                    <a:pt x="3718" y="2903"/>
                  </a:moveTo>
                  <a:cubicBezTo>
                    <a:pt x="3732" y="2910"/>
                    <a:pt x="3750" y="2910"/>
                    <a:pt x="3768" y="2910"/>
                  </a:cubicBezTo>
                  <a:cubicBezTo>
                    <a:pt x="3761" y="2914"/>
                    <a:pt x="3753" y="2917"/>
                    <a:pt x="3746" y="2917"/>
                  </a:cubicBezTo>
                  <a:cubicBezTo>
                    <a:pt x="3735" y="2917"/>
                    <a:pt x="3729" y="2914"/>
                    <a:pt x="3718" y="2903"/>
                  </a:cubicBezTo>
                  <a:close/>
                  <a:moveTo>
                    <a:pt x="3679" y="2914"/>
                  </a:moveTo>
                  <a:lnTo>
                    <a:pt x="3735" y="2966"/>
                  </a:lnTo>
                  <a:cubicBezTo>
                    <a:pt x="3718" y="2956"/>
                    <a:pt x="3697" y="2938"/>
                    <a:pt x="3679" y="2914"/>
                  </a:cubicBezTo>
                  <a:close/>
                  <a:moveTo>
                    <a:pt x="3216" y="4088"/>
                  </a:moveTo>
                  <a:lnTo>
                    <a:pt x="3244" y="4095"/>
                  </a:lnTo>
                  <a:cubicBezTo>
                    <a:pt x="3273" y="4112"/>
                    <a:pt x="3269" y="4127"/>
                    <a:pt x="3265" y="4151"/>
                  </a:cubicBezTo>
                  <a:lnTo>
                    <a:pt x="3216" y="4088"/>
                  </a:lnTo>
                  <a:close/>
                  <a:moveTo>
                    <a:pt x="3195" y="4590"/>
                  </a:moveTo>
                  <a:lnTo>
                    <a:pt x="3226" y="4604"/>
                  </a:lnTo>
                  <a:cubicBezTo>
                    <a:pt x="3205" y="4600"/>
                    <a:pt x="3191" y="4597"/>
                    <a:pt x="3195" y="4590"/>
                  </a:cubicBezTo>
                  <a:close/>
                  <a:moveTo>
                    <a:pt x="3077" y="4770"/>
                  </a:moveTo>
                  <a:lnTo>
                    <a:pt x="3043" y="4784"/>
                  </a:lnTo>
                  <a:cubicBezTo>
                    <a:pt x="3056" y="4778"/>
                    <a:pt x="3067" y="4774"/>
                    <a:pt x="3077" y="4770"/>
                  </a:cubicBezTo>
                  <a:close/>
                  <a:moveTo>
                    <a:pt x="2947" y="4745"/>
                  </a:moveTo>
                  <a:lnTo>
                    <a:pt x="3018" y="4830"/>
                  </a:lnTo>
                  <a:lnTo>
                    <a:pt x="2940" y="4756"/>
                  </a:lnTo>
                  <a:lnTo>
                    <a:pt x="2947" y="4745"/>
                  </a:lnTo>
                  <a:close/>
                  <a:moveTo>
                    <a:pt x="2491" y="5050"/>
                  </a:moveTo>
                  <a:lnTo>
                    <a:pt x="2491" y="5050"/>
                  </a:lnTo>
                  <a:cubicBezTo>
                    <a:pt x="2488" y="5057"/>
                    <a:pt x="2483" y="5060"/>
                    <a:pt x="2477" y="5060"/>
                  </a:cubicBezTo>
                  <a:cubicBezTo>
                    <a:pt x="2480" y="5057"/>
                    <a:pt x="2483" y="5053"/>
                    <a:pt x="2491" y="5050"/>
                  </a:cubicBezTo>
                  <a:close/>
                  <a:moveTo>
                    <a:pt x="2477" y="5060"/>
                  </a:moveTo>
                  <a:lnTo>
                    <a:pt x="2477" y="5060"/>
                  </a:lnTo>
                  <a:cubicBezTo>
                    <a:pt x="2462" y="5085"/>
                    <a:pt x="2473" y="5131"/>
                    <a:pt x="2462" y="5131"/>
                  </a:cubicBezTo>
                  <a:cubicBezTo>
                    <a:pt x="2459" y="5131"/>
                    <a:pt x="2445" y="5121"/>
                    <a:pt x="2424" y="5088"/>
                  </a:cubicBezTo>
                  <a:cubicBezTo>
                    <a:pt x="2434" y="5075"/>
                    <a:pt x="2459" y="5071"/>
                    <a:pt x="2477" y="5060"/>
                  </a:cubicBezTo>
                  <a:close/>
                  <a:moveTo>
                    <a:pt x="2109" y="5414"/>
                  </a:moveTo>
                  <a:cubicBezTo>
                    <a:pt x="2134" y="5414"/>
                    <a:pt x="2137" y="5449"/>
                    <a:pt x="2155" y="5478"/>
                  </a:cubicBezTo>
                  <a:lnTo>
                    <a:pt x="2088" y="5421"/>
                  </a:lnTo>
                  <a:cubicBezTo>
                    <a:pt x="2095" y="5414"/>
                    <a:pt x="2102" y="5414"/>
                    <a:pt x="2109" y="5414"/>
                  </a:cubicBezTo>
                  <a:close/>
                  <a:moveTo>
                    <a:pt x="1731" y="5626"/>
                  </a:moveTo>
                  <a:cubicBezTo>
                    <a:pt x="1735" y="5626"/>
                    <a:pt x="1740" y="5628"/>
                    <a:pt x="1744" y="5629"/>
                  </a:cubicBezTo>
                  <a:lnTo>
                    <a:pt x="1744" y="5629"/>
                  </a:lnTo>
                  <a:lnTo>
                    <a:pt x="1731" y="5626"/>
                  </a:lnTo>
                  <a:close/>
                  <a:moveTo>
                    <a:pt x="804" y="0"/>
                  </a:moveTo>
                  <a:cubicBezTo>
                    <a:pt x="648" y="0"/>
                    <a:pt x="500" y="14"/>
                    <a:pt x="351" y="42"/>
                  </a:cubicBezTo>
                  <a:lnTo>
                    <a:pt x="319" y="49"/>
                  </a:lnTo>
                  <a:cubicBezTo>
                    <a:pt x="291" y="70"/>
                    <a:pt x="245" y="85"/>
                    <a:pt x="196" y="95"/>
                  </a:cubicBezTo>
                  <a:cubicBezTo>
                    <a:pt x="196" y="134"/>
                    <a:pt x="188" y="170"/>
                    <a:pt x="185" y="201"/>
                  </a:cubicBezTo>
                  <a:cubicBezTo>
                    <a:pt x="167" y="314"/>
                    <a:pt x="157" y="431"/>
                    <a:pt x="146" y="544"/>
                  </a:cubicBezTo>
                  <a:cubicBezTo>
                    <a:pt x="143" y="580"/>
                    <a:pt x="136" y="622"/>
                    <a:pt x="132" y="668"/>
                  </a:cubicBezTo>
                  <a:cubicBezTo>
                    <a:pt x="48" y="1485"/>
                    <a:pt x="1" y="2270"/>
                    <a:pt x="1" y="2988"/>
                  </a:cubicBezTo>
                  <a:cubicBezTo>
                    <a:pt x="1" y="3653"/>
                    <a:pt x="40" y="4261"/>
                    <a:pt x="125" y="4788"/>
                  </a:cubicBezTo>
                  <a:cubicBezTo>
                    <a:pt x="136" y="4869"/>
                    <a:pt x="146" y="4951"/>
                    <a:pt x="164" y="5025"/>
                  </a:cubicBezTo>
                  <a:cubicBezTo>
                    <a:pt x="167" y="5046"/>
                    <a:pt x="167" y="5071"/>
                    <a:pt x="178" y="5092"/>
                  </a:cubicBezTo>
                  <a:cubicBezTo>
                    <a:pt x="206" y="5237"/>
                    <a:pt x="249" y="5382"/>
                    <a:pt x="288" y="5520"/>
                  </a:cubicBezTo>
                  <a:cubicBezTo>
                    <a:pt x="288" y="5530"/>
                    <a:pt x="291" y="5538"/>
                    <a:pt x="291" y="5548"/>
                  </a:cubicBezTo>
                  <a:cubicBezTo>
                    <a:pt x="330" y="5648"/>
                    <a:pt x="355" y="5754"/>
                    <a:pt x="397" y="5852"/>
                  </a:cubicBezTo>
                  <a:lnTo>
                    <a:pt x="397" y="5856"/>
                  </a:lnTo>
                  <a:cubicBezTo>
                    <a:pt x="408" y="5884"/>
                    <a:pt x="418" y="5909"/>
                    <a:pt x="429" y="5937"/>
                  </a:cubicBezTo>
                  <a:cubicBezTo>
                    <a:pt x="436" y="5948"/>
                    <a:pt x="440" y="5958"/>
                    <a:pt x="446" y="5973"/>
                  </a:cubicBezTo>
                  <a:lnTo>
                    <a:pt x="451" y="5878"/>
                  </a:lnTo>
                  <a:cubicBezTo>
                    <a:pt x="468" y="5899"/>
                    <a:pt x="493" y="5948"/>
                    <a:pt x="521" y="5948"/>
                  </a:cubicBezTo>
                  <a:lnTo>
                    <a:pt x="482" y="5824"/>
                  </a:lnTo>
                  <a:lnTo>
                    <a:pt x="482" y="5824"/>
                  </a:lnTo>
                  <a:cubicBezTo>
                    <a:pt x="500" y="5852"/>
                    <a:pt x="514" y="5860"/>
                    <a:pt x="531" y="5860"/>
                  </a:cubicBezTo>
                  <a:cubicBezTo>
                    <a:pt x="557" y="5860"/>
                    <a:pt x="578" y="5845"/>
                    <a:pt x="603" y="5831"/>
                  </a:cubicBezTo>
                  <a:cubicBezTo>
                    <a:pt x="627" y="5817"/>
                    <a:pt x="648" y="5803"/>
                    <a:pt x="670" y="5803"/>
                  </a:cubicBezTo>
                  <a:cubicBezTo>
                    <a:pt x="680" y="5803"/>
                    <a:pt x="688" y="5806"/>
                    <a:pt x="698" y="5814"/>
                  </a:cubicBezTo>
                  <a:lnTo>
                    <a:pt x="680" y="5814"/>
                  </a:lnTo>
                  <a:cubicBezTo>
                    <a:pt x="560" y="5814"/>
                    <a:pt x="652" y="5923"/>
                    <a:pt x="592" y="5984"/>
                  </a:cubicBezTo>
                  <a:cubicBezTo>
                    <a:pt x="620" y="6005"/>
                    <a:pt x="642" y="6012"/>
                    <a:pt x="659" y="6012"/>
                  </a:cubicBezTo>
                  <a:cubicBezTo>
                    <a:pt x="705" y="6012"/>
                    <a:pt x="727" y="5958"/>
                    <a:pt x="751" y="5906"/>
                  </a:cubicBezTo>
                  <a:cubicBezTo>
                    <a:pt x="776" y="5852"/>
                    <a:pt x="804" y="5799"/>
                    <a:pt x="867" y="5799"/>
                  </a:cubicBezTo>
                  <a:cubicBezTo>
                    <a:pt x="875" y="5799"/>
                    <a:pt x="885" y="5799"/>
                    <a:pt x="896" y="5803"/>
                  </a:cubicBezTo>
                  <a:cubicBezTo>
                    <a:pt x="864" y="5803"/>
                    <a:pt x="807" y="5863"/>
                    <a:pt x="846" y="5899"/>
                  </a:cubicBezTo>
                  <a:cubicBezTo>
                    <a:pt x="889" y="5884"/>
                    <a:pt x="939" y="5845"/>
                    <a:pt x="960" y="5799"/>
                  </a:cubicBezTo>
                  <a:lnTo>
                    <a:pt x="960" y="5799"/>
                  </a:lnTo>
                  <a:cubicBezTo>
                    <a:pt x="1087" y="5810"/>
                    <a:pt x="942" y="5895"/>
                    <a:pt x="1002" y="5941"/>
                  </a:cubicBezTo>
                  <a:cubicBezTo>
                    <a:pt x="1013" y="5912"/>
                    <a:pt x="1024" y="5902"/>
                    <a:pt x="1034" y="5902"/>
                  </a:cubicBezTo>
                  <a:cubicBezTo>
                    <a:pt x="1062" y="5902"/>
                    <a:pt x="1087" y="5987"/>
                    <a:pt x="1133" y="6012"/>
                  </a:cubicBezTo>
                  <a:lnTo>
                    <a:pt x="1130" y="5920"/>
                  </a:lnTo>
                  <a:cubicBezTo>
                    <a:pt x="1147" y="5912"/>
                    <a:pt x="1161" y="5909"/>
                    <a:pt x="1176" y="5909"/>
                  </a:cubicBezTo>
                  <a:cubicBezTo>
                    <a:pt x="1210" y="5909"/>
                    <a:pt x="1221" y="5941"/>
                    <a:pt x="1232" y="5973"/>
                  </a:cubicBezTo>
                  <a:cubicBezTo>
                    <a:pt x="1243" y="6005"/>
                    <a:pt x="1249" y="6036"/>
                    <a:pt x="1278" y="6036"/>
                  </a:cubicBezTo>
                  <a:cubicBezTo>
                    <a:pt x="1292" y="6036"/>
                    <a:pt x="1306" y="6030"/>
                    <a:pt x="1327" y="6015"/>
                  </a:cubicBezTo>
                  <a:lnTo>
                    <a:pt x="1253" y="5899"/>
                  </a:lnTo>
                  <a:lnTo>
                    <a:pt x="1327" y="5927"/>
                  </a:lnTo>
                  <a:lnTo>
                    <a:pt x="1295" y="5821"/>
                  </a:lnTo>
                  <a:lnTo>
                    <a:pt x="1295" y="5821"/>
                  </a:lnTo>
                  <a:cubicBezTo>
                    <a:pt x="1334" y="5849"/>
                    <a:pt x="1363" y="5860"/>
                    <a:pt x="1388" y="5860"/>
                  </a:cubicBezTo>
                  <a:cubicBezTo>
                    <a:pt x="1416" y="5860"/>
                    <a:pt x="1440" y="5845"/>
                    <a:pt x="1476" y="5821"/>
                  </a:cubicBezTo>
                  <a:cubicBezTo>
                    <a:pt x="1476" y="5881"/>
                    <a:pt x="1515" y="5962"/>
                    <a:pt x="1571" y="5962"/>
                  </a:cubicBezTo>
                  <a:cubicBezTo>
                    <a:pt x="1579" y="5962"/>
                    <a:pt x="1585" y="5958"/>
                    <a:pt x="1592" y="5958"/>
                  </a:cubicBezTo>
                  <a:cubicBezTo>
                    <a:pt x="1625" y="5895"/>
                    <a:pt x="1550" y="5884"/>
                    <a:pt x="1646" y="5873"/>
                  </a:cubicBezTo>
                  <a:cubicBezTo>
                    <a:pt x="1625" y="5839"/>
                    <a:pt x="1597" y="5803"/>
                    <a:pt x="1579" y="5803"/>
                  </a:cubicBezTo>
                  <a:cubicBezTo>
                    <a:pt x="1568" y="5803"/>
                    <a:pt x="1557" y="5814"/>
                    <a:pt x="1550" y="5852"/>
                  </a:cubicBezTo>
                  <a:cubicBezTo>
                    <a:pt x="1536" y="5824"/>
                    <a:pt x="1515" y="5803"/>
                    <a:pt x="1501" y="5775"/>
                  </a:cubicBezTo>
                  <a:cubicBezTo>
                    <a:pt x="1525" y="5729"/>
                    <a:pt x="1568" y="5721"/>
                    <a:pt x="1603" y="5721"/>
                  </a:cubicBezTo>
                  <a:lnTo>
                    <a:pt x="1646" y="5721"/>
                  </a:lnTo>
                  <a:cubicBezTo>
                    <a:pt x="1635" y="5732"/>
                    <a:pt x="1631" y="5739"/>
                    <a:pt x="1625" y="5750"/>
                  </a:cubicBezTo>
                  <a:cubicBezTo>
                    <a:pt x="1677" y="5782"/>
                    <a:pt x="1737" y="5810"/>
                    <a:pt x="1794" y="5831"/>
                  </a:cubicBezTo>
                  <a:cubicBezTo>
                    <a:pt x="1804" y="5785"/>
                    <a:pt x="1773" y="5771"/>
                    <a:pt x="1752" y="5750"/>
                  </a:cubicBezTo>
                  <a:cubicBezTo>
                    <a:pt x="1780" y="5750"/>
                    <a:pt x="1809" y="5775"/>
                    <a:pt x="1847" y="5775"/>
                  </a:cubicBezTo>
                  <a:cubicBezTo>
                    <a:pt x="1851" y="5775"/>
                    <a:pt x="1858" y="5771"/>
                    <a:pt x="1865" y="5771"/>
                  </a:cubicBezTo>
                  <a:cubicBezTo>
                    <a:pt x="1826" y="5711"/>
                    <a:pt x="1804" y="5644"/>
                    <a:pt x="1748" y="5630"/>
                  </a:cubicBezTo>
                  <a:lnTo>
                    <a:pt x="1748" y="5630"/>
                  </a:lnTo>
                  <a:lnTo>
                    <a:pt x="1886" y="5654"/>
                  </a:lnTo>
                  <a:cubicBezTo>
                    <a:pt x="1883" y="5623"/>
                    <a:pt x="1915" y="5552"/>
                    <a:pt x="1883" y="5530"/>
                  </a:cubicBezTo>
                  <a:cubicBezTo>
                    <a:pt x="1894" y="5513"/>
                    <a:pt x="1911" y="5509"/>
                    <a:pt x="1932" y="5509"/>
                  </a:cubicBezTo>
                  <a:cubicBezTo>
                    <a:pt x="1953" y="5509"/>
                    <a:pt x="1978" y="5513"/>
                    <a:pt x="2006" y="5520"/>
                  </a:cubicBezTo>
                  <a:cubicBezTo>
                    <a:pt x="2031" y="5524"/>
                    <a:pt x="2059" y="5530"/>
                    <a:pt x="2085" y="5530"/>
                  </a:cubicBezTo>
                  <a:cubicBezTo>
                    <a:pt x="2116" y="5530"/>
                    <a:pt x="2144" y="5520"/>
                    <a:pt x="2165" y="5488"/>
                  </a:cubicBezTo>
                  <a:cubicBezTo>
                    <a:pt x="2162" y="5485"/>
                    <a:pt x="2158" y="5481"/>
                    <a:pt x="2155" y="5478"/>
                  </a:cubicBezTo>
                  <a:lnTo>
                    <a:pt x="2155" y="5478"/>
                  </a:lnTo>
                  <a:lnTo>
                    <a:pt x="2169" y="5485"/>
                  </a:lnTo>
                  <a:lnTo>
                    <a:pt x="2165" y="5488"/>
                  </a:lnTo>
                  <a:lnTo>
                    <a:pt x="2169" y="5488"/>
                  </a:lnTo>
                  <a:cubicBezTo>
                    <a:pt x="2180" y="5496"/>
                    <a:pt x="2186" y="5506"/>
                    <a:pt x="2201" y="5506"/>
                  </a:cubicBezTo>
                  <a:lnTo>
                    <a:pt x="2212" y="5506"/>
                  </a:lnTo>
                  <a:cubicBezTo>
                    <a:pt x="2279" y="5442"/>
                    <a:pt x="2307" y="5343"/>
                    <a:pt x="2427" y="5343"/>
                  </a:cubicBezTo>
                  <a:lnTo>
                    <a:pt x="2445" y="5343"/>
                  </a:lnTo>
                  <a:lnTo>
                    <a:pt x="2413" y="5205"/>
                  </a:lnTo>
                  <a:cubicBezTo>
                    <a:pt x="2420" y="5205"/>
                    <a:pt x="2424" y="5202"/>
                    <a:pt x="2431" y="5202"/>
                  </a:cubicBezTo>
                  <a:cubicBezTo>
                    <a:pt x="2459" y="5202"/>
                    <a:pt x="2470" y="5241"/>
                    <a:pt x="2483" y="5276"/>
                  </a:cubicBezTo>
                  <a:cubicBezTo>
                    <a:pt x="2494" y="5311"/>
                    <a:pt x="2512" y="5347"/>
                    <a:pt x="2558" y="5347"/>
                  </a:cubicBezTo>
                  <a:cubicBezTo>
                    <a:pt x="2568" y="5347"/>
                    <a:pt x="2579" y="5343"/>
                    <a:pt x="2597" y="5339"/>
                  </a:cubicBezTo>
                  <a:cubicBezTo>
                    <a:pt x="2707" y="5308"/>
                    <a:pt x="2555" y="5233"/>
                    <a:pt x="2558" y="5181"/>
                  </a:cubicBezTo>
                  <a:lnTo>
                    <a:pt x="2558" y="5181"/>
                  </a:lnTo>
                  <a:cubicBezTo>
                    <a:pt x="2590" y="5188"/>
                    <a:pt x="2632" y="5199"/>
                    <a:pt x="2674" y="5199"/>
                  </a:cubicBezTo>
                  <a:cubicBezTo>
                    <a:pt x="2735" y="5199"/>
                    <a:pt x="2792" y="5177"/>
                    <a:pt x="2788" y="5092"/>
                  </a:cubicBezTo>
                  <a:lnTo>
                    <a:pt x="2788" y="5092"/>
                  </a:lnTo>
                  <a:cubicBezTo>
                    <a:pt x="2746" y="5099"/>
                    <a:pt x="2746" y="5131"/>
                    <a:pt x="2717" y="5142"/>
                  </a:cubicBezTo>
                  <a:lnTo>
                    <a:pt x="2717" y="5046"/>
                  </a:lnTo>
                  <a:cubicBezTo>
                    <a:pt x="2679" y="5036"/>
                    <a:pt x="2650" y="5036"/>
                    <a:pt x="2629" y="5036"/>
                  </a:cubicBezTo>
                  <a:lnTo>
                    <a:pt x="2594" y="5036"/>
                  </a:lnTo>
                  <a:cubicBezTo>
                    <a:pt x="2562" y="5036"/>
                    <a:pt x="2551" y="5029"/>
                    <a:pt x="2537" y="4965"/>
                  </a:cubicBezTo>
                  <a:lnTo>
                    <a:pt x="2537" y="4965"/>
                  </a:lnTo>
                  <a:cubicBezTo>
                    <a:pt x="2576" y="5003"/>
                    <a:pt x="2607" y="5018"/>
                    <a:pt x="2636" y="5018"/>
                  </a:cubicBezTo>
                  <a:cubicBezTo>
                    <a:pt x="2671" y="5018"/>
                    <a:pt x="2703" y="4997"/>
                    <a:pt x="2728" y="4965"/>
                  </a:cubicBezTo>
                  <a:cubicBezTo>
                    <a:pt x="2759" y="4940"/>
                    <a:pt x="2792" y="4919"/>
                    <a:pt x="2827" y="4919"/>
                  </a:cubicBezTo>
                  <a:cubicBezTo>
                    <a:pt x="2855" y="4919"/>
                    <a:pt x="2887" y="4930"/>
                    <a:pt x="2926" y="4961"/>
                  </a:cubicBezTo>
                  <a:lnTo>
                    <a:pt x="2915" y="4890"/>
                  </a:lnTo>
                  <a:cubicBezTo>
                    <a:pt x="2912" y="4908"/>
                    <a:pt x="2894" y="4897"/>
                    <a:pt x="2891" y="4908"/>
                  </a:cubicBezTo>
                  <a:cubicBezTo>
                    <a:pt x="2880" y="4869"/>
                    <a:pt x="2891" y="4859"/>
                    <a:pt x="2912" y="4859"/>
                  </a:cubicBezTo>
                  <a:cubicBezTo>
                    <a:pt x="2929" y="4859"/>
                    <a:pt x="2954" y="4866"/>
                    <a:pt x="2983" y="4876"/>
                  </a:cubicBezTo>
                  <a:cubicBezTo>
                    <a:pt x="3011" y="4887"/>
                    <a:pt x="3039" y="4897"/>
                    <a:pt x="3067" y="4897"/>
                  </a:cubicBezTo>
                  <a:cubicBezTo>
                    <a:pt x="3092" y="4897"/>
                    <a:pt x="3113" y="4887"/>
                    <a:pt x="3124" y="4859"/>
                  </a:cubicBezTo>
                  <a:cubicBezTo>
                    <a:pt x="3134" y="4817"/>
                    <a:pt x="3120" y="4774"/>
                    <a:pt x="3085" y="4774"/>
                  </a:cubicBezTo>
                  <a:lnTo>
                    <a:pt x="3184" y="4735"/>
                  </a:lnTo>
                  <a:cubicBezTo>
                    <a:pt x="3198" y="4714"/>
                    <a:pt x="3173" y="4703"/>
                    <a:pt x="3156" y="4703"/>
                  </a:cubicBezTo>
                  <a:cubicBezTo>
                    <a:pt x="3188" y="4668"/>
                    <a:pt x="3209" y="4639"/>
                    <a:pt x="3230" y="4604"/>
                  </a:cubicBezTo>
                  <a:cubicBezTo>
                    <a:pt x="3273" y="4604"/>
                    <a:pt x="3347" y="4597"/>
                    <a:pt x="3379" y="4593"/>
                  </a:cubicBezTo>
                  <a:cubicBezTo>
                    <a:pt x="3375" y="4576"/>
                    <a:pt x="3371" y="4569"/>
                    <a:pt x="3364" y="4569"/>
                  </a:cubicBezTo>
                  <a:cubicBezTo>
                    <a:pt x="3361" y="4569"/>
                    <a:pt x="3358" y="4572"/>
                    <a:pt x="3353" y="4572"/>
                  </a:cubicBezTo>
                  <a:cubicBezTo>
                    <a:pt x="3350" y="4576"/>
                    <a:pt x="3347" y="4579"/>
                    <a:pt x="3343" y="4579"/>
                  </a:cubicBezTo>
                  <a:cubicBezTo>
                    <a:pt x="3340" y="4579"/>
                    <a:pt x="3336" y="4576"/>
                    <a:pt x="3332" y="4572"/>
                  </a:cubicBezTo>
                  <a:cubicBezTo>
                    <a:pt x="3358" y="4562"/>
                    <a:pt x="3389" y="4551"/>
                    <a:pt x="3421" y="4530"/>
                  </a:cubicBezTo>
                  <a:cubicBezTo>
                    <a:pt x="3407" y="4505"/>
                    <a:pt x="3382" y="4494"/>
                    <a:pt x="3361" y="4494"/>
                  </a:cubicBezTo>
                  <a:cubicBezTo>
                    <a:pt x="3322" y="4494"/>
                    <a:pt x="3286" y="4520"/>
                    <a:pt x="3273" y="4544"/>
                  </a:cubicBezTo>
                  <a:cubicBezTo>
                    <a:pt x="3103" y="4378"/>
                    <a:pt x="3318" y="4494"/>
                    <a:pt x="3311" y="4364"/>
                  </a:cubicBezTo>
                  <a:lnTo>
                    <a:pt x="3311" y="4364"/>
                  </a:lnTo>
                  <a:cubicBezTo>
                    <a:pt x="3311" y="4367"/>
                    <a:pt x="3319" y="4375"/>
                    <a:pt x="3325" y="4378"/>
                  </a:cubicBezTo>
                  <a:cubicBezTo>
                    <a:pt x="3350" y="4385"/>
                    <a:pt x="3368" y="4388"/>
                    <a:pt x="3379" y="4388"/>
                  </a:cubicBezTo>
                  <a:cubicBezTo>
                    <a:pt x="3414" y="4388"/>
                    <a:pt x="3389" y="4357"/>
                    <a:pt x="3386" y="4324"/>
                  </a:cubicBezTo>
                  <a:lnTo>
                    <a:pt x="3386" y="4324"/>
                  </a:lnTo>
                  <a:cubicBezTo>
                    <a:pt x="3364" y="4332"/>
                    <a:pt x="3311" y="4342"/>
                    <a:pt x="3311" y="4363"/>
                  </a:cubicBezTo>
                  <a:cubicBezTo>
                    <a:pt x="3311" y="4353"/>
                    <a:pt x="3311" y="4335"/>
                    <a:pt x="3301" y="4314"/>
                  </a:cubicBezTo>
                  <a:lnTo>
                    <a:pt x="3237" y="4367"/>
                  </a:lnTo>
                  <a:cubicBezTo>
                    <a:pt x="3131" y="4261"/>
                    <a:pt x="3198" y="4240"/>
                    <a:pt x="3152" y="4133"/>
                  </a:cubicBezTo>
                  <a:lnTo>
                    <a:pt x="3152" y="4133"/>
                  </a:lnTo>
                  <a:cubicBezTo>
                    <a:pt x="3184" y="4162"/>
                    <a:pt x="3269" y="4329"/>
                    <a:pt x="3350" y="4329"/>
                  </a:cubicBezTo>
                  <a:cubicBezTo>
                    <a:pt x="3361" y="4329"/>
                    <a:pt x="3371" y="4324"/>
                    <a:pt x="3379" y="4321"/>
                  </a:cubicBezTo>
                  <a:cubicBezTo>
                    <a:pt x="3375" y="4290"/>
                    <a:pt x="3379" y="4261"/>
                    <a:pt x="3446" y="4236"/>
                  </a:cubicBezTo>
                  <a:cubicBezTo>
                    <a:pt x="3364" y="4205"/>
                    <a:pt x="3396" y="4169"/>
                    <a:pt x="3421" y="4123"/>
                  </a:cubicBezTo>
                  <a:lnTo>
                    <a:pt x="3304" y="4081"/>
                  </a:lnTo>
                  <a:cubicBezTo>
                    <a:pt x="3336" y="4056"/>
                    <a:pt x="3364" y="4053"/>
                    <a:pt x="3400" y="4053"/>
                  </a:cubicBezTo>
                  <a:lnTo>
                    <a:pt x="3417" y="4053"/>
                  </a:lnTo>
                  <a:cubicBezTo>
                    <a:pt x="3435" y="4053"/>
                    <a:pt x="3459" y="4053"/>
                    <a:pt x="3481" y="4049"/>
                  </a:cubicBezTo>
                  <a:cubicBezTo>
                    <a:pt x="3488" y="3985"/>
                    <a:pt x="3400" y="3942"/>
                    <a:pt x="3332" y="3904"/>
                  </a:cubicBezTo>
                  <a:cubicBezTo>
                    <a:pt x="3332" y="3883"/>
                    <a:pt x="3340" y="3875"/>
                    <a:pt x="3347" y="3875"/>
                  </a:cubicBezTo>
                  <a:cubicBezTo>
                    <a:pt x="3361" y="3875"/>
                    <a:pt x="3379" y="3893"/>
                    <a:pt x="3403" y="3908"/>
                  </a:cubicBezTo>
                  <a:cubicBezTo>
                    <a:pt x="3425" y="3925"/>
                    <a:pt x="3449" y="3939"/>
                    <a:pt x="3471" y="3939"/>
                  </a:cubicBezTo>
                  <a:cubicBezTo>
                    <a:pt x="3485" y="3939"/>
                    <a:pt x="3502" y="3929"/>
                    <a:pt x="3513" y="3904"/>
                  </a:cubicBezTo>
                  <a:cubicBezTo>
                    <a:pt x="3488" y="3808"/>
                    <a:pt x="3555" y="3759"/>
                    <a:pt x="3640" y="3663"/>
                  </a:cubicBezTo>
                  <a:cubicBezTo>
                    <a:pt x="3629" y="3642"/>
                    <a:pt x="3619" y="3635"/>
                    <a:pt x="3605" y="3635"/>
                  </a:cubicBezTo>
                  <a:cubicBezTo>
                    <a:pt x="3598" y="3635"/>
                    <a:pt x="3587" y="3639"/>
                    <a:pt x="3580" y="3642"/>
                  </a:cubicBezTo>
                  <a:cubicBezTo>
                    <a:pt x="3573" y="3645"/>
                    <a:pt x="3562" y="3645"/>
                    <a:pt x="3555" y="3645"/>
                  </a:cubicBezTo>
                  <a:cubicBezTo>
                    <a:pt x="3552" y="3645"/>
                    <a:pt x="3544" y="3645"/>
                    <a:pt x="3541" y="3642"/>
                  </a:cubicBezTo>
                  <a:lnTo>
                    <a:pt x="3640" y="3596"/>
                  </a:lnTo>
                  <a:cubicBezTo>
                    <a:pt x="3640" y="3586"/>
                    <a:pt x="3608" y="3586"/>
                    <a:pt x="3594" y="3586"/>
                  </a:cubicBezTo>
                  <a:cubicBezTo>
                    <a:pt x="3608" y="3568"/>
                    <a:pt x="3629" y="3568"/>
                    <a:pt x="3650" y="3568"/>
                  </a:cubicBezTo>
                  <a:lnTo>
                    <a:pt x="3676" y="3568"/>
                  </a:lnTo>
                  <a:cubicBezTo>
                    <a:pt x="3707" y="3568"/>
                    <a:pt x="3735" y="3565"/>
                    <a:pt x="3761" y="3526"/>
                  </a:cubicBezTo>
                  <a:cubicBezTo>
                    <a:pt x="3898" y="3518"/>
                    <a:pt x="3583" y="3356"/>
                    <a:pt x="3732" y="3271"/>
                  </a:cubicBezTo>
                  <a:cubicBezTo>
                    <a:pt x="3725" y="3263"/>
                    <a:pt x="3714" y="3260"/>
                    <a:pt x="3704" y="3260"/>
                  </a:cubicBezTo>
                  <a:cubicBezTo>
                    <a:pt x="3693" y="3260"/>
                    <a:pt x="3683" y="3263"/>
                    <a:pt x="3672" y="3268"/>
                  </a:cubicBezTo>
                  <a:cubicBezTo>
                    <a:pt x="3658" y="3271"/>
                    <a:pt x="3647" y="3271"/>
                    <a:pt x="3633" y="3271"/>
                  </a:cubicBezTo>
                  <a:lnTo>
                    <a:pt x="3616" y="3271"/>
                  </a:lnTo>
                  <a:cubicBezTo>
                    <a:pt x="3722" y="3147"/>
                    <a:pt x="3693" y="3168"/>
                    <a:pt x="3817" y="3056"/>
                  </a:cubicBezTo>
                  <a:lnTo>
                    <a:pt x="3735" y="2971"/>
                  </a:lnTo>
                  <a:lnTo>
                    <a:pt x="3735" y="2971"/>
                  </a:lnTo>
                  <a:cubicBezTo>
                    <a:pt x="3757" y="2984"/>
                    <a:pt x="3778" y="2988"/>
                    <a:pt x="3799" y="2988"/>
                  </a:cubicBezTo>
                  <a:cubicBezTo>
                    <a:pt x="3870" y="2988"/>
                    <a:pt x="3944" y="2917"/>
                    <a:pt x="4008" y="2847"/>
                  </a:cubicBezTo>
                  <a:lnTo>
                    <a:pt x="4015" y="2847"/>
                  </a:lnTo>
                  <a:lnTo>
                    <a:pt x="3987" y="2832"/>
                  </a:lnTo>
                  <a:cubicBezTo>
                    <a:pt x="4004" y="2826"/>
                    <a:pt x="4019" y="2818"/>
                    <a:pt x="4029" y="2808"/>
                  </a:cubicBezTo>
                  <a:lnTo>
                    <a:pt x="4029" y="2804"/>
                  </a:lnTo>
                  <a:cubicBezTo>
                    <a:pt x="4029" y="2783"/>
                    <a:pt x="4026" y="2769"/>
                    <a:pt x="4019" y="2747"/>
                  </a:cubicBezTo>
                  <a:cubicBezTo>
                    <a:pt x="3983" y="2747"/>
                    <a:pt x="3944" y="2772"/>
                    <a:pt x="3909" y="2801"/>
                  </a:cubicBezTo>
                  <a:cubicBezTo>
                    <a:pt x="3934" y="2811"/>
                    <a:pt x="3962" y="2822"/>
                    <a:pt x="3987" y="2836"/>
                  </a:cubicBezTo>
                  <a:cubicBezTo>
                    <a:pt x="3920" y="2878"/>
                    <a:pt x="3838" y="2907"/>
                    <a:pt x="3771" y="2914"/>
                  </a:cubicBezTo>
                  <a:lnTo>
                    <a:pt x="3771" y="2907"/>
                  </a:lnTo>
                  <a:cubicBezTo>
                    <a:pt x="3785" y="2889"/>
                    <a:pt x="3792" y="2886"/>
                    <a:pt x="3796" y="2865"/>
                  </a:cubicBezTo>
                  <a:lnTo>
                    <a:pt x="3796" y="2865"/>
                  </a:lnTo>
                  <a:cubicBezTo>
                    <a:pt x="3782" y="2871"/>
                    <a:pt x="3771" y="2882"/>
                    <a:pt x="3757" y="2882"/>
                  </a:cubicBezTo>
                  <a:cubicBezTo>
                    <a:pt x="3753" y="2882"/>
                    <a:pt x="3750" y="2882"/>
                    <a:pt x="3750" y="2878"/>
                  </a:cubicBezTo>
                  <a:cubicBezTo>
                    <a:pt x="3735" y="2875"/>
                    <a:pt x="3764" y="2865"/>
                    <a:pt x="3792" y="2836"/>
                  </a:cubicBezTo>
                  <a:lnTo>
                    <a:pt x="3650" y="2826"/>
                  </a:lnTo>
                  <a:lnTo>
                    <a:pt x="3704" y="2814"/>
                  </a:lnTo>
                  <a:lnTo>
                    <a:pt x="3598" y="2677"/>
                  </a:lnTo>
                  <a:cubicBezTo>
                    <a:pt x="3722" y="2542"/>
                    <a:pt x="3877" y="2405"/>
                    <a:pt x="3880" y="2203"/>
                  </a:cubicBezTo>
                  <a:lnTo>
                    <a:pt x="3880" y="2203"/>
                  </a:lnTo>
                  <a:cubicBezTo>
                    <a:pt x="3803" y="2274"/>
                    <a:pt x="3732" y="2256"/>
                    <a:pt x="3619" y="2295"/>
                  </a:cubicBezTo>
                  <a:cubicBezTo>
                    <a:pt x="3753" y="2305"/>
                    <a:pt x="3608" y="2447"/>
                    <a:pt x="3650" y="2521"/>
                  </a:cubicBezTo>
                  <a:cubicBezTo>
                    <a:pt x="3640" y="2504"/>
                    <a:pt x="3626" y="2496"/>
                    <a:pt x="3612" y="2496"/>
                  </a:cubicBezTo>
                  <a:cubicBezTo>
                    <a:pt x="3591" y="2496"/>
                    <a:pt x="3570" y="2507"/>
                    <a:pt x="3562" y="2517"/>
                  </a:cubicBezTo>
                  <a:lnTo>
                    <a:pt x="3626" y="2330"/>
                  </a:lnTo>
                  <a:lnTo>
                    <a:pt x="3626" y="2330"/>
                  </a:lnTo>
                  <a:cubicBezTo>
                    <a:pt x="3601" y="2341"/>
                    <a:pt x="3587" y="2344"/>
                    <a:pt x="3577" y="2344"/>
                  </a:cubicBezTo>
                  <a:cubicBezTo>
                    <a:pt x="3541" y="2344"/>
                    <a:pt x="3538" y="2313"/>
                    <a:pt x="3499" y="2295"/>
                  </a:cubicBezTo>
                  <a:cubicBezTo>
                    <a:pt x="3690" y="2266"/>
                    <a:pt x="3577" y="2143"/>
                    <a:pt x="3605" y="2054"/>
                  </a:cubicBezTo>
                  <a:lnTo>
                    <a:pt x="3605" y="2054"/>
                  </a:lnTo>
                  <a:cubicBezTo>
                    <a:pt x="3552" y="2075"/>
                    <a:pt x="3492" y="2118"/>
                    <a:pt x="3534" y="2186"/>
                  </a:cubicBezTo>
                  <a:cubicBezTo>
                    <a:pt x="3368" y="2153"/>
                    <a:pt x="3701" y="1995"/>
                    <a:pt x="3552" y="1959"/>
                  </a:cubicBezTo>
                  <a:cubicBezTo>
                    <a:pt x="3541" y="1917"/>
                    <a:pt x="3506" y="1888"/>
                    <a:pt x="3474" y="1888"/>
                  </a:cubicBezTo>
                  <a:cubicBezTo>
                    <a:pt x="3467" y="1888"/>
                    <a:pt x="3456" y="1892"/>
                    <a:pt x="3449" y="1899"/>
                  </a:cubicBezTo>
                  <a:cubicBezTo>
                    <a:pt x="3375" y="1793"/>
                    <a:pt x="3269" y="1584"/>
                    <a:pt x="3364" y="1471"/>
                  </a:cubicBezTo>
                  <a:lnTo>
                    <a:pt x="3364" y="1471"/>
                  </a:lnTo>
                  <a:cubicBezTo>
                    <a:pt x="3332" y="1499"/>
                    <a:pt x="3226" y="1587"/>
                    <a:pt x="3205" y="1608"/>
                  </a:cubicBezTo>
                  <a:cubicBezTo>
                    <a:pt x="3280" y="1502"/>
                    <a:pt x="3347" y="1383"/>
                    <a:pt x="3407" y="1262"/>
                  </a:cubicBezTo>
                  <a:cubicBezTo>
                    <a:pt x="3407" y="1262"/>
                    <a:pt x="3407" y="1259"/>
                    <a:pt x="3410" y="1259"/>
                  </a:cubicBezTo>
                  <a:cubicBezTo>
                    <a:pt x="3396" y="1238"/>
                    <a:pt x="3375" y="1216"/>
                    <a:pt x="3364" y="1195"/>
                  </a:cubicBezTo>
                  <a:lnTo>
                    <a:pt x="3358" y="1195"/>
                  </a:lnTo>
                  <a:cubicBezTo>
                    <a:pt x="3237" y="1280"/>
                    <a:pt x="3092" y="1375"/>
                    <a:pt x="3092" y="1468"/>
                  </a:cubicBezTo>
                  <a:cubicBezTo>
                    <a:pt x="3064" y="1460"/>
                    <a:pt x="3022" y="1439"/>
                    <a:pt x="3022" y="1361"/>
                  </a:cubicBezTo>
                  <a:lnTo>
                    <a:pt x="3025" y="1361"/>
                  </a:lnTo>
                  <a:cubicBezTo>
                    <a:pt x="3056" y="1361"/>
                    <a:pt x="3205" y="1273"/>
                    <a:pt x="3195" y="1248"/>
                  </a:cubicBezTo>
                  <a:lnTo>
                    <a:pt x="3195" y="1248"/>
                  </a:lnTo>
                  <a:cubicBezTo>
                    <a:pt x="3124" y="1262"/>
                    <a:pt x="3095" y="1266"/>
                    <a:pt x="3074" y="1266"/>
                  </a:cubicBezTo>
                  <a:lnTo>
                    <a:pt x="3018" y="1266"/>
                  </a:lnTo>
                  <a:cubicBezTo>
                    <a:pt x="3000" y="1266"/>
                    <a:pt x="2976" y="1266"/>
                    <a:pt x="2943" y="1269"/>
                  </a:cubicBezTo>
                  <a:cubicBezTo>
                    <a:pt x="2993" y="1259"/>
                    <a:pt x="3106" y="1103"/>
                    <a:pt x="3064" y="1068"/>
                  </a:cubicBezTo>
                  <a:lnTo>
                    <a:pt x="3064" y="1068"/>
                  </a:lnTo>
                  <a:cubicBezTo>
                    <a:pt x="3050" y="1089"/>
                    <a:pt x="2943" y="1184"/>
                    <a:pt x="2912" y="1220"/>
                  </a:cubicBezTo>
                  <a:cubicBezTo>
                    <a:pt x="2933" y="1156"/>
                    <a:pt x="2954" y="1082"/>
                    <a:pt x="2965" y="1019"/>
                  </a:cubicBezTo>
                  <a:lnTo>
                    <a:pt x="2965" y="1019"/>
                  </a:lnTo>
                  <a:cubicBezTo>
                    <a:pt x="2937" y="1068"/>
                    <a:pt x="2841" y="1131"/>
                    <a:pt x="2788" y="1156"/>
                  </a:cubicBezTo>
                  <a:cubicBezTo>
                    <a:pt x="2827" y="1135"/>
                    <a:pt x="2707" y="1089"/>
                    <a:pt x="2696" y="1050"/>
                  </a:cubicBezTo>
                  <a:lnTo>
                    <a:pt x="2767" y="1050"/>
                  </a:lnTo>
                  <a:cubicBezTo>
                    <a:pt x="2643" y="976"/>
                    <a:pt x="2848" y="732"/>
                    <a:pt x="2717" y="640"/>
                  </a:cubicBezTo>
                  <a:lnTo>
                    <a:pt x="2717" y="640"/>
                  </a:lnTo>
                  <a:cubicBezTo>
                    <a:pt x="2710" y="689"/>
                    <a:pt x="2604" y="866"/>
                    <a:pt x="2530" y="866"/>
                  </a:cubicBezTo>
                  <a:cubicBezTo>
                    <a:pt x="2526" y="866"/>
                    <a:pt x="2522" y="866"/>
                    <a:pt x="2522" y="862"/>
                  </a:cubicBezTo>
                  <a:cubicBezTo>
                    <a:pt x="2544" y="806"/>
                    <a:pt x="2590" y="661"/>
                    <a:pt x="2611" y="516"/>
                  </a:cubicBezTo>
                  <a:cubicBezTo>
                    <a:pt x="2568" y="480"/>
                    <a:pt x="2522" y="452"/>
                    <a:pt x="2466" y="431"/>
                  </a:cubicBezTo>
                  <a:cubicBezTo>
                    <a:pt x="2455" y="587"/>
                    <a:pt x="2452" y="746"/>
                    <a:pt x="2452" y="841"/>
                  </a:cubicBezTo>
                  <a:cubicBezTo>
                    <a:pt x="2403" y="849"/>
                    <a:pt x="2395" y="873"/>
                    <a:pt x="2374" y="873"/>
                  </a:cubicBezTo>
                  <a:cubicBezTo>
                    <a:pt x="2367" y="873"/>
                    <a:pt x="2356" y="866"/>
                    <a:pt x="2335" y="852"/>
                  </a:cubicBezTo>
                  <a:lnTo>
                    <a:pt x="2335" y="852"/>
                  </a:lnTo>
                  <a:cubicBezTo>
                    <a:pt x="2286" y="884"/>
                    <a:pt x="2325" y="944"/>
                    <a:pt x="2339" y="958"/>
                  </a:cubicBezTo>
                  <a:lnTo>
                    <a:pt x="2176" y="901"/>
                  </a:lnTo>
                  <a:cubicBezTo>
                    <a:pt x="2250" y="799"/>
                    <a:pt x="2119" y="725"/>
                    <a:pt x="2169" y="640"/>
                  </a:cubicBezTo>
                  <a:lnTo>
                    <a:pt x="2169" y="640"/>
                  </a:lnTo>
                  <a:cubicBezTo>
                    <a:pt x="2219" y="700"/>
                    <a:pt x="2243" y="777"/>
                    <a:pt x="2282" y="849"/>
                  </a:cubicBezTo>
                  <a:cubicBezTo>
                    <a:pt x="2349" y="746"/>
                    <a:pt x="2367" y="474"/>
                    <a:pt x="2222" y="438"/>
                  </a:cubicBezTo>
                  <a:cubicBezTo>
                    <a:pt x="2169" y="463"/>
                    <a:pt x="2144" y="632"/>
                    <a:pt x="2119" y="679"/>
                  </a:cubicBezTo>
                  <a:cubicBezTo>
                    <a:pt x="2119" y="640"/>
                    <a:pt x="2063" y="573"/>
                    <a:pt x="2034" y="573"/>
                  </a:cubicBezTo>
                  <a:cubicBezTo>
                    <a:pt x="2031" y="573"/>
                    <a:pt x="2028" y="573"/>
                    <a:pt x="2024" y="576"/>
                  </a:cubicBezTo>
                  <a:lnTo>
                    <a:pt x="2045" y="661"/>
                  </a:lnTo>
                  <a:lnTo>
                    <a:pt x="2034" y="661"/>
                  </a:lnTo>
                  <a:cubicBezTo>
                    <a:pt x="2010" y="661"/>
                    <a:pt x="1995" y="629"/>
                    <a:pt x="1985" y="594"/>
                  </a:cubicBezTo>
                  <a:cubicBezTo>
                    <a:pt x="1971" y="559"/>
                    <a:pt x="1961" y="526"/>
                    <a:pt x="1928" y="526"/>
                  </a:cubicBezTo>
                  <a:cubicBezTo>
                    <a:pt x="1915" y="526"/>
                    <a:pt x="1900" y="531"/>
                    <a:pt x="1883" y="544"/>
                  </a:cubicBezTo>
                  <a:lnTo>
                    <a:pt x="1879" y="544"/>
                  </a:lnTo>
                  <a:cubicBezTo>
                    <a:pt x="1865" y="544"/>
                    <a:pt x="1840" y="562"/>
                    <a:pt x="1819" y="580"/>
                  </a:cubicBezTo>
                  <a:cubicBezTo>
                    <a:pt x="1794" y="598"/>
                    <a:pt x="1773" y="615"/>
                    <a:pt x="1766" y="615"/>
                  </a:cubicBezTo>
                  <a:cubicBezTo>
                    <a:pt x="1759" y="615"/>
                    <a:pt x="1759" y="611"/>
                    <a:pt x="1762" y="598"/>
                  </a:cubicBezTo>
                  <a:cubicBezTo>
                    <a:pt x="1812" y="523"/>
                    <a:pt x="1904" y="346"/>
                    <a:pt x="1957" y="187"/>
                  </a:cubicBezTo>
                  <a:cubicBezTo>
                    <a:pt x="1918" y="170"/>
                    <a:pt x="1883" y="159"/>
                    <a:pt x="1847" y="149"/>
                  </a:cubicBezTo>
                  <a:lnTo>
                    <a:pt x="1837" y="198"/>
                  </a:lnTo>
                  <a:lnTo>
                    <a:pt x="1815" y="191"/>
                  </a:lnTo>
                  <a:lnTo>
                    <a:pt x="1830" y="141"/>
                  </a:lnTo>
                  <a:cubicBezTo>
                    <a:pt x="1794" y="127"/>
                    <a:pt x="1752" y="116"/>
                    <a:pt x="1716" y="113"/>
                  </a:cubicBezTo>
                  <a:lnTo>
                    <a:pt x="1716" y="113"/>
                  </a:lnTo>
                  <a:cubicBezTo>
                    <a:pt x="1677" y="212"/>
                    <a:pt x="1737" y="364"/>
                    <a:pt x="1674" y="438"/>
                  </a:cubicBezTo>
                  <a:cubicBezTo>
                    <a:pt x="1685" y="399"/>
                    <a:pt x="1667" y="357"/>
                    <a:pt x="1656" y="340"/>
                  </a:cubicBezTo>
                  <a:cubicBezTo>
                    <a:pt x="1628" y="361"/>
                    <a:pt x="1639" y="420"/>
                    <a:pt x="1603" y="420"/>
                  </a:cubicBezTo>
                  <a:cubicBezTo>
                    <a:pt x="1597" y="420"/>
                    <a:pt x="1589" y="420"/>
                    <a:pt x="1582" y="417"/>
                  </a:cubicBezTo>
                  <a:cubicBezTo>
                    <a:pt x="1600" y="286"/>
                    <a:pt x="1437" y="396"/>
                    <a:pt x="1579" y="297"/>
                  </a:cubicBezTo>
                  <a:cubicBezTo>
                    <a:pt x="1557" y="283"/>
                    <a:pt x="1540" y="279"/>
                    <a:pt x="1525" y="279"/>
                  </a:cubicBezTo>
                  <a:cubicBezTo>
                    <a:pt x="1515" y="279"/>
                    <a:pt x="1504" y="283"/>
                    <a:pt x="1490" y="283"/>
                  </a:cubicBezTo>
                  <a:cubicBezTo>
                    <a:pt x="1479" y="286"/>
                    <a:pt x="1465" y="289"/>
                    <a:pt x="1451" y="289"/>
                  </a:cubicBezTo>
                  <a:cubicBezTo>
                    <a:pt x="1440" y="289"/>
                    <a:pt x="1434" y="289"/>
                    <a:pt x="1423" y="286"/>
                  </a:cubicBezTo>
                  <a:cubicBezTo>
                    <a:pt x="1448" y="233"/>
                    <a:pt x="1427" y="127"/>
                    <a:pt x="1391" y="42"/>
                  </a:cubicBezTo>
                  <a:lnTo>
                    <a:pt x="1384" y="38"/>
                  </a:lnTo>
                  <a:cubicBezTo>
                    <a:pt x="1352" y="31"/>
                    <a:pt x="1327" y="28"/>
                    <a:pt x="1295" y="28"/>
                  </a:cubicBezTo>
                  <a:lnTo>
                    <a:pt x="1288" y="38"/>
                  </a:lnTo>
                  <a:lnTo>
                    <a:pt x="1285" y="38"/>
                  </a:lnTo>
                  <a:cubicBezTo>
                    <a:pt x="1271" y="35"/>
                    <a:pt x="1260" y="35"/>
                    <a:pt x="1249" y="35"/>
                  </a:cubicBezTo>
                  <a:cubicBezTo>
                    <a:pt x="1189" y="35"/>
                    <a:pt x="1140" y="46"/>
                    <a:pt x="1094" y="59"/>
                  </a:cubicBezTo>
                  <a:cubicBezTo>
                    <a:pt x="1045" y="70"/>
                    <a:pt x="998" y="81"/>
                    <a:pt x="942" y="81"/>
                  </a:cubicBezTo>
                  <a:lnTo>
                    <a:pt x="910" y="81"/>
                  </a:lnTo>
                  <a:cubicBezTo>
                    <a:pt x="896" y="116"/>
                    <a:pt x="828" y="149"/>
                    <a:pt x="857" y="208"/>
                  </a:cubicBezTo>
                  <a:cubicBezTo>
                    <a:pt x="839" y="180"/>
                    <a:pt x="825" y="138"/>
                    <a:pt x="783" y="138"/>
                  </a:cubicBezTo>
                  <a:cubicBezTo>
                    <a:pt x="701" y="255"/>
                    <a:pt x="867" y="155"/>
                    <a:pt x="815" y="283"/>
                  </a:cubicBezTo>
                  <a:cubicBezTo>
                    <a:pt x="804" y="212"/>
                    <a:pt x="709" y="191"/>
                    <a:pt x="645" y="149"/>
                  </a:cubicBezTo>
                  <a:cubicBezTo>
                    <a:pt x="645" y="106"/>
                    <a:pt x="666" y="88"/>
                    <a:pt x="691" y="88"/>
                  </a:cubicBezTo>
                  <a:cubicBezTo>
                    <a:pt x="737" y="88"/>
                    <a:pt x="804" y="134"/>
                    <a:pt x="839" y="166"/>
                  </a:cubicBezTo>
                  <a:cubicBezTo>
                    <a:pt x="839" y="106"/>
                    <a:pt x="828" y="53"/>
                    <a:pt x="804" y="3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778;p62">
              <a:extLst>
                <a:ext uri="{FF2B5EF4-FFF2-40B4-BE49-F238E27FC236}">
                  <a16:creationId xmlns:a16="http://schemas.microsoft.com/office/drawing/2014/main" id="{C023ACE5-86A1-4A29-BF88-FF9B346307D6}"/>
                </a:ext>
              </a:extLst>
            </p:cNvPr>
            <p:cNvSpPr/>
            <p:nvPr/>
          </p:nvSpPr>
          <p:spPr>
            <a:xfrm>
              <a:off x="7180751" y="2307207"/>
              <a:ext cx="666" cy="296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6" y="1"/>
                  </a:moveTo>
                  <a:lnTo>
                    <a:pt x="35" y="1"/>
                  </a:lnTo>
                  <a:lnTo>
                    <a:pt x="35" y="1"/>
                  </a:lnTo>
                  <a:cubicBezTo>
                    <a:pt x="35" y="1"/>
                    <a:pt x="35" y="1"/>
                    <a:pt x="36" y="1"/>
                  </a:cubicBezTo>
                  <a:close/>
                  <a:moveTo>
                    <a:pt x="35" y="1"/>
                  </a:moveTo>
                  <a:cubicBezTo>
                    <a:pt x="25" y="5"/>
                    <a:pt x="14" y="9"/>
                    <a:pt x="1" y="1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779;p62">
              <a:extLst>
                <a:ext uri="{FF2B5EF4-FFF2-40B4-BE49-F238E27FC236}">
                  <a16:creationId xmlns:a16="http://schemas.microsoft.com/office/drawing/2014/main" id="{81F86057-D129-4419-89E2-F8F5CBD1DAA7}"/>
                </a:ext>
              </a:extLst>
            </p:cNvPr>
            <p:cNvSpPr/>
            <p:nvPr/>
          </p:nvSpPr>
          <p:spPr>
            <a:xfrm>
              <a:off x="7183505" y="2303898"/>
              <a:ext cx="666" cy="277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14" y="10"/>
                    <a:pt x="35" y="1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780;p62">
              <a:extLst>
                <a:ext uri="{FF2B5EF4-FFF2-40B4-BE49-F238E27FC236}">
                  <a16:creationId xmlns:a16="http://schemas.microsoft.com/office/drawing/2014/main" id="{B7229B04-3577-4E84-86A8-A14A69013761}"/>
                </a:ext>
              </a:extLst>
            </p:cNvPr>
            <p:cNvSpPr/>
            <p:nvPr/>
          </p:nvSpPr>
          <p:spPr>
            <a:xfrm>
              <a:off x="7181398" y="2223475"/>
              <a:ext cx="3235" cy="1590"/>
            </a:xfrm>
            <a:custGeom>
              <a:avLst/>
              <a:gdLst/>
              <a:ahLst/>
              <a:cxnLst/>
              <a:rect l="l" t="t" r="r" b="b"/>
              <a:pathLst>
                <a:path w="175" h="86" extrusionOk="0">
                  <a:moveTo>
                    <a:pt x="153" y="0"/>
                  </a:moveTo>
                  <a:cubicBezTo>
                    <a:pt x="121" y="0"/>
                    <a:pt x="54" y="21"/>
                    <a:pt x="1" y="36"/>
                  </a:cubicBezTo>
                  <a:cubicBezTo>
                    <a:pt x="33" y="36"/>
                    <a:pt x="64" y="49"/>
                    <a:pt x="85" y="85"/>
                  </a:cubicBezTo>
                  <a:lnTo>
                    <a:pt x="153" y="32"/>
                  </a:lnTo>
                  <a:cubicBezTo>
                    <a:pt x="175" y="7"/>
                    <a:pt x="170" y="0"/>
                    <a:pt x="15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781;p62">
              <a:extLst>
                <a:ext uri="{FF2B5EF4-FFF2-40B4-BE49-F238E27FC236}">
                  <a16:creationId xmlns:a16="http://schemas.microsoft.com/office/drawing/2014/main" id="{4ED7CB3D-CF2C-4268-8B5C-B1DAC847868C}"/>
                </a:ext>
              </a:extLst>
            </p:cNvPr>
            <p:cNvSpPr/>
            <p:nvPr/>
          </p:nvSpPr>
          <p:spPr>
            <a:xfrm>
              <a:off x="7198203" y="2270601"/>
              <a:ext cx="1405" cy="1072"/>
            </a:xfrm>
            <a:custGeom>
              <a:avLst/>
              <a:gdLst/>
              <a:ahLst/>
              <a:cxnLst/>
              <a:rect l="l" t="t" r="r" b="b"/>
              <a:pathLst>
                <a:path w="76" h="58" extrusionOk="0">
                  <a:moveTo>
                    <a:pt x="75" y="1"/>
                  </a:moveTo>
                  <a:lnTo>
                    <a:pt x="75" y="1"/>
                  </a:lnTo>
                  <a:cubicBezTo>
                    <a:pt x="64" y="8"/>
                    <a:pt x="54" y="15"/>
                    <a:pt x="43" y="19"/>
                  </a:cubicBezTo>
                  <a:cubicBezTo>
                    <a:pt x="33" y="29"/>
                    <a:pt x="18" y="37"/>
                    <a:pt x="1" y="43"/>
                  </a:cubicBezTo>
                  <a:lnTo>
                    <a:pt x="29" y="58"/>
                  </a:lnTo>
                  <a:cubicBezTo>
                    <a:pt x="33" y="50"/>
                    <a:pt x="40" y="43"/>
                    <a:pt x="43" y="37"/>
                  </a:cubicBezTo>
                  <a:cubicBezTo>
                    <a:pt x="54" y="25"/>
                    <a:pt x="64" y="15"/>
                    <a:pt x="7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782;p62">
              <a:extLst>
                <a:ext uri="{FF2B5EF4-FFF2-40B4-BE49-F238E27FC236}">
                  <a16:creationId xmlns:a16="http://schemas.microsoft.com/office/drawing/2014/main" id="{4775E22B-200C-427F-94F2-72EE37A27E65}"/>
                </a:ext>
              </a:extLst>
            </p:cNvPr>
            <p:cNvSpPr/>
            <p:nvPr/>
          </p:nvSpPr>
          <p:spPr>
            <a:xfrm>
              <a:off x="7192528" y="2272894"/>
              <a:ext cx="1054" cy="998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25"/>
                    <a:pt x="39" y="43"/>
                    <a:pt x="56" y="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783;p62">
              <a:extLst>
                <a:ext uri="{FF2B5EF4-FFF2-40B4-BE49-F238E27FC236}">
                  <a16:creationId xmlns:a16="http://schemas.microsoft.com/office/drawing/2014/main" id="{08B5A6DA-B8EB-4CA5-9B71-77EEB7FB7D3D}"/>
                </a:ext>
              </a:extLst>
            </p:cNvPr>
            <p:cNvSpPr/>
            <p:nvPr/>
          </p:nvSpPr>
          <p:spPr>
            <a:xfrm>
              <a:off x="7163094" y="2319132"/>
              <a:ext cx="1257" cy="1183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22" y="0"/>
                  </a:moveTo>
                  <a:cubicBezTo>
                    <a:pt x="15" y="0"/>
                    <a:pt x="8" y="0"/>
                    <a:pt x="1" y="7"/>
                  </a:cubicBezTo>
                  <a:lnTo>
                    <a:pt x="68" y="64"/>
                  </a:lnTo>
                  <a:cubicBezTo>
                    <a:pt x="50" y="35"/>
                    <a:pt x="47" y="0"/>
                    <a:pt x="2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784;p62">
              <a:extLst>
                <a:ext uri="{FF2B5EF4-FFF2-40B4-BE49-F238E27FC236}">
                  <a16:creationId xmlns:a16="http://schemas.microsoft.com/office/drawing/2014/main" id="{184D568C-86CC-41AB-9170-E552AEA93EEF}"/>
                </a:ext>
              </a:extLst>
            </p:cNvPr>
            <p:cNvSpPr/>
            <p:nvPr/>
          </p:nvSpPr>
          <p:spPr>
            <a:xfrm>
              <a:off x="7137599" y="2209868"/>
              <a:ext cx="2311" cy="1516"/>
            </a:xfrm>
            <a:custGeom>
              <a:avLst/>
              <a:gdLst/>
              <a:ahLst/>
              <a:cxnLst/>
              <a:rect l="l" t="t" r="r" b="b"/>
              <a:pathLst>
                <a:path w="125" h="82" extrusionOk="0">
                  <a:moveTo>
                    <a:pt x="125" y="0"/>
                  </a:moveTo>
                  <a:lnTo>
                    <a:pt x="125" y="0"/>
                  </a:lnTo>
                  <a:cubicBezTo>
                    <a:pt x="89" y="8"/>
                    <a:pt x="50" y="22"/>
                    <a:pt x="1" y="57"/>
                  </a:cubicBezTo>
                  <a:cubicBezTo>
                    <a:pt x="8" y="75"/>
                    <a:pt x="14" y="82"/>
                    <a:pt x="22" y="82"/>
                  </a:cubicBezTo>
                  <a:cubicBezTo>
                    <a:pt x="47" y="82"/>
                    <a:pt x="82" y="36"/>
                    <a:pt x="125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785;p62">
              <a:extLst>
                <a:ext uri="{FF2B5EF4-FFF2-40B4-BE49-F238E27FC236}">
                  <a16:creationId xmlns:a16="http://schemas.microsoft.com/office/drawing/2014/main" id="{358FFDA7-1087-4FAC-B08D-D288FD60E638}"/>
                </a:ext>
              </a:extLst>
            </p:cNvPr>
            <p:cNvSpPr/>
            <p:nvPr/>
          </p:nvSpPr>
          <p:spPr>
            <a:xfrm>
              <a:off x="7194432" y="2314806"/>
              <a:ext cx="1109" cy="351"/>
            </a:xfrm>
            <a:custGeom>
              <a:avLst/>
              <a:gdLst/>
              <a:ahLst/>
              <a:cxnLst/>
              <a:rect l="l" t="t" r="r" b="b"/>
              <a:pathLst>
                <a:path w="60" h="19" extrusionOk="0">
                  <a:moveTo>
                    <a:pt x="35" y="1"/>
                  </a:moveTo>
                  <a:cubicBezTo>
                    <a:pt x="25" y="1"/>
                    <a:pt x="14" y="4"/>
                    <a:pt x="0" y="11"/>
                  </a:cubicBezTo>
                  <a:cubicBezTo>
                    <a:pt x="7" y="14"/>
                    <a:pt x="17" y="19"/>
                    <a:pt x="28" y="19"/>
                  </a:cubicBezTo>
                  <a:cubicBezTo>
                    <a:pt x="38" y="19"/>
                    <a:pt x="49" y="19"/>
                    <a:pt x="59" y="11"/>
                  </a:cubicBezTo>
                  <a:cubicBezTo>
                    <a:pt x="53" y="4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786;p62">
              <a:extLst>
                <a:ext uri="{FF2B5EF4-FFF2-40B4-BE49-F238E27FC236}">
                  <a16:creationId xmlns:a16="http://schemas.microsoft.com/office/drawing/2014/main" id="{85E57450-B6CA-44E0-AE1C-E3C2AEB3F847}"/>
                </a:ext>
              </a:extLst>
            </p:cNvPr>
            <p:cNvSpPr/>
            <p:nvPr/>
          </p:nvSpPr>
          <p:spPr>
            <a:xfrm>
              <a:off x="7139892" y="2209220"/>
              <a:ext cx="2681" cy="105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78" y="1"/>
                  </a:moveTo>
                  <a:cubicBezTo>
                    <a:pt x="50" y="1"/>
                    <a:pt x="25" y="14"/>
                    <a:pt x="1" y="35"/>
                  </a:cubicBezTo>
                  <a:cubicBezTo>
                    <a:pt x="7" y="35"/>
                    <a:pt x="18" y="32"/>
                    <a:pt x="25" y="32"/>
                  </a:cubicBezTo>
                  <a:cubicBezTo>
                    <a:pt x="60" y="32"/>
                    <a:pt x="89" y="46"/>
                    <a:pt x="120" y="57"/>
                  </a:cubicBezTo>
                  <a:cubicBezTo>
                    <a:pt x="131" y="50"/>
                    <a:pt x="138" y="46"/>
                    <a:pt x="145" y="39"/>
                  </a:cubicBezTo>
                  <a:cubicBezTo>
                    <a:pt x="124" y="11"/>
                    <a:pt x="99" y="1"/>
                    <a:pt x="7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787;p62">
              <a:extLst>
                <a:ext uri="{FF2B5EF4-FFF2-40B4-BE49-F238E27FC236}">
                  <a16:creationId xmlns:a16="http://schemas.microsoft.com/office/drawing/2014/main" id="{92C15739-8ACC-4EA1-BEDD-92F0F5517801}"/>
                </a:ext>
              </a:extLst>
            </p:cNvPr>
            <p:cNvSpPr/>
            <p:nvPr/>
          </p:nvSpPr>
          <p:spPr>
            <a:xfrm>
              <a:off x="7148193" y="2219814"/>
              <a:ext cx="203" cy="14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7" y="0"/>
                  </a:moveTo>
                  <a:cubicBezTo>
                    <a:pt x="4" y="4"/>
                    <a:pt x="1" y="7"/>
                    <a:pt x="1" y="7"/>
                  </a:cubicBezTo>
                  <a:cubicBezTo>
                    <a:pt x="1" y="7"/>
                    <a:pt x="4" y="7"/>
                    <a:pt x="1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788;p62">
              <a:extLst>
                <a:ext uri="{FF2B5EF4-FFF2-40B4-BE49-F238E27FC236}">
                  <a16:creationId xmlns:a16="http://schemas.microsoft.com/office/drawing/2014/main" id="{D477DC07-0BD0-43F8-B889-5FE4F0D2E114}"/>
                </a:ext>
              </a:extLst>
            </p:cNvPr>
            <p:cNvSpPr/>
            <p:nvPr/>
          </p:nvSpPr>
          <p:spPr>
            <a:xfrm>
              <a:off x="7181730" y="2246215"/>
              <a:ext cx="74" cy="92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0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789;p62">
              <a:extLst>
                <a:ext uri="{FF2B5EF4-FFF2-40B4-BE49-F238E27FC236}">
                  <a16:creationId xmlns:a16="http://schemas.microsoft.com/office/drawing/2014/main" id="{533A2EDE-C07D-49BC-8FBD-E0E4E2F79F52}"/>
                </a:ext>
              </a:extLst>
            </p:cNvPr>
            <p:cNvSpPr/>
            <p:nvPr/>
          </p:nvSpPr>
          <p:spPr>
            <a:xfrm>
              <a:off x="7181786" y="2244144"/>
              <a:ext cx="3938" cy="4382"/>
            </a:xfrm>
            <a:custGeom>
              <a:avLst/>
              <a:gdLst/>
              <a:ahLst/>
              <a:cxnLst/>
              <a:rect l="l" t="t" r="r" b="b"/>
              <a:pathLst>
                <a:path w="213" h="237" extrusionOk="0">
                  <a:moveTo>
                    <a:pt x="213" y="0"/>
                  </a:moveTo>
                  <a:lnTo>
                    <a:pt x="1" y="113"/>
                  </a:lnTo>
                  <a:cubicBezTo>
                    <a:pt x="40" y="127"/>
                    <a:pt x="64" y="141"/>
                    <a:pt x="8" y="237"/>
                  </a:cubicBezTo>
                  <a:cubicBezTo>
                    <a:pt x="79" y="159"/>
                    <a:pt x="146" y="81"/>
                    <a:pt x="21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790;p62">
              <a:extLst>
                <a:ext uri="{FF2B5EF4-FFF2-40B4-BE49-F238E27FC236}">
                  <a16:creationId xmlns:a16="http://schemas.microsoft.com/office/drawing/2014/main" id="{4DF84F81-BA71-4D21-936A-E00E31B7B97A}"/>
                </a:ext>
              </a:extLst>
            </p:cNvPr>
            <p:cNvSpPr/>
            <p:nvPr/>
          </p:nvSpPr>
          <p:spPr>
            <a:xfrm>
              <a:off x="7128910" y="2208758"/>
              <a:ext cx="79515" cy="133646"/>
            </a:xfrm>
            <a:custGeom>
              <a:avLst/>
              <a:gdLst/>
              <a:ahLst/>
              <a:cxnLst/>
              <a:rect l="l" t="t" r="r" b="b"/>
              <a:pathLst>
                <a:path w="4301" h="7229" extrusionOk="0">
                  <a:moveTo>
                    <a:pt x="3575" y="3254"/>
                  </a:moveTo>
                  <a:lnTo>
                    <a:pt x="3575" y="3254"/>
                  </a:lnTo>
                  <a:cubicBezTo>
                    <a:pt x="3608" y="3275"/>
                    <a:pt x="3611" y="3297"/>
                    <a:pt x="3608" y="3318"/>
                  </a:cubicBezTo>
                  <a:cubicBezTo>
                    <a:pt x="3569" y="3297"/>
                    <a:pt x="3554" y="3272"/>
                    <a:pt x="3575" y="3254"/>
                  </a:cubicBezTo>
                  <a:close/>
                  <a:moveTo>
                    <a:pt x="3073" y="4919"/>
                  </a:moveTo>
                  <a:lnTo>
                    <a:pt x="3073" y="4919"/>
                  </a:lnTo>
                  <a:cubicBezTo>
                    <a:pt x="3073" y="4920"/>
                    <a:pt x="3073" y="4920"/>
                    <a:pt x="3073" y="4920"/>
                  </a:cubicBezTo>
                  <a:lnTo>
                    <a:pt x="3073" y="4920"/>
                  </a:lnTo>
                  <a:cubicBezTo>
                    <a:pt x="3073" y="4920"/>
                    <a:pt x="3073" y="4920"/>
                    <a:pt x="3073" y="4919"/>
                  </a:cubicBezTo>
                  <a:close/>
                  <a:moveTo>
                    <a:pt x="2372" y="6732"/>
                  </a:moveTo>
                  <a:lnTo>
                    <a:pt x="2373" y="6734"/>
                  </a:lnTo>
                  <a:cubicBezTo>
                    <a:pt x="2373" y="6733"/>
                    <a:pt x="2372" y="6732"/>
                    <a:pt x="2372" y="6732"/>
                  </a:cubicBezTo>
                  <a:close/>
                  <a:moveTo>
                    <a:pt x="1341" y="0"/>
                  </a:moveTo>
                  <a:cubicBezTo>
                    <a:pt x="1287" y="0"/>
                    <a:pt x="1241" y="18"/>
                    <a:pt x="1206" y="75"/>
                  </a:cubicBezTo>
                  <a:cubicBezTo>
                    <a:pt x="1199" y="47"/>
                    <a:pt x="1168" y="39"/>
                    <a:pt x="1132" y="39"/>
                  </a:cubicBezTo>
                  <a:cubicBezTo>
                    <a:pt x="1111" y="39"/>
                    <a:pt x="1086" y="43"/>
                    <a:pt x="1061" y="47"/>
                  </a:cubicBezTo>
                  <a:cubicBezTo>
                    <a:pt x="1040" y="47"/>
                    <a:pt x="1015" y="50"/>
                    <a:pt x="990" y="50"/>
                  </a:cubicBezTo>
                  <a:cubicBezTo>
                    <a:pt x="972" y="50"/>
                    <a:pt x="959" y="50"/>
                    <a:pt x="944" y="43"/>
                  </a:cubicBezTo>
                  <a:lnTo>
                    <a:pt x="927" y="114"/>
                  </a:lnTo>
                  <a:cubicBezTo>
                    <a:pt x="902" y="117"/>
                    <a:pt x="881" y="121"/>
                    <a:pt x="859" y="121"/>
                  </a:cubicBezTo>
                  <a:cubicBezTo>
                    <a:pt x="799" y="121"/>
                    <a:pt x="760" y="99"/>
                    <a:pt x="714" y="82"/>
                  </a:cubicBezTo>
                  <a:cubicBezTo>
                    <a:pt x="633" y="135"/>
                    <a:pt x="562" y="153"/>
                    <a:pt x="489" y="153"/>
                  </a:cubicBezTo>
                  <a:cubicBezTo>
                    <a:pt x="471" y="153"/>
                    <a:pt x="453" y="153"/>
                    <a:pt x="432" y="149"/>
                  </a:cubicBezTo>
                  <a:cubicBezTo>
                    <a:pt x="365" y="138"/>
                    <a:pt x="293" y="117"/>
                    <a:pt x="223" y="117"/>
                  </a:cubicBezTo>
                  <a:cubicBezTo>
                    <a:pt x="202" y="117"/>
                    <a:pt x="184" y="121"/>
                    <a:pt x="166" y="124"/>
                  </a:cubicBezTo>
                  <a:lnTo>
                    <a:pt x="170" y="149"/>
                  </a:lnTo>
                  <a:lnTo>
                    <a:pt x="22" y="124"/>
                  </a:lnTo>
                  <a:cubicBezTo>
                    <a:pt x="22" y="160"/>
                    <a:pt x="18" y="199"/>
                    <a:pt x="11" y="234"/>
                  </a:cubicBezTo>
                  <a:cubicBezTo>
                    <a:pt x="7" y="262"/>
                    <a:pt x="7" y="294"/>
                    <a:pt x="1" y="323"/>
                  </a:cubicBezTo>
                  <a:cubicBezTo>
                    <a:pt x="53" y="365"/>
                    <a:pt x="107" y="432"/>
                    <a:pt x="195" y="432"/>
                  </a:cubicBezTo>
                  <a:cubicBezTo>
                    <a:pt x="216" y="432"/>
                    <a:pt x="234" y="429"/>
                    <a:pt x="255" y="421"/>
                  </a:cubicBezTo>
                  <a:lnTo>
                    <a:pt x="259" y="424"/>
                  </a:lnTo>
                  <a:cubicBezTo>
                    <a:pt x="262" y="424"/>
                    <a:pt x="251" y="400"/>
                    <a:pt x="248" y="379"/>
                  </a:cubicBezTo>
                  <a:cubicBezTo>
                    <a:pt x="244" y="354"/>
                    <a:pt x="251" y="333"/>
                    <a:pt x="287" y="333"/>
                  </a:cubicBezTo>
                  <a:cubicBezTo>
                    <a:pt x="298" y="333"/>
                    <a:pt x="308" y="333"/>
                    <a:pt x="322" y="336"/>
                  </a:cubicBezTo>
                  <a:cubicBezTo>
                    <a:pt x="432" y="375"/>
                    <a:pt x="523" y="453"/>
                    <a:pt x="566" y="556"/>
                  </a:cubicBezTo>
                  <a:lnTo>
                    <a:pt x="566" y="559"/>
                  </a:lnTo>
                  <a:cubicBezTo>
                    <a:pt x="590" y="609"/>
                    <a:pt x="601" y="662"/>
                    <a:pt x="601" y="722"/>
                  </a:cubicBezTo>
                  <a:cubicBezTo>
                    <a:pt x="566" y="690"/>
                    <a:pt x="499" y="644"/>
                    <a:pt x="453" y="644"/>
                  </a:cubicBezTo>
                  <a:cubicBezTo>
                    <a:pt x="428" y="644"/>
                    <a:pt x="407" y="662"/>
                    <a:pt x="407" y="705"/>
                  </a:cubicBezTo>
                  <a:cubicBezTo>
                    <a:pt x="471" y="747"/>
                    <a:pt x="566" y="768"/>
                    <a:pt x="577" y="839"/>
                  </a:cubicBezTo>
                  <a:cubicBezTo>
                    <a:pt x="629" y="711"/>
                    <a:pt x="463" y="811"/>
                    <a:pt x="545" y="694"/>
                  </a:cubicBezTo>
                  <a:cubicBezTo>
                    <a:pt x="587" y="694"/>
                    <a:pt x="601" y="736"/>
                    <a:pt x="619" y="764"/>
                  </a:cubicBezTo>
                  <a:cubicBezTo>
                    <a:pt x="590" y="705"/>
                    <a:pt x="658" y="672"/>
                    <a:pt x="672" y="637"/>
                  </a:cubicBezTo>
                  <a:lnTo>
                    <a:pt x="704" y="637"/>
                  </a:lnTo>
                  <a:cubicBezTo>
                    <a:pt x="760" y="637"/>
                    <a:pt x="807" y="626"/>
                    <a:pt x="856" y="615"/>
                  </a:cubicBezTo>
                  <a:cubicBezTo>
                    <a:pt x="902" y="602"/>
                    <a:pt x="951" y="591"/>
                    <a:pt x="1011" y="591"/>
                  </a:cubicBezTo>
                  <a:cubicBezTo>
                    <a:pt x="1022" y="591"/>
                    <a:pt x="1033" y="591"/>
                    <a:pt x="1047" y="594"/>
                  </a:cubicBezTo>
                  <a:lnTo>
                    <a:pt x="1050" y="594"/>
                  </a:lnTo>
                  <a:lnTo>
                    <a:pt x="1057" y="584"/>
                  </a:lnTo>
                  <a:cubicBezTo>
                    <a:pt x="1072" y="559"/>
                    <a:pt x="1083" y="535"/>
                    <a:pt x="1083" y="503"/>
                  </a:cubicBezTo>
                  <a:cubicBezTo>
                    <a:pt x="1111" y="524"/>
                    <a:pt x="1135" y="548"/>
                    <a:pt x="1146" y="594"/>
                  </a:cubicBezTo>
                  <a:lnTo>
                    <a:pt x="1153" y="598"/>
                  </a:lnTo>
                  <a:cubicBezTo>
                    <a:pt x="1189" y="683"/>
                    <a:pt x="1210" y="789"/>
                    <a:pt x="1185" y="842"/>
                  </a:cubicBezTo>
                  <a:cubicBezTo>
                    <a:pt x="1196" y="845"/>
                    <a:pt x="1202" y="845"/>
                    <a:pt x="1213" y="845"/>
                  </a:cubicBezTo>
                  <a:cubicBezTo>
                    <a:pt x="1227" y="845"/>
                    <a:pt x="1241" y="842"/>
                    <a:pt x="1252" y="839"/>
                  </a:cubicBezTo>
                  <a:cubicBezTo>
                    <a:pt x="1266" y="839"/>
                    <a:pt x="1277" y="835"/>
                    <a:pt x="1287" y="835"/>
                  </a:cubicBezTo>
                  <a:cubicBezTo>
                    <a:pt x="1302" y="835"/>
                    <a:pt x="1319" y="839"/>
                    <a:pt x="1341" y="853"/>
                  </a:cubicBezTo>
                  <a:cubicBezTo>
                    <a:pt x="1199" y="952"/>
                    <a:pt x="1362" y="842"/>
                    <a:pt x="1344" y="973"/>
                  </a:cubicBezTo>
                  <a:cubicBezTo>
                    <a:pt x="1351" y="976"/>
                    <a:pt x="1359" y="976"/>
                    <a:pt x="1365" y="976"/>
                  </a:cubicBezTo>
                  <a:cubicBezTo>
                    <a:pt x="1401" y="976"/>
                    <a:pt x="1390" y="917"/>
                    <a:pt x="1418" y="896"/>
                  </a:cubicBezTo>
                  <a:cubicBezTo>
                    <a:pt x="1429" y="913"/>
                    <a:pt x="1447" y="955"/>
                    <a:pt x="1436" y="994"/>
                  </a:cubicBezTo>
                  <a:cubicBezTo>
                    <a:pt x="1499" y="920"/>
                    <a:pt x="1439" y="768"/>
                    <a:pt x="1478" y="669"/>
                  </a:cubicBezTo>
                  <a:cubicBezTo>
                    <a:pt x="1489" y="658"/>
                    <a:pt x="1493" y="641"/>
                    <a:pt x="1503" y="637"/>
                  </a:cubicBezTo>
                  <a:cubicBezTo>
                    <a:pt x="1556" y="566"/>
                    <a:pt x="1762" y="503"/>
                    <a:pt x="1775" y="503"/>
                  </a:cubicBezTo>
                  <a:lnTo>
                    <a:pt x="1775" y="503"/>
                  </a:lnTo>
                  <a:cubicBezTo>
                    <a:pt x="1775" y="548"/>
                    <a:pt x="1754" y="637"/>
                    <a:pt x="1719" y="743"/>
                  </a:cubicBezTo>
                  <a:cubicBezTo>
                    <a:pt x="1666" y="902"/>
                    <a:pt x="1574" y="1079"/>
                    <a:pt x="1524" y="1154"/>
                  </a:cubicBezTo>
                  <a:cubicBezTo>
                    <a:pt x="1521" y="1167"/>
                    <a:pt x="1521" y="1171"/>
                    <a:pt x="1528" y="1171"/>
                  </a:cubicBezTo>
                  <a:cubicBezTo>
                    <a:pt x="1535" y="1171"/>
                    <a:pt x="1556" y="1154"/>
                    <a:pt x="1581" y="1136"/>
                  </a:cubicBezTo>
                  <a:cubicBezTo>
                    <a:pt x="1602" y="1118"/>
                    <a:pt x="1627" y="1100"/>
                    <a:pt x="1641" y="1100"/>
                  </a:cubicBezTo>
                  <a:lnTo>
                    <a:pt x="1645" y="1100"/>
                  </a:lnTo>
                  <a:cubicBezTo>
                    <a:pt x="1662" y="1087"/>
                    <a:pt x="1677" y="1082"/>
                    <a:pt x="1690" y="1082"/>
                  </a:cubicBezTo>
                  <a:cubicBezTo>
                    <a:pt x="1723" y="1082"/>
                    <a:pt x="1733" y="1115"/>
                    <a:pt x="1747" y="1150"/>
                  </a:cubicBezTo>
                  <a:cubicBezTo>
                    <a:pt x="1757" y="1185"/>
                    <a:pt x="1772" y="1217"/>
                    <a:pt x="1796" y="1217"/>
                  </a:cubicBezTo>
                  <a:lnTo>
                    <a:pt x="1807" y="1217"/>
                  </a:lnTo>
                  <a:lnTo>
                    <a:pt x="1786" y="1132"/>
                  </a:lnTo>
                  <a:cubicBezTo>
                    <a:pt x="1790" y="1129"/>
                    <a:pt x="1793" y="1129"/>
                    <a:pt x="1796" y="1129"/>
                  </a:cubicBezTo>
                  <a:cubicBezTo>
                    <a:pt x="1825" y="1129"/>
                    <a:pt x="1881" y="1196"/>
                    <a:pt x="1881" y="1235"/>
                  </a:cubicBezTo>
                  <a:cubicBezTo>
                    <a:pt x="1906" y="1188"/>
                    <a:pt x="1931" y="1019"/>
                    <a:pt x="1984" y="994"/>
                  </a:cubicBezTo>
                  <a:cubicBezTo>
                    <a:pt x="2129" y="1030"/>
                    <a:pt x="2111" y="1302"/>
                    <a:pt x="2044" y="1405"/>
                  </a:cubicBezTo>
                  <a:cubicBezTo>
                    <a:pt x="2005" y="1333"/>
                    <a:pt x="1981" y="1256"/>
                    <a:pt x="1931" y="1196"/>
                  </a:cubicBezTo>
                  <a:lnTo>
                    <a:pt x="1931" y="1196"/>
                  </a:lnTo>
                  <a:cubicBezTo>
                    <a:pt x="1881" y="1281"/>
                    <a:pt x="2012" y="1355"/>
                    <a:pt x="1938" y="1457"/>
                  </a:cubicBezTo>
                  <a:lnTo>
                    <a:pt x="2101" y="1514"/>
                  </a:lnTo>
                  <a:cubicBezTo>
                    <a:pt x="2087" y="1500"/>
                    <a:pt x="2048" y="1440"/>
                    <a:pt x="2097" y="1408"/>
                  </a:cubicBezTo>
                  <a:lnTo>
                    <a:pt x="2097" y="1408"/>
                  </a:lnTo>
                  <a:cubicBezTo>
                    <a:pt x="2118" y="1422"/>
                    <a:pt x="2129" y="1429"/>
                    <a:pt x="2136" y="1429"/>
                  </a:cubicBezTo>
                  <a:cubicBezTo>
                    <a:pt x="2157" y="1429"/>
                    <a:pt x="2165" y="1405"/>
                    <a:pt x="2214" y="1397"/>
                  </a:cubicBezTo>
                  <a:cubicBezTo>
                    <a:pt x="2214" y="1302"/>
                    <a:pt x="2217" y="1143"/>
                    <a:pt x="2228" y="987"/>
                  </a:cubicBezTo>
                  <a:lnTo>
                    <a:pt x="2228" y="984"/>
                  </a:lnTo>
                  <a:cubicBezTo>
                    <a:pt x="2228" y="860"/>
                    <a:pt x="2235" y="754"/>
                    <a:pt x="2242" y="672"/>
                  </a:cubicBezTo>
                  <a:cubicBezTo>
                    <a:pt x="2263" y="715"/>
                    <a:pt x="2284" y="747"/>
                    <a:pt x="2306" y="796"/>
                  </a:cubicBezTo>
                  <a:lnTo>
                    <a:pt x="2359" y="757"/>
                  </a:lnTo>
                  <a:cubicBezTo>
                    <a:pt x="2405" y="821"/>
                    <a:pt x="2402" y="952"/>
                    <a:pt x="2373" y="1072"/>
                  </a:cubicBezTo>
                  <a:cubicBezTo>
                    <a:pt x="2352" y="1217"/>
                    <a:pt x="2306" y="1362"/>
                    <a:pt x="2284" y="1418"/>
                  </a:cubicBezTo>
                  <a:cubicBezTo>
                    <a:pt x="2284" y="1422"/>
                    <a:pt x="2288" y="1422"/>
                    <a:pt x="2292" y="1422"/>
                  </a:cubicBezTo>
                  <a:cubicBezTo>
                    <a:pt x="2366" y="1422"/>
                    <a:pt x="2472" y="1245"/>
                    <a:pt x="2479" y="1196"/>
                  </a:cubicBezTo>
                  <a:lnTo>
                    <a:pt x="2479" y="1196"/>
                  </a:lnTo>
                  <a:cubicBezTo>
                    <a:pt x="2610" y="1288"/>
                    <a:pt x="2405" y="1532"/>
                    <a:pt x="2529" y="1606"/>
                  </a:cubicBezTo>
                  <a:lnTo>
                    <a:pt x="2458" y="1606"/>
                  </a:lnTo>
                  <a:cubicBezTo>
                    <a:pt x="2469" y="1645"/>
                    <a:pt x="2589" y="1691"/>
                    <a:pt x="2550" y="1712"/>
                  </a:cubicBezTo>
                  <a:cubicBezTo>
                    <a:pt x="2603" y="1687"/>
                    <a:pt x="2699" y="1624"/>
                    <a:pt x="2727" y="1575"/>
                  </a:cubicBezTo>
                  <a:lnTo>
                    <a:pt x="2727" y="1575"/>
                  </a:lnTo>
                  <a:cubicBezTo>
                    <a:pt x="2716" y="1638"/>
                    <a:pt x="2695" y="1712"/>
                    <a:pt x="2674" y="1776"/>
                  </a:cubicBezTo>
                  <a:cubicBezTo>
                    <a:pt x="2705" y="1740"/>
                    <a:pt x="2812" y="1645"/>
                    <a:pt x="2826" y="1624"/>
                  </a:cubicBezTo>
                  <a:lnTo>
                    <a:pt x="2826" y="1624"/>
                  </a:lnTo>
                  <a:cubicBezTo>
                    <a:pt x="2868" y="1659"/>
                    <a:pt x="2755" y="1815"/>
                    <a:pt x="2705" y="1825"/>
                  </a:cubicBezTo>
                  <a:cubicBezTo>
                    <a:pt x="2738" y="1822"/>
                    <a:pt x="2762" y="1822"/>
                    <a:pt x="2780" y="1822"/>
                  </a:cubicBezTo>
                  <a:lnTo>
                    <a:pt x="2836" y="1822"/>
                  </a:lnTo>
                  <a:cubicBezTo>
                    <a:pt x="2857" y="1822"/>
                    <a:pt x="2886" y="1818"/>
                    <a:pt x="2957" y="1804"/>
                  </a:cubicBezTo>
                  <a:lnTo>
                    <a:pt x="2957" y="1804"/>
                  </a:lnTo>
                  <a:cubicBezTo>
                    <a:pt x="2967" y="1829"/>
                    <a:pt x="2818" y="1917"/>
                    <a:pt x="2787" y="1917"/>
                  </a:cubicBezTo>
                  <a:lnTo>
                    <a:pt x="2784" y="1917"/>
                  </a:lnTo>
                  <a:cubicBezTo>
                    <a:pt x="2784" y="1995"/>
                    <a:pt x="2826" y="2016"/>
                    <a:pt x="2854" y="2024"/>
                  </a:cubicBezTo>
                  <a:cubicBezTo>
                    <a:pt x="2854" y="1931"/>
                    <a:pt x="2999" y="1836"/>
                    <a:pt x="3120" y="1751"/>
                  </a:cubicBezTo>
                  <a:lnTo>
                    <a:pt x="3126" y="1751"/>
                  </a:lnTo>
                  <a:cubicBezTo>
                    <a:pt x="3172" y="1712"/>
                    <a:pt x="3221" y="1681"/>
                    <a:pt x="3254" y="1655"/>
                  </a:cubicBezTo>
                  <a:lnTo>
                    <a:pt x="3254" y="1655"/>
                  </a:lnTo>
                  <a:cubicBezTo>
                    <a:pt x="3229" y="1709"/>
                    <a:pt x="3200" y="1754"/>
                    <a:pt x="3172" y="1815"/>
                  </a:cubicBezTo>
                  <a:cubicBezTo>
                    <a:pt x="3169" y="1815"/>
                    <a:pt x="3169" y="1818"/>
                    <a:pt x="3169" y="1818"/>
                  </a:cubicBezTo>
                  <a:cubicBezTo>
                    <a:pt x="3109" y="1939"/>
                    <a:pt x="3042" y="2058"/>
                    <a:pt x="2967" y="2164"/>
                  </a:cubicBezTo>
                  <a:cubicBezTo>
                    <a:pt x="2988" y="2143"/>
                    <a:pt x="3094" y="2055"/>
                    <a:pt x="3126" y="2027"/>
                  </a:cubicBezTo>
                  <a:lnTo>
                    <a:pt x="3126" y="2027"/>
                  </a:lnTo>
                  <a:cubicBezTo>
                    <a:pt x="3031" y="2140"/>
                    <a:pt x="3137" y="2349"/>
                    <a:pt x="3211" y="2455"/>
                  </a:cubicBezTo>
                  <a:cubicBezTo>
                    <a:pt x="3218" y="2448"/>
                    <a:pt x="3229" y="2444"/>
                    <a:pt x="3236" y="2444"/>
                  </a:cubicBezTo>
                  <a:cubicBezTo>
                    <a:pt x="3268" y="2444"/>
                    <a:pt x="3303" y="2473"/>
                    <a:pt x="3314" y="2515"/>
                  </a:cubicBezTo>
                  <a:cubicBezTo>
                    <a:pt x="3463" y="2551"/>
                    <a:pt x="3130" y="2709"/>
                    <a:pt x="3296" y="2742"/>
                  </a:cubicBezTo>
                  <a:cubicBezTo>
                    <a:pt x="3254" y="2674"/>
                    <a:pt x="3314" y="2631"/>
                    <a:pt x="3367" y="2610"/>
                  </a:cubicBezTo>
                  <a:lnTo>
                    <a:pt x="3367" y="2610"/>
                  </a:lnTo>
                  <a:cubicBezTo>
                    <a:pt x="3339" y="2699"/>
                    <a:pt x="3452" y="2822"/>
                    <a:pt x="3261" y="2851"/>
                  </a:cubicBezTo>
                  <a:cubicBezTo>
                    <a:pt x="3300" y="2869"/>
                    <a:pt x="3303" y="2900"/>
                    <a:pt x="3339" y="2900"/>
                  </a:cubicBezTo>
                  <a:cubicBezTo>
                    <a:pt x="3349" y="2900"/>
                    <a:pt x="3363" y="2897"/>
                    <a:pt x="3388" y="2886"/>
                  </a:cubicBezTo>
                  <a:lnTo>
                    <a:pt x="3388" y="2886"/>
                  </a:lnTo>
                  <a:lnTo>
                    <a:pt x="3324" y="3073"/>
                  </a:lnTo>
                  <a:cubicBezTo>
                    <a:pt x="3332" y="3063"/>
                    <a:pt x="3353" y="3052"/>
                    <a:pt x="3374" y="3052"/>
                  </a:cubicBezTo>
                  <a:cubicBezTo>
                    <a:pt x="3388" y="3052"/>
                    <a:pt x="3402" y="3060"/>
                    <a:pt x="3412" y="3077"/>
                  </a:cubicBezTo>
                  <a:cubicBezTo>
                    <a:pt x="3370" y="3003"/>
                    <a:pt x="3515" y="2861"/>
                    <a:pt x="3381" y="2851"/>
                  </a:cubicBezTo>
                  <a:cubicBezTo>
                    <a:pt x="3494" y="2812"/>
                    <a:pt x="3565" y="2830"/>
                    <a:pt x="3642" y="2759"/>
                  </a:cubicBezTo>
                  <a:lnTo>
                    <a:pt x="3642" y="2759"/>
                  </a:lnTo>
                  <a:cubicBezTo>
                    <a:pt x="3639" y="2961"/>
                    <a:pt x="3484" y="3098"/>
                    <a:pt x="3360" y="3233"/>
                  </a:cubicBezTo>
                  <a:lnTo>
                    <a:pt x="3466" y="3370"/>
                  </a:lnTo>
                  <a:lnTo>
                    <a:pt x="3412" y="3382"/>
                  </a:lnTo>
                  <a:lnTo>
                    <a:pt x="3554" y="3392"/>
                  </a:lnTo>
                  <a:cubicBezTo>
                    <a:pt x="3526" y="3421"/>
                    <a:pt x="3497" y="3431"/>
                    <a:pt x="3512" y="3434"/>
                  </a:cubicBezTo>
                  <a:cubicBezTo>
                    <a:pt x="3512" y="3438"/>
                    <a:pt x="3515" y="3438"/>
                    <a:pt x="3519" y="3438"/>
                  </a:cubicBezTo>
                  <a:cubicBezTo>
                    <a:pt x="3533" y="3438"/>
                    <a:pt x="3544" y="3427"/>
                    <a:pt x="3558" y="3421"/>
                  </a:cubicBezTo>
                  <a:lnTo>
                    <a:pt x="3558" y="3421"/>
                  </a:lnTo>
                  <a:cubicBezTo>
                    <a:pt x="3554" y="3442"/>
                    <a:pt x="3547" y="3445"/>
                    <a:pt x="3533" y="3463"/>
                  </a:cubicBezTo>
                  <a:lnTo>
                    <a:pt x="3533" y="3470"/>
                  </a:lnTo>
                  <a:cubicBezTo>
                    <a:pt x="3600" y="3463"/>
                    <a:pt x="3682" y="3434"/>
                    <a:pt x="3749" y="3392"/>
                  </a:cubicBezTo>
                  <a:cubicBezTo>
                    <a:pt x="3724" y="3378"/>
                    <a:pt x="3696" y="3367"/>
                    <a:pt x="3671" y="3357"/>
                  </a:cubicBezTo>
                  <a:cubicBezTo>
                    <a:pt x="3706" y="3328"/>
                    <a:pt x="3745" y="3303"/>
                    <a:pt x="3781" y="3303"/>
                  </a:cubicBezTo>
                  <a:lnTo>
                    <a:pt x="3788" y="3303"/>
                  </a:lnTo>
                  <a:cubicBezTo>
                    <a:pt x="3809" y="3303"/>
                    <a:pt x="3830" y="3303"/>
                    <a:pt x="3848" y="3325"/>
                  </a:cubicBezTo>
                  <a:cubicBezTo>
                    <a:pt x="3841" y="3328"/>
                    <a:pt x="3830" y="3339"/>
                    <a:pt x="3823" y="3346"/>
                  </a:cubicBezTo>
                  <a:cubicBezTo>
                    <a:pt x="3858" y="3325"/>
                    <a:pt x="3890" y="3310"/>
                    <a:pt x="3915" y="3310"/>
                  </a:cubicBezTo>
                  <a:cubicBezTo>
                    <a:pt x="3922" y="3310"/>
                    <a:pt x="3926" y="3310"/>
                    <a:pt x="3933" y="3314"/>
                  </a:cubicBezTo>
                  <a:cubicBezTo>
                    <a:pt x="3922" y="3360"/>
                    <a:pt x="3900" y="3410"/>
                    <a:pt x="3879" y="3455"/>
                  </a:cubicBezTo>
                  <a:cubicBezTo>
                    <a:pt x="3869" y="3445"/>
                    <a:pt x="3837" y="3424"/>
                    <a:pt x="3799" y="3413"/>
                  </a:cubicBezTo>
                  <a:lnTo>
                    <a:pt x="3791" y="3413"/>
                  </a:lnTo>
                  <a:cubicBezTo>
                    <a:pt x="3791" y="3410"/>
                    <a:pt x="3781" y="3403"/>
                    <a:pt x="3777" y="3403"/>
                  </a:cubicBezTo>
                  <a:lnTo>
                    <a:pt x="3770" y="3403"/>
                  </a:lnTo>
                  <a:cubicBezTo>
                    <a:pt x="3706" y="3473"/>
                    <a:pt x="3632" y="3544"/>
                    <a:pt x="3561" y="3544"/>
                  </a:cubicBezTo>
                  <a:cubicBezTo>
                    <a:pt x="3540" y="3544"/>
                    <a:pt x="3519" y="3540"/>
                    <a:pt x="3497" y="3527"/>
                  </a:cubicBezTo>
                  <a:lnTo>
                    <a:pt x="3497" y="3527"/>
                  </a:lnTo>
                  <a:lnTo>
                    <a:pt x="3579" y="3612"/>
                  </a:lnTo>
                  <a:cubicBezTo>
                    <a:pt x="3455" y="3724"/>
                    <a:pt x="3484" y="3703"/>
                    <a:pt x="3378" y="3827"/>
                  </a:cubicBezTo>
                  <a:lnTo>
                    <a:pt x="3395" y="3827"/>
                  </a:lnTo>
                  <a:cubicBezTo>
                    <a:pt x="3409" y="3827"/>
                    <a:pt x="3420" y="3827"/>
                    <a:pt x="3434" y="3824"/>
                  </a:cubicBezTo>
                  <a:cubicBezTo>
                    <a:pt x="3445" y="3819"/>
                    <a:pt x="3455" y="3816"/>
                    <a:pt x="3466" y="3816"/>
                  </a:cubicBezTo>
                  <a:cubicBezTo>
                    <a:pt x="3476" y="3816"/>
                    <a:pt x="3487" y="3819"/>
                    <a:pt x="3494" y="3827"/>
                  </a:cubicBezTo>
                  <a:cubicBezTo>
                    <a:pt x="3345" y="3912"/>
                    <a:pt x="3660" y="4074"/>
                    <a:pt x="3523" y="4082"/>
                  </a:cubicBezTo>
                  <a:cubicBezTo>
                    <a:pt x="3497" y="4121"/>
                    <a:pt x="3469" y="4124"/>
                    <a:pt x="3438" y="4124"/>
                  </a:cubicBezTo>
                  <a:lnTo>
                    <a:pt x="3412" y="4124"/>
                  </a:lnTo>
                  <a:cubicBezTo>
                    <a:pt x="3391" y="4124"/>
                    <a:pt x="3370" y="4124"/>
                    <a:pt x="3356" y="4142"/>
                  </a:cubicBezTo>
                  <a:cubicBezTo>
                    <a:pt x="3370" y="4142"/>
                    <a:pt x="3402" y="4142"/>
                    <a:pt x="3402" y="4152"/>
                  </a:cubicBezTo>
                  <a:lnTo>
                    <a:pt x="3303" y="4198"/>
                  </a:lnTo>
                  <a:cubicBezTo>
                    <a:pt x="3306" y="4201"/>
                    <a:pt x="3314" y="4201"/>
                    <a:pt x="3317" y="4201"/>
                  </a:cubicBezTo>
                  <a:cubicBezTo>
                    <a:pt x="3324" y="4201"/>
                    <a:pt x="3335" y="4201"/>
                    <a:pt x="3342" y="4198"/>
                  </a:cubicBezTo>
                  <a:cubicBezTo>
                    <a:pt x="3349" y="4195"/>
                    <a:pt x="3360" y="4191"/>
                    <a:pt x="3367" y="4191"/>
                  </a:cubicBezTo>
                  <a:cubicBezTo>
                    <a:pt x="3381" y="4191"/>
                    <a:pt x="3391" y="4198"/>
                    <a:pt x="3402" y="4219"/>
                  </a:cubicBezTo>
                  <a:cubicBezTo>
                    <a:pt x="3317" y="4315"/>
                    <a:pt x="3250" y="4364"/>
                    <a:pt x="3275" y="4460"/>
                  </a:cubicBezTo>
                  <a:cubicBezTo>
                    <a:pt x="3264" y="4485"/>
                    <a:pt x="3247" y="4495"/>
                    <a:pt x="3233" y="4495"/>
                  </a:cubicBezTo>
                  <a:cubicBezTo>
                    <a:pt x="3211" y="4495"/>
                    <a:pt x="3187" y="4481"/>
                    <a:pt x="3165" y="4464"/>
                  </a:cubicBezTo>
                  <a:cubicBezTo>
                    <a:pt x="3141" y="4449"/>
                    <a:pt x="3123" y="4431"/>
                    <a:pt x="3109" y="4431"/>
                  </a:cubicBezTo>
                  <a:cubicBezTo>
                    <a:pt x="3102" y="4431"/>
                    <a:pt x="3094" y="4439"/>
                    <a:pt x="3094" y="4460"/>
                  </a:cubicBezTo>
                  <a:cubicBezTo>
                    <a:pt x="3162" y="4498"/>
                    <a:pt x="3250" y="4541"/>
                    <a:pt x="3243" y="4605"/>
                  </a:cubicBezTo>
                  <a:cubicBezTo>
                    <a:pt x="3221" y="4609"/>
                    <a:pt x="3197" y="4609"/>
                    <a:pt x="3179" y="4609"/>
                  </a:cubicBezTo>
                  <a:lnTo>
                    <a:pt x="3162" y="4609"/>
                  </a:lnTo>
                  <a:cubicBezTo>
                    <a:pt x="3126" y="4609"/>
                    <a:pt x="3098" y="4612"/>
                    <a:pt x="3066" y="4637"/>
                  </a:cubicBezTo>
                  <a:lnTo>
                    <a:pt x="3183" y="4679"/>
                  </a:lnTo>
                  <a:cubicBezTo>
                    <a:pt x="3158" y="4725"/>
                    <a:pt x="3126" y="4761"/>
                    <a:pt x="3208" y="4792"/>
                  </a:cubicBezTo>
                  <a:cubicBezTo>
                    <a:pt x="3141" y="4817"/>
                    <a:pt x="3137" y="4846"/>
                    <a:pt x="3141" y="4877"/>
                  </a:cubicBezTo>
                  <a:cubicBezTo>
                    <a:pt x="3133" y="4880"/>
                    <a:pt x="3123" y="4885"/>
                    <a:pt x="3112" y="4885"/>
                  </a:cubicBezTo>
                  <a:cubicBezTo>
                    <a:pt x="3031" y="4885"/>
                    <a:pt x="2946" y="4718"/>
                    <a:pt x="2914" y="4689"/>
                  </a:cubicBezTo>
                  <a:lnTo>
                    <a:pt x="2914" y="4689"/>
                  </a:lnTo>
                  <a:cubicBezTo>
                    <a:pt x="2960" y="4796"/>
                    <a:pt x="2893" y="4817"/>
                    <a:pt x="2999" y="4923"/>
                  </a:cubicBezTo>
                  <a:lnTo>
                    <a:pt x="3063" y="4870"/>
                  </a:lnTo>
                  <a:cubicBezTo>
                    <a:pt x="3073" y="4891"/>
                    <a:pt x="3073" y="4909"/>
                    <a:pt x="3073" y="4919"/>
                  </a:cubicBezTo>
                  <a:cubicBezTo>
                    <a:pt x="3073" y="4898"/>
                    <a:pt x="3126" y="4888"/>
                    <a:pt x="3148" y="4880"/>
                  </a:cubicBezTo>
                  <a:lnTo>
                    <a:pt x="3148" y="4880"/>
                  </a:lnTo>
                  <a:cubicBezTo>
                    <a:pt x="3151" y="4913"/>
                    <a:pt x="3176" y="4944"/>
                    <a:pt x="3141" y="4944"/>
                  </a:cubicBezTo>
                  <a:cubicBezTo>
                    <a:pt x="3130" y="4944"/>
                    <a:pt x="3112" y="4941"/>
                    <a:pt x="3087" y="4934"/>
                  </a:cubicBezTo>
                  <a:cubicBezTo>
                    <a:pt x="3081" y="4931"/>
                    <a:pt x="3073" y="4923"/>
                    <a:pt x="3073" y="4920"/>
                  </a:cubicBezTo>
                  <a:lnTo>
                    <a:pt x="3073" y="4920"/>
                  </a:lnTo>
                  <a:cubicBezTo>
                    <a:pt x="3080" y="5050"/>
                    <a:pt x="2865" y="4934"/>
                    <a:pt x="3035" y="5100"/>
                  </a:cubicBezTo>
                  <a:cubicBezTo>
                    <a:pt x="3048" y="5076"/>
                    <a:pt x="3084" y="5050"/>
                    <a:pt x="3123" y="5050"/>
                  </a:cubicBezTo>
                  <a:cubicBezTo>
                    <a:pt x="3144" y="5050"/>
                    <a:pt x="3169" y="5061"/>
                    <a:pt x="3183" y="5086"/>
                  </a:cubicBezTo>
                  <a:cubicBezTo>
                    <a:pt x="3151" y="5107"/>
                    <a:pt x="3120" y="5118"/>
                    <a:pt x="3094" y="5128"/>
                  </a:cubicBezTo>
                  <a:cubicBezTo>
                    <a:pt x="3098" y="5132"/>
                    <a:pt x="3102" y="5135"/>
                    <a:pt x="3105" y="5135"/>
                  </a:cubicBezTo>
                  <a:cubicBezTo>
                    <a:pt x="3109" y="5135"/>
                    <a:pt x="3112" y="5132"/>
                    <a:pt x="3115" y="5128"/>
                  </a:cubicBezTo>
                  <a:cubicBezTo>
                    <a:pt x="3120" y="5128"/>
                    <a:pt x="3123" y="5125"/>
                    <a:pt x="3126" y="5125"/>
                  </a:cubicBezTo>
                  <a:cubicBezTo>
                    <a:pt x="3133" y="5125"/>
                    <a:pt x="3137" y="5132"/>
                    <a:pt x="3141" y="5149"/>
                  </a:cubicBezTo>
                  <a:cubicBezTo>
                    <a:pt x="3109" y="5153"/>
                    <a:pt x="3035" y="5160"/>
                    <a:pt x="2992" y="5160"/>
                  </a:cubicBezTo>
                  <a:cubicBezTo>
                    <a:pt x="2971" y="5195"/>
                    <a:pt x="2950" y="5224"/>
                    <a:pt x="2918" y="5259"/>
                  </a:cubicBezTo>
                  <a:cubicBezTo>
                    <a:pt x="2935" y="5259"/>
                    <a:pt x="2960" y="5270"/>
                    <a:pt x="2946" y="5291"/>
                  </a:cubicBezTo>
                  <a:lnTo>
                    <a:pt x="2847" y="5330"/>
                  </a:lnTo>
                  <a:cubicBezTo>
                    <a:pt x="2882" y="5330"/>
                    <a:pt x="2896" y="5373"/>
                    <a:pt x="2886" y="5415"/>
                  </a:cubicBezTo>
                  <a:cubicBezTo>
                    <a:pt x="2875" y="5443"/>
                    <a:pt x="2854" y="5453"/>
                    <a:pt x="2829" y="5453"/>
                  </a:cubicBezTo>
                  <a:cubicBezTo>
                    <a:pt x="2801" y="5453"/>
                    <a:pt x="2773" y="5443"/>
                    <a:pt x="2745" y="5432"/>
                  </a:cubicBezTo>
                  <a:cubicBezTo>
                    <a:pt x="2716" y="5422"/>
                    <a:pt x="2691" y="5415"/>
                    <a:pt x="2674" y="5415"/>
                  </a:cubicBezTo>
                  <a:cubicBezTo>
                    <a:pt x="2653" y="5415"/>
                    <a:pt x="2642" y="5425"/>
                    <a:pt x="2653" y="5464"/>
                  </a:cubicBezTo>
                  <a:cubicBezTo>
                    <a:pt x="2656" y="5453"/>
                    <a:pt x="2674" y="5464"/>
                    <a:pt x="2677" y="5446"/>
                  </a:cubicBezTo>
                  <a:lnTo>
                    <a:pt x="2688" y="5517"/>
                  </a:lnTo>
                  <a:cubicBezTo>
                    <a:pt x="2649" y="5486"/>
                    <a:pt x="2617" y="5475"/>
                    <a:pt x="2589" y="5475"/>
                  </a:cubicBezTo>
                  <a:cubicBezTo>
                    <a:pt x="2554" y="5475"/>
                    <a:pt x="2521" y="5496"/>
                    <a:pt x="2490" y="5521"/>
                  </a:cubicBezTo>
                  <a:cubicBezTo>
                    <a:pt x="2465" y="5553"/>
                    <a:pt x="2433" y="5574"/>
                    <a:pt x="2398" y="5574"/>
                  </a:cubicBezTo>
                  <a:cubicBezTo>
                    <a:pt x="2369" y="5574"/>
                    <a:pt x="2338" y="5559"/>
                    <a:pt x="2299" y="5521"/>
                  </a:cubicBezTo>
                  <a:lnTo>
                    <a:pt x="2299" y="5521"/>
                  </a:lnTo>
                  <a:cubicBezTo>
                    <a:pt x="2313" y="5585"/>
                    <a:pt x="2324" y="5592"/>
                    <a:pt x="2356" y="5592"/>
                  </a:cubicBezTo>
                  <a:lnTo>
                    <a:pt x="2391" y="5592"/>
                  </a:lnTo>
                  <a:cubicBezTo>
                    <a:pt x="2412" y="5592"/>
                    <a:pt x="2441" y="5592"/>
                    <a:pt x="2479" y="5602"/>
                  </a:cubicBezTo>
                  <a:lnTo>
                    <a:pt x="2479" y="5698"/>
                  </a:lnTo>
                  <a:cubicBezTo>
                    <a:pt x="2508" y="5687"/>
                    <a:pt x="2508" y="5655"/>
                    <a:pt x="2550" y="5648"/>
                  </a:cubicBezTo>
                  <a:lnTo>
                    <a:pt x="2550" y="5648"/>
                  </a:lnTo>
                  <a:cubicBezTo>
                    <a:pt x="2554" y="5733"/>
                    <a:pt x="2497" y="5755"/>
                    <a:pt x="2436" y="5755"/>
                  </a:cubicBezTo>
                  <a:cubicBezTo>
                    <a:pt x="2394" y="5755"/>
                    <a:pt x="2352" y="5744"/>
                    <a:pt x="2320" y="5737"/>
                  </a:cubicBezTo>
                  <a:lnTo>
                    <a:pt x="2320" y="5737"/>
                  </a:lnTo>
                  <a:cubicBezTo>
                    <a:pt x="2317" y="5789"/>
                    <a:pt x="2469" y="5864"/>
                    <a:pt x="2359" y="5895"/>
                  </a:cubicBezTo>
                  <a:cubicBezTo>
                    <a:pt x="2341" y="5899"/>
                    <a:pt x="2330" y="5903"/>
                    <a:pt x="2320" y="5903"/>
                  </a:cubicBezTo>
                  <a:cubicBezTo>
                    <a:pt x="2274" y="5903"/>
                    <a:pt x="2256" y="5867"/>
                    <a:pt x="2245" y="5832"/>
                  </a:cubicBezTo>
                  <a:cubicBezTo>
                    <a:pt x="2232" y="5797"/>
                    <a:pt x="2221" y="5758"/>
                    <a:pt x="2193" y="5758"/>
                  </a:cubicBezTo>
                  <a:cubicBezTo>
                    <a:pt x="2186" y="5758"/>
                    <a:pt x="2182" y="5761"/>
                    <a:pt x="2175" y="5761"/>
                  </a:cubicBezTo>
                  <a:lnTo>
                    <a:pt x="2207" y="5899"/>
                  </a:lnTo>
                  <a:lnTo>
                    <a:pt x="2189" y="5899"/>
                  </a:lnTo>
                  <a:cubicBezTo>
                    <a:pt x="2069" y="5899"/>
                    <a:pt x="2041" y="5998"/>
                    <a:pt x="1974" y="6062"/>
                  </a:cubicBezTo>
                  <a:lnTo>
                    <a:pt x="1963" y="6062"/>
                  </a:lnTo>
                  <a:cubicBezTo>
                    <a:pt x="1948" y="6062"/>
                    <a:pt x="1942" y="6052"/>
                    <a:pt x="1931" y="6044"/>
                  </a:cubicBezTo>
                  <a:lnTo>
                    <a:pt x="1927" y="6044"/>
                  </a:lnTo>
                  <a:cubicBezTo>
                    <a:pt x="1906" y="6076"/>
                    <a:pt x="1878" y="6086"/>
                    <a:pt x="1847" y="6086"/>
                  </a:cubicBezTo>
                  <a:cubicBezTo>
                    <a:pt x="1821" y="6086"/>
                    <a:pt x="1793" y="6080"/>
                    <a:pt x="1768" y="6076"/>
                  </a:cubicBezTo>
                  <a:cubicBezTo>
                    <a:pt x="1740" y="6069"/>
                    <a:pt x="1715" y="6065"/>
                    <a:pt x="1694" y="6065"/>
                  </a:cubicBezTo>
                  <a:cubicBezTo>
                    <a:pt x="1673" y="6065"/>
                    <a:pt x="1656" y="6069"/>
                    <a:pt x="1645" y="6086"/>
                  </a:cubicBezTo>
                  <a:cubicBezTo>
                    <a:pt x="1677" y="6108"/>
                    <a:pt x="1645" y="6179"/>
                    <a:pt x="1648" y="6210"/>
                  </a:cubicBezTo>
                  <a:lnTo>
                    <a:pt x="1510" y="6186"/>
                  </a:lnTo>
                  <a:lnTo>
                    <a:pt x="1510" y="6186"/>
                  </a:lnTo>
                  <a:cubicBezTo>
                    <a:pt x="1566" y="6200"/>
                    <a:pt x="1588" y="6267"/>
                    <a:pt x="1627" y="6327"/>
                  </a:cubicBezTo>
                  <a:cubicBezTo>
                    <a:pt x="1620" y="6327"/>
                    <a:pt x="1613" y="6331"/>
                    <a:pt x="1609" y="6331"/>
                  </a:cubicBezTo>
                  <a:cubicBezTo>
                    <a:pt x="1571" y="6331"/>
                    <a:pt x="1542" y="6306"/>
                    <a:pt x="1514" y="6306"/>
                  </a:cubicBezTo>
                  <a:cubicBezTo>
                    <a:pt x="1535" y="6327"/>
                    <a:pt x="1566" y="6341"/>
                    <a:pt x="1556" y="6387"/>
                  </a:cubicBezTo>
                  <a:cubicBezTo>
                    <a:pt x="1499" y="6366"/>
                    <a:pt x="1439" y="6338"/>
                    <a:pt x="1387" y="6306"/>
                  </a:cubicBezTo>
                  <a:cubicBezTo>
                    <a:pt x="1393" y="6295"/>
                    <a:pt x="1397" y="6288"/>
                    <a:pt x="1408" y="6277"/>
                  </a:cubicBezTo>
                  <a:lnTo>
                    <a:pt x="1365" y="6277"/>
                  </a:lnTo>
                  <a:cubicBezTo>
                    <a:pt x="1330" y="6277"/>
                    <a:pt x="1287" y="6285"/>
                    <a:pt x="1263" y="6331"/>
                  </a:cubicBezTo>
                  <a:cubicBezTo>
                    <a:pt x="1277" y="6359"/>
                    <a:pt x="1298" y="6380"/>
                    <a:pt x="1312" y="6408"/>
                  </a:cubicBezTo>
                  <a:cubicBezTo>
                    <a:pt x="1319" y="6370"/>
                    <a:pt x="1330" y="6359"/>
                    <a:pt x="1341" y="6359"/>
                  </a:cubicBezTo>
                  <a:cubicBezTo>
                    <a:pt x="1359" y="6359"/>
                    <a:pt x="1387" y="6395"/>
                    <a:pt x="1408" y="6429"/>
                  </a:cubicBezTo>
                  <a:cubicBezTo>
                    <a:pt x="1312" y="6440"/>
                    <a:pt x="1387" y="6451"/>
                    <a:pt x="1354" y="6514"/>
                  </a:cubicBezTo>
                  <a:cubicBezTo>
                    <a:pt x="1347" y="6514"/>
                    <a:pt x="1341" y="6518"/>
                    <a:pt x="1333" y="6518"/>
                  </a:cubicBezTo>
                  <a:cubicBezTo>
                    <a:pt x="1277" y="6518"/>
                    <a:pt x="1238" y="6437"/>
                    <a:pt x="1238" y="6377"/>
                  </a:cubicBezTo>
                  <a:cubicBezTo>
                    <a:pt x="1202" y="6401"/>
                    <a:pt x="1178" y="6416"/>
                    <a:pt x="1150" y="6416"/>
                  </a:cubicBezTo>
                  <a:cubicBezTo>
                    <a:pt x="1125" y="6416"/>
                    <a:pt x="1096" y="6405"/>
                    <a:pt x="1057" y="6377"/>
                  </a:cubicBezTo>
                  <a:lnTo>
                    <a:pt x="1057" y="6377"/>
                  </a:lnTo>
                  <a:lnTo>
                    <a:pt x="1089" y="6483"/>
                  </a:lnTo>
                  <a:lnTo>
                    <a:pt x="1015" y="6455"/>
                  </a:lnTo>
                  <a:lnTo>
                    <a:pt x="1089" y="6571"/>
                  </a:lnTo>
                  <a:cubicBezTo>
                    <a:pt x="1068" y="6586"/>
                    <a:pt x="1054" y="6592"/>
                    <a:pt x="1040" y="6592"/>
                  </a:cubicBezTo>
                  <a:cubicBezTo>
                    <a:pt x="1011" y="6592"/>
                    <a:pt x="1005" y="6561"/>
                    <a:pt x="994" y="6529"/>
                  </a:cubicBezTo>
                  <a:cubicBezTo>
                    <a:pt x="983" y="6497"/>
                    <a:pt x="972" y="6465"/>
                    <a:pt x="938" y="6465"/>
                  </a:cubicBezTo>
                  <a:cubicBezTo>
                    <a:pt x="923" y="6465"/>
                    <a:pt x="909" y="6468"/>
                    <a:pt x="892" y="6476"/>
                  </a:cubicBezTo>
                  <a:lnTo>
                    <a:pt x="895" y="6568"/>
                  </a:lnTo>
                  <a:cubicBezTo>
                    <a:pt x="849" y="6543"/>
                    <a:pt x="824" y="6458"/>
                    <a:pt x="796" y="6458"/>
                  </a:cubicBezTo>
                  <a:cubicBezTo>
                    <a:pt x="786" y="6458"/>
                    <a:pt x="775" y="6468"/>
                    <a:pt x="764" y="6497"/>
                  </a:cubicBezTo>
                  <a:cubicBezTo>
                    <a:pt x="704" y="6451"/>
                    <a:pt x="849" y="6366"/>
                    <a:pt x="722" y="6355"/>
                  </a:cubicBezTo>
                  <a:lnTo>
                    <a:pt x="722" y="6355"/>
                  </a:lnTo>
                  <a:cubicBezTo>
                    <a:pt x="701" y="6401"/>
                    <a:pt x="651" y="6440"/>
                    <a:pt x="608" y="6455"/>
                  </a:cubicBezTo>
                  <a:cubicBezTo>
                    <a:pt x="569" y="6419"/>
                    <a:pt x="626" y="6359"/>
                    <a:pt x="658" y="6359"/>
                  </a:cubicBezTo>
                  <a:cubicBezTo>
                    <a:pt x="647" y="6355"/>
                    <a:pt x="637" y="6355"/>
                    <a:pt x="629" y="6355"/>
                  </a:cubicBezTo>
                  <a:cubicBezTo>
                    <a:pt x="566" y="6355"/>
                    <a:pt x="538" y="6408"/>
                    <a:pt x="513" y="6462"/>
                  </a:cubicBezTo>
                  <a:cubicBezTo>
                    <a:pt x="489" y="6514"/>
                    <a:pt x="467" y="6568"/>
                    <a:pt x="421" y="6568"/>
                  </a:cubicBezTo>
                  <a:cubicBezTo>
                    <a:pt x="404" y="6568"/>
                    <a:pt x="382" y="6561"/>
                    <a:pt x="354" y="6540"/>
                  </a:cubicBezTo>
                  <a:cubicBezTo>
                    <a:pt x="414" y="6479"/>
                    <a:pt x="322" y="6370"/>
                    <a:pt x="442" y="6370"/>
                  </a:cubicBezTo>
                  <a:lnTo>
                    <a:pt x="460" y="6370"/>
                  </a:lnTo>
                  <a:cubicBezTo>
                    <a:pt x="450" y="6362"/>
                    <a:pt x="442" y="6359"/>
                    <a:pt x="432" y="6359"/>
                  </a:cubicBezTo>
                  <a:cubicBezTo>
                    <a:pt x="410" y="6359"/>
                    <a:pt x="389" y="6373"/>
                    <a:pt x="365" y="6387"/>
                  </a:cubicBezTo>
                  <a:cubicBezTo>
                    <a:pt x="340" y="6401"/>
                    <a:pt x="319" y="6416"/>
                    <a:pt x="293" y="6416"/>
                  </a:cubicBezTo>
                  <a:cubicBezTo>
                    <a:pt x="276" y="6416"/>
                    <a:pt x="262" y="6408"/>
                    <a:pt x="244" y="6380"/>
                  </a:cubicBezTo>
                  <a:lnTo>
                    <a:pt x="244" y="6380"/>
                  </a:lnTo>
                  <a:lnTo>
                    <a:pt x="283" y="6504"/>
                  </a:lnTo>
                  <a:cubicBezTo>
                    <a:pt x="255" y="6504"/>
                    <a:pt x="230" y="6455"/>
                    <a:pt x="213" y="6434"/>
                  </a:cubicBezTo>
                  <a:lnTo>
                    <a:pt x="208" y="6529"/>
                  </a:lnTo>
                  <a:cubicBezTo>
                    <a:pt x="255" y="6646"/>
                    <a:pt x="315" y="6755"/>
                    <a:pt x="375" y="6861"/>
                  </a:cubicBezTo>
                  <a:cubicBezTo>
                    <a:pt x="378" y="6872"/>
                    <a:pt x="386" y="6875"/>
                    <a:pt x="389" y="6886"/>
                  </a:cubicBezTo>
                  <a:cubicBezTo>
                    <a:pt x="460" y="6999"/>
                    <a:pt x="534" y="7105"/>
                    <a:pt x="608" y="7219"/>
                  </a:cubicBezTo>
                  <a:cubicBezTo>
                    <a:pt x="736" y="7208"/>
                    <a:pt x="863" y="7190"/>
                    <a:pt x="987" y="7186"/>
                  </a:cubicBezTo>
                  <a:cubicBezTo>
                    <a:pt x="977" y="7070"/>
                    <a:pt x="1241" y="7134"/>
                    <a:pt x="1185" y="6967"/>
                  </a:cubicBezTo>
                  <a:lnTo>
                    <a:pt x="1185" y="6967"/>
                  </a:lnTo>
                  <a:lnTo>
                    <a:pt x="1174" y="6981"/>
                  </a:lnTo>
                  <a:cubicBezTo>
                    <a:pt x="1093" y="6981"/>
                    <a:pt x="1168" y="6854"/>
                    <a:pt x="1235" y="6854"/>
                  </a:cubicBezTo>
                  <a:lnTo>
                    <a:pt x="1241" y="6854"/>
                  </a:lnTo>
                  <a:cubicBezTo>
                    <a:pt x="1185" y="6917"/>
                    <a:pt x="1408" y="7010"/>
                    <a:pt x="1238" y="7059"/>
                  </a:cubicBezTo>
                  <a:cubicBezTo>
                    <a:pt x="1287" y="7080"/>
                    <a:pt x="1341" y="7102"/>
                    <a:pt x="1387" y="7116"/>
                  </a:cubicBezTo>
                  <a:cubicBezTo>
                    <a:pt x="1429" y="7197"/>
                    <a:pt x="1478" y="7229"/>
                    <a:pt x="1528" y="7229"/>
                  </a:cubicBezTo>
                  <a:cubicBezTo>
                    <a:pt x="1574" y="7229"/>
                    <a:pt x="1620" y="7204"/>
                    <a:pt x="1669" y="7176"/>
                  </a:cubicBezTo>
                  <a:cubicBezTo>
                    <a:pt x="1768" y="7113"/>
                    <a:pt x="1860" y="7010"/>
                    <a:pt x="1977" y="7010"/>
                  </a:cubicBezTo>
                  <a:lnTo>
                    <a:pt x="1995" y="7010"/>
                  </a:lnTo>
                  <a:cubicBezTo>
                    <a:pt x="1981" y="7006"/>
                    <a:pt x="1963" y="6992"/>
                    <a:pt x="1959" y="6981"/>
                  </a:cubicBezTo>
                  <a:lnTo>
                    <a:pt x="1959" y="6981"/>
                  </a:lnTo>
                  <a:cubicBezTo>
                    <a:pt x="1966" y="6985"/>
                    <a:pt x="1974" y="6985"/>
                    <a:pt x="1981" y="6985"/>
                  </a:cubicBezTo>
                  <a:cubicBezTo>
                    <a:pt x="2087" y="6985"/>
                    <a:pt x="2168" y="6922"/>
                    <a:pt x="2232" y="6858"/>
                  </a:cubicBezTo>
                  <a:cubicBezTo>
                    <a:pt x="2296" y="6794"/>
                    <a:pt x="2341" y="6731"/>
                    <a:pt x="2369" y="6731"/>
                  </a:cubicBezTo>
                  <a:cubicBezTo>
                    <a:pt x="2369" y="6731"/>
                    <a:pt x="2371" y="6731"/>
                    <a:pt x="2372" y="6732"/>
                  </a:cubicBezTo>
                  <a:lnTo>
                    <a:pt x="2372" y="6732"/>
                  </a:lnTo>
                  <a:lnTo>
                    <a:pt x="2341" y="6646"/>
                  </a:lnTo>
                  <a:lnTo>
                    <a:pt x="2341" y="6646"/>
                  </a:lnTo>
                  <a:cubicBezTo>
                    <a:pt x="2412" y="6659"/>
                    <a:pt x="2462" y="6667"/>
                    <a:pt x="2504" y="6667"/>
                  </a:cubicBezTo>
                  <a:cubicBezTo>
                    <a:pt x="2585" y="6667"/>
                    <a:pt x="2627" y="6631"/>
                    <a:pt x="2709" y="6518"/>
                  </a:cubicBezTo>
                  <a:cubicBezTo>
                    <a:pt x="2699" y="6507"/>
                    <a:pt x="2663" y="6497"/>
                    <a:pt x="2677" y="6472"/>
                  </a:cubicBezTo>
                  <a:lnTo>
                    <a:pt x="2677" y="6472"/>
                  </a:lnTo>
                  <a:cubicBezTo>
                    <a:pt x="2712" y="6479"/>
                    <a:pt x="2748" y="6490"/>
                    <a:pt x="2787" y="6490"/>
                  </a:cubicBezTo>
                  <a:cubicBezTo>
                    <a:pt x="2833" y="6490"/>
                    <a:pt x="2879" y="6476"/>
                    <a:pt x="2935" y="6419"/>
                  </a:cubicBezTo>
                  <a:lnTo>
                    <a:pt x="2914" y="6401"/>
                  </a:lnTo>
                  <a:lnTo>
                    <a:pt x="3077" y="6267"/>
                  </a:lnTo>
                  <a:cubicBezTo>
                    <a:pt x="2981" y="6168"/>
                    <a:pt x="3073" y="6140"/>
                    <a:pt x="3162" y="6094"/>
                  </a:cubicBezTo>
                  <a:cubicBezTo>
                    <a:pt x="3264" y="6052"/>
                    <a:pt x="3367" y="5984"/>
                    <a:pt x="3264" y="5867"/>
                  </a:cubicBezTo>
                  <a:lnTo>
                    <a:pt x="3264" y="5867"/>
                  </a:lnTo>
                  <a:cubicBezTo>
                    <a:pt x="3272" y="5871"/>
                    <a:pt x="3278" y="5871"/>
                    <a:pt x="3285" y="5871"/>
                  </a:cubicBezTo>
                  <a:cubicBezTo>
                    <a:pt x="3370" y="5871"/>
                    <a:pt x="3469" y="5779"/>
                    <a:pt x="3544" y="5747"/>
                  </a:cubicBezTo>
                  <a:cubicBezTo>
                    <a:pt x="3533" y="5737"/>
                    <a:pt x="3526" y="5726"/>
                    <a:pt x="3523" y="5716"/>
                  </a:cubicBezTo>
                  <a:lnTo>
                    <a:pt x="3536" y="5716"/>
                  </a:lnTo>
                  <a:cubicBezTo>
                    <a:pt x="3693" y="5716"/>
                    <a:pt x="3608" y="5482"/>
                    <a:pt x="3671" y="5422"/>
                  </a:cubicBezTo>
                  <a:cubicBezTo>
                    <a:pt x="3685" y="5411"/>
                    <a:pt x="3696" y="5407"/>
                    <a:pt x="3710" y="5407"/>
                  </a:cubicBezTo>
                  <a:cubicBezTo>
                    <a:pt x="3745" y="5407"/>
                    <a:pt x="3766" y="5443"/>
                    <a:pt x="3788" y="5479"/>
                  </a:cubicBezTo>
                  <a:cubicBezTo>
                    <a:pt x="3738" y="5323"/>
                    <a:pt x="4053" y="5238"/>
                    <a:pt x="4032" y="5174"/>
                  </a:cubicBezTo>
                  <a:cubicBezTo>
                    <a:pt x="4060" y="5086"/>
                    <a:pt x="3943" y="5100"/>
                    <a:pt x="3894" y="5050"/>
                  </a:cubicBezTo>
                  <a:cubicBezTo>
                    <a:pt x="3908" y="5029"/>
                    <a:pt x="3929" y="5019"/>
                    <a:pt x="3951" y="5019"/>
                  </a:cubicBezTo>
                  <a:cubicBezTo>
                    <a:pt x="3972" y="5019"/>
                    <a:pt x="3993" y="5029"/>
                    <a:pt x="4014" y="5037"/>
                  </a:cubicBezTo>
                  <a:cubicBezTo>
                    <a:pt x="4035" y="5047"/>
                    <a:pt x="4057" y="5054"/>
                    <a:pt x="4070" y="5054"/>
                  </a:cubicBezTo>
                  <a:cubicBezTo>
                    <a:pt x="4088" y="5054"/>
                    <a:pt x="4096" y="5037"/>
                    <a:pt x="4081" y="4965"/>
                  </a:cubicBezTo>
                  <a:lnTo>
                    <a:pt x="4081" y="4965"/>
                  </a:lnTo>
                  <a:cubicBezTo>
                    <a:pt x="4067" y="4976"/>
                    <a:pt x="4049" y="4994"/>
                    <a:pt x="4039" y="4994"/>
                  </a:cubicBezTo>
                  <a:cubicBezTo>
                    <a:pt x="4035" y="4994"/>
                    <a:pt x="4032" y="4994"/>
                    <a:pt x="4028" y="4986"/>
                  </a:cubicBezTo>
                  <a:cubicBezTo>
                    <a:pt x="4028" y="4913"/>
                    <a:pt x="3760" y="4704"/>
                    <a:pt x="3837" y="4668"/>
                  </a:cubicBezTo>
                  <a:lnTo>
                    <a:pt x="3837" y="4668"/>
                  </a:lnTo>
                  <a:lnTo>
                    <a:pt x="3879" y="4722"/>
                  </a:lnTo>
                  <a:cubicBezTo>
                    <a:pt x="3975" y="4637"/>
                    <a:pt x="3742" y="4431"/>
                    <a:pt x="3879" y="4431"/>
                  </a:cubicBezTo>
                  <a:cubicBezTo>
                    <a:pt x="3890" y="4431"/>
                    <a:pt x="3900" y="4431"/>
                    <a:pt x="3912" y="4435"/>
                  </a:cubicBezTo>
                  <a:lnTo>
                    <a:pt x="3996" y="4460"/>
                  </a:lnTo>
                  <a:cubicBezTo>
                    <a:pt x="3922" y="4240"/>
                    <a:pt x="4042" y="4386"/>
                    <a:pt x="3975" y="4173"/>
                  </a:cubicBezTo>
                  <a:lnTo>
                    <a:pt x="3957" y="4167"/>
                  </a:lnTo>
                  <a:cubicBezTo>
                    <a:pt x="3990" y="4085"/>
                    <a:pt x="3884" y="4032"/>
                    <a:pt x="4028" y="4000"/>
                  </a:cubicBezTo>
                  <a:lnTo>
                    <a:pt x="4042" y="4028"/>
                  </a:lnTo>
                  <a:cubicBezTo>
                    <a:pt x="4063" y="3922"/>
                    <a:pt x="4053" y="3912"/>
                    <a:pt x="4049" y="3798"/>
                  </a:cubicBezTo>
                  <a:cubicBezTo>
                    <a:pt x="4063" y="3795"/>
                    <a:pt x="4091" y="3735"/>
                    <a:pt x="4060" y="3718"/>
                  </a:cubicBezTo>
                  <a:cubicBezTo>
                    <a:pt x="4184" y="3713"/>
                    <a:pt x="4102" y="3455"/>
                    <a:pt x="4091" y="3410"/>
                  </a:cubicBezTo>
                  <a:lnTo>
                    <a:pt x="4091" y="3410"/>
                  </a:lnTo>
                  <a:cubicBezTo>
                    <a:pt x="4085" y="3449"/>
                    <a:pt x="4070" y="3463"/>
                    <a:pt x="4053" y="3463"/>
                  </a:cubicBezTo>
                  <a:cubicBezTo>
                    <a:pt x="4032" y="3463"/>
                    <a:pt x="4003" y="3449"/>
                    <a:pt x="3979" y="3434"/>
                  </a:cubicBezTo>
                  <a:cubicBezTo>
                    <a:pt x="4074" y="3378"/>
                    <a:pt x="4081" y="3339"/>
                    <a:pt x="3996" y="3275"/>
                  </a:cubicBezTo>
                  <a:cubicBezTo>
                    <a:pt x="4145" y="3243"/>
                    <a:pt x="4300" y="3212"/>
                    <a:pt x="4282" y="3056"/>
                  </a:cubicBezTo>
                  <a:lnTo>
                    <a:pt x="4282" y="3056"/>
                  </a:lnTo>
                  <a:cubicBezTo>
                    <a:pt x="4269" y="3088"/>
                    <a:pt x="4258" y="3116"/>
                    <a:pt x="4233" y="3116"/>
                  </a:cubicBezTo>
                  <a:lnTo>
                    <a:pt x="4226" y="3116"/>
                  </a:lnTo>
                  <a:cubicBezTo>
                    <a:pt x="4194" y="3098"/>
                    <a:pt x="4219" y="3067"/>
                    <a:pt x="4230" y="3045"/>
                  </a:cubicBezTo>
                  <a:lnTo>
                    <a:pt x="4226" y="3045"/>
                  </a:lnTo>
                  <a:cubicBezTo>
                    <a:pt x="4209" y="3045"/>
                    <a:pt x="4198" y="3056"/>
                    <a:pt x="4184" y="3067"/>
                  </a:cubicBezTo>
                  <a:cubicBezTo>
                    <a:pt x="4173" y="3073"/>
                    <a:pt x="4155" y="3084"/>
                    <a:pt x="4130" y="3084"/>
                  </a:cubicBezTo>
                  <a:lnTo>
                    <a:pt x="4124" y="3084"/>
                  </a:lnTo>
                  <a:cubicBezTo>
                    <a:pt x="4258" y="2961"/>
                    <a:pt x="4102" y="2915"/>
                    <a:pt x="4113" y="2759"/>
                  </a:cubicBezTo>
                  <a:lnTo>
                    <a:pt x="4113" y="2759"/>
                  </a:lnTo>
                  <a:cubicBezTo>
                    <a:pt x="4099" y="2787"/>
                    <a:pt x="4085" y="2794"/>
                    <a:pt x="4067" y="2794"/>
                  </a:cubicBezTo>
                  <a:cubicBezTo>
                    <a:pt x="4046" y="2794"/>
                    <a:pt x="4018" y="2784"/>
                    <a:pt x="3990" y="2780"/>
                  </a:cubicBezTo>
                  <a:cubicBezTo>
                    <a:pt x="4155" y="2727"/>
                    <a:pt x="3791" y="2642"/>
                    <a:pt x="4018" y="2624"/>
                  </a:cubicBezTo>
                  <a:cubicBezTo>
                    <a:pt x="3809" y="2402"/>
                    <a:pt x="3727" y="1970"/>
                    <a:pt x="3536" y="1952"/>
                  </a:cubicBezTo>
                  <a:lnTo>
                    <a:pt x="3530" y="1952"/>
                  </a:lnTo>
                  <a:cubicBezTo>
                    <a:pt x="3480" y="1952"/>
                    <a:pt x="3519" y="1843"/>
                    <a:pt x="3494" y="1804"/>
                  </a:cubicBezTo>
                  <a:lnTo>
                    <a:pt x="3494" y="1804"/>
                  </a:lnTo>
                  <a:lnTo>
                    <a:pt x="3441" y="1850"/>
                  </a:lnTo>
                  <a:cubicBezTo>
                    <a:pt x="3473" y="1666"/>
                    <a:pt x="3423" y="1740"/>
                    <a:pt x="3430" y="1532"/>
                  </a:cubicBezTo>
                  <a:lnTo>
                    <a:pt x="3430" y="1532"/>
                  </a:lnTo>
                  <a:cubicBezTo>
                    <a:pt x="3406" y="1609"/>
                    <a:pt x="3370" y="1631"/>
                    <a:pt x="3314" y="1631"/>
                  </a:cubicBezTo>
                  <a:cubicBezTo>
                    <a:pt x="3296" y="1631"/>
                    <a:pt x="3278" y="1631"/>
                    <a:pt x="3261" y="1627"/>
                  </a:cubicBezTo>
                  <a:cubicBezTo>
                    <a:pt x="3282" y="1570"/>
                    <a:pt x="3296" y="1511"/>
                    <a:pt x="3306" y="1451"/>
                  </a:cubicBezTo>
                  <a:lnTo>
                    <a:pt x="3306" y="1451"/>
                  </a:lnTo>
                  <a:lnTo>
                    <a:pt x="3208" y="1503"/>
                  </a:lnTo>
                  <a:cubicBezTo>
                    <a:pt x="3211" y="1447"/>
                    <a:pt x="3169" y="1418"/>
                    <a:pt x="3120" y="1397"/>
                  </a:cubicBezTo>
                  <a:cubicBezTo>
                    <a:pt x="3151" y="1345"/>
                    <a:pt x="3141" y="1291"/>
                    <a:pt x="3126" y="1245"/>
                  </a:cubicBezTo>
                  <a:cubicBezTo>
                    <a:pt x="3094" y="1178"/>
                    <a:pt x="3066" y="1136"/>
                    <a:pt x="3084" y="1100"/>
                  </a:cubicBezTo>
                  <a:lnTo>
                    <a:pt x="3084" y="1100"/>
                  </a:lnTo>
                  <a:cubicBezTo>
                    <a:pt x="3059" y="1115"/>
                    <a:pt x="3042" y="1118"/>
                    <a:pt x="3027" y="1118"/>
                  </a:cubicBezTo>
                  <a:cubicBezTo>
                    <a:pt x="2999" y="1118"/>
                    <a:pt x="2988" y="1100"/>
                    <a:pt x="2978" y="1079"/>
                  </a:cubicBezTo>
                  <a:cubicBezTo>
                    <a:pt x="2967" y="1061"/>
                    <a:pt x="2957" y="1040"/>
                    <a:pt x="2935" y="1040"/>
                  </a:cubicBezTo>
                  <a:cubicBezTo>
                    <a:pt x="2924" y="1040"/>
                    <a:pt x="2907" y="1047"/>
                    <a:pt x="2886" y="1061"/>
                  </a:cubicBezTo>
                  <a:cubicBezTo>
                    <a:pt x="2886" y="1036"/>
                    <a:pt x="2882" y="1008"/>
                    <a:pt x="2875" y="984"/>
                  </a:cubicBezTo>
                  <a:cubicBezTo>
                    <a:pt x="2935" y="941"/>
                    <a:pt x="2992" y="891"/>
                    <a:pt x="2935" y="885"/>
                  </a:cubicBezTo>
                  <a:lnTo>
                    <a:pt x="2929" y="881"/>
                  </a:lnTo>
                  <a:lnTo>
                    <a:pt x="2854" y="941"/>
                  </a:lnTo>
                  <a:cubicBezTo>
                    <a:pt x="2833" y="896"/>
                    <a:pt x="2794" y="853"/>
                    <a:pt x="2773" y="839"/>
                  </a:cubicBezTo>
                  <a:cubicBezTo>
                    <a:pt x="2784" y="839"/>
                    <a:pt x="2794" y="839"/>
                    <a:pt x="2805" y="832"/>
                  </a:cubicBezTo>
                  <a:lnTo>
                    <a:pt x="2762" y="832"/>
                  </a:lnTo>
                  <a:cubicBezTo>
                    <a:pt x="2720" y="832"/>
                    <a:pt x="2695" y="821"/>
                    <a:pt x="2677" y="778"/>
                  </a:cubicBezTo>
                  <a:lnTo>
                    <a:pt x="2670" y="778"/>
                  </a:lnTo>
                  <a:cubicBezTo>
                    <a:pt x="2575" y="778"/>
                    <a:pt x="2521" y="700"/>
                    <a:pt x="2469" y="620"/>
                  </a:cubicBezTo>
                  <a:cubicBezTo>
                    <a:pt x="2423" y="552"/>
                    <a:pt x="2369" y="488"/>
                    <a:pt x="2288" y="488"/>
                  </a:cubicBezTo>
                  <a:cubicBezTo>
                    <a:pt x="2267" y="488"/>
                    <a:pt x="2242" y="492"/>
                    <a:pt x="2217" y="503"/>
                  </a:cubicBezTo>
                  <a:cubicBezTo>
                    <a:pt x="2253" y="503"/>
                    <a:pt x="2288" y="506"/>
                    <a:pt x="2284" y="538"/>
                  </a:cubicBezTo>
                  <a:cubicBezTo>
                    <a:pt x="2144" y="471"/>
                    <a:pt x="1970" y="524"/>
                    <a:pt x="1906" y="432"/>
                  </a:cubicBezTo>
                  <a:lnTo>
                    <a:pt x="1938" y="354"/>
                  </a:lnTo>
                  <a:cubicBezTo>
                    <a:pt x="1850" y="284"/>
                    <a:pt x="1775" y="220"/>
                    <a:pt x="1690" y="202"/>
                  </a:cubicBezTo>
                  <a:lnTo>
                    <a:pt x="1712" y="114"/>
                  </a:lnTo>
                  <a:cubicBezTo>
                    <a:pt x="1620" y="110"/>
                    <a:pt x="1465" y="0"/>
                    <a:pt x="134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791;p62">
              <a:extLst>
                <a:ext uri="{FF2B5EF4-FFF2-40B4-BE49-F238E27FC236}">
                  <a16:creationId xmlns:a16="http://schemas.microsoft.com/office/drawing/2014/main" id="{20C44C46-B329-4E22-BA4E-F43901DDA8CF}"/>
                </a:ext>
              </a:extLst>
            </p:cNvPr>
            <p:cNvSpPr/>
            <p:nvPr/>
          </p:nvSpPr>
          <p:spPr>
            <a:xfrm>
              <a:off x="7128133" y="2218039"/>
              <a:ext cx="62303" cy="105083"/>
            </a:xfrm>
            <a:custGeom>
              <a:avLst/>
              <a:gdLst/>
              <a:ahLst/>
              <a:cxnLst/>
              <a:rect l="l" t="t" r="r" b="b"/>
              <a:pathLst>
                <a:path w="3370" h="5684" extrusionOk="0">
                  <a:moveTo>
                    <a:pt x="113" y="1"/>
                  </a:moveTo>
                  <a:lnTo>
                    <a:pt x="113" y="1"/>
                  </a:lnTo>
                  <a:cubicBezTo>
                    <a:pt x="74" y="4"/>
                    <a:pt x="49" y="43"/>
                    <a:pt x="10" y="68"/>
                  </a:cubicBezTo>
                  <a:cubicBezTo>
                    <a:pt x="10" y="85"/>
                    <a:pt x="3" y="103"/>
                    <a:pt x="3" y="118"/>
                  </a:cubicBezTo>
                  <a:lnTo>
                    <a:pt x="3" y="128"/>
                  </a:lnTo>
                  <a:cubicBezTo>
                    <a:pt x="3" y="135"/>
                    <a:pt x="0" y="146"/>
                    <a:pt x="0" y="149"/>
                  </a:cubicBezTo>
                  <a:cubicBezTo>
                    <a:pt x="49" y="139"/>
                    <a:pt x="95" y="124"/>
                    <a:pt x="123" y="103"/>
                  </a:cubicBezTo>
                  <a:lnTo>
                    <a:pt x="155" y="96"/>
                  </a:lnTo>
                  <a:lnTo>
                    <a:pt x="159" y="92"/>
                  </a:lnTo>
                  <a:cubicBezTo>
                    <a:pt x="170" y="85"/>
                    <a:pt x="177" y="82"/>
                    <a:pt x="180" y="68"/>
                  </a:cubicBezTo>
                  <a:lnTo>
                    <a:pt x="180" y="68"/>
                  </a:lnTo>
                  <a:cubicBezTo>
                    <a:pt x="166" y="82"/>
                    <a:pt x="144" y="89"/>
                    <a:pt x="123" y="89"/>
                  </a:cubicBezTo>
                  <a:cubicBezTo>
                    <a:pt x="95" y="89"/>
                    <a:pt x="64" y="79"/>
                    <a:pt x="43" y="64"/>
                  </a:cubicBezTo>
                  <a:lnTo>
                    <a:pt x="113" y="1"/>
                  </a:lnTo>
                  <a:close/>
                  <a:moveTo>
                    <a:pt x="3356" y="2016"/>
                  </a:moveTo>
                  <a:lnTo>
                    <a:pt x="3356" y="2016"/>
                  </a:lnTo>
                  <a:cubicBezTo>
                    <a:pt x="3359" y="2034"/>
                    <a:pt x="3356" y="2044"/>
                    <a:pt x="3348" y="2055"/>
                  </a:cubicBezTo>
                  <a:cubicBezTo>
                    <a:pt x="3370" y="2038"/>
                    <a:pt x="3366" y="2034"/>
                    <a:pt x="3356" y="2016"/>
                  </a:cubicBezTo>
                  <a:close/>
                  <a:moveTo>
                    <a:pt x="1535" y="5680"/>
                  </a:moveTo>
                  <a:lnTo>
                    <a:pt x="1548" y="5683"/>
                  </a:lnTo>
                  <a:lnTo>
                    <a:pt x="1548" y="5683"/>
                  </a:lnTo>
                  <a:cubicBezTo>
                    <a:pt x="1544" y="5682"/>
                    <a:pt x="1539" y="5680"/>
                    <a:pt x="1535" y="5680"/>
                  </a:cubicBezTo>
                  <a:close/>
                  <a:moveTo>
                    <a:pt x="1548" y="5683"/>
                  </a:moveTo>
                  <a:lnTo>
                    <a:pt x="1548" y="5683"/>
                  </a:lnTo>
                  <a:cubicBezTo>
                    <a:pt x="1550" y="5683"/>
                    <a:pt x="1551" y="5684"/>
                    <a:pt x="1552" y="5684"/>
                  </a:cubicBezTo>
                  <a:lnTo>
                    <a:pt x="1548" y="5683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792;p62">
              <a:extLst>
                <a:ext uri="{FF2B5EF4-FFF2-40B4-BE49-F238E27FC236}">
                  <a16:creationId xmlns:a16="http://schemas.microsoft.com/office/drawing/2014/main" id="{4C0E95AA-7319-468C-A857-DF2537FFBF29}"/>
                </a:ext>
              </a:extLst>
            </p:cNvPr>
            <p:cNvSpPr/>
            <p:nvPr/>
          </p:nvSpPr>
          <p:spPr>
            <a:xfrm>
              <a:off x="7193249" y="2272690"/>
              <a:ext cx="924" cy="296"/>
            </a:xfrm>
            <a:custGeom>
              <a:avLst/>
              <a:gdLst/>
              <a:ahLst/>
              <a:cxnLst/>
              <a:rect l="l" t="t" r="r" b="b"/>
              <a:pathLst>
                <a:path w="50" h="1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2"/>
                    <a:pt x="17" y="15"/>
                    <a:pt x="28" y="15"/>
                  </a:cubicBezTo>
                  <a:cubicBezTo>
                    <a:pt x="35" y="15"/>
                    <a:pt x="43" y="12"/>
                    <a:pt x="50" y="8"/>
                  </a:cubicBezTo>
                  <a:cubicBezTo>
                    <a:pt x="32" y="8"/>
                    <a:pt x="14" y="8"/>
                    <a:pt x="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793;p62">
              <a:extLst>
                <a:ext uri="{FF2B5EF4-FFF2-40B4-BE49-F238E27FC236}">
                  <a16:creationId xmlns:a16="http://schemas.microsoft.com/office/drawing/2014/main" id="{694F1F9B-C72E-4155-9271-B3EE41BB1B9C}"/>
                </a:ext>
              </a:extLst>
            </p:cNvPr>
            <p:cNvSpPr/>
            <p:nvPr/>
          </p:nvSpPr>
          <p:spPr>
            <a:xfrm>
              <a:off x="7164333" y="2320297"/>
              <a:ext cx="296" cy="222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" y="1"/>
                  </a:moveTo>
                  <a:cubicBezTo>
                    <a:pt x="4" y="4"/>
                    <a:pt x="8" y="8"/>
                    <a:pt x="11" y="11"/>
                  </a:cubicBezTo>
                  <a:lnTo>
                    <a:pt x="15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794;p62">
              <a:extLst>
                <a:ext uri="{FF2B5EF4-FFF2-40B4-BE49-F238E27FC236}">
                  <a16:creationId xmlns:a16="http://schemas.microsoft.com/office/drawing/2014/main" id="{2F42FEA4-EFA5-4728-B44D-AB28DF2C726E}"/>
                </a:ext>
              </a:extLst>
            </p:cNvPr>
            <p:cNvSpPr/>
            <p:nvPr/>
          </p:nvSpPr>
          <p:spPr>
            <a:xfrm>
              <a:off x="7154534" y="2227061"/>
              <a:ext cx="924" cy="684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50" y="1"/>
                  </a:moveTo>
                  <a:cubicBezTo>
                    <a:pt x="40" y="15"/>
                    <a:pt x="22" y="29"/>
                    <a:pt x="1" y="36"/>
                  </a:cubicBezTo>
                  <a:lnTo>
                    <a:pt x="4" y="36"/>
                  </a:lnTo>
                  <a:cubicBezTo>
                    <a:pt x="32" y="36"/>
                    <a:pt x="46" y="22"/>
                    <a:pt x="5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795;p62">
              <a:extLst>
                <a:ext uri="{FF2B5EF4-FFF2-40B4-BE49-F238E27FC236}">
                  <a16:creationId xmlns:a16="http://schemas.microsoft.com/office/drawing/2014/main" id="{C463A4AD-27C8-48AF-AE65-3F916BE8D335}"/>
                </a:ext>
              </a:extLst>
            </p:cNvPr>
            <p:cNvSpPr/>
            <p:nvPr/>
          </p:nvSpPr>
          <p:spPr>
            <a:xfrm>
              <a:off x="7134715" y="2217651"/>
              <a:ext cx="2052" cy="1257"/>
            </a:xfrm>
            <a:custGeom>
              <a:avLst/>
              <a:gdLst/>
              <a:ahLst/>
              <a:cxnLst/>
              <a:rect l="l" t="t" r="r" b="b"/>
              <a:pathLst>
                <a:path w="111" h="68" extrusionOk="0">
                  <a:moveTo>
                    <a:pt x="12" y="0"/>
                  </a:moveTo>
                  <a:cubicBezTo>
                    <a:pt x="1" y="33"/>
                    <a:pt x="33" y="43"/>
                    <a:pt x="57" y="64"/>
                  </a:cubicBezTo>
                  <a:cubicBezTo>
                    <a:pt x="64" y="67"/>
                    <a:pt x="68" y="67"/>
                    <a:pt x="75" y="67"/>
                  </a:cubicBezTo>
                  <a:cubicBezTo>
                    <a:pt x="96" y="67"/>
                    <a:pt x="111" y="50"/>
                    <a:pt x="100" y="2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796;p62">
              <a:extLst>
                <a:ext uri="{FF2B5EF4-FFF2-40B4-BE49-F238E27FC236}">
                  <a16:creationId xmlns:a16="http://schemas.microsoft.com/office/drawing/2014/main" id="{3BA209A4-36CE-47E2-9B66-F17E968D59A4}"/>
                </a:ext>
              </a:extLst>
            </p:cNvPr>
            <p:cNvSpPr/>
            <p:nvPr/>
          </p:nvSpPr>
          <p:spPr>
            <a:xfrm>
              <a:off x="7130796" y="2221626"/>
              <a:ext cx="887" cy="2200"/>
            </a:xfrm>
            <a:custGeom>
              <a:avLst/>
              <a:gdLst/>
              <a:ahLst/>
              <a:cxnLst/>
              <a:rect l="l" t="t" r="r" b="b"/>
              <a:pathLst>
                <a:path w="48" h="119" extrusionOk="0">
                  <a:moveTo>
                    <a:pt x="26" y="1"/>
                  </a:moveTo>
                  <a:cubicBezTo>
                    <a:pt x="18" y="37"/>
                    <a:pt x="22" y="58"/>
                    <a:pt x="0" y="79"/>
                  </a:cubicBezTo>
                  <a:lnTo>
                    <a:pt x="47" y="11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797;p62">
              <a:extLst>
                <a:ext uri="{FF2B5EF4-FFF2-40B4-BE49-F238E27FC236}">
                  <a16:creationId xmlns:a16="http://schemas.microsoft.com/office/drawing/2014/main" id="{FAED85AA-56B4-40DB-A622-D3A31F638399}"/>
                </a:ext>
              </a:extLst>
            </p:cNvPr>
            <p:cNvSpPr/>
            <p:nvPr/>
          </p:nvSpPr>
          <p:spPr>
            <a:xfrm>
              <a:off x="7133939" y="2222957"/>
              <a:ext cx="3550" cy="1590"/>
            </a:xfrm>
            <a:custGeom>
              <a:avLst/>
              <a:gdLst/>
              <a:ahLst/>
              <a:cxnLst/>
              <a:rect l="l" t="t" r="r" b="b"/>
              <a:pathLst>
                <a:path w="192" h="86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32"/>
                    <a:pt x="85" y="49"/>
                    <a:pt x="96" y="85"/>
                  </a:cubicBezTo>
                  <a:lnTo>
                    <a:pt x="99" y="85"/>
                  </a:lnTo>
                  <a:cubicBezTo>
                    <a:pt x="191" y="85"/>
                    <a:pt x="82" y="32"/>
                    <a:pt x="7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798;p62">
              <a:extLst>
                <a:ext uri="{FF2B5EF4-FFF2-40B4-BE49-F238E27FC236}">
                  <a16:creationId xmlns:a16="http://schemas.microsoft.com/office/drawing/2014/main" id="{AF677335-6E04-4525-A8BA-1894275D8127}"/>
                </a:ext>
              </a:extLst>
            </p:cNvPr>
            <p:cNvSpPr/>
            <p:nvPr/>
          </p:nvSpPr>
          <p:spPr>
            <a:xfrm>
              <a:off x="7158066" y="2219223"/>
              <a:ext cx="1128" cy="3476"/>
            </a:xfrm>
            <a:custGeom>
              <a:avLst/>
              <a:gdLst/>
              <a:ahLst/>
              <a:cxnLst/>
              <a:rect l="l" t="t" r="r" b="b"/>
              <a:pathLst>
                <a:path w="61" h="188" extrusionOk="0">
                  <a:moveTo>
                    <a:pt x="61" y="0"/>
                  </a:moveTo>
                  <a:lnTo>
                    <a:pt x="15" y="131"/>
                  </a:lnTo>
                  <a:lnTo>
                    <a:pt x="0" y="181"/>
                  </a:lnTo>
                  <a:lnTo>
                    <a:pt x="22" y="188"/>
                  </a:lnTo>
                  <a:lnTo>
                    <a:pt x="32" y="13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799;p62">
              <a:extLst>
                <a:ext uri="{FF2B5EF4-FFF2-40B4-BE49-F238E27FC236}">
                  <a16:creationId xmlns:a16="http://schemas.microsoft.com/office/drawing/2014/main" id="{03004B8F-9D3C-4091-8850-9B33EE358C73}"/>
                </a:ext>
              </a:extLst>
            </p:cNvPr>
            <p:cNvSpPr/>
            <p:nvPr/>
          </p:nvSpPr>
          <p:spPr>
            <a:xfrm>
              <a:off x="7169713" y="2236416"/>
              <a:ext cx="3605" cy="2755"/>
            </a:xfrm>
            <a:custGeom>
              <a:avLst/>
              <a:gdLst/>
              <a:ahLst/>
              <a:cxnLst/>
              <a:rect l="l" t="t" r="r" b="b"/>
              <a:pathLst>
                <a:path w="195" h="149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38" y="18"/>
                    <a:pt x="128" y="22"/>
                    <a:pt x="113" y="22"/>
                  </a:cubicBezTo>
                  <a:cubicBezTo>
                    <a:pt x="110" y="22"/>
                    <a:pt x="102" y="18"/>
                    <a:pt x="99" y="18"/>
                  </a:cubicBezTo>
                  <a:lnTo>
                    <a:pt x="89" y="18"/>
                  </a:lnTo>
                  <a:cubicBezTo>
                    <a:pt x="71" y="18"/>
                    <a:pt x="56" y="22"/>
                    <a:pt x="53" y="43"/>
                  </a:cubicBezTo>
                  <a:cubicBezTo>
                    <a:pt x="152" y="43"/>
                    <a:pt x="0" y="135"/>
                    <a:pt x="95" y="149"/>
                  </a:cubicBezTo>
                  <a:cubicBezTo>
                    <a:pt x="195" y="64"/>
                    <a:pt x="156" y="71"/>
                    <a:pt x="14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800;p62">
              <a:extLst>
                <a:ext uri="{FF2B5EF4-FFF2-40B4-BE49-F238E27FC236}">
                  <a16:creationId xmlns:a16="http://schemas.microsoft.com/office/drawing/2014/main" id="{CD27077F-A644-4BA5-A839-7206251ADB12}"/>
                </a:ext>
              </a:extLst>
            </p:cNvPr>
            <p:cNvSpPr/>
            <p:nvPr/>
          </p:nvSpPr>
          <p:spPr>
            <a:xfrm>
              <a:off x="7172191" y="2235695"/>
              <a:ext cx="148" cy="740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0" y="0"/>
                  </a:moveTo>
                  <a:cubicBezTo>
                    <a:pt x="4" y="15"/>
                    <a:pt x="4" y="28"/>
                    <a:pt x="7" y="39"/>
                  </a:cubicBezTo>
                  <a:cubicBezTo>
                    <a:pt x="7" y="28"/>
                    <a:pt x="7" y="18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801;p62">
              <a:extLst>
                <a:ext uri="{FF2B5EF4-FFF2-40B4-BE49-F238E27FC236}">
                  <a16:creationId xmlns:a16="http://schemas.microsoft.com/office/drawing/2014/main" id="{5427BE46-3AB8-4522-AA64-0C05437FDEE7}"/>
                </a:ext>
              </a:extLst>
            </p:cNvPr>
            <p:cNvSpPr/>
            <p:nvPr/>
          </p:nvSpPr>
          <p:spPr>
            <a:xfrm>
              <a:off x="7183949" y="2294599"/>
              <a:ext cx="1072" cy="1202"/>
            </a:xfrm>
            <a:custGeom>
              <a:avLst/>
              <a:gdLst/>
              <a:ahLst/>
              <a:cxnLst/>
              <a:rect l="l" t="t" r="r" b="b"/>
              <a:pathLst>
                <a:path w="58" h="65" extrusionOk="0">
                  <a:moveTo>
                    <a:pt x="1" y="1"/>
                  </a:moveTo>
                  <a:lnTo>
                    <a:pt x="50" y="64"/>
                  </a:lnTo>
                  <a:cubicBezTo>
                    <a:pt x="54" y="40"/>
                    <a:pt x="58" y="25"/>
                    <a:pt x="29" y="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802;p62">
              <a:extLst>
                <a:ext uri="{FF2B5EF4-FFF2-40B4-BE49-F238E27FC236}">
                  <a16:creationId xmlns:a16="http://schemas.microsoft.com/office/drawing/2014/main" id="{D6E799F7-65A6-46F2-BB1E-4823197B88B8}"/>
                </a:ext>
              </a:extLst>
            </p:cNvPr>
            <p:cNvSpPr/>
            <p:nvPr/>
          </p:nvSpPr>
          <p:spPr>
            <a:xfrm>
              <a:off x="7178865" y="2306764"/>
              <a:ext cx="1461" cy="1590"/>
            </a:xfrm>
            <a:custGeom>
              <a:avLst/>
              <a:gdLst/>
              <a:ahLst/>
              <a:cxnLst/>
              <a:rect l="l" t="t" r="r" b="b"/>
              <a:pathLst>
                <a:path w="79" h="86" extrusionOk="0">
                  <a:moveTo>
                    <a:pt x="7" y="0"/>
                  </a:moveTo>
                  <a:lnTo>
                    <a:pt x="0" y="11"/>
                  </a:lnTo>
                  <a:lnTo>
                    <a:pt x="78" y="8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803;p62">
              <a:extLst>
                <a:ext uri="{FF2B5EF4-FFF2-40B4-BE49-F238E27FC236}">
                  <a16:creationId xmlns:a16="http://schemas.microsoft.com/office/drawing/2014/main" id="{F108C0FB-9947-4AC1-981A-C49065BE8817}"/>
                </a:ext>
              </a:extLst>
            </p:cNvPr>
            <p:cNvSpPr/>
            <p:nvPr/>
          </p:nvSpPr>
          <p:spPr>
            <a:xfrm>
              <a:off x="7169325" y="2312403"/>
              <a:ext cx="1257" cy="1497"/>
            </a:xfrm>
            <a:custGeom>
              <a:avLst/>
              <a:gdLst/>
              <a:ahLst/>
              <a:cxnLst/>
              <a:rect l="l" t="t" r="r" b="b"/>
              <a:pathLst>
                <a:path w="68" h="81" extrusionOk="0">
                  <a:moveTo>
                    <a:pt x="67" y="0"/>
                  </a:moveTo>
                  <a:cubicBezTo>
                    <a:pt x="59" y="3"/>
                    <a:pt x="56" y="7"/>
                    <a:pt x="53" y="10"/>
                  </a:cubicBezTo>
                  <a:cubicBezTo>
                    <a:pt x="59" y="10"/>
                    <a:pt x="64" y="7"/>
                    <a:pt x="67" y="0"/>
                  </a:cubicBezTo>
                  <a:close/>
                  <a:moveTo>
                    <a:pt x="53" y="10"/>
                  </a:moveTo>
                  <a:cubicBezTo>
                    <a:pt x="35" y="21"/>
                    <a:pt x="10" y="25"/>
                    <a:pt x="0" y="38"/>
                  </a:cubicBezTo>
                  <a:cubicBezTo>
                    <a:pt x="21" y="71"/>
                    <a:pt x="35" y="81"/>
                    <a:pt x="38" y="81"/>
                  </a:cubicBezTo>
                  <a:cubicBezTo>
                    <a:pt x="49" y="81"/>
                    <a:pt x="38" y="35"/>
                    <a:pt x="53" y="1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804;p62">
              <a:extLst>
                <a:ext uri="{FF2B5EF4-FFF2-40B4-BE49-F238E27FC236}">
                  <a16:creationId xmlns:a16="http://schemas.microsoft.com/office/drawing/2014/main" id="{9FA6AE86-B3C1-4817-A3BE-C8859D6199C9}"/>
                </a:ext>
              </a:extLst>
            </p:cNvPr>
            <p:cNvSpPr/>
            <p:nvPr/>
          </p:nvSpPr>
          <p:spPr>
            <a:xfrm>
              <a:off x="7285504" y="2356571"/>
              <a:ext cx="21649" cy="21908"/>
            </a:xfrm>
            <a:custGeom>
              <a:avLst/>
              <a:gdLst/>
              <a:ahLst/>
              <a:cxnLst/>
              <a:rect l="l" t="t" r="r" b="b"/>
              <a:pathLst>
                <a:path w="1171" h="1185" extrusionOk="0">
                  <a:moveTo>
                    <a:pt x="572" y="1"/>
                  </a:moveTo>
                  <a:cubicBezTo>
                    <a:pt x="566" y="1"/>
                    <a:pt x="561" y="1"/>
                    <a:pt x="555" y="1"/>
                  </a:cubicBezTo>
                  <a:cubicBezTo>
                    <a:pt x="251" y="12"/>
                    <a:pt x="0" y="352"/>
                    <a:pt x="180" y="631"/>
                  </a:cubicBezTo>
                  <a:cubicBezTo>
                    <a:pt x="248" y="734"/>
                    <a:pt x="348" y="781"/>
                    <a:pt x="447" y="781"/>
                  </a:cubicBezTo>
                  <a:cubicBezTo>
                    <a:pt x="591" y="781"/>
                    <a:pt x="734" y="681"/>
                    <a:pt x="767" y="510"/>
                  </a:cubicBezTo>
                  <a:cubicBezTo>
                    <a:pt x="772" y="494"/>
                    <a:pt x="756" y="484"/>
                    <a:pt x="741" y="484"/>
                  </a:cubicBezTo>
                  <a:cubicBezTo>
                    <a:pt x="734" y="484"/>
                    <a:pt x="726" y="487"/>
                    <a:pt x="722" y="493"/>
                  </a:cubicBezTo>
                  <a:cubicBezTo>
                    <a:pt x="671" y="568"/>
                    <a:pt x="599" y="599"/>
                    <a:pt x="529" y="599"/>
                  </a:cubicBezTo>
                  <a:cubicBezTo>
                    <a:pt x="380" y="599"/>
                    <a:pt x="245" y="455"/>
                    <a:pt x="368" y="298"/>
                  </a:cubicBezTo>
                  <a:cubicBezTo>
                    <a:pt x="413" y="242"/>
                    <a:pt x="471" y="219"/>
                    <a:pt x="532" y="219"/>
                  </a:cubicBezTo>
                  <a:cubicBezTo>
                    <a:pt x="642" y="219"/>
                    <a:pt x="760" y="294"/>
                    <a:pt x="817" y="383"/>
                  </a:cubicBezTo>
                  <a:cubicBezTo>
                    <a:pt x="888" y="500"/>
                    <a:pt x="916" y="667"/>
                    <a:pt x="856" y="790"/>
                  </a:cubicBezTo>
                  <a:cubicBezTo>
                    <a:pt x="778" y="964"/>
                    <a:pt x="604" y="1037"/>
                    <a:pt x="449" y="1083"/>
                  </a:cubicBezTo>
                  <a:cubicBezTo>
                    <a:pt x="379" y="1104"/>
                    <a:pt x="325" y="1140"/>
                    <a:pt x="417" y="1165"/>
                  </a:cubicBezTo>
                  <a:cubicBezTo>
                    <a:pt x="468" y="1178"/>
                    <a:pt x="518" y="1185"/>
                    <a:pt x="568" y="1185"/>
                  </a:cubicBezTo>
                  <a:cubicBezTo>
                    <a:pt x="855" y="1185"/>
                    <a:pt x="1109" y="969"/>
                    <a:pt x="1138" y="659"/>
                  </a:cubicBezTo>
                  <a:cubicBezTo>
                    <a:pt x="1170" y="321"/>
                    <a:pt x="930" y="1"/>
                    <a:pt x="572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805;p62">
              <a:extLst>
                <a:ext uri="{FF2B5EF4-FFF2-40B4-BE49-F238E27FC236}">
                  <a16:creationId xmlns:a16="http://schemas.microsoft.com/office/drawing/2014/main" id="{A4C6207D-F36C-47C8-9419-171EECDFBF85}"/>
                </a:ext>
              </a:extLst>
            </p:cNvPr>
            <p:cNvSpPr/>
            <p:nvPr/>
          </p:nvSpPr>
          <p:spPr>
            <a:xfrm>
              <a:off x="7173244" y="2100843"/>
              <a:ext cx="49436" cy="24773"/>
            </a:xfrm>
            <a:custGeom>
              <a:avLst/>
              <a:gdLst/>
              <a:ahLst/>
              <a:cxnLst/>
              <a:rect l="l" t="t" r="r" b="b"/>
              <a:pathLst>
                <a:path w="2674" h="1340" extrusionOk="0">
                  <a:moveTo>
                    <a:pt x="2025" y="1"/>
                  </a:moveTo>
                  <a:cubicBezTo>
                    <a:pt x="1522" y="1"/>
                    <a:pt x="1013" y="206"/>
                    <a:pt x="611" y="494"/>
                  </a:cubicBezTo>
                  <a:cubicBezTo>
                    <a:pt x="495" y="579"/>
                    <a:pt x="0" y="993"/>
                    <a:pt x="219" y="1201"/>
                  </a:cubicBezTo>
                  <a:cubicBezTo>
                    <a:pt x="331" y="1306"/>
                    <a:pt x="463" y="1340"/>
                    <a:pt x="601" y="1340"/>
                  </a:cubicBezTo>
                  <a:cubicBezTo>
                    <a:pt x="736" y="1340"/>
                    <a:pt x="878" y="1307"/>
                    <a:pt x="1011" y="1279"/>
                  </a:cubicBezTo>
                  <a:cubicBezTo>
                    <a:pt x="1435" y="1187"/>
                    <a:pt x="1863" y="1092"/>
                    <a:pt x="2284" y="993"/>
                  </a:cubicBezTo>
                  <a:cubicBezTo>
                    <a:pt x="2451" y="953"/>
                    <a:pt x="2596" y="813"/>
                    <a:pt x="2641" y="646"/>
                  </a:cubicBezTo>
                  <a:cubicBezTo>
                    <a:pt x="2666" y="554"/>
                    <a:pt x="2674" y="473"/>
                    <a:pt x="2645" y="381"/>
                  </a:cubicBezTo>
                  <a:cubicBezTo>
                    <a:pt x="2578" y="155"/>
                    <a:pt x="2394" y="20"/>
                    <a:pt x="2165" y="6"/>
                  </a:cubicBezTo>
                  <a:cubicBezTo>
                    <a:pt x="2118" y="3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806;p62">
              <a:extLst>
                <a:ext uri="{FF2B5EF4-FFF2-40B4-BE49-F238E27FC236}">
                  <a16:creationId xmlns:a16="http://schemas.microsoft.com/office/drawing/2014/main" id="{5D98740E-CDDB-40F8-A4C6-0D55332F2D46}"/>
                </a:ext>
              </a:extLst>
            </p:cNvPr>
            <p:cNvSpPr/>
            <p:nvPr/>
          </p:nvSpPr>
          <p:spPr>
            <a:xfrm>
              <a:off x="7344463" y="2117408"/>
              <a:ext cx="48992" cy="25956"/>
            </a:xfrm>
            <a:custGeom>
              <a:avLst/>
              <a:gdLst/>
              <a:ahLst/>
              <a:cxnLst/>
              <a:rect l="l" t="t" r="r" b="b"/>
              <a:pathLst>
                <a:path w="2650" h="1404" extrusionOk="0">
                  <a:moveTo>
                    <a:pt x="586" y="1"/>
                  </a:moveTo>
                  <a:cubicBezTo>
                    <a:pt x="566" y="1"/>
                    <a:pt x="547" y="1"/>
                    <a:pt x="528" y="1"/>
                  </a:cubicBezTo>
                  <a:cubicBezTo>
                    <a:pt x="298" y="8"/>
                    <a:pt x="110" y="136"/>
                    <a:pt x="33" y="358"/>
                  </a:cubicBezTo>
                  <a:cubicBezTo>
                    <a:pt x="1" y="450"/>
                    <a:pt x="4" y="532"/>
                    <a:pt x="25" y="624"/>
                  </a:cubicBezTo>
                  <a:cubicBezTo>
                    <a:pt x="64" y="790"/>
                    <a:pt x="203" y="938"/>
                    <a:pt x="365" y="984"/>
                  </a:cubicBezTo>
                  <a:cubicBezTo>
                    <a:pt x="786" y="1101"/>
                    <a:pt x="1207" y="1214"/>
                    <a:pt x="1628" y="1324"/>
                  </a:cubicBezTo>
                  <a:cubicBezTo>
                    <a:pt x="1770" y="1362"/>
                    <a:pt x="1922" y="1404"/>
                    <a:pt x="2068" y="1404"/>
                  </a:cubicBezTo>
                  <a:cubicBezTo>
                    <a:pt x="2194" y="1404"/>
                    <a:pt x="2315" y="1373"/>
                    <a:pt x="2423" y="1281"/>
                  </a:cubicBezTo>
                  <a:cubicBezTo>
                    <a:pt x="2650" y="1084"/>
                    <a:pt x="2172" y="648"/>
                    <a:pt x="2062" y="560"/>
                  </a:cubicBezTo>
                  <a:cubicBezTo>
                    <a:pt x="1649" y="236"/>
                    <a:pt x="1118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807;p62">
              <a:extLst>
                <a:ext uri="{FF2B5EF4-FFF2-40B4-BE49-F238E27FC236}">
                  <a16:creationId xmlns:a16="http://schemas.microsoft.com/office/drawing/2014/main" id="{363DC589-8302-4B6A-B170-9E95C005AC61}"/>
                </a:ext>
              </a:extLst>
            </p:cNvPr>
            <p:cNvSpPr/>
            <p:nvPr/>
          </p:nvSpPr>
          <p:spPr>
            <a:xfrm>
              <a:off x="7342707" y="2184188"/>
              <a:ext cx="37604" cy="48160"/>
            </a:xfrm>
            <a:custGeom>
              <a:avLst/>
              <a:gdLst/>
              <a:ahLst/>
              <a:cxnLst/>
              <a:rect l="l" t="t" r="r" b="b"/>
              <a:pathLst>
                <a:path w="2034" h="2605" extrusionOk="0">
                  <a:moveTo>
                    <a:pt x="991" y="1"/>
                  </a:moveTo>
                  <a:cubicBezTo>
                    <a:pt x="322" y="1"/>
                    <a:pt x="21" y="704"/>
                    <a:pt x="11" y="1294"/>
                  </a:cubicBezTo>
                  <a:cubicBezTo>
                    <a:pt x="1" y="1980"/>
                    <a:pt x="237" y="2560"/>
                    <a:pt x="824" y="2602"/>
                  </a:cubicBezTo>
                  <a:cubicBezTo>
                    <a:pt x="845" y="2604"/>
                    <a:pt x="866" y="2605"/>
                    <a:pt x="887" y="2605"/>
                  </a:cubicBezTo>
                  <a:cubicBezTo>
                    <a:pt x="1401" y="2605"/>
                    <a:pt x="1795" y="2107"/>
                    <a:pt x="1914" y="1411"/>
                  </a:cubicBezTo>
                  <a:cubicBezTo>
                    <a:pt x="2033" y="697"/>
                    <a:pt x="1698" y="53"/>
                    <a:pt x="1065" y="3"/>
                  </a:cubicBezTo>
                  <a:cubicBezTo>
                    <a:pt x="1040" y="2"/>
                    <a:pt x="1015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808;p62">
              <a:extLst>
                <a:ext uri="{FF2B5EF4-FFF2-40B4-BE49-F238E27FC236}">
                  <a16:creationId xmlns:a16="http://schemas.microsoft.com/office/drawing/2014/main" id="{D2ACBC36-F23C-42ED-807A-DC3EB47ED8E7}"/>
                </a:ext>
              </a:extLst>
            </p:cNvPr>
            <p:cNvSpPr/>
            <p:nvPr/>
          </p:nvSpPr>
          <p:spPr>
            <a:xfrm>
              <a:off x="7366186" y="2181396"/>
              <a:ext cx="31835" cy="17545"/>
            </a:xfrm>
            <a:custGeom>
              <a:avLst/>
              <a:gdLst/>
              <a:ahLst/>
              <a:cxnLst/>
              <a:rect l="l" t="t" r="r" b="b"/>
              <a:pathLst>
                <a:path w="1722" h="949" extrusionOk="0">
                  <a:moveTo>
                    <a:pt x="1695" y="1"/>
                  </a:moveTo>
                  <a:cubicBezTo>
                    <a:pt x="1680" y="1"/>
                    <a:pt x="1660" y="14"/>
                    <a:pt x="1641" y="45"/>
                  </a:cubicBezTo>
                  <a:cubicBezTo>
                    <a:pt x="1471" y="313"/>
                    <a:pt x="1234" y="508"/>
                    <a:pt x="891" y="512"/>
                  </a:cubicBezTo>
                  <a:cubicBezTo>
                    <a:pt x="883" y="512"/>
                    <a:pt x="876" y="512"/>
                    <a:pt x="869" y="512"/>
                  </a:cubicBezTo>
                  <a:cubicBezTo>
                    <a:pt x="606" y="512"/>
                    <a:pt x="309" y="394"/>
                    <a:pt x="102" y="239"/>
                  </a:cubicBezTo>
                  <a:cubicBezTo>
                    <a:pt x="92" y="231"/>
                    <a:pt x="81" y="228"/>
                    <a:pt x="70" y="228"/>
                  </a:cubicBezTo>
                  <a:cubicBezTo>
                    <a:pt x="33" y="228"/>
                    <a:pt x="1" y="269"/>
                    <a:pt x="17" y="310"/>
                  </a:cubicBezTo>
                  <a:cubicBezTo>
                    <a:pt x="155" y="679"/>
                    <a:pt x="467" y="949"/>
                    <a:pt x="872" y="949"/>
                  </a:cubicBezTo>
                  <a:cubicBezTo>
                    <a:pt x="895" y="949"/>
                    <a:pt x="918" y="948"/>
                    <a:pt x="941" y="946"/>
                  </a:cubicBezTo>
                  <a:cubicBezTo>
                    <a:pt x="1414" y="907"/>
                    <a:pt x="1627" y="445"/>
                    <a:pt x="1711" y="55"/>
                  </a:cubicBezTo>
                  <a:cubicBezTo>
                    <a:pt x="1721" y="20"/>
                    <a:pt x="1712" y="1"/>
                    <a:pt x="1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809;p62">
              <a:extLst>
                <a:ext uri="{FF2B5EF4-FFF2-40B4-BE49-F238E27FC236}">
                  <a16:creationId xmlns:a16="http://schemas.microsoft.com/office/drawing/2014/main" id="{322CE10F-D339-4B46-BE59-76E37DB71187}"/>
                </a:ext>
              </a:extLst>
            </p:cNvPr>
            <p:cNvSpPr/>
            <p:nvPr/>
          </p:nvSpPr>
          <p:spPr>
            <a:xfrm>
              <a:off x="7188608" y="2173335"/>
              <a:ext cx="37474" cy="48160"/>
            </a:xfrm>
            <a:custGeom>
              <a:avLst/>
              <a:gdLst/>
              <a:ahLst/>
              <a:cxnLst/>
              <a:rect l="l" t="t" r="r" b="b"/>
              <a:pathLst>
                <a:path w="2027" h="2605" extrusionOk="0">
                  <a:moveTo>
                    <a:pt x="1045" y="0"/>
                  </a:moveTo>
                  <a:cubicBezTo>
                    <a:pt x="1021" y="0"/>
                    <a:pt x="997" y="1"/>
                    <a:pt x="973" y="3"/>
                  </a:cubicBezTo>
                  <a:cubicBezTo>
                    <a:pt x="340" y="45"/>
                    <a:pt x="0" y="685"/>
                    <a:pt x="116" y="1403"/>
                  </a:cubicBezTo>
                  <a:cubicBezTo>
                    <a:pt x="229" y="2102"/>
                    <a:pt x="625" y="2605"/>
                    <a:pt x="1141" y="2605"/>
                  </a:cubicBezTo>
                  <a:cubicBezTo>
                    <a:pt x="1160" y="2605"/>
                    <a:pt x="1179" y="2604"/>
                    <a:pt x="1199" y="2603"/>
                  </a:cubicBezTo>
                  <a:cubicBezTo>
                    <a:pt x="1786" y="2560"/>
                    <a:pt x="2026" y="1984"/>
                    <a:pt x="2019" y="1297"/>
                  </a:cubicBezTo>
                  <a:cubicBezTo>
                    <a:pt x="2009" y="706"/>
                    <a:pt x="1715" y="0"/>
                    <a:pt x="1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810;p62">
              <a:extLst>
                <a:ext uri="{FF2B5EF4-FFF2-40B4-BE49-F238E27FC236}">
                  <a16:creationId xmlns:a16="http://schemas.microsoft.com/office/drawing/2014/main" id="{0F6FC244-8964-4D0C-8F8C-84D5D6A317B5}"/>
                </a:ext>
              </a:extLst>
            </p:cNvPr>
            <p:cNvSpPr/>
            <p:nvPr/>
          </p:nvSpPr>
          <p:spPr>
            <a:xfrm>
              <a:off x="7170933" y="2170303"/>
              <a:ext cx="31835" cy="17600"/>
            </a:xfrm>
            <a:custGeom>
              <a:avLst/>
              <a:gdLst/>
              <a:ahLst/>
              <a:cxnLst/>
              <a:rect l="l" t="t" r="r" b="b"/>
              <a:pathLst>
                <a:path w="1722" h="952" extrusionOk="0">
                  <a:moveTo>
                    <a:pt x="28" y="1"/>
                  </a:moveTo>
                  <a:cubicBezTo>
                    <a:pt x="10" y="1"/>
                    <a:pt x="0" y="20"/>
                    <a:pt x="8" y="54"/>
                  </a:cubicBezTo>
                  <a:cubicBezTo>
                    <a:pt x="93" y="443"/>
                    <a:pt x="305" y="910"/>
                    <a:pt x="779" y="949"/>
                  </a:cubicBezTo>
                  <a:cubicBezTo>
                    <a:pt x="804" y="951"/>
                    <a:pt x="829" y="952"/>
                    <a:pt x="853" y="952"/>
                  </a:cubicBezTo>
                  <a:cubicBezTo>
                    <a:pt x="1253" y="952"/>
                    <a:pt x="1562" y="683"/>
                    <a:pt x="1706" y="316"/>
                  </a:cubicBezTo>
                  <a:cubicBezTo>
                    <a:pt x="1722" y="278"/>
                    <a:pt x="1690" y="237"/>
                    <a:pt x="1653" y="237"/>
                  </a:cubicBezTo>
                  <a:cubicBezTo>
                    <a:pt x="1642" y="237"/>
                    <a:pt x="1631" y="240"/>
                    <a:pt x="1621" y="249"/>
                  </a:cubicBezTo>
                  <a:cubicBezTo>
                    <a:pt x="1411" y="404"/>
                    <a:pt x="1114" y="518"/>
                    <a:pt x="851" y="518"/>
                  </a:cubicBezTo>
                  <a:cubicBezTo>
                    <a:pt x="844" y="518"/>
                    <a:pt x="836" y="518"/>
                    <a:pt x="829" y="518"/>
                  </a:cubicBezTo>
                  <a:cubicBezTo>
                    <a:pt x="486" y="510"/>
                    <a:pt x="253" y="312"/>
                    <a:pt x="83" y="43"/>
                  </a:cubicBezTo>
                  <a:cubicBezTo>
                    <a:pt x="63" y="14"/>
                    <a:pt x="43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811;p62">
              <a:extLst>
                <a:ext uri="{FF2B5EF4-FFF2-40B4-BE49-F238E27FC236}">
                  <a16:creationId xmlns:a16="http://schemas.microsoft.com/office/drawing/2014/main" id="{9FBBB8F4-20A1-4D0F-AD42-15CDE94F4930}"/>
                </a:ext>
              </a:extLst>
            </p:cNvPr>
            <p:cNvSpPr/>
            <p:nvPr/>
          </p:nvSpPr>
          <p:spPr>
            <a:xfrm>
              <a:off x="7255683" y="2269196"/>
              <a:ext cx="71861" cy="47494"/>
            </a:xfrm>
            <a:custGeom>
              <a:avLst/>
              <a:gdLst/>
              <a:ahLst/>
              <a:cxnLst/>
              <a:rect l="l" t="t" r="r" b="b"/>
              <a:pathLst>
                <a:path w="3887" h="2569" extrusionOk="0">
                  <a:moveTo>
                    <a:pt x="3121" y="0"/>
                  </a:moveTo>
                  <a:cubicBezTo>
                    <a:pt x="3067" y="0"/>
                    <a:pt x="3010" y="4"/>
                    <a:pt x="2953" y="10"/>
                  </a:cubicBezTo>
                  <a:cubicBezTo>
                    <a:pt x="2653" y="45"/>
                    <a:pt x="2327" y="152"/>
                    <a:pt x="2030" y="219"/>
                  </a:cubicBezTo>
                  <a:cubicBezTo>
                    <a:pt x="1963" y="229"/>
                    <a:pt x="1899" y="236"/>
                    <a:pt x="1839" y="247"/>
                  </a:cubicBezTo>
                  <a:cubicBezTo>
                    <a:pt x="1752" y="259"/>
                    <a:pt x="1665" y="263"/>
                    <a:pt x="1580" y="263"/>
                  </a:cubicBezTo>
                  <a:cubicBezTo>
                    <a:pt x="1412" y="263"/>
                    <a:pt x="1248" y="245"/>
                    <a:pt x="1093" y="229"/>
                  </a:cubicBezTo>
                  <a:cubicBezTo>
                    <a:pt x="940" y="212"/>
                    <a:pt x="796" y="195"/>
                    <a:pt x="667" y="195"/>
                  </a:cubicBezTo>
                  <a:cubicBezTo>
                    <a:pt x="470" y="195"/>
                    <a:pt x="307" y="234"/>
                    <a:pt x="191" y="371"/>
                  </a:cubicBezTo>
                  <a:cubicBezTo>
                    <a:pt x="40" y="555"/>
                    <a:pt x="0" y="831"/>
                    <a:pt x="68" y="1123"/>
                  </a:cubicBezTo>
                  <a:cubicBezTo>
                    <a:pt x="71" y="1170"/>
                    <a:pt x="85" y="1208"/>
                    <a:pt x="99" y="1255"/>
                  </a:cubicBezTo>
                  <a:cubicBezTo>
                    <a:pt x="170" y="1459"/>
                    <a:pt x="283" y="1668"/>
                    <a:pt x="446" y="1856"/>
                  </a:cubicBezTo>
                  <a:cubicBezTo>
                    <a:pt x="768" y="2231"/>
                    <a:pt x="1277" y="2528"/>
                    <a:pt x="1956" y="2563"/>
                  </a:cubicBezTo>
                  <a:cubicBezTo>
                    <a:pt x="2007" y="2567"/>
                    <a:pt x="2058" y="2569"/>
                    <a:pt x="2107" y="2569"/>
                  </a:cubicBezTo>
                  <a:cubicBezTo>
                    <a:pt x="2157" y="2569"/>
                    <a:pt x="2205" y="2567"/>
                    <a:pt x="2253" y="2563"/>
                  </a:cubicBezTo>
                  <a:cubicBezTo>
                    <a:pt x="2359" y="2553"/>
                    <a:pt x="2454" y="2535"/>
                    <a:pt x="2554" y="2514"/>
                  </a:cubicBezTo>
                  <a:cubicBezTo>
                    <a:pt x="2596" y="2499"/>
                    <a:pt x="2649" y="2486"/>
                    <a:pt x="2695" y="2471"/>
                  </a:cubicBezTo>
                  <a:cubicBezTo>
                    <a:pt x="2784" y="2439"/>
                    <a:pt x="2868" y="2401"/>
                    <a:pt x="2950" y="2358"/>
                  </a:cubicBezTo>
                  <a:cubicBezTo>
                    <a:pt x="3035" y="2316"/>
                    <a:pt x="3105" y="2262"/>
                    <a:pt x="3176" y="2213"/>
                  </a:cubicBezTo>
                  <a:cubicBezTo>
                    <a:pt x="3395" y="2043"/>
                    <a:pt x="3565" y="1828"/>
                    <a:pt x="3678" y="1594"/>
                  </a:cubicBezTo>
                  <a:cubicBezTo>
                    <a:pt x="3714" y="1538"/>
                    <a:pt x="3742" y="1477"/>
                    <a:pt x="3763" y="1414"/>
                  </a:cubicBezTo>
                  <a:cubicBezTo>
                    <a:pt x="3809" y="1293"/>
                    <a:pt x="3844" y="1177"/>
                    <a:pt x="3859" y="1056"/>
                  </a:cubicBezTo>
                  <a:cubicBezTo>
                    <a:pt x="3872" y="996"/>
                    <a:pt x="3876" y="940"/>
                    <a:pt x="3876" y="883"/>
                  </a:cubicBezTo>
                  <a:cubicBezTo>
                    <a:pt x="3887" y="657"/>
                    <a:pt x="3848" y="452"/>
                    <a:pt x="3753" y="310"/>
                  </a:cubicBezTo>
                  <a:cubicBezTo>
                    <a:pt x="3604" y="77"/>
                    <a:pt x="3378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812;p62">
              <a:extLst>
                <a:ext uri="{FF2B5EF4-FFF2-40B4-BE49-F238E27FC236}">
                  <a16:creationId xmlns:a16="http://schemas.microsoft.com/office/drawing/2014/main" id="{D441E778-7D87-4F0C-832F-1EB2361AFDF9}"/>
                </a:ext>
              </a:extLst>
            </p:cNvPr>
            <p:cNvSpPr/>
            <p:nvPr/>
          </p:nvSpPr>
          <p:spPr>
            <a:xfrm>
              <a:off x="7297004" y="2285521"/>
              <a:ext cx="30338" cy="8116"/>
            </a:xfrm>
            <a:custGeom>
              <a:avLst/>
              <a:gdLst/>
              <a:ahLst/>
              <a:cxnLst/>
              <a:rect l="l" t="t" r="r" b="b"/>
              <a:pathLst>
                <a:path w="1641" h="439" extrusionOk="0">
                  <a:moveTo>
                    <a:pt x="1641" y="0"/>
                  </a:moveTo>
                  <a:lnTo>
                    <a:pt x="1641" y="0"/>
                  </a:lnTo>
                  <a:cubicBezTo>
                    <a:pt x="1139" y="212"/>
                    <a:pt x="612" y="354"/>
                    <a:pt x="21" y="400"/>
                  </a:cubicBezTo>
                  <a:cubicBezTo>
                    <a:pt x="0" y="407"/>
                    <a:pt x="7" y="439"/>
                    <a:pt x="28" y="439"/>
                  </a:cubicBezTo>
                  <a:cubicBezTo>
                    <a:pt x="559" y="428"/>
                    <a:pt x="1110" y="351"/>
                    <a:pt x="1624" y="173"/>
                  </a:cubicBezTo>
                  <a:cubicBezTo>
                    <a:pt x="1637" y="113"/>
                    <a:pt x="1641" y="57"/>
                    <a:pt x="1641" y="0"/>
                  </a:cubicBezTo>
                  <a:close/>
                </a:path>
              </a:pathLst>
            </a:custGeom>
            <a:solidFill>
              <a:srgbClr val="D2C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813;p62">
              <a:extLst>
                <a:ext uri="{FF2B5EF4-FFF2-40B4-BE49-F238E27FC236}">
                  <a16:creationId xmlns:a16="http://schemas.microsoft.com/office/drawing/2014/main" id="{91291250-A229-4D0F-82E4-70F8589F68D0}"/>
                </a:ext>
              </a:extLst>
            </p:cNvPr>
            <p:cNvSpPr/>
            <p:nvPr/>
          </p:nvSpPr>
          <p:spPr>
            <a:xfrm>
              <a:off x="7256922" y="2289958"/>
              <a:ext cx="23886" cy="4141"/>
            </a:xfrm>
            <a:custGeom>
              <a:avLst/>
              <a:gdLst/>
              <a:ahLst/>
              <a:cxnLst/>
              <a:rect l="l" t="t" r="r" b="b"/>
              <a:pathLst>
                <a:path w="1292" h="224" extrusionOk="0">
                  <a:moveTo>
                    <a:pt x="1" y="0"/>
                  </a:moveTo>
                  <a:cubicBezTo>
                    <a:pt x="4" y="47"/>
                    <a:pt x="18" y="85"/>
                    <a:pt x="32" y="132"/>
                  </a:cubicBezTo>
                  <a:cubicBezTo>
                    <a:pt x="354" y="191"/>
                    <a:pt x="686" y="224"/>
                    <a:pt x="1019" y="224"/>
                  </a:cubicBezTo>
                  <a:cubicBezTo>
                    <a:pt x="1097" y="224"/>
                    <a:pt x="1174" y="220"/>
                    <a:pt x="1252" y="217"/>
                  </a:cubicBezTo>
                  <a:cubicBezTo>
                    <a:pt x="1284" y="217"/>
                    <a:pt x="1291" y="167"/>
                    <a:pt x="1256" y="167"/>
                  </a:cubicBezTo>
                  <a:cubicBezTo>
                    <a:pt x="828" y="149"/>
                    <a:pt x="407" y="93"/>
                    <a:pt x="1" y="0"/>
                  </a:cubicBezTo>
                  <a:close/>
                </a:path>
              </a:pathLst>
            </a:custGeom>
            <a:solidFill>
              <a:srgbClr val="D2C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814;p62">
              <a:extLst>
                <a:ext uri="{FF2B5EF4-FFF2-40B4-BE49-F238E27FC236}">
                  <a16:creationId xmlns:a16="http://schemas.microsoft.com/office/drawing/2014/main" id="{E27340D6-C763-410C-96E7-748763F8BC12}"/>
                </a:ext>
              </a:extLst>
            </p:cNvPr>
            <p:cNvSpPr/>
            <p:nvPr/>
          </p:nvSpPr>
          <p:spPr>
            <a:xfrm>
              <a:off x="7506160" y="2227135"/>
              <a:ext cx="129376" cy="115233"/>
            </a:xfrm>
            <a:custGeom>
              <a:avLst/>
              <a:gdLst/>
              <a:ahLst/>
              <a:cxnLst/>
              <a:rect l="l" t="t" r="r" b="b"/>
              <a:pathLst>
                <a:path w="6998" h="6233" extrusionOk="0">
                  <a:moveTo>
                    <a:pt x="4259" y="1"/>
                  </a:moveTo>
                  <a:cubicBezTo>
                    <a:pt x="2412" y="1"/>
                    <a:pt x="233" y="2249"/>
                    <a:pt x="233" y="2249"/>
                  </a:cubicBezTo>
                  <a:lnTo>
                    <a:pt x="0" y="6203"/>
                  </a:lnTo>
                  <a:cubicBezTo>
                    <a:pt x="271" y="6223"/>
                    <a:pt x="532" y="6233"/>
                    <a:pt x="783" y="6233"/>
                  </a:cubicBezTo>
                  <a:cubicBezTo>
                    <a:pt x="6268" y="6233"/>
                    <a:pt x="6998" y="1651"/>
                    <a:pt x="5435" y="400"/>
                  </a:cubicBezTo>
                  <a:cubicBezTo>
                    <a:pt x="5080" y="116"/>
                    <a:pt x="4678" y="1"/>
                    <a:pt x="4259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815;p62">
              <a:extLst>
                <a:ext uri="{FF2B5EF4-FFF2-40B4-BE49-F238E27FC236}">
                  <a16:creationId xmlns:a16="http://schemas.microsoft.com/office/drawing/2014/main" id="{F4D14DEA-C3CB-455B-8D71-F24011920117}"/>
                </a:ext>
              </a:extLst>
            </p:cNvPr>
            <p:cNvSpPr/>
            <p:nvPr/>
          </p:nvSpPr>
          <p:spPr>
            <a:xfrm>
              <a:off x="7515977" y="2257012"/>
              <a:ext cx="77611" cy="59696"/>
            </a:xfrm>
            <a:custGeom>
              <a:avLst/>
              <a:gdLst/>
              <a:ahLst/>
              <a:cxnLst/>
              <a:rect l="l" t="t" r="r" b="b"/>
              <a:pathLst>
                <a:path w="4198" h="3229" extrusionOk="0">
                  <a:moveTo>
                    <a:pt x="3492" y="0"/>
                  </a:moveTo>
                  <a:cubicBezTo>
                    <a:pt x="1881" y="0"/>
                    <a:pt x="413" y="1484"/>
                    <a:pt x="50" y="3006"/>
                  </a:cubicBezTo>
                  <a:cubicBezTo>
                    <a:pt x="45" y="3017"/>
                    <a:pt x="45" y="3024"/>
                    <a:pt x="50" y="3034"/>
                  </a:cubicBezTo>
                  <a:cubicBezTo>
                    <a:pt x="1" y="3132"/>
                    <a:pt x="77" y="3228"/>
                    <a:pt x="165" y="3228"/>
                  </a:cubicBezTo>
                  <a:cubicBezTo>
                    <a:pt x="199" y="3228"/>
                    <a:pt x="235" y="3214"/>
                    <a:pt x="265" y="3179"/>
                  </a:cubicBezTo>
                  <a:cubicBezTo>
                    <a:pt x="793" y="2576"/>
                    <a:pt x="1584" y="2181"/>
                    <a:pt x="2381" y="2181"/>
                  </a:cubicBezTo>
                  <a:cubicBezTo>
                    <a:pt x="2706" y="2181"/>
                    <a:pt x="3032" y="2247"/>
                    <a:pt x="3342" y="2391"/>
                  </a:cubicBezTo>
                  <a:cubicBezTo>
                    <a:pt x="3347" y="2393"/>
                    <a:pt x="3352" y="2394"/>
                    <a:pt x="3356" y="2394"/>
                  </a:cubicBezTo>
                  <a:cubicBezTo>
                    <a:pt x="3389" y="2394"/>
                    <a:pt x="3414" y="2345"/>
                    <a:pt x="3381" y="2324"/>
                  </a:cubicBezTo>
                  <a:cubicBezTo>
                    <a:pt x="3003" y="2072"/>
                    <a:pt x="2567" y="1955"/>
                    <a:pt x="2128" y="1955"/>
                  </a:cubicBezTo>
                  <a:cubicBezTo>
                    <a:pt x="1618" y="1955"/>
                    <a:pt x="1103" y="2114"/>
                    <a:pt x="675" y="2405"/>
                  </a:cubicBezTo>
                  <a:cubicBezTo>
                    <a:pt x="951" y="1952"/>
                    <a:pt x="1238" y="1511"/>
                    <a:pt x="1644" y="1146"/>
                  </a:cubicBezTo>
                  <a:cubicBezTo>
                    <a:pt x="2351" y="509"/>
                    <a:pt x="3221" y="188"/>
                    <a:pt x="4166" y="138"/>
                  </a:cubicBezTo>
                  <a:cubicBezTo>
                    <a:pt x="4197" y="138"/>
                    <a:pt x="4194" y="96"/>
                    <a:pt x="4166" y="89"/>
                  </a:cubicBezTo>
                  <a:cubicBezTo>
                    <a:pt x="3940" y="28"/>
                    <a:pt x="3715" y="0"/>
                    <a:pt x="3492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816;p62">
              <a:extLst>
                <a:ext uri="{FF2B5EF4-FFF2-40B4-BE49-F238E27FC236}">
                  <a16:creationId xmlns:a16="http://schemas.microsoft.com/office/drawing/2014/main" id="{8AE1FFA4-80F4-4BE5-98BB-169B3041ADA8}"/>
                </a:ext>
              </a:extLst>
            </p:cNvPr>
            <p:cNvSpPr/>
            <p:nvPr/>
          </p:nvSpPr>
          <p:spPr>
            <a:xfrm>
              <a:off x="7123678" y="1918938"/>
              <a:ext cx="521089" cy="335215"/>
            </a:xfrm>
            <a:custGeom>
              <a:avLst/>
              <a:gdLst/>
              <a:ahLst/>
              <a:cxnLst/>
              <a:rect l="l" t="t" r="r" b="b"/>
              <a:pathLst>
                <a:path w="28186" h="18132" extrusionOk="0">
                  <a:moveTo>
                    <a:pt x="9088" y="1"/>
                  </a:moveTo>
                  <a:cubicBezTo>
                    <a:pt x="8843" y="1"/>
                    <a:pt x="8598" y="9"/>
                    <a:pt x="8353" y="28"/>
                  </a:cubicBezTo>
                  <a:cubicBezTo>
                    <a:pt x="8343" y="28"/>
                    <a:pt x="8333" y="28"/>
                    <a:pt x="8323" y="28"/>
                  </a:cubicBezTo>
                  <a:cubicBezTo>
                    <a:pt x="3726" y="28"/>
                    <a:pt x="0" y="4876"/>
                    <a:pt x="106" y="9576"/>
                  </a:cubicBezTo>
                  <a:cubicBezTo>
                    <a:pt x="106" y="9593"/>
                    <a:pt x="117" y="9601"/>
                    <a:pt x="128" y="9601"/>
                  </a:cubicBezTo>
                  <a:cubicBezTo>
                    <a:pt x="141" y="9601"/>
                    <a:pt x="154" y="9592"/>
                    <a:pt x="156" y="9576"/>
                  </a:cubicBezTo>
                  <a:cubicBezTo>
                    <a:pt x="421" y="7118"/>
                    <a:pt x="1340" y="4554"/>
                    <a:pt x="3045" y="2705"/>
                  </a:cubicBezTo>
                  <a:lnTo>
                    <a:pt x="3045" y="2705"/>
                  </a:lnTo>
                  <a:cubicBezTo>
                    <a:pt x="531" y="5771"/>
                    <a:pt x="637" y="10355"/>
                    <a:pt x="951" y="10510"/>
                  </a:cubicBezTo>
                  <a:cubicBezTo>
                    <a:pt x="966" y="10517"/>
                    <a:pt x="983" y="10520"/>
                    <a:pt x="1003" y="10520"/>
                  </a:cubicBezTo>
                  <a:cubicBezTo>
                    <a:pt x="1533" y="10520"/>
                    <a:pt x="3878" y="8052"/>
                    <a:pt x="4570" y="7023"/>
                  </a:cubicBezTo>
                  <a:lnTo>
                    <a:pt x="4570" y="7023"/>
                  </a:lnTo>
                  <a:cubicBezTo>
                    <a:pt x="4570" y="7024"/>
                    <a:pt x="4173" y="9201"/>
                    <a:pt x="4884" y="9467"/>
                  </a:cubicBezTo>
                  <a:cubicBezTo>
                    <a:pt x="4978" y="9502"/>
                    <a:pt x="5122" y="9521"/>
                    <a:pt x="5309" y="9521"/>
                  </a:cubicBezTo>
                  <a:cubicBezTo>
                    <a:pt x="6493" y="9521"/>
                    <a:pt x="9438" y="8761"/>
                    <a:pt x="12986" y="6651"/>
                  </a:cubicBezTo>
                  <a:lnTo>
                    <a:pt x="12986" y="6651"/>
                  </a:lnTo>
                  <a:cubicBezTo>
                    <a:pt x="11193" y="8285"/>
                    <a:pt x="8880" y="9134"/>
                    <a:pt x="6468" y="9753"/>
                  </a:cubicBezTo>
                  <a:cubicBezTo>
                    <a:pt x="6443" y="9760"/>
                    <a:pt x="6449" y="9796"/>
                    <a:pt x="6475" y="9796"/>
                  </a:cubicBezTo>
                  <a:cubicBezTo>
                    <a:pt x="6478" y="9796"/>
                    <a:pt x="6480" y="9796"/>
                    <a:pt x="6483" y="9795"/>
                  </a:cubicBezTo>
                  <a:cubicBezTo>
                    <a:pt x="8987" y="9300"/>
                    <a:pt x="11504" y="8416"/>
                    <a:pt x="13318" y="6630"/>
                  </a:cubicBezTo>
                  <a:lnTo>
                    <a:pt x="13318" y="6630"/>
                  </a:lnTo>
                  <a:cubicBezTo>
                    <a:pt x="13276" y="7295"/>
                    <a:pt x="13294" y="9654"/>
                    <a:pt x="15362" y="11437"/>
                  </a:cubicBezTo>
                  <a:cubicBezTo>
                    <a:pt x="15397" y="11466"/>
                    <a:pt x="15431" y="11480"/>
                    <a:pt x="15463" y="11480"/>
                  </a:cubicBezTo>
                  <a:cubicBezTo>
                    <a:pt x="15897" y="11480"/>
                    <a:pt x="16105" y="8968"/>
                    <a:pt x="16105" y="8968"/>
                  </a:cubicBezTo>
                  <a:cubicBezTo>
                    <a:pt x="16105" y="8968"/>
                    <a:pt x="17014" y="12790"/>
                    <a:pt x="19185" y="13760"/>
                  </a:cubicBezTo>
                  <a:cubicBezTo>
                    <a:pt x="19206" y="13769"/>
                    <a:pt x="19227" y="13774"/>
                    <a:pt x="19246" y="13774"/>
                  </a:cubicBezTo>
                  <a:cubicBezTo>
                    <a:pt x="19584" y="13774"/>
                    <a:pt x="19682" y="12446"/>
                    <a:pt x="19711" y="11642"/>
                  </a:cubicBezTo>
                  <a:lnTo>
                    <a:pt x="19711" y="11642"/>
                  </a:lnTo>
                  <a:cubicBezTo>
                    <a:pt x="19635" y="13930"/>
                    <a:pt x="20042" y="16105"/>
                    <a:pt x="21481" y="18007"/>
                  </a:cubicBezTo>
                  <a:cubicBezTo>
                    <a:pt x="21483" y="18009"/>
                    <a:pt x="21485" y="18010"/>
                    <a:pt x="21487" y="18010"/>
                  </a:cubicBezTo>
                  <a:cubicBezTo>
                    <a:pt x="21492" y="18010"/>
                    <a:pt x="21496" y="18005"/>
                    <a:pt x="21491" y="18000"/>
                  </a:cubicBezTo>
                  <a:cubicBezTo>
                    <a:pt x="20356" y="16381"/>
                    <a:pt x="19960" y="14506"/>
                    <a:pt x="19917" y="12593"/>
                  </a:cubicBezTo>
                  <a:lnTo>
                    <a:pt x="19917" y="12593"/>
                  </a:lnTo>
                  <a:cubicBezTo>
                    <a:pt x="20221" y="14626"/>
                    <a:pt x="20915" y="17958"/>
                    <a:pt x="22188" y="18127"/>
                  </a:cubicBezTo>
                  <a:cubicBezTo>
                    <a:pt x="22210" y="18130"/>
                    <a:pt x="22232" y="18132"/>
                    <a:pt x="22254" y="18132"/>
                  </a:cubicBezTo>
                  <a:cubicBezTo>
                    <a:pt x="23840" y="18132"/>
                    <a:pt x="24886" y="10492"/>
                    <a:pt x="24638" y="7437"/>
                  </a:cubicBezTo>
                  <a:lnTo>
                    <a:pt x="24638" y="7437"/>
                  </a:lnTo>
                  <a:cubicBezTo>
                    <a:pt x="24847" y="8059"/>
                    <a:pt x="24961" y="8724"/>
                    <a:pt x="24950" y="9470"/>
                  </a:cubicBezTo>
                  <a:cubicBezTo>
                    <a:pt x="24932" y="11044"/>
                    <a:pt x="24628" y="12617"/>
                    <a:pt x="24355" y="14159"/>
                  </a:cubicBezTo>
                  <a:cubicBezTo>
                    <a:pt x="24353" y="14179"/>
                    <a:pt x="24368" y="14191"/>
                    <a:pt x="24383" y="14191"/>
                  </a:cubicBezTo>
                  <a:cubicBezTo>
                    <a:pt x="24392" y="14191"/>
                    <a:pt x="24401" y="14186"/>
                    <a:pt x="24405" y="14174"/>
                  </a:cubicBezTo>
                  <a:cubicBezTo>
                    <a:pt x="28185" y="3044"/>
                    <a:pt x="18214" y="3023"/>
                    <a:pt x="18139" y="3023"/>
                  </a:cubicBezTo>
                  <a:cubicBezTo>
                    <a:pt x="18139" y="3023"/>
                    <a:pt x="18138" y="3023"/>
                    <a:pt x="18138" y="3023"/>
                  </a:cubicBezTo>
                  <a:cubicBezTo>
                    <a:pt x="18138" y="3023"/>
                    <a:pt x="13648" y="1"/>
                    <a:pt x="9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817;p62">
              <a:extLst>
                <a:ext uri="{FF2B5EF4-FFF2-40B4-BE49-F238E27FC236}">
                  <a16:creationId xmlns:a16="http://schemas.microsoft.com/office/drawing/2014/main" id="{EEEDDF5D-6323-43D8-A695-C8D1D862D3ED}"/>
                </a:ext>
              </a:extLst>
            </p:cNvPr>
            <p:cNvSpPr/>
            <p:nvPr/>
          </p:nvSpPr>
          <p:spPr>
            <a:xfrm>
              <a:off x="7137784" y="2027944"/>
              <a:ext cx="60491" cy="88888"/>
            </a:xfrm>
            <a:custGeom>
              <a:avLst/>
              <a:gdLst/>
              <a:ahLst/>
              <a:cxnLst/>
              <a:rect l="l" t="t" r="r" b="b"/>
              <a:pathLst>
                <a:path w="3272" h="4808" extrusionOk="0">
                  <a:moveTo>
                    <a:pt x="3233" y="1"/>
                  </a:moveTo>
                  <a:cubicBezTo>
                    <a:pt x="3223" y="1"/>
                    <a:pt x="3213" y="5"/>
                    <a:pt x="3208" y="16"/>
                  </a:cubicBezTo>
                  <a:cubicBezTo>
                    <a:pt x="2452" y="1749"/>
                    <a:pt x="1635" y="3606"/>
                    <a:pt x="37" y="4727"/>
                  </a:cubicBezTo>
                  <a:cubicBezTo>
                    <a:pt x="1" y="4754"/>
                    <a:pt x="23" y="4808"/>
                    <a:pt x="60" y="4808"/>
                  </a:cubicBezTo>
                  <a:cubicBezTo>
                    <a:pt x="67" y="4808"/>
                    <a:pt x="75" y="4806"/>
                    <a:pt x="82" y="4801"/>
                  </a:cubicBezTo>
                  <a:cubicBezTo>
                    <a:pt x="1865" y="3729"/>
                    <a:pt x="2604" y="1916"/>
                    <a:pt x="3262" y="37"/>
                  </a:cubicBezTo>
                  <a:cubicBezTo>
                    <a:pt x="3271" y="17"/>
                    <a:pt x="3252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818;p62">
              <a:extLst>
                <a:ext uri="{FF2B5EF4-FFF2-40B4-BE49-F238E27FC236}">
                  <a16:creationId xmlns:a16="http://schemas.microsoft.com/office/drawing/2014/main" id="{5066A04E-F5EF-4A39-AEC2-0B2509735E03}"/>
                </a:ext>
              </a:extLst>
            </p:cNvPr>
            <p:cNvSpPr/>
            <p:nvPr/>
          </p:nvSpPr>
          <p:spPr>
            <a:xfrm>
              <a:off x="7222515" y="2000637"/>
              <a:ext cx="123145" cy="93140"/>
            </a:xfrm>
            <a:custGeom>
              <a:avLst/>
              <a:gdLst/>
              <a:ahLst/>
              <a:cxnLst/>
              <a:rect l="l" t="t" r="r" b="b"/>
              <a:pathLst>
                <a:path w="6661" h="5038" extrusionOk="0">
                  <a:moveTo>
                    <a:pt x="6632" y="0"/>
                  </a:moveTo>
                  <a:cubicBezTo>
                    <a:pt x="6627" y="0"/>
                    <a:pt x="6622" y="3"/>
                    <a:pt x="6618" y="8"/>
                  </a:cubicBezTo>
                  <a:cubicBezTo>
                    <a:pt x="4847" y="2247"/>
                    <a:pt x="2834" y="4149"/>
                    <a:pt x="40" y="4976"/>
                  </a:cubicBezTo>
                  <a:cubicBezTo>
                    <a:pt x="0" y="4987"/>
                    <a:pt x="17" y="5037"/>
                    <a:pt x="51" y="5037"/>
                  </a:cubicBezTo>
                  <a:cubicBezTo>
                    <a:pt x="53" y="5037"/>
                    <a:pt x="56" y="5037"/>
                    <a:pt x="58" y="5037"/>
                  </a:cubicBezTo>
                  <a:cubicBezTo>
                    <a:pt x="2916" y="4387"/>
                    <a:pt x="5020" y="2374"/>
                    <a:pt x="6650" y="37"/>
                  </a:cubicBezTo>
                  <a:cubicBezTo>
                    <a:pt x="6660" y="21"/>
                    <a:pt x="6647" y="0"/>
                    <a:pt x="6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819;p62">
              <a:extLst>
                <a:ext uri="{FF2B5EF4-FFF2-40B4-BE49-F238E27FC236}">
                  <a16:creationId xmlns:a16="http://schemas.microsoft.com/office/drawing/2014/main" id="{667E7972-6156-4A5A-A0AF-3E99E1825F9D}"/>
                </a:ext>
              </a:extLst>
            </p:cNvPr>
            <p:cNvSpPr/>
            <p:nvPr/>
          </p:nvSpPr>
          <p:spPr>
            <a:xfrm>
              <a:off x="7256404" y="2015853"/>
              <a:ext cx="109797" cy="65131"/>
            </a:xfrm>
            <a:custGeom>
              <a:avLst/>
              <a:gdLst/>
              <a:ahLst/>
              <a:cxnLst/>
              <a:rect l="l" t="t" r="r" b="b"/>
              <a:pathLst>
                <a:path w="5939" h="3523" extrusionOk="0">
                  <a:moveTo>
                    <a:pt x="5908" y="1"/>
                  </a:moveTo>
                  <a:cubicBezTo>
                    <a:pt x="5904" y="1"/>
                    <a:pt x="5899" y="2"/>
                    <a:pt x="5895" y="6"/>
                  </a:cubicBezTo>
                  <a:cubicBezTo>
                    <a:pt x="4205" y="1710"/>
                    <a:pt x="2394" y="2789"/>
                    <a:pt x="71" y="3407"/>
                  </a:cubicBezTo>
                  <a:cubicBezTo>
                    <a:pt x="1" y="3427"/>
                    <a:pt x="19" y="3522"/>
                    <a:pt x="83" y="3522"/>
                  </a:cubicBezTo>
                  <a:cubicBezTo>
                    <a:pt x="87" y="3522"/>
                    <a:pt x="91" y="3522"/>
                    <a:pt x="96" y="3521"/>
                  </a:cubicBezTo>
                  <a:cubicBezTo>
                    <a:pt x="2335" y="3139"/>
                    <a:pt x="4541" y="1837"/>
                    <a:pt x="5927" y="34"/>
                  </a:cubicBezTo>
                  <a:cubicBezTo>
                    <a:pt x="5938" y="17"/>
                    <a:pt x="5924" y="1"/>
                    <a:pt x="5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820;p62">
              <a:extLst>
                <a:ext uri="{FF2B5EF4-FFF2-40B4-BE49-F238E27FC236}">
                  <a16:creationId xmlns:a16="http://schemas.microsoft.com/office/drawing/2014/main" id="{013B5DFF-F8F0-4EA6-BB5F-FC8D929D6316}"/>
                </a:ext>
              </a:extLst>
            </p:cNvPr>
            <p:cNvSpPr/>
            <p:nvPr/>
          </p:nvSpPr>
          <p:spPr>
            <a:xfrm>
              <a:off x="7385322" y="2036615"/>
              <a:ext cx="23017" cy="84506"/>
            </a:xfrm>
            <a:custGeom>
              <a:avLst/>
              <a:gdLst/>
              <a:ahLst/>
              <a:cxnLst/>
              <a:rect l="l" t="t" r="r" b="b"/>
              <a:pathLst>
                <a:path w="1245" h="4571" extrusionOk="0">
                  <a:moveTo>
                    <a:pt x="325" y="1"/>
                  </a:moveTo>
                  <a:cubicBezTo>
                    <a:pt x="309" y="1"/>
                    <a:pt x="294" y="9"/>
                    <a:pt x="291" y="28"/>
                  </a:cubicBezTo>
                  <a:cubicBezTo>
                    <a:pt x="1" y="1672"/>
                    <a:pt x="174" y="3221"/>
                    <a:pt x="1218" y="4566"/>
                  </a:cubicBezTo>
                  <a:cubicBezTo>
                    <a:pt x="1220" y="4569"/>
                    <a:pt x="1222" y="4571"/>
                    <a:pt x="1225" y="4571"/>
                  </a:cubicBezTo>
                  <a:cubicBezTo>
                    <a:pt x="1234" y="4571"/>
                    <a:pt x="1244" y="4560"/>
                    <a:pt x="1239" y="4551"/>
                  </a:cubicBezTo>
                  <a:cubicBezTo>
                    <a:pt x="379" y="3208"/>
                    <a:pt x="312" y="1584"/>
                    <a:pt x="365" y="35"/>
                  </a:cubicBezTo>
                  <a:cubicBezTo>
                    <a:pt x="365" y="14"/>
                    <a:pt x="345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821;p62">
              <a:extLst>
                <a:ext uri="{FF2B5EF4-FFF2-40B4-BE49-F238E27FC236}">
                  <a16:creationId xmlns:a16="http://schemas.microsoft.com/office/drawing/2014/main" id="{EE418E4A-CBB1-44AF-9CCE-7FFA198D6090}"/>
                </a:ext>
              </a:extLst>
            </p:cNvPr>
            <p:cNvSpPr/>
            <p:nvPr/>
          </p:nvSpPr>
          <p:spPr>
            <a:xfrm>
              <a:off x="7435646" y="2073111"/>
              <a:ext cx="41486" cy="95100"/>
            </a:xfrm>
            <a:custGeom>
              <a:avLst/>
              <a:gdLst/>
              <a:ahLst/>
              <a:cxnLst/>
              <a:rect l="l" t="t" r="r" b="b"/>
              <a:pathLst>
                <a:path w="2244" h="5144" extrusionOk="0">
                  <a:moveTo>
                    <a:pt x="56" y="0"/>
                  </a:moveTo>
                  <a:cubicBezTo>
                    <a:pt x="28" y="0"/>
                    <a:pt x="0" y="19"/>
                    <a:pt x="2" y="56"/>
                  </a:cubicBezTo>
                  <a:cubicBezTo>
                    <a:pt x="83" y="2026"/>
                    <a:pt x="589" y="3815"/>
                    <a:pt x="2134" y="5130"/>
                  </a:cubicBezTo>
                  <a:cubicBezTo>
                    <a:pt x="2145" y="5140"/>
                    <a:pt x="2158" y="5144"/>
                    <a:pt x="2169" y="5144"/>
                  </a:cubicBezTo>
                  <a:cubicBezTo>
                    <a:pt x="2209" y="5144"/>
                    <a:pt x="2244" y="5096"/>
                    <a:pt x="2205" y="5060"/>
                  </a:cubicBezTo>
                  <a:cubicBezTo>
                    <a:pt x="847" y="3748"/>
                    <a:pt x="243" y="1909"/>
                    <a:pt x="119" y="56"/>
                  </a:cubicBezTo>
                  <a:cubicBezTo>
                    <a:pt x="115" y="19"/>
                    <a:pt x="85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822;p62">
              <a:extLst>
                <a:ext uri="{FF2B5EF4-FFF2-40B4-BE49-F238E27FC236}">
                  <a16:creationId xmlns:a16="http://schemas.microsoft.com/office/drawing/2014/main" id="{E0BB4CA4-7132-4CD3-8519-8A728C5ED402}"/>
                </a:ext>
              </a:extLst>
            </p:cNvPr>
            <p:cNvSpPr/>
            <p:nvPr/>
          </p:nvSpPr>
          <p:spPr>
            <a:xfrm>
              <a:off x="7454116" y="2092764"/>
              <a:ext cx="23017" cy="75244"/>
            </a:xfrm>
            <a:custGeom>
              <a:avLst/>
              <a:gdLst/>
              <a:ahLst/>
              <a:cxnLst/>
              <a:rect l="l" t="t" r="r" b="b"/>
              <a:pathLst>
                <a:path w="1245" h="4070" extrusionOk="0">
                  <a:moveTo>
                    <a:pt x="111" y="1"/>
                  </a:moveTo>
                  <a:cubicBezTo>
                    <a:pt x="85" y="1"/>
                    <a:pt x="58" y="18"/>
                    <a:pt x="57" y="54"/>
                  </a:cubicBezTo>
                  <a:cubicBezTo>
                    <a:pt x="1" y="1451"/>
                    <a:pt x="293" y="2887"/>
                    <a:pt x="1114" y="4039"/>
                  </a:cubicBezTo>
                  <a:cubicBezTo>
                    <a:pt x="1129" y="4060"/>
                    <a:pt x="1148" y="4069"/>
                    <a:pt x="1167" y="4069"/>
                  </a:cubicBezTo>
                  <a:cubicBezTo>
                    <a:pt x="1207" y="4069"/>
                    <a:pt x="1245" y="4027"/>
                    <a:pt x="1220" y="3976"/>
                  </a:cubicBezTo>
                  <a:cubicBezTo>
                    <a:pt x="612" y="2703"/>
                    <a:pt x="198" y="1479"/>
                    <a:pt x="166" y="54"/>
                  </a:cubicBezTo>
                  <a:cubicBezTo>
                    <a:pt x="164" y="18"/>
                    <a:pt x="138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823;p62">
              <a:extLst>
                <a:ext uri="{FF2B5EF4-FFF2-40B4-BE49-F238E27FC236}">
                  <a16:creationId xmlns:a16="http://schemas.microsoft.com/office/drawing/2014/main" id="{A0FE2B86-6BF8-4CBF-8785-01F54656F04E}"/>
                </a:ext>
              </a:extLst>
            </p:cNvPr>
            <p:cNvSpPr/>
            <p:nvPr/>
          </p:nvSpPr>
          <p:spPr>
            <a:xfrm>
              <a:off x="7499689" y="2098643"/>
              <a:ext cx="42688" cy="154556"/>
            </a:xfrm>
            <a:custGeom>
              <a:avLst/>
              <a:gdLst/>
              <a:ahLst/>
              <a:cxnLst/>
              <a:rect l="l" t="t" r="r" b="b"/>
              <a:pathLst>
                <a:path w="2309" h="8360" extrusionOk="0">
                  <a:moveTo>
                    <a:pt x="665" y="0"/>
                  </a:moveTo>
                  <a:cubicBezTo>
                    <a:pt x="662" y="0"/>
                    <a:pt x="658" y="2"/>
                    <a:pt x="658" y="5"/>
                  </a:cubicBezTo>
                  <a:cubicBezTo>
                    <a:pt x="177" y="2763"/>
                    <a:pt x="0" y="6246"/>
                    <a:pt x="2211" y="8347"/>
                  </a:cubicBezTo>
                  <a:cubicBezTo>
                    <a:pt x="2219" y="8356"/>
                    <a:pt x="2230" y="8359"/>
                    <a:pt x="2240" y="8359"/>
                  </a:cubicBezTo>
                  <a:cubicBezTo>
                    <a:pt x="2274" y="8359"/>
                    <a:pt x="2309" y="8322"/>
                    <a:pt x="2284" y="8290"/>
                  </a:cubicBezTo>
                  <a:cubicBezTo>
                    <a:pt x="393" y="5758"/>
                    <a:pt x="598" y="3000"/>
                    <a:pt x="672" y="8"/>
                  </a:cubicBezTo>
                  <a:cubicBezTo>
                    <a:pt x="674" y="3"/>
                    <a:pt x="670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824;p62">
              <a:extLst>
                <a:ext uri="{FF2B5EF4-FFF2-40B4-BE49-F238E27FC236}">
                  <a16:creationId xmlns:a16="http://schemas.microsoft.com/office/drawing/2014/main" id="{1A237AD0-1388-4CB0-ABB1-CB02984FD96F}"/>
                </a:ext>
              </a:extLst>
            </p:cNvPr>
            <p:cNvSpPr/>
            <p:nvPr/>
          </p:nvSpPr>
          <p:spPr>
            <a:xfrm>
              <a:off x="7394122" y="2488280"/>
              <a:ext cx="311126" cy="553497"/>
            </a:xfrm>
            <a:custGeom>
              <a:avLst/>
              <a:gdLst/>
              <a:ahLst/>
              <a:cxnLst/>
              <a:rect l="l" t="t" r="r" b="b"/>
              <a:pathLst>
                <a:path w="16829" h="29939" extrusionOk="0">
                  <a:moveTo>
                    <a:pt x="3093" y="0"/>
                  </a:moveTo>
                  <a:cubicBezTo>
                    <a:pt x="1082" y="0"/>
                    <a:pt x="1" y="2120"/>
                    <a:pt x="1506" y="5722"/>
                  </a:cubicBezTo>
                  <a:cubicBezTo>
                    <a:pt x="2549" y="8222"/>
                    <a:pt x="7192" y="13668"/>
                    <a:pt x="8100" y="15581"/>
                  </a:cubicBezTo>
                  <a:cubicBezTo>
                    <a:pt x="9009" y="17498"/>
                    <a:pt x="5441" y="25023"/>
                    <a:pt x="5116" y="27029"/>
                  </a:cubicBezTo>
                  <a:cubicBezTo>
                    <a:pt x="4818" y="28854"/>
                    <a:pt x="5651" y="29939"/>
                    <a:pt x="6707" y="29939"/>
                  </a:cubicBezTo>
                  <a:cubicBezTo>
                    <a:pt x="7330" y="29939"/>
                    <a:pt x="8032" y="29560"/>
                    <a:pt x="8624" y="28733"/>
                  </a:cubicBezTo>
                  <a:cubicBezTo>
                    <a:pt x="10375" y="26293"/>
                    <a:pt x="16829" y="18114"/>
                    <a:pt x="14003" y="12543"/>
                  </a:cubicBezTo>
                  <a:cubicBezTo>
                    <a:pt x="11174" y="6974"/>
                    <a:pt x="7839" y="2132"/>
                    <a:pt x="5172" y="625"/>
                  </a:cubicBezTo>
                  <a:cubicBezTo>
                    <a:pt x="4423" y="202"/>
                    <a:pt x="3714" y="0"/>
                    <a:pt x="3093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6825;p62">
            <a:extLst>
              <a:ext uri="{FF2B5EF4-FFF2-40B4-BE49-F238E27FC236}">
                <a16:creationId xmlns:a16="http://schemas.microsoft.com/office/drawing/2014/main" id="{B41AB15C-0066-4B24-993B-513545891544}"/>
              </a:ext>
            </a:extLst>
          </p:cNvPr>
          <p:cNvGrpSpPr/>
          <p:nvPr/>
        </p:nvGrpSpPr>
        <p:grpSpPr>
          <a:xfrm flipH="1">
            <a:off x="29308" y="128594"/>
            <a:ext cx="768167" cy="2343423"/>
            <a:chOff x="7723155" y="1676763"/>
            <a:chExt cx="689907" cy="2343423"/>
          </a:xfrm>
        </p:grpSpPr>
        <p:sp>
          <p:nvSpPr>
            <p:cNvPr id="367" name="Google Shape;6826;p62">
              <a:extLst>
                <a:ext uri="{FF2B5EF4-FFF2-40B4-BE49-F238E27FC236}">
                  <a16:creationId xmlns:a16="http://schemas.microsoft.com/office/drawing/2014/main" id="{9CEB8241-48FE-46D6-8FFB-2500D6A728C8}"/>
                </a:ext>
              </a:extLst>
            </p:cNvPr>
            <p:cNvSpPr/>
            <p:nvPr/>
          </p:nvSpPr>
          <p:spPr>
            <a:xfrm>
              <a:off x="7829536" y="1738624"/>
              <a:ext cx="543976" cy="543218"/>
            </a:xfrm>
            <a:custGeom>
              <a:avLst/>
              <a:gdLst/>
              <a:ahLst/>
              <a:cxnLst/>
              <a:rect l="l" t="t" r="r" b="b"/>
              <a:pathLst>
                <a:path w="29424" h="29383" extrusionOk="0">
                  <a:moveTo>
                    <a:pt x="14510" y="1"/>
                  </a:moveTo>
                  <a:cubicBezTo>
                    <a:pt x="10381" y="1"/>
                    <a:pt x="6334" y="862"/>
                    <a:pt x="4537" y="2655"/>
                  </a:cubicBezTo>
                  <a:cubicBezTo>
                    <a:pt x="4117" y="3076"/>
                    <a:pt x="3745" y="3649"/>
                    <a:pt x="3409" y="4331"/>
                  </a:cubicBezTo>
                  <a:cubicBezTo>
                    <a:pt x="1779" y="7337"/>
                    <a:pt x="930" y="10979"/>
                    <a:pt x="485" y="14300"/>
                  </a:cubicBezTo>
                  <a:cubicBezTo>
                    <a:pt x="1" y="17918"/>
                    <a:pt x="142" y="21472"/>
                    <a:pt x="821" y="25044"/>
                  </a:cubicBezTo>
                  <a:cubicBezTo>
                    <a:pt x="824" y="25061"/>
                    <a:pt x="835" y="25068"/>
                    <a:pt x="848" y="25068"/>
                  </a:cubicBezTo>
                  <a:cubicBezTo>
                    <a:pt x="866" y="25068"/>
                    <a:pt x="885" y="25053"/>
                    <a:pt x="881" y="25030"/>
                  </a:cubicBezTo>
                  <a:cubicBezTo>
                    <a:pt x="333" y="21303"/>
                    <a:pt x="344" y="17423"/>
                    <a:pt x="930" y="13703"/>
                  </a:cubicBezTo>
                  <a:cubicBezTo>
                    <a:pt x="1136" y="12394"/>
                    <a:pt x="1444" y="11139"/>
                    <a:pt x="1808" y="9912"/>
                  </a:cubicBezTo>
                  <a:lnTo>
                    <a:pt x="1808" y="9912"/>
                  </a:lnTo>
                  <a:cubicBezTo>
                    <a:pt x="718" y="16369"/>
                    <a:pt x="1044" y="24567"/>
                    <a:pt x="2012" y="25992"/>
                  </a:cubicBezTo>
                  <a:cubicBezTo>
                    <a:pt x="2890" y="27284"/>
                    <a:pt x="9229" y="29382"/>
                    <a:pt x="15773" y="29382"/>
                  </a:cubicBezTo>
                  <a:cubicBezTo>
                    <a:pt x="19990" y="29382"/>
                    <a:pt x="24292" y="28511"/>
                    <a:pt x="27273" y="25992"/>
                  </a:cubicBezTo>
                  <a:cubicBezTo>
                    <a:pt x="27998" y="25380"/>
                    <a:pt x="28883" y="20344"/>
                    <a:pt x="28780" y="14986"/>
                  </a:cubicBezTo>
                  <a:lnTo>
                    <a:pt x="28780" y="14986"/>
                  </a:lnTo>
                  <a:cubicBezTo>
                    <a:pt x="28811" y="15304"/>
                    <a:pt x="28840" y="15626"/>
                    <a:pt x="28865" y="15949"/>
                  </a:cubicBezTo>
                  <a:cubicBezTo>
                    <a:pt x="29070" y="18915"/>
                    <a:pt x="28822" y="21797"/>
                    <a:pt x="28525" y="24750"/>
                  </a:cubicBezTo>
                  <a:cubicBezTo>
                    <a:pt x="28523" y="24774"/>
                    <a:pt x="28544" y="24787"/>
                    <a:pt x="28564" y="24787"/>
                  </a:cubicBezTo>
                  <a:cubicBezTo>
                    <a:pt x="28581" y="24787"/>
                    <a:pt x="28596" y="24778"/>
                    <a:pt x="28599" y="24761"/>
                  </a:cubicBezTo>
                  <a:cubicBezTo>
                    <a:pt x="29423" y="20882"/>
                    <a:pt x="29371" y="16631"/>
                    <a:pt x="28663" y="12578"/>
                  </a:cubicBezTo>
                  <a:cubicBezTo>
                    <a:pt x="28355" y="8720"/>
                    <a:pt x="27450" y="5017"/>
                    <a:pt x="25512" y="2991"/>
                  </a:cubicBezTo>
                  <a:cubicBezTo>
                    <a:pt x="23631" y="1028"/>
                    <a:pt x="19021" y="1"/>
                    <a:pt x="1451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827;p62">
              <a:extLst>
                <a:ext uri="{FF2B5EF4-FFF2-40B4-BE49-F238E27FC236}">
                  <a16:creationId xmlns:a16="http://schemas.microsoft.com/office/drawing/2014/main" id="{D94FD625-750A-4D5F-BB07-B8C56FAE37B7}"/>
                </a:ext>
              </a:extLst>
            </p:cNvPr>
            <p:cNvSpPr/>
            <p:nvPr/>
          </p:nvSpPr>
          <p:spPr>
            <a:xfrm>
              <a:off x="7879750" y="1774269"/>
              <a:ext cx="69236" cy="478641"/>
            </a:xfrm>
            <a:custGeom>
              <a:avLst/>
              <a:gdLst/>
              <a:ahLst/>
              <a:cxnLst/>
              <a:rect l="l" t="t" r="r" b="b"/>
              <a:pathLst>
                <a:path w="3745" h="25890" extrusionOk="0">
                  <a:moveTo>
                    <a:pt x="3708" y="0"/>
                  </a:moveTo>
                  <a:cubicBezTo>
                    <a:pt x="3695" y="0"/>
                    <a:pt x="3682" y="7"/>
                    <a:pt x="3678" y="23"/>
                  </a:cubicBezTo>
                  <a:cubicBezTo>
                    <a:pt x="1320" y="7990"/>
                    <a:pt x="1" y="16708"/>
                    <a:pt x="690" y="25033"/>
                  </a:cubicBezTo>
                  <a:cubicBezTo>
                    <a:pt x="695" y="25095"/>
                    <a:pt x="745" y="25127"/>
                    <a:pt x="792" y="25127"/>
                  </a:cubicBezTo>
                  <a:cubicBezTo>
                    <a:pt x="839" y="25127"/>
                    <a:pt x="884" y="25096"/>
                    <a:pt x="884" y="25033"/>
                  </a:cubicBezTo>
                  <a:cubicBezTo>
                    <a:pt x="905" y="20888"/>
                    <a:pt x="909" y="16793"/>
                    <a:pt x="1376" y="12666"/>
                  </a:cubicBezTo>
                  <a:cubicBezTo>
                    <a:pt x="1461" y="11948"/>
                    <a:pt x="1563" y="11227"/>
                    <a:pt x="1663" y="10509"/>
                  </a:cubicBezTo>
                  <a:lnTo>
                    <a:pt x="1663" y="10509"/>
                  </a:lnTo>
                  <a:cubicBezTo>
                    <a:pt x="1302" y="15619"/>
                    <a:pt x="1524" y="20845"/>
                    <a:pt x="2423" y="25839"/>
                  </a:cubicBezTo>
                  <a:cubicBezTo>
                    <a:pt x="2429" y="25874"/>
                    <a:pt x="2458" y="25889"/>
                    <a:pt x="2488" y="25889"/>
                  </a:cubicBezTo>
                  <a:cubicBezTo>
                    <a:pt x="2525" y="25889"/>
                    <a:pt x="2563" y="25865"/>
                    <a:pt x="2557" y="25822"/>
                  </a:cubicBezTo>
                  <a:cubicBezTo>
                    <a:pt x="1878" y="19859"/>
                    <a:pt x="1669" y="14016"/>
                    <a:pt x="2041" y="8047"/>
                  </a:cubicBezTo>
                  <a:cubicBezTo>
                    <a:pt x="2490" y="5352"/>
                    <a:pt x="3052" y="2672"/>
                    <a:pt x="3739" y="38"/>
                  </a:cubicBezTo>
                  <a:cubicBezTo>
                    <a:pt x="3745" y="15"/>
                    <a:pt x="3726" y="0"/>
                    <a:pt x="3708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828;p62">
              <a:extLst>
                <a:ext uri="{FF2B5EF4-FFF2-40B4-BE49-F238E27FC236}">
                  <a16:creationId xmlns:a16="http://schemas.microsoft.com/office/drawing/2014/main" id="{14482C26-D40F-480E-8D6D-13ADDC4335F0}"/>
                </a:ext>
              </a:extLst>
            </p:cNvPr>
            <p:cNvSpPr/>
            <p:nvPr/>
          </p:nvSpPr>
          <p:spPr>
            <a:xfrm>
              <a:off x="8242283" y="1763952"/>
              <a:ext cx="68145" cy="476238"/>
            </a:xfrm>
            <a:custGeom>
              <a:avLst/>
              <a:gdLst/>
              <a:ahLst/>
              <a:cxnLst/>
              <a:rect l="l" t="t" r="r" b="b"/>
              <a:pathLst>
                <a:path w="3686" h="25760" extrusionOk="0">
                  <a:moveTo>
                    <a:pt x="30" y="1"/>
                  </a:moveTo>
                  <a:cubicBezTo>
                    <a:pt x="15" y="1"/>
                    <a:pt x="1" y="17"/>
                    <a:pt x="8" y="36"/>
                  </a:cubicBezTo>
                  <a:cubicBezTo>
                    <a:pt x="1882" y="3976"/>
                    <a:pt x="2384" y="8690"/>
                    <a:pt x="2756" y="12991"/>
                  </a:cubicBezTo>
                  <a:cubicBezTo>
                    <a:pt x="2933" y="15020"/>
                    <a:pt x="3014" y="17057"/>
                    <a:pt x="3014" y="19094"/>
                  </a:cubicBezTo>
                  <a:cubicBezTo>
                    <a:pt x="3017" y="21305"/>
                    <a:pt x="2773" y="23504"/>
                    <a:pt x="2763" y="25707"/>
                  </a:cubicBezTo>
                  <a:cubicBezTo>
                    <a:pt x="2763" y="25740"/>
                    <a:pt x="2792" y="25759"/>
                    <a:pt x="2820" y="25759"/>
                  </a:cubicBezTo>
                  <a:cubicBezTo>
                    <a:pt x="2841" y="25759"/>
                    <a:pt x="2861" y="25748"/>
                    <a:pt x="2866" y="25722"/>
                  </a:cubicBezTo>
                  <a:cubicBezTo>
                    <a:pt x="3685" y="21386"/>
                    <a:pt x="3393" y="16594"/>
                    <a:pt x="2968" y="12227"/>
                  </a:cubicBezTo>
                  <a:cubicBezTo>
                    <a:pt x="2565" y="8103"/>
                    <a:pt x="2027" y="3711"/>
                    <a:pt x="47" y="12"/>
                  </a:cubicBezTo>
                  <a:cubicBezTo>
                    <a:pt x="42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829;p62">
              <a:extLst>
                <a:ext uri="{FF2B5EF4-FFF2-40B4-BE49-F238E27FC236}">
                  <a16:creationId xmlns:a16="http://schemas.microsoft.com/office/drawing/2014/main" id="{8400642E-D3E4-4097-85E7-37DDBE35371B}"/>
                </a:ext>
              </a:extLst>
            </p:cNvPr>
            <p:cNvSpPr/>
            <p:nvPr/>
          </p:nvSpPr>
          <p:spPr>
            <a:xfrm>
              <a:off x="8168811" y="1742063"/>
              <a:ext cx="74135" cy="523880"/>
            </a:xfrm>
            <a:custGeom>
              <a:avLst/>
              <a:gdLst/>
              <a:ahLst/>
              <a:cxnLst/>
              <a:rect l="l" t="t" r="r" b="b"/>
              <a:pathLst>
                <a:path w="4010" h="28337" extrusionOk="0">
                  <a:moveTo>
                    <a:pt x="99" y="1"/>
                  </a:moveTo>
                  <a:cubicBezTo>
                    <a:pt x="50" y="1"/>
                    <a:pt x="0" y="40"/>
                    <a:pt x="17" y="99"/>
                  </a:cubicBezTo>
                  <a:cubicBezTo>
                    <a:pt x="1269" y="4623"/>
                    <a:pt x="1447" y="9368"/>
                    <a:pt x="1577" y="14036"/>
                  </a:cubicBezTo>
                  <a:cubicBezTo>
                    <a:pt x="1641" y="16325"/>
                    <a:pt x="1648" y="18613"/>
                    <a:pt x="1609" y="20901"/>
                  </a:cubicBezTo>
                  <a:cubicBezTo>
                    <a:pt x="1566" y="23348"/>
                    <a:pt x="1259" y="25845"/>
                    <a:pt x="1362" y="28288"/>
                  </a:cubicBezTo>
                  <a:cubicBezTo>
                    <a:pt x="1364" y="28318"/>
                    <a:pt x="1391" y="28336"/>
                    <a:pt x="1417" y="28336"/>
                  </a:cubicBezTo>
                  <a:cubicBezTo>
                    <a:pt x="1437" y="28336"/>
                    <a:pt x="1456" y="28325"/>
                    <a:pt x="1460" y="28299"/>
                  </a:cubicBezTo>
                  <a:cubicBezTo>
                    <a:pt x="1863" y="26071"/>
                    <a:pt x="1807" y="23687"/>
                    <a:pt x="1863" y="21428"/>
                  </a:cubicBezTo>
                  <a:cubicBezTo>
                    <a:pt x="1927" y="18878"/>
                    <a:pt x="1913" y="16325"/>
                    <a:pt x="1839" y="13772"/>
                  </a:cubicBezTo>
                  <a:cubicBezTo>
                    <a:pt x="1778" y="11808"/>
                    <a:pt x="1705" y="9828"/>
                    <a:pt x="1538" y="7858"/>
                  </a:cubicBezTo>
                  <a:lnTo>
                    <a:pt x="1538" y="7858"/>
                  </a:lnTo>
                  <a:cubicBezTo>
                    <a:pt x="2079" y="10921"/>
                    <a:pt x="2673" y="13963"/>
                    <a:pt x="3027" y="17060"/>
                  </a:cubicBezTo>
                  <a:cubicBezTo>
                    <a:pt x="3416" y="20455"/>
                    <a:pt x="3479" y="23854"/>
                    <a:pt x="3696" y="27259"/>
                  </a:cubicBezTo>
                  <a:cubicBezTo>
                    <a:pt x="3697" y="27303"/>
                    <a:pt x="3730" y="27326"/>
                    <a:pt x="3763" y="27326"/>
                  </a:cubicBezTo>
                  <a:cubicBezTo>
                    <a:pt x="3796" y="27326"/>
                    <a:pt x="3830" y="27303"/>
                    <a:pt x="3833" y="27259"/>
                  </a:cubicBezTo>
                  <a:cubicBezTo>
                    <a:pt x="4010" y="23705"/>
                    <a:pt x="3657" y="20080"/>
                    <a:pt x="3232" y="16555"/>
                  </a:cubicBezTo>
                  <a:cubicBezTo>
                    <a:pt x="2843" y="13312"/>
                    <a:pt x="2348" y="10023"/>
                    <a:pt x="1453" y="6872"/>
                  </a:cubicBezTo>
                  <a:cubicBezTo>
                    <a:pt x="1223" y="4563"/>
                    <a:pt x="841" y="2278"/>
                    <a:pt x="173" y="57"/>
                  </a:cubicBezTo>
                  <a:cubicBezTo>
                    <a:pt x="162" y="18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830;p62">
              <a:extLst>
                <a:ext uri="{FF2B5EF4-FFF2-40B4-BE49-F238E27FC236}">
                  <a16:creationId xmlns:a16="http://schemas.microsoft.com/office/drawing/2014/main" id="{7F9ACBD2-6C63-4D1B-8742-3C15A3CB3935}"/>
                </a:ext>
              </a:extLst>
            </p:cNvPr>
            <p:cNvSpPr/>
            <p:nvPr/>
          </p:nvSpPr>
          <p:spPr>
            <a:xfrm>
              <a:off x="7950226" y="1750068"/>
              <a:ext cx="54039" cy="498405"/>
            </a:xfrm>
            <a:custGeom>
              <a:avLst/>
              <a:gdLst/>
              <a:ahLst/>
              <a:cxnLst/>
              <a:rect l="l" t="t" r="r" b="b"/>
              <a:pathLst>
                <a:path w="2923" h="26959" extrusionOk="0">
                  <a:moveTo>
                    <a:pt x="2878" y="0"/>
                  </a:moveTo>
                  <a:cubicBezTo>
                    <a:pt x="2864" y="0"/>
                    <a:pt x="2849" y="9"/>
                    <a:pt x="2844" y="27"/>
                  </a:cubicBezTo>
                  <a:cubicBezTo>
                    <a:pt x="789" y="8677"/>
                    <a:pt x="0" y="18017"/>
                    <a:pt x="570" y="26890"/>
                  </a:cubicBezTo>
                  <a:cubicBezTo>
                    <a:pt x="573" y="26936"/>
                    <a:pt x="610" y="26959"/>
                    <a:pt x="645" y="26959"/>
                  </a:cubicBezTo>
                  <a:cubicBezTo>
                    <a:pt x="680" y="26959"/>
                    <a:pt x="713" y="26936"/>
                    <a:pt x="712" y="26890"/>
                  </a:cubicBezTo>
                  <a:cubicBezTo>
                    <a:pt x="679" y="22466"/>
                    <a:pt x="679" y="18070"/>
                    <a:pt x="1040" y="13653"/>
                  </a:cubicBezTo>
                  <a:cubicBezTo>
                    <a:pt x="1415" y="9080"/>
                    <a:pt x="2133" y="4568"/>
                    <a:pt x="2918" y="48"/>
                  </a:cubicBezTo>
                  <a:cubicBezTo>
                    <a:pt x="2922" y="19"/>
                    <a:pt x="2900" y="0"/>
                    <a:pt x="2878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831;p62">
              <a:extLst>
                <a:ext uri="{FF2B5EF4-FFF2-40B4-BE49-F238E27FC236}">
                  <a16:creationId xmlns:a16="http://schemas.microsoft.com/office/drawing/2014/main" id="{A8914B7D-11D9-46B4-91E5-15F12E120BAB}"/>
                </a:ext>
              </a:extLst>
            </p:cNvPr>
            <p:cNvSpPr/>
            <p:nvPr/>
          </p:nvSpPr>
          <p:spPr>
            <a:xfrm>
              <a:off x="8093805" y="1743283"/>
              <a:ext cx="23498" cy="527726"/>
            </a:xfrm>
            <a:custGeom>
              <a:avLst/>
              <a:gdLst/>
              <a:ahLst/>
              <a:cxnLst/>
              <a:rect l="l" t="t" r="r" b="b"/>
              <a:pathLst>
                <a:path w="1271" h="28545" extrusionOk="0">
                  <a:moveTo>
                    <a:pt x="51" y="0"/>
                  </a:moveTo>
                  <a:cubicBezTo>
                    <a:pt x="25" y="0"/>
                    <a:pt x="0" y="18"/>
                    <a:pt x="4" y="54"/>
                  </a:cubicBezTo>
                  <a:cubicBezTo>
                    <a:pt x="645" y="9522"/>
                    <a:pt x="906" y="18989"/>
                    <a:pt x="725" y="28480"/>
                  </a:cubicBezTo>
                  <a:cubicBezTo>
                    <a:pt x="724" y="28523"/>
                    <a:pt x="754" y="28544"/>
                    <a:pt x="785" y="28544"/>
                  </a:cubicBezTo>
                  <a:cubicBezTo>
                    <a:pt x="816" y="28544"/>
                    <a:pt x="847" y="28523"/>
                    <a:pt x="849" y="28480"/>
                  </a:cubicBezTo>
                  <a:cubicBezTo>
                    <a:pt x="1270" y="19010"/>
                    <a:pt x="1043" y="9486"/>
                    <a:pt x="110" y="54"/>
                  </a:cubicBezTo>
                  <a:cubicBezTo>
                    <a:pt x="106" y="19"/>
                    <a:pt x="78" y="0"/>
                    <a:pt x="51" y="0"/>
                  </a:cubicBezTo>
                  <a:close/>
                </a:path>
              </a:pathLst>
            </a:custGeom>
            <a:solidFill>
              <a:srgbClr val="957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832;p62">
              <a:extLst>
                <a:ext uri="{FF2B5EF4-FFF2-40B4-BE49-F238E27FC236}">
                  <a16:creationId xmlns:a16="http://schemas.microsoft.com/office/drawing/2014/main" id="{8E6FC70E-40E8-4EBA-8CB0-40DFD60D158C}"/>
                </a:ext>
              </a:extLst>
            </p:cNvPr>
            <p:cNvSpPr/>
            <p:nvPr/>
          </p:nvSpPr>
          <p:spPr>
            <a:xfrm>
              <a:off x="7733287" y="2250375"/>
              <a:ext cx="363372" cy="686422"/>
            </a:xfrm>
            <a:custGeom>
              <a:avLst/>
              <a:gdLst/>
              <a:ahLst/>
              <a:cxnLst/>
              <a:rect l="l" t="t" r="r" b="b"/>
              <a:pathLst>
                <a:path w="19655" h="37129" extrusionOk="0">
                  <a:moveTo>
                    <a:pt x="16034" y="0"/>
                  </a:moveTo>
                  <a:cubicBezTo>
                    <a:pt x="15304" y="0"/>
                    <a:pt x="14469" y="240"/>
                    <a:pt x="13588" y="741"/>
                  </a:cubicBezTo>
                  <a:cubicBezTo>
                    <a:pt x="10469" y="2520"/>
                    <a:pt x="6582" y="8210"/>
                    <a:pt x="3289" y="14753"/>
                  </a:cubicBezTo>
                  <a:cubicBezTo>
                    <a:pt x="1" y="21292"/>
                    <a:pt x="206" y="32438"/>
                    <a:pt x="895" y="35027"/>
                  </a:cubicBezTo>
                  <a:cubicBezTo>
                    <a:pt x="1290" y="36507"/>
                    <a:pt x="2074" y="37128"/>
                    <a:pt x="2872" y="37128"/>
                  </a:cubicBezTo>
                  <a:cubicBezTo>
                    <a:pt x="3745" y="37128"/>
                    <a:pt x="4635" y="36384"/>
                    <a:pt x="5051" y="35211"/>
                  </a:cubicBezTo>
                  <a:cubicBezTo>
                    <a:pt x="5847" y="32968"/>
                    <a:pt x="8849" y="21953"/>
                    <a:pt x="9906" y="19704"/>
                  </a:cubicBezTo>
                  <a:cubicBezTo>
                    <a:pt x="10964" y="17454"/>
                    <a:pt x="16696" y="9636"/>
                    <a:pt x="17909" y="6700"/>
                  </a:cubicBezTo>
                  <a:cubicBezTo>
                    <a:pt x="19655" y="2481"/>
                    <a:pt x="18385" y="0"/>
                    <a:pt x="16034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833;p62">
              <a:extLst>
                <a:ext uri="{FF2B5EF4-FFF2-40B4-BE49-F238E27FC236}">
                  <a16:creationId xmlns:a16="http://schemas.microsoft.com/office/drawing/2014/main" id="{3A0AE022-1F34-40C9-8E5D-7C46B7A7AE5B}"/>
                </a:ext>
              </a:extLst>
            </p:cNvPr>
            <p:cNvSpPr/>
            <p:nvPr/>
          </p:nvSpPr>
          <p:spPr>
            <a:xfrm>
              <a:off x="7723155" y="2244292"/>
              <a:ext cx="376868" cy="516300"/>
            </a:xfrm>
            <a:custGeom>
              <a:avLst/>
              <a:gdLst/>
              <a:ahLst/>
              <a:cxnLst/>
              <a:rect l="l" t="t" r="r" b="b"/>
              <a:pathLst>
                <a:path w="20385" h="27927" extrusionOk="0">
                  <a:moveTo>
                    <a:pt x="16547" y="1"/>
                  </a:moveTo>
                  <a:cubicBezTo>
                    <a:pt x="15087" y="1"/>
                    <a:pt x="13209" y="895"/>
                    <a:pt x="11179" y="2976"/>
                  </a:cubicBezTo>
                  <a:cubicBezTo>
                    <a:pt x="5585" y="8716"/>
                    <a:pt x="3067" y="15661"/>
                    <a:pt x="2614" y="16818"/>
                  </a:cubicBezTo>
                  <a:cubicBezTo>
                    <a:pt x="2161" y="17974"/>
                    <a:pt x="0" y="25107"/>
                    <a:pt x="602" y="25574"/>
                  </a:cubicBezTo>
                  <a:cubicBezTo>
                    <a:pt x="912" y="25819"/>
                    <a:pt x="4203" y="27926"/>
                    <a:pt x="7281" y="27926"/>
                  </a:cubicBezTo>
                  <a:cubicBezTo>
                    <a:pt x="7712" y="27926"/>
                    <a:pt x="8138" y="27885"/>
                    <a:pt x="8551" y="27792"/>
                  </a:cubicBezTo>
                  <a:cubicBezTo>
                    <a:pt x="9005" y="27689"/>
                    <a:pt x="9942" y="21953"/>
                    <a:pt x="10656" y="20493"/>
                  </a:cubicBezTo>
                  <a:cubicBezTo>
                    <a:pt x="11370" y="19032"/>
                    <a:pt x="17471" y="10601"/>
                    <a:pt x="18920" y="6700"/>
                  </a:cubicBezTo>
                  <a:cubicBezTo>
                    <a:pt x="20385" y="2761"/>
                    <a:pt x="19111" y="1"/>
                    <a:pt x="16547" y="1"/>
                  </a:cubicBezTo>
                  <a:close/>
                </a:path>
              </a:pathLst>
            </a:custGeom>
            <a:solidFill>
              <a:srgbClr val="968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6834;p62">
              <a:extLst>
                <a:ext uri="{FF2B5EF4-FFF2-40B4-BE49-F238E27FC236}">
                  <a16:creationId xmlns:a16="http://schemas.microsoft.com/office/drawing/2014/main" id="{ACE3DFF7-AEFC-4D6B-AF98-349100EAAC24}"/>
                </a:ext>
              </a:extLst>
            </p:cNvPr>
            <p:cNvSpPr/>
            <p:nvPr/>
          </p:nvSpPr>
          <p:spPr>
            <a:xfrm>
              <a:off x="7769764" y="2931182"/>
              <a:ext cx="307447" cy="1088969"/>
            </a:xfrm>
            <a:custGeom>
              <a:avLst/>
              <a:gdLst/>
              <a:ahLst/>
              <a:cxnLst/>
              <a:rect l="l" t="t" r="r" b="b"/>
              <a:pathLst>
                <a:path w="16630" h="58903" extrusionOk="0">
                  <a:moveTo>
                    <a:pt x="9909" y="1"/>
                  </a:moveTo>
                  <a:cubicBezTo>
                    <a:pt x="7601" y="1"/>
                    <a:pt x="5162" y="1476"/>
                    <a:pt x="3898" y="4625"/>
                  </a:cubicBezTo>
                  <a:cubicBezTo>
                    <a:pt x="1" y="14329"/>
                    <a:pt x="4969" y="44325"/>
                    <a:pt x="7011" y="55942"/>
                  </a:cubicBezTo>
                  <a:cubicBezTo>
                    <a:pt x="7032" y="56055"/>
                    <a:pt x="6575" y="56395"/>
                    <a:pt x="5945" y="56816"/>
                  </a:cubicBezTo>
                  <a:lnTo>
                    <a:pt x="5945" y="56826"/>
                  </a:lnTo>
                  <a:cubicBezTo>
                    <a:pt x="5945" y="56826"/>
                    <a:pt x="5939" y="56833"/>
                    <a:pt x="5917" y="56847"/>
                  </a:cubicBezTo>
                  <a:cubicBezTo>
                    <a:pt x="5861" y="56886"/>
                    <a:pt x="5801" y="56929"/>
                    <a:pt x="5741" y="56968"/>
                  </a:cubicBezTo>
                  <a:cubicBezTo>
                    <a:pt x="5741" y="56968"/>
                    <a:pt x="5730" y="56971"/>
                    <a:pt x="5716" y="56989"/>
                  </a:cubicBezTo>
                  <a:cubicBezTo>
                    <a:pt x="4669" y="57693"/>
                    <a:pt x="3386" y="58552"/>
                    <a:pt x="3438" y="58824"/>
                  </a:cubicBezTo>
                  <a:cubicBezTo>
                    <a:pt x="3448" y="58878"/>
                    <a:pt x="3576" y="58902"/>
                    <a:pt x="3795" y="58902"/>
                  </a:cubicBezTo>
                  <a:cubicBezTo>
                    <a:pt x="5458" y="58902"/>
                    <a:pt x="12368" y="57515"/>
                    <a:pt x="12740" y="57265"/>
                  </a:cubicBezTo>
                  <a:cubicBezTo>
                    <a:pt x="12810" y="57219"/>
                    <a:pt x="12934" y="56678"/>
                    <a:pt x="13075" y="55776"/>
                  </a:cubicBezTo>
                  <a:cubicBezTo>
                    <a:pt x="13086" y="55713"/>
                    <a:pt x="13096" y="55649"/>
                    <a:pt x="13107" y="55581"/>
                  </a:cubicBezTo>
                  <a:cubicBezTo>
                    <a:pt x="13117" y="55522"/>
                    <a:pt x="13128" y="55461"/>
                    <a:pt x="13139" y="55398"/>
                  </a:cubicBezTo>
                  <a:lnTo>
                    <a:pt x="13146" y="55394"/>
                  </a:lnTo>
                  <a:cubicBezTo>
                    <a:pt x="13857" y="50807"/>
                    <a:pt x="16629" y="12621"/>
                    <a:pt x="15278" y="4876"/>
                  </a:cubicBezTo>
                  <a:cubicBezTo>
                    <a:pt x="14725" y="1709"/>
                    <a:pt x="12393" y="1"/>
                    <a:pt x="9909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6835;p62">
              <a:extLst>
                <a:ext uri="{FF2B5EF4-FFF2-40B4-BE49-F238E27FC236}">
                  <a16:creationId xmlns:a16="http://schemas.microsoft.com/office/drawing/2014/main" id="{B8F1E5EC-D73B-4761-8B12-D7E2C943A536}"/>
                </a:ext>
              </a:extLst>
            </p:cNvPr>
            <p:cNvSpPr/>
            <p:nvPr/>
          </p:nvSpPr>
          <p:spPr>
            <a:xfrm>
              <a:off x="7832346" y="3958770"/>
              <a:ext cx="179754" cy="61415"/>
            </a:xfrm>
            <a:custGeom>
              <a:avLst/>
              <a:gdLst/>
              <a:ahLst/>
              <a:cxnLst/>
              <a:rect l="l" t="t" r="r" b="b"/>
              <a:pathLst>
                <a:path w="9723" h="3322" extrusionOk="0">
                  <a:moveTo>
                    <a:pt x="9722" y="0"/>
                  </a:moveTo>
                  <a:lnTo>
                    <a:pt x="9722" y="0"/>
                  </a:lnTo>
                  <a:cubicBezTo>
                    <a:pt x="8275" y="1056"/>
                    <a:pt x="3261" y="2149"/>
                    <a:pt x="2217" y="2149"/>
                  </a:cubicBezTo>
                  <a:cubicBezTo>
                    <a:pt x="2124" y="2149"/>
                    <a:pt x="2062" y="2140"/>
                    <a:pt x="2038" y="2122"/>
                  </a:cubicBezTo>
                  <a:cubicBezTo>
                    <a:pt x="1772" y="1924"/>
                    <a:pt x="2218" y="1507"/>
                    <a:pt x="2331" y="1408"/>
                  </a:cubicBezTo>
                  <a:lnTo>
                    <a:pt x="2331" y="1408"/>
                  </a:lnTo>
                  <a:cubicBezTo>
                    <a:pt x="1284" y="2112"/>
                    <a:pt x="1" y="2971"/>
                    <a:pt x="53" y="3243"/>
                  </a:cubicBezTo>
                  <a:cubicBezTo>
                    <a:pt x="63" y="3297"/>
                    <a:pt x="191" y="3321"/>
                    <a:pt x="410" y="3321"/>
                  </a:cubicBezTo>
                  <a:cubicBezTo>
                    <a:pt x="2073" y="3321"/>
                    <a:pt x="8983" y="1934"/>
                    <a:pt x="9355" y="1684"/>
                  </a:cubicBezTo>
                  <a:cubicBezTo>
                    <a:pt x="9425" y="1638"/>
                    <a:pt x="9549" y="1097"/>
                    <a:pt x="9690" y="195"/>
                  </a:cubicBezTo>
                  <a:cubicBezTo>
                    <a:pt x="9701" y="132"/>
                    <a:pt x="9711" y="68"/>
                    <a:pt x="9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836;p62">
              <a:extLst>
                <a:ext uri="{FF2B5EF4-FFF2-40B4-BE49-F238E27FC236}">
                  <a16:creationId xmlns:a16="http://schemas.microsoft.com/office/drawing/2014/main" id="{2DBB3CF0-B8B1-4C1A-B60A-10BE9D911513}"/>
                </a:ext>
              </a:extLst>
            </p:cNvPr>
            <p:cNvSpPr/>
            <p:nvPr/>
          </p:nvSpPr>
          <p:spPr>
            <a:xfrm>
              <a:off x="8061839" y="2936636"/>
              <a:ext cx="308926" cy="1078062"/>
            </a:xfrm>
            <a:custGeom>
              <a:avLst/>
              <a:gdLst/>
              <a:ahLst/>
              <a:cxnLst/>
              <a:rect l="l" t="t" r="r" b="b"/>
              <a:pathLst>
                <a:path w="16710" h="58313" extrusionOk="0">
                  <a:moveTo>
                    <a:pt x="6168" y="1"/>
                  </a:moveTo>
                  <a:cubicBezTo>
                    <a:pt x="3531" y="1"/>
                    <a:pt x="1106" y="1904"/>
                    <a:pt x="771" y="5278"/>
                  </a:cubicBezTo>
                  <a:cubicBezTo>
                    <a:pt x="0" y="13100"/>
                    <a:pt x="5606" y="50975"/>
                    <a:pt x="6652" y="55495"/>
                  </a:cubicBezTo>
                  <a:lnTo>
                    <a:pt x="6660" y="55502"/>
                  </a:lnTo>
                  <a:cubicBezTo>
                    <a:pt x="6673" y="55566"/>
                    <a:pt x="6688" y="55622"/>
                    <a:pt x="6702" y="55679"/>
                  </a:cubicBezTo>
                  <a:cubicBezTo>
                    <a:pt x="6719" y="55749"/>
                    <a:pt x="6734" y="55810"/>
                    <a:pt x="6751" y="55873"/>
                  </a:cubicBezTo>
                  <a:cubicBezTo>
                    <a:pt x="6960" y="56761"/>
                    <a:pt x="7122" y="57292"/>
                    <a:pt x="7197" y="57334"/>
                  </a:cubicBezTo>
                  <a:cubicBezTo>
                    <a:pt x="7559" y="57541"/>
                    <a:pt x="13690" y="58313"/>
                    <a:pt x="15847" y="58313"/>
                  </a:cubicBezTo>
                  <a:cubicBezTo>
                    <a:pt x="16302" y="58313"/>
                    <a:pt x="16581" y="58279"/>
                    <a:pt x="16590" y="58197"/>
                  </a:cubicBezTo>
                  <a:cubicBezTo>
                    <a:pt x="16621" y="57921"/>
                    <a:pt x="15274" y="57161"/>
                    <a:pt x="14181" y="56535"/>
                  </a:cubicBezTo>
                  <a:cubicBezTo>
                    <a:pt x="14163" y="56521"/>
                    <a:pt x="14153" y="56517"/>
                    <a:pt x="14153" y="56517"/>
                  </a:cubicBezTo>
                  <a:cubicBezTo>
                    <a:pt x="14093" y="56482"/>
                    <a:pt x="14029" y="56443"/>
                    <a:pt x="13969" y="56411"/>
                  </a:cubicBezTo>
                  <a:cubicBezTo>
                    <a:pt x="13944" y="56397"/>
                    <a:pt x="13941" y="56394"/>
                    <a:pt x="13941" y="56394"/>
                  </a:cubicBezTo>
                  <a:lnTo>
                    <a:pt x="13941" y="56383"/>
                  </a:lnTo>
                  <a:cubicBezTo>
                    <a:pt x="13280" y="56007"/>
                    <a:pt x="12799" y="55700"/>
                    <a:pt x="12809" y="55587"/>
                  </a:cubicBezTo>
                  <a:cubicBezTo>
                    <a:pt x="13983" y="43849"/>
                    <a:pt x="16710" y="13570"/>
                    <a:pt x="12102" y="4182"/>
                  </a:cubicBezTo>
                  <a:cubicBezTo>
                    <a:pt x="10694" y="1312"/>
                    <a:pt x="8358" y="1"/>
                    <a:pt x="6168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837;p62">
              <a:extLst>
                <a:ext uri="{FF2B5EF4-FFF2-40B4-BE49-F238E27FC236}">
                  <a16:creationId xmlns:a16="http://schemas.microsoft.com/office/drawing/2014/main" id="{C307B6FD-D9F1-4464-9DF1-54857A6E5266}"/>
                </a:ext>
              </a:extLst>
            </p:cNvPr>
            <p:cNvSpPr/>
            <p:nvPr/>
          </p:nvSpPr>
          <p:spPr>
            <a:xfrm>
              <a:off x="8185746" y="3966017"/>
              <a:ext cx="183396" cy="48715"/>
            </a:xfrm>
            <a:custGeom>
              <a:avLst/>
              <a:gdLst/>
              <a:ahLst/>
              <a:cxnLst/>
              <a:rect l="l" t="t" r="r" b="b"/>
              <a:pathLst>
                <a:path w="9920" h="2635" extrusionOk="0">
                  <a:moveTo>
                    <a:pt x="0" y="1"/>
                  </a:moveTo>
                  <a:cubicBezTo>
                    <a:pt x="17" y="71"/>
                    <a:pt x="32" y="132"/>
                    <a:pt x="49" y="195"/>
                  </a:cubicBezTo>
                  <a:cubicBezTo>
                    <a:pt x="258" y="1083"/>
                    <a:pt x="420" y="1614"/>
                    <a:pt x="495" y="1656"/>
                  </a:cubicBezTo>
                  <a:cubicBezTo>
                    <a:pt x="857" y="1863"/>
                    <a:pt x="6988" y="2635"/>
                    <a:pt x="9145" y="2635"/>
                  </a:cubicBezTo>
                  <a:cubicBezTo>
                    <a:pt x="9600" y="2635"/>
                    <a:pt x="9879" y="2601"/>
                    <a:pt x="9888" y="2519"/>
                  </a:cubicBezTo>
                  <a:cubicBezTo>
                    <a:pt x="9919" y="2243"/>
                    <a:pt x="8572" y="1483"/>
                    <a:pt x="7479" y="857"/>
                  </a:cubicBezTo>
                  <a:lnTo>
                    <a:pt x="7479" y="857"/>
                  </a:lnTo>
                  <a:cubicBezTo>
                    <a:pt x="7600" y="949"/>
                    <a:pt x="8077" y="1331"/>
                    <a:pt x="7826" y="1547"/>
                  </a:cubicBezTo>
                  <a:cubicBezTo>
                    <a:pt x="7789" y="1578"/>
                    <a:pt x="7660" y="1593"/>
                    <a:pt x="7459" y="1593"/>
                  </a:cubicBezTo>
                  <a:cubicBezTo>
                    <a:pt x="6099" y="1593"/>
                    <a:pt x="1448" y="90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838;p62">
              <a:extLst>
                <a:ext uri="{FF2B5EF4-FFF2-40B4-BE49-F238E27FC236}">
                  <a16:creationId xmlns:a16="http://schemas.microsoft.com/office/drawing/2014/main" id="{780D9DC2-E16C-4D03-BAFA-DDE3B50E0926}"/>
                </a:ext>
              </a:extLst>
            </p:cNvPr>
            <p:cNvSpPr/>
            <p:nvPr/>
          </p:nvSpPr>
          <p:spPr>
            <a:xfrm>
              <a:off x="7785793" y="2670610"/>
              <a:ext cx="576939" cy="805630"/>
            </a:xfrm>
            <a:custGeom>
              <a:avLst/>
              <a:gdLst/>
              <a:ahLst/>
              <a:cxnLst/>
              <a:rect l="l" t="t" r="r" b="b"/>
              <a:pathLst>
                <a:path w="31207" h="43577" extrusionOk="0">
                  <a:moveTo>
                    <a:pt x="24745" y="1"/>
                  </a:moveTo>
                  <a:lnTo>
                    <a:pt x="5651" y="4"/>
                  </a:lnTo>
                  <a:cubicBezTo>
                    <a:pt x="4389" y="2002"/>
                    <a:pt x="0" y="10083"/>
                    <a:pt x="131" y="19981"/>
                  </a:cubicBezTo>
                  <a:cubicBezTo>
                    <a:pt x="266" y="29877"/>
                    <a:pt x="1656" y="39927"/>
                    <a:pt x="2065" y="40483"/>
                  </a:cubicBezTo>
                  <a:cubicBezTo>
                    <a:pt x="2473" y="41041"/>
                    <a:pt x="9895" y="43576"/>
                    <a:pt x="15628" y="43576"/>
                  </a:cubicBezTo>
                  <a:cubicBezTo>
                    <a:pt x="21923" y="43576"/>
                    <a:pt x="28918" y="41565"/>
                    <a:pt x="30057" y="40146"/>
                  </a:cubicBezTo>
                  <a:cubicBezTo>
                    <a:pt x="30481" y="39619"/>
                    <a:pt x="31206" y="24063"/>
                    <a:pt x="31125" y="19762"/>
                  </a:cubicBezTo>
                  <a:cubicBezTo>
                    <a:pt x="31004" y="13411"/>
                    <a:pt x="27503" y="2459"/>
                    <a:pt x="24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839;p62">
              <a:extLst>
                <a:ext uri="{FF2B5EF4-FFF2-40B4-BE49-F238E27FC236}">
                  <a16:creationId xmlns:a16="http://schemas.microsoft.com/office/drawing/2014/main" id="{2C3AC3AD-5720-4244-B9EB-F997EFC6CEA2}"/>
                </a:ext>
              </a:extLst>
            </p:cNvPr>
            <p:cNvSpPr/>
            <p:nvPr/>
          </p:nvSpPr>
          <p:spPr>
            <a:xfrm>
              <a:off x="7889234" y="2229077"/>
              <a:ext cx="370120" cy="505245"/>
            </a:xfrm>
            <a:custGeom>
              <a:avLst/>
              <a:gdLst/>
              <a:ahLst/>
              <a:cxnLst/>
              <a:rect l="l" t="t" r="r" b="b"/>
              <a:pathLst>
                <a:path w="20020" h="27329" extrusionOk="0">
                  <a:moveTo>
                    <a:pt x="10104" y="0"/>
                  </a:moveTo>
                  <a:cubicBezTo>
                    <a:pt x="8990" y="0"/>
                    <a:pt x="8001" y="297"/>
                    <a:pt x="7122" y="783"/>
                  </a:cubicBezTo>
                  <a:cubicBezTo>
                    <a:pt x="6727" y="1002"/>
                    <a:pt x="6355" y="1264"/>
                    <a:pt x="6002" y="1553"/>
                  </a:cubicBezTo>
                  <a:cubicBezTo>
                    <a:pt x="5782" y="1731"/>
                    <a:pt x="5573" y="1918"/>
                    <a:pt x="5372" y="2116"/>
                  </a:cubicBezTo>
                  <a:cubicBezTo>
                    <a:pt x="5255" y="2232"/>
                    <a:pt x="5011" y="2501"/>
                    <a:pt x="4696" y="2877"/>
                  </a:cubicBezTo>
                  <a:cubicBezTo>
                    <a:pt x="4512" y="3096"/>
                    <a:pt x="4304" y="3350"/>
                    <a:pt x="4088" y="3633"/>
                  </a:cubicBezTo>
                  <a:cubicBezTo>
                    <a:pt x="3766" y="4040"/>
                    <a:pt x="3420" y="4514"/>
                    <a:pt x="3069" y="5023"/>
                  </a:cubicBezTo>
                  <a:cubicBezTo>
                    <a:pt x="2917" y="5242"/>
                    <a:pt x="2766" y="5472"/>
                    <a:pt x="2614" y="5709"/>
                  </a:cubicBezTo>
                  <a:cubicBezTo>
                    <a:pt x="2317" y="6176"/>
                    <a:pt x="2016" y="6675"/>
                    <a:pt x="1733" y="7187"/>
                  </a:cubicBezTo>
                  <a:cubicBezTo>
                    <a:pt x="1634" y="7389"/>
                    <a:pt x="1528" y="7584"/>
                    <a:pt x="1429" y="7788"/>
                  </a:cubicBezTo>
                  <a:cubicBezTo>
                    <a:pt x="1164" y="8330"/>
                    <a:pt x="923" y="8881"/>
                    <a:pt x="725" y="9433"/>
                  </a:cubicBezTo>
                  <a:cubicBezTo>
                    <a:pt x="668" y="9603"/>
                    <a:pt x="608" y="9779"/>
                    <a:pt x="562" y="9949"/>
                  </a:cubicBezTo>
                  <a:cubicBezTo>
                    <a:pt x="534" y="10027"/>
                    <a:pt x="513" y="10101"/>
                    <a:pt x="492" y="10179"/>
                  </a:cubicBezTo>
                  <a:cubicBezTo>
                    <a:pt x="336" y="10755"/>
                    <a:pt x="258" y="11307"/>
                    <a:pt x="237" y="11849"/>
                  </a:cubicBezTo>
                  <a:cubicBezTo>
                    <a:pt x="226" y="12018"/>
                    <a:pt x="219" y="12192"/>
                    <a:pt x="230" y="12361"/>
                  </a:cubicBezTo>
                  <a:cubicBezTo>
                    <a:pt x="241" y="13157"/>
                    <a:pt x="364" y="13896"/>
                    <a:pt x="523" y="14554"/>
                  </a:cubicBezTo>
                  <a:cubicBezTo>
                    <a:pt x="577" y="14784"/>
                    <a:pt x="637" y="15003"/>
                    <a:pt x="693" y="15215"/>
                  </a:cubicBezTo>
                  <a:cubicBezTo>
                    <a:pt x="962" y="16148"/>
                    <a:pt x="1238" y="16863"/>
                    <a:pt x="1223" y="17284"/>
                  </a:cubicBezTo>
                  <a:cubicBezTo>
                    <a:pt x="1223" y="17319"/>
                    <a:pt x="1217" y="17361"/>
                    <a:pt x="1217" y="17397"/>
                  </a:cubicBezTo>
                  <a:cubicBezTo>
                    <a:pt x="1206" y="17624"/>
                    <a:pt x="1192" y="17836"/>
                    <a:pt x="1164" y="18040"/>
                  </a:cubicBezTo>
                  <a:cubicBezTo>
                    <a:pt x="1104" y="18709"/>
                    <a:pt x="1004" y="19313"/>
                    <a:pt x="892" y="19879"/>
                  </a:cubicBezTo>
                  <a:cubicBezTo>
                    <a:pt x="849" y="20070"/>
                    <a:pt x="807" y="20255"/>
                    <a:pt x="768" y="20435"/>
                  </a:cubicBezTo>
                  <a:cubicBezTo>
                    <a:pt x="605" y="21128"/>
                    <a:pt x="428" y="21732"/>
                    <a:pt x="294" y="22256"/>
                  </a:cubicBezTo>
                  <a:cubicBezTo>
                    <a:pt x="252" y="22419"/>
                    <a:pt x="216" y="22571"/>
                    <a:pt x="184" y="22716"/>
                  </a:cubicBezTo>
                  <a:cubicBezTo>
                    <a:pt x="39" y="23353"/>
                    <a:pt x="0" y="23841"/>
                    <a:pt x="195" y="24172"/>
                  </a:cubicBezTo>
                  <a:cubicBezTo>
                    <a:pt x="407" y="24537"/>
                    <a:pt x="898" y="24929"/>
                    <a:pt x="1595" y="25318"/>
                  </a:cubicBezTo>
                  <a:cubicBezTo>
                    <a:pt x="3459" y="26344"/>
                    <a:pt x="6787" y="27285"/>
                    <a:pt x="10128" y="27327"/>
                  </a:cubicBezTo>
                  <a:cubicBezTo>
                    <a:pt x="10198" y="27328"/>
                    <a:pt x="10268" y="27329"/>
                    <a:pt x="10338" y="27329"/>
                  </a:cubicBezTo>
                  <a:cubicBezTo>
                    <a:pt x="11396" y="27329"/>
                    <a:pt x="12502" y="27204"/>
                    <a:pt x="13577" y="26994"/>
                  </a:cubicBezTo>
                  <a:cubicBezTo>
                    <a:pt x="16233" y="26482"/>
                    <a:pt x="18701" y="25439"/>
                    <a:pt x="19822" y="24374"/>
                  </a:cubicBezTo>
                  <a:cubicBezTo>
                    <a:pt x="19903" y="24300"/>
                    <a:pt x="19949" y="24172"/>
                    <a:pt x="19981" y="23996"/>
                  </a:cubicBezTo>
                  <a:cubicBezTo>
                    <a:pt x="20020" y="23756"/>
                    <a:pt x="20009" y="23426"/>
                    <a:pt x="19967" y="23020"/>
                  </a:cubicBezTo>
                  <a:cubicBezTo>
                    <a:pt x="19925" y="22589"/>
                    <a:pt x="19840" y="22076"/>
                    <a:pt x="19737" y="21510"/>
                  </a:cubicBezTo>
                  <a:cubicBezTo>
                    <a:pt x="19683" y="21202"/>
                    <a:pt x="19624" y="20873"/>
                    <a:pt x="19556" y="20541"/>
                  </a:cubicBezTo>
                  <a:cubicBezTo>
                    <a:pt x="19471" y="20077"/>
                    <a:pt x="19380" y="19593"/>
                    <a:pt x="19288" y="19094"/>
                  </a:cubicBezTo>
                  <a:cubicBezTo>
                    <a:pt x="19231" y="18762"/>
                    <a:pt x="19171" y="18422"/>
                    <a:pt x="19118" y="18076"/>
                  </a:cubicBezTo>
                  <a:cubicBezTo>
                    <a:pt x="19037" y="17599"/>
                    <a:pt x="18973" y="17111"/>
                    <a:pt x="18920" y="16640"/>
                  </a:cubicBezTo>
                  <a:cubicBezTo>
                    <a:pt x="18909" y="16580"/>
                    <a:pt x="18906" y="16517"/>
                    <a:pt x="18898" y="16456"/>
                  </a:cubicBezTo>
                  <a:cubicBezTo>
                    <a:pt x="18867" y="16159"/>
                    <a:pt x="18842" y="15862"/>
                    <a:pt x="18810" y="15565"/>
                  </a:cubicBezTo>
                  <a:cubicBezTo>
                    <a:pt x="18761" y="15081"/>
                    <a:pt x="18712" y="14599"/>
                    <a:pt x="18665" y="14133"/>
                  </a:cubicBezTo>
                  <a:cubicBezTo>
                    <a:pt x="18627" y="13765"/>
                    <a:pt x="18591" y="13404"/>
                    <a:pt x="18559" y="13047"/>
                  </a:cubicBezTo>
                  <a:cubicBezTo>
                    <a:pt x="18510" y="12562"/>
                    <a:pt x="18460" y="12085"/>
                    <a:pt x="18415" y="11615"/>
                  </a:cubicBezTo>
                  <a:cubicBezTo>
                    <a:pt x="18376" y="11247"/>
                    <a:pt x="18340" y="10883"/>
                    <a:pt x="18301" y="10529"/>
                  </a:cubicBezTo>
                  <a:cubicBezTo>
                    <a:pt x="18255" y="10034"/>
                    <a:pt x="18206" y="9549"/>
                    <a:pt x="18160" y="9094"/>
                  </a:cubicBezTo>
                  <a:cubicBezTo>
                    <a:pt x="18121" y="8712"/>
                    <a:pt x="18082" y="8348"/>
                    <a:pt x="18046" y="8008"/>
                  </a:cubicBezTo>
                  <a:cubicBezTo>
                    <a:pt x="17994" y="7484"/>
                    <a:pt x="17940" y="7007"/>
                    <a:pt x="17888" y="6575"/>
                  </a:cubicBezTo>
                  <a:cubicBezTo>
                    <a:pt x="17845" y="6166"/>
                    <a:pt x="17799" y="5805"/>
                    <a:pt x="17757" y="5497"/>
                  </a:cubicBezTo>
                  <a:cubicBezTo>
                    <a:pt x="17703" y="5097"/>
                    <a:pt x="17658" y="4786"/>
                    <a:pt x="17615" y="4581"/>
                  </a:cubicBezTo>
                  <a:cubicBezTo>
                    <a:pt x="17583" y="4418"/>
                    <a:pt x="17523" y="4259"/>
                    <a:pt x="17449" y="4096"/>
                  </a:cubicBezTo>
                  <a:cubicBezTo>
                    <a:pt x="17304" y="3778"/>
                    <a:pt x="17085" y="3463"/>
                    <a:pt x="16812" y="3149"/>
                  </a:cubicBezTo>
                  <a:cubicBezTo>
                    <a:pt x="16423" y="2714"/>
                    <a:pt x="15928" y="2283"/>
                    <a:pt x="15363" y="1893"/>
                  </a:cubicBezTo>
                  <a:cubicBezTo>
                    <a:pt x="14892" y="1564"/>
                    <a:pt x="14383" y="1267"/>
                    <a:pt x="13859" y="1013"/>
                  </a:cubicBezTo>
                  <a:cubicBezTo>
                    <a:pt x="12866" y="518"/>
                    <a:pt x="11826" y="164"/>
                    <a:pt x="10941" y="55"/>
                  </a:cubicBezTo>
                  <a:cubicBezTo>
                    <a:pt x="10655" y="18"/>
                    <a:pt x="10376" y="0"/>
                    <a:pt x="10104" y="0"/>
                  </a:cubicBezTo>
                  <a:close/>
                </a:path>
              </a:pathLst>
            </a:custGeom>
            <a:solidFill>
              <a:srgbClr val="B4A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840;p62">
              <a:extLst>
                <a:ext uri="{FF2B5EF4-FFF2-40B4-BE49-F238E27FC236}">
                  <a16:creationId xmlns:a16="http://schemas.microsoft.com/office/drawing/2014/main" id="{650C48C0-EFBD-4EB5-9508-E5425C38D0D8}"/>
                </a:ext>
              </a:extLst>
            </p:cNvPr>
            <p:cNvSpPr/>
            <p:nvPr/>
          </p:nvSpPr>
          <p:spPr>
            <a:xfrm>
              <a:off x="7973540" y="2523999"/>
              <a:ext cx="160342" cy="38620"/>
            </a:xfrm>
            <a:custGeom>
              <a:avLst/>
              <a:gdLst/>
              <a:ahLst/>
              <a:cxnLst/>
              <a:rect l="l" t="t" r="r" b="b"/>
              <a:pathLst>
                <a:path w="8673" h="2089" extrusionOk="0">
                  <a:moveTo>
                    <a:pt x="137" y="1"/>
                  </a:moveTo>
                  <a:cubicBezTo>
                    <a:pt x="64" y="1"/>
                    <a:pt x="0" y="90"/>
                    <a:pt x="69" y="154"/>
                  </a:cubicBezTo>
                  <a:cubicBezTo>
                    <a:pt x="1374" y="1391"/>
                    <a:pt x="3022" y="2089"/>
                    <a:pt x="4669" y="2089"/>
                  </a:cubicBezTo>
                  <a:cubicBezTo>
                    <a:pt x="6041" y="2089"/>
                    <a:pt x="7412" y="1604"/>
                    <a:pt x="8581" y="544"/>
                  </a:cubicBezTo>
                  <a:cubicBezTo>
                    <a:pt x="8673" y="461"/>
                    <a:pt x="8589" y="321"/>
                    <a:pt x="8487" y="321"/>
                  </a:cubicBezTo>
                  <a:cubicBezTo>
                    <a:pt x="8467" y="321"/>
                    <a:pt x="8446" y="326"/>
                    <a:pt x="8426" y="338"/>
                  </a:cubicBezTo>
                  <a:cubicBezTo>
                    <a:pt x="7177" y="1106"/>
                    <a:pt x="5759" y="1532"/>
                    <a:pt x="4356" y="1532"/>
                  </a:cubicBezTo>
                  <a:cubicBezTo>
                    <a:pt x="2883" y="1532"/>
                    <a:pt x="1425" y="1062"/>
                    <a:pt x="197" y="23"/>
                  </a:cubicBezTo>
                  <a:cubicBezTo>
                    <a:pt x="178" y="7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968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841;p62">
              <a:extLst>
                <a:ext uri="{FF2B5EF4-FFF2-40B4-BE49-F238E27FC236}">
                  <a16:creationId xmlns:a16="http://schemas.microsoft.com/office/drawing/2014/main" id="{40CBA37F-0B3E-4E6B-AEFC-8F32C57783C5}"/>
                </a:ext>
              </a:extLst>
            </p:cNvPr>
            <p:cNvSpPr/>
            <p:nvPr/>
          </p:nvSpPr>
          <p:spPr>
            <a:xfrm>
              <a:off x="7930037" y="2532245"/>
              <a:ext cx="50120" cy="15252"/>
            </a:xfrm>
            <a:custGeom>
              <a:avLst/>
              <a:gdLst/>
              <a:ahLst/>
              <a:cxnLst/>
              <a:rect l="l" t="t" r="r" b="b"/>
              <a:pathLst>
                <a:path w="2711" h="825" extrusionOk="0">
                  <a:moveTo>
                    <a:pt x="421" y="0"/>
                  </a:moveTo>
                  <a:cubicBezTo>
                    <a:pt x="312" y="0"/>
                    <a:pt x="203" y="2"/>
                    <a:pt x="92" y="5"/>
                  </a:cubicBezTo>
                  <a:cubicBezTo>
                    <a:pt x="0" y="5"/>
                    <a:pt x="0" y="147"/>
                    <a:pt x="92" y="147"/>
                  </a:cubicBezTo>
                  <a:cubicBezTo>
                    <a:pt x="96" y="147"/>
                    <a:pt x="99" y="147"/>
                    <a:pt x="103" y="147"/>
                  </a:cubicBezTo>
                  <a:cubicBezTo>
                    <a:pt x="913" y="147"/>
                    <a:pt x="1729" y="502"/>
                    <a:pt x="2461" y="811"/>
                  </a:cubicBezTo>
                  <a:cubicBezTo>
                    <a:pt x="2483" y="820"/>
                    <a:pt x="2503" y="824"/>
                    <a:pt x="2523" y="824"/>
                  </a:cubicBezTo>
                  <a:cubicBezTo>
                    <a:pt x="2641" y="824"/>
                    <a:pt x="2710" y="674"/>
                    <a:pt x="2592" y="589"/>
                  </a:cubicBezTo>
                  <a:cubicBezTo>
                    <a:pt x="1922" y="98"/>
                    <a:pt x="1200" y="0"/>
                    <a:pt x="421" y="0"/>
                  </a:cubicBezTo>
                  <a:close/>
                </a:path>
              </a:pathLst>
            </a:custGeom>
            <a:solidFill>
              <a:srgbClr val="968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842;p62">
              <a:extLst>
                <a:ext uri="{FF2B5EF4-FFF2-40B4-BE49-F238E27FC236}">
                  <a16:creationId xmlns:a16="http://schemas.microsoft.com/office/drawing/2014/main" id="{86F1A251-960E-48E7-A9B6-CE2351D40C87}"/>
                </a:ext>
              </a:extLst>
            </p:cNvPr>
            <p:cNvSpPr/>
            <p:nvPr/>
          </p:nvSpPr>
          <p:spPr>
            <a:xfrm>
              <a:off x="7979641" y="2219352"/>
              <a:ext cx="175631" cy="131890"/>
            </a:xfrm>
            <a:custGeom>
              <a:avLst/>
              <a:gdLst/>
              <a:ahLst/>
              <a:cxnLst/>
              <a:rect l="l" t="t" r="r" b="b"/>
              <a:pathLst>
                <a:path w="9500" h="7134" extrusionOk="0">
                  <a:moveTo>
                    <a:pt x="5793" y="0"/>
                  </a:moveTo>
                  <a:cubicBezTo>
                    <a:pt x="4062" y="0"/>
                    <a:pt x="2254" y="1101"/>
                    <a:pt x="1748" y="1772"/>
                  </a:cubicBezTo>
                  <a:cubicBezTo>
                    <a:pt x="924" y="2861"/>
                    <a:pt x="1" y="5719"/>
                    <a:pt x="270" y="5984"/>
                  </a:cubicBezTo>
                  <a:cubicBezTo>
                    <a:pt x="283" y="5996"/>
                    <a:pt x="302" y="6002"/>
                    <a:pt x="326" y="6002"/>
                  </a:cubicBezTo>
                  <a:cubicBezTo>
                    <a:pt x="827" y="6002"/>
                    <a:pt x="3670" y="3592"/>
                    <a:pt x="3908" y="3592"/>
                  </a:cubicBezTo>
                  <a:cubicBezTo>
                    <a:pt x="3911" y="3592"/>
                    <a:pt x="3914" y="3593"/>
                    <a:pt x="3916" y="3594"/>
                  </a:cubicBezTo>
                  <a:cubicBezTo>
                    <a:pt x="4099" y="3654"/>
                    <a:pt x="5480" y="7134"/>
                    <a:pt x="5801" y="7134"/>
                  </a:cubicBezTo>
                  <a:cubicBezTo>
                    <a:pt x="5802" y="7134"/>
                    <a:pt x="5803" y="7134"/>
                    <a:pt x="5804" y="7134"/>
                  </a:cubicBezTo>
                  <a:cubicBezTo>
                    <a:pt x="6119" y="7112"/>
                    <a:pt x="8789" y="4435"/>
                    <a:pt x="9146" y="3190"/>
                  </a:cubicBezTo>
                  <a:cubicBezTo>
                    <a:pt x="9500" y="1949"/>
                    <a:pt x="8566" y="114"/>
                    <a:pt x="5967" y="4"/>
                  </a:cubicBezTo>
                  <a:cubicBezTo>
                    <a:pt x="5909" y="2"/>
                    <a:pt x="5851" y="0"/>
                    <a:pt x="5793" y="0"/>
                  </a:cubicBezTo>
                  <a:close/>
                </a:path>
              </a:pathLst>
            </a:custGeom>
            <a:solidFill>
              <a:srgbClr val="968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843;p62">
              <a:extLst>
                <a:ext uri="{FF2B5EF4-FFF2-40B4-BE49-F238E27FC236}">
                  <a16:creationId xmlns:a16="http://schemas.microsoft.com/office/drawing/2014/main" id="{0D50EE41-6069-4E46-A6AF-EC2BAA8259E9}"/>
                </a:ext>
              </a:extLst>
            </p:cNvPr>
            <p:cNvSpPr/>
            <p:nvPr/>
          </p:nvSpPr>
          <p:spPr>
            <a:xfrm>
              <a:off x="8028616" y="2154958"/>
              <a:ext cx="103253" cy="131095"/>
            </a:xfrm>
            <a:custGeom>
              <a:avLst/>
              <a:gdLst/>
              <a:ahLst/>
              <a:cxnLst/>
              <a:rect l="l" t="t" r="r" b="b"/>
              <a:pathLst>
                <a:path w="5585" h="7091" extrusionOk="0">
                  <a:moveTo>
                    <a:pt x="5162" y="1"/>
                  </a:moveTo>
                  <a:cubicBezTo>
                    <a:pt x="5159" y="1"/>
                    <a:pt x="5156" y="2"/>
                    <a:pt x="5153" y="3"/>
                  </a:cubicBezTo>
                  <a:cubicBezTo>
                    <a:pt x="3886" y="648"/>
                    <a:pt x="2761" y="809"/>
                    <a:pt x="1900" y="809"/>
                  </a:cubicBezTo>
                  <a:cubicBezTo>
                    <a:pt x="1031" y="809"/>
                    <a:pt x="430" y="645"/>
                    <a:pt x="221" y="645"/>
                  </a:cubicBezTo>
                  <a:cubicBezTo>
                    <a:pt x="178" y="645"/>
                    <a:pt x="151" y="652"/>
                    <a:pt x="142" y="669"/>
                  </a:cubicBezTo>
                  <a:cubicBezTo>
                    <a:pt x="1" y="972"/>
                    <a:pt x="1" y="2151"/>
                    <a:pt x="64" y="3342"/>
                  </a:cubicBezTo>
                  <a:cubicBezTo>
                    <a:pt x="142" y="4647"/>
                    <a:pt x="322" y="5828"/>
                    <a:pt x="500" y="6143"/>
                  </a:cubicBezTo>
                  <a:cubicBezTo>
                    <a:pt x="900" y="6835"/>
                    <a:pt x="1481" y="7090"/>
                    <a:pt x="2106" y="7090"/>
                  </a:cubicBezTo>
                  <a:cubicBezTo>
                    <a:pt x="3526" y="7090"/>
                    <a:pt x="5170" y="5772"/>
                    <a:pt x="5426" y="5283"/>
                  </a:cubicBezTo>
                  <a:cubicBezTo>
                    <a:pt x="5546" y="5046"/>
                    <a:pt x="5585" y="4350"/>
                    <a:pt x="5563" y="3533"/>
                  </a:cubicBezTo>
                  <a:cubicBezTo>
                    <a:pt x="5533" y="1979"/>
                    <a:pt x="5311" y="1"/>
                    <a:pt x="5162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844;p62">
              <a:extLst>
                <a:ext uri="{FF2B5EF4-FFF2-40B4-BE49-F238E27FC236}">
                  <a16:creationId xmlns:a16="http://schemas.microsoft.com/office/drawing/2014/main" id="{5BAAAB56-05E4-4B63-882B-4F56156EC114}"/>
                </a:ext>
              </a:extLst>
            </p:cNvPr>
            <p:cNvSpPr/>
            <p:nvPr/>
          </p:nvSpPr>
          <p:spPr>
            <a:xfrm>
              <a:off x="8028616" y="2154958"/>
              <a:ext cx="102864" cy="74985"/>
            </a:xfrm>
            <a:custGeom>
              <a:avLst/>
              <a:gdLst/>
              <a:ahLst/>
              <a:cxnLst/>
              <a:rect l="l" t="t" r="r" b="b"/>
              <a:pathLst>
                <a:path w="5564" h="4056" extrusionOk="0">
                  <a:moveTo>
                    <a:pt x="5162" y="1"/>
                  </a:moveTo>
                  <a:cubicBezTo>
                    <a:pt x="5159" y="1"/>
                    <a:pt x="5156" y="2"/>
                    <a:pt x="5153" y="3"/>
                  </a:cubicBezTo>
                  <a:cubicBezTo>
                    <a:pt x="3886" y="648"/>
                    <a:pt x="2761" y="809"/>
                    <a:pt x="1900" y="809"/>
                  </a:cubicBezTo>
                  <a:cubicBezTo>
                    <a:pt x="1031" y="809"/>
                    <a:pt x="430" y="645"/>
                    <a:pt x="221" y="645"/>
                  </a:cubicBezTo>
                  <a:cubicBezTo>
                    <a:pt x="178" y="645"/>
                    <a:pt x="151" y="652"/>
                    <a:pt x="142" y="669"/>
                  </a:cubicBezTo>
                  <a:cubicBezTo>
                    <a:pt x="1" y="972"/>
                    <a:pt x="1" y="2151"/>
                    <a:pt x="64" y="3342"/>
                  </a:cubicBezTo>
                  <a:cubicBezTo>
                    <a:pt x="968" y="3799"/>
                    <a:pt x="1942" y="4055"/>
                    <a:pt x="2964" y="4055"/>
                  </a:cubicBezTo>
                  <a:cubicBezTo>
                    <a:pt x="3429" y="4055"/>
                    <a:pt x="3904" y="4002"/>
                    <a:pt x="4386" y="3890"/>
                  </a:cubicBezTo>
                  <a:cubicBezTo>
                    <a:pt x="4732" y="3809"/>
                    <a:pt x="5157" y="3692"/>
                    <a:pt x="5563" y="3533"/>
                  </a:cubicBezTo>
                  <a:cubicBezTo>
                    <a:pt x="5533" y="1979"/>
                    <a:pt x="5311" y="1"/>
                    <a:pt x="5162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845;p62">
              <a:extLst>
                <a:ext uri="{FF2B5EF4-FFF2-40B4-BE49-F238E27FC236}">
                  <a16:creationId xmlns:a16="http://schemas.microsoft.com/office/drawing/2014/main" id="{6C8FAC76-BFE8-4AFA-A191-E79E88D00DC2}"/>
                </a:ext>
              </a:extLst>
            </p:cNvPr>
            <p:cNvSpPr/>
            <p:nvPr/>
          </p:nvSpPr>
          <p:spPr>
            <a:xfrm>
              <a:off x="7863129" y="1742525"/>
              <a:ext cx="415895" cy="457806"/>
            </a:xfrm>
            <a:custGeom>
              <a:avLst/>
              <a:gdLst/>
              <a:ahLst/>
              <a:cxnLst/>
              <a:rect l="l" t="t" r="r" b="b"/>
              <a:pathLst>
                <a:path w="22496" h="24763" extrusionOk="0">
                  <a:moveTo>
                    <a:pt x="10511" y="0"/>
                  </a:moveTo>
                  <a:cubicBezTo>
                    <a:pt x="7640" y="0"/>
                    <a:pt x="5017" y="616"/>
                    <a:pt x="3926" y="1931"/>
                  </a:cubicBezTo>
                  <a:cubicBezTo>
                    <a:pt x="2728" y="3377"/>
                    <a:pt x="1483" y="7059"/>
                    <a:pt x="740" y="10836"/>
                  </a:cubicBezTo>
                  <a:cubicBezTo>
                    <a:pt x="705" y="10988"/>
                    <a:pt x="683" y="11133"/>
                    <a:pt x="648" y="11285"/>
                  </a:cubicBezTo>
                  <a:cubicBezTo>
                    <a:pt x="531" y="11925"/>
                    <a:pt x="425" y="12565"/>
                    <a:pt x="340" y="13191"/>
                  </a:cubicBezTo>
                  <a:cubicBezTo>
                    <a:pt x="334" y="13269"/>
                    <a:pt x="316" y="13343"/>
                    <a:pt x="309" y="13417"/>
                  </a:cubicBezTo>
                  <a:cubicBezTo>
                    <a:pt x="306" y="13460"/>
                    <a:pt x="298" y="13499"/>
                    <a:pt x="291" y="13534"/>
                  </a:cubicBezTo>
                  <a:cubicBezTo>
                    <a:pt x="295" y="13556"/>
                    <a:pt x="291" y="13573"/>
                    <a:pt x="291" y="13587"/>
                  </a:cubicBezTo>
                  <a:cubicBezTo>
                    <a:pt x="284" y="13605"/>
                    <a:pt x="284" y="13608"/>
                    <a:pt x="284" y="13616"/>
                  </a:cubicBezTo>
                  <a:cubicBezTo>
                    <a:pt x="277" y="13690"/>
                    <a:pt x="267" y="13764"/>
                    <a:pt x="259" y="13835"/>
                  </a:cubicBezTo>
                  <a:cubicBezTo>
                    <a:pt x="252" y="13856"/>
                    <a:pt x="252" y="13870"/>
                    <a:pt x="249" y="13887"/>
                  </a:cubicBezTo>
                  <a:cubicBezTo>
                    <a:pt x="249" y="13916"/>
                    <a:pt x="245" y="13941"/>
                    <a:pt x="234" y="13969"/>
                  </a:cubicBezTo>
                  <a:cubicBezTo>
                    <a:pt x="234" y="14005"/>
                    <a:pt x="231" y="14044"/>
                    <a:pt x="228" y="14078"/>
                  </a:cubicBezTo>
                  <a:cubicBezTo>
                    <a:pt x="221" y="14107"/>
                    <a:pt x="221" y="14139"/>
                    <a:pt x="216" y="14168"/>
                  </a:cubicBezTo>
                  <a:cubicBezTo>
                    <a:pt x="210" y="14252"/>
                    <a:pt x="200" y="14333"/>
                    <a:pt x="192" y="14418"/>
                  </a:cubicBezTo>
                  <a:cubicBezTo>
                    <a:pt x="192" y="14432"/>
                    <a:pt x="185" y="14450"/>
                    <a:pt x="185" y="14465"/>
                  </a:cubicBezTo>
                  <a:lnTo>
                    <a:pt x="185" y="14475"/>
                  </a:lnTo>
                  <a:cubicBezTo>
                    <a:pt x="185" y="14482"/>
                    <a:pt x="182" y="14493"/>
                    <a:pt x="182" y="14496"/>
                  </a:cubicBezTo>
                  <a:cubicBezTo>
                    <a:pt x="182" y="14535"/>
                    <a:pt x="178" y="14574"/>
                    <a:pt x="174" y="14605"/>
                  </a:cubicBezTo>
                  <a:cubicBezTo>
                    <a:pt x="160" y="14715"/>
                    <a:pt x="149" y="14835"/>
                    <a:pt x="143" y="14945"/>
                  </a:cubicBezTo>
                  <a:cubicBezTo>
                    <a:pt x="139" y="14984"/>
                    <a:pt x="136" y="15026"/>
                    <a:pt x="128" y="15069"/>
                  </a:cubicBezTo>
                  <a:cubicBezTo>
                    <a:pt x="1" y="16650"/>
                    <a:pt x="12" y="18096"/>
                    <a:pt x="210" y="19192"/>
                  </a:cubicBezTo>
                  <a:cubicBezTo>
                    <a:pt x="224" y="19270"/>
                    <a:pt x="234" y="19352"/>
                    <a:pt x="252" y="19425"/>
                  </a:cubicBezTo>
                  <a:cubicBezTo>
                    <a:pt x="259" y="19447"/>
                    <a:pt x="259" y="19476"/>
                    <a:pt x="270" y="19493"/>
                  </a:cubicBezTo>
                  <a:cubicBezTo>
                    <a:pt x="298" y="19638"/>
                    <a:pt x="344" y="19779"/>
                    <a:pt x="386" y="19918"/>
                  </a:cubicBezTo>
                  <a:cubicBezTo>
                    <a:pt x="386" y="19931"/>
                    <a:pt x="390" y="19935"/>
                    <a:pt x="390" y="19946"/>
                  </a:cubicBezTo>
                  <a:cubicBezTo>
                    <a:pt x="429" y="20045"/>
                    <a:pt x="461" y="20151"/>
                    <a:pt x="503" y="20246"/>
                  </a:cubicBezTo>
                  <a:lnTo>
                    <a:pt x="503" y="20253"/>
                  </a:lnTo>
                  <a:cubicBezTo>
                    <a:pt x="514" y="20278"/>
                    <a:pt x="528" y="20306"/>
                    <a:pt x="539" y="20331"/>
                  </a:cubicBezTo>
                  <a:cubicBezTo>
                    <a:pt x="542" y="20342"/>
                    <a:pt x="549" y="20352"/>
                    <a:pt x="556" y="20370"/>
                  </a:cubicBezTo>
                  <a:cubicBezTo>
                    <a:pt x="606" y="20486"/>
                    <a:pt x="666" y="20589"/>
                    <a:pt x="726" y="20695"/>
                  </a:cubicBezTo>
                  <a:cubicBezTo>
                    <a:pt x="733" y="20706"/>
                    <a:pt x="737" y="20713"/>
                    <a:pt x="744" y="20724"/>
                  </a:cubicBezTo>
                  <a:cubicBezTo>
                    <a:pt x="815" y="20834"/>
                    <a:pt x="892" y="20940"/>
                    <a:pt x="970" y="21049"/>
                  </a:cubicBezTo>
                  <a:cubicBezTo>
                    <a:pt x="2403" y="23021"/>
                    <a:pt x="5044" y="24762"/>
                    <a:pt x="10510" y="24762"/>
                  </a:cubicBezTo>
                  <a:cubicBezTo>
                    <a:pt x="11221" y="24762"/>
                    <a:pt x="11979" y="24733"/>
                    <a:pt x="12789" y="24671"/>
                  </a:cubicBezTo>
                  <a:cubicBezTo>
                    <a:pt x="17287" y="24320"/>
                    <a:pt x="20116" y="22531"/>
                    <a:pt x="21252" y="20664"/>
                  </a:cubicBezTo>
                  <a:cubicBezTo>
                    <a:pt x="21255" y="20653"/>
                    <a:pt x="21262" y="20643"/>
                    <a:pt x="21265" y="20632"/>
                  </a:cubicBezTo>
                  <a:cubicBezTo>
                    <a:pt x="21446" y="20310"/>
                    <a:pt x="21626" y="19719"/>
                    <a:pt x="21782" y="18934"/>
                  </a:cubicBezTo>
                  <a:cubicBezTo>
                    <a:pt x="21856" y="18521"/>
                    <a:pt x="21934" y="18043"/>
                    <a:pt x="21998" y="17530"/>
                  </a:cubicBezTo>
                  <a:lnTo>
                    <a:pt x="21998" y="17527"/>
                  </a:lnTo>
                  <a:cubicBezTo>
                    <a:pt x="22076" y="16911"/>
                    <a:pt x="22139" y="16243"/>
                    <a:pt x="22185" y="15525"/>
                  </a:cubicBezTo>
                  <a:cubicBezTo>
                    <a:pt x="22496" y="11037"/>
                    <a:pt x="22132" y="5044"/>
                    <a:pt x="20095" y="2893"/>
                  </a:cubicBezTo>
                  <a:cubicBezTo>
                    <a:pt x="18321" y="1023"/>
                    <a:pt x="14210" y="0"/>
                    <a:pt x="10511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846;p62">
              <a:extLst>
                <a:ext uri="{FF2B5EF4-FFF2-40B4-BE49-F238E27FC236}">
                  <a16:creationId xmlns:a16="http://schemas.microsoft.com/office/drawing/2014/main" id="{7A38C06B-BC3C-4627-B405-51433BB9C2D9}"/>
                </a:ext>
              </a:extLst>
            </p:cNvPr>
            <p:cNvSpPr/>
            <p:nvPr/>
          </p:nvSpPr>
          <p:spPr>
            <a:xfrm>
              <a:off x="7962447" y="1922784"/>
              <a:ext cx="52394" cy="122239"/>
            </a:xfrm>
            <a:custGeom>
              <a:avLst/>
              <a:gdLst/>
              <a:ahLst/>
              <a:cxnLst/>
              <a:rect l="l" t="t" r="r" b="b"/>
              <a:pathLst>
                <a:path w="2834" h="6612" extrusionOk="0">
                  <a:moveTo>
                    <a:pt x="2116" y="0"/>
                  </a:moveTo>
                  <a:cubicBezTo>
                    <a:pt x="2079" y="0"/>
                    <a:pt x="2041" y="18"/>
                    <a:pt x="2006" y="60"/>
                  </a:cubicBezTo>
                  <a:cubicBezTo>
                    <a:pt x="1628" y="517"/>
                    <a:pt x="1752" y="4456"/>
                    <a:pt x="921" y="4859"/>
                  </a:cubicBezTo>
                  <a:cubicBezTo>
                    <a:pt x="581" y="5022"/>
                    <a:pt x="209" y="5231"/>
                    <a:pt x="93" y="5577"/>
                  </a:cubicBezTo>
                  <a:cubicBezTo>
                    <a:pt x="1" y="5860"/>
                    <a:pt x="90" y="6280"/>
                    <a:pt x="489" y="6471"/>
                  </a:cubicBezTo>
                  <a:cubicBezTo>
                    <a:pt x="692" y="6569"/>
                    <a:pt x="887" y="6611"/>
                    <a:pt x="1069" y="6611"/>
                  </a:cubicBezTo>
                  <a:cubicBezTo>
                    <a:pt x="1702" y="6611"/>
                    <a:pt x="2186" y="6101"/>
                    <a:pt x="2367" y="5598"/>
                  </a:cubicBezTo>
                  <a:cubicBezTo>
                    <a:pt x="2834" y="4304"/>
                    <a:pt x="2724" y="1348"/>
                    <a:pt x="2282" y="156"/>
                  </a:cubicBezTo>
                  <a:cubicBezTo>
                    <a:pt x="2250" y="64"/>
                    <a:pt x="2185" y="0"/>
                    <a:pt x="2116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847;p62">
              <a:extLst>
                <a:ext uri="{FF2B5EF4-FFF2-40B4-BE49-F238E27FC236}">
                  <a16:creationId xmlns:a16="http://schemas.microsoft.com/office/drawing/2014/main" id="{1D1F9349-E242-40E8-85B3-77F77B278504}"/>
                </a:ext>
              </a:extLst>
            </p:cNvPr>
            <p:cNvSpPr/>
            <p:nvPr/>
          </p:nvSpPr>
          <p:spPr>
            <a:xfrm>
              <a:off x="8102180" y="2023008"/>
              <a:ext cx="116841" cy="113569"/>
            </a:xfrm>
            <a:custGeom>
              <a:avLst/>
              <a:gdLst/>
              <a:ahLst/>
              <a:cxnLst/>
              <a:rect l="l" t="t" r="r" b="b"/>
              <a:pathLst>
                <a:path w="6320" h="6143" extrusionOk="0">
                  <a:moveTo>
                    <a:pt x="2596" y="156"/>
                  </a:moveTo>
                  <a:lnTo>
                    <a:pt x="2621" y="270"/>
                  </a:lnTo>
                  <a:lnTo>
                    <a:pt x="2571" y="231"/>
                  </a:lnTo>
                  <a:cubicBezTo>
                    <a:pt x="2593" y="209"/>
                    <a:pt x="2589" y="188"/>
                    <a:pt x="2596" y="156"/>
                  </a:cubicBezTo>
                  <a:close/>
                  <a:moveTo>
                    <a:pt x="2812" y="220"/>
                  </a:moveTo>
                  <a:cubicBezTo>
                    <a:pt x="2826" y="248"/>
                    <a:pt x="2936" y="301"/>
                    <a:pt x="2836" y="301"/>
                  </a:cubicBezTo>
                  <a:cubicBezTo>
                    <a:pt x="2826" y="270"/>
                    <a:pt x="2741" y="252"/>
                    <a:pt x="2812" y="220"/>
                  </a:cubicBezTo>
                  <a:close/>
                  <a:moveTo>
                    <a:pt x="1790" y="319"/>
                  </a:moveTo>
                  <a:lnTo>
                    <a:pt x="1729" y="379"/>
                  </a:lnTo>
                  <a:lnTo>
                    <a:pt x="1744" y="350"/>
                  </a:lnTo>
                  <a:lnTo>
                    <a:pt x="1790" y="319"/>
                  </a:lnTo>
                  <a:close/>
                  <a:moveTo>
                    <a:pt x="3908" y="422"/>
                  </a:moveTo>
                  <a:lnTo>
                    <a:pt x="3908" y="422"/>
                  </a:lnTo>
                  <a:cubicBezTo>
                    <a:pt x="3905" y="443"/>
                    <a:pt x="3890" y="456"/>
                    <a:pt x="3862" y="456"/>
                  </a:cubicBezTo>
                  <a:lnTo>
                    <a:pt x="3858" y="456"/>
                  </a:lnTo>
                  <a:cubicBezTo>
                    <a:pt x="3884" y="450"/>
                    <a:pt x="3897" y="435"/>
                    <a:pt x="3908" y="422"/>
                  </a:cubicBezTo>
                  <a:close/>
                  <a:moveTo>
                    <a:pt x="4824" y="867"/>
                  </a:moveTo>
                  <a:cubicBezTo>
                    <a:pt x="4831" y="885"/>
                    <a:pt x="4831" y="895"/>
                    <a:pt x="4831" y="906"/>
                  </a:cubicBezTo>
                  <a:cubicBezTo>
                    <a:pt x="4827" y="895"/>
                    <a:pt x="4824" y="881"/>
                    <a:pt x="4824" y="867"/>
                  </a:cubicBezTo>
                  <a:close/>
                  <a:moveTo>
                    <a:pt x="4831" y="906"/>
                  </a:moveTo>
                  <a:cubicBezTo>
                    <a:pt x="4845" y="977"/>
                    <a:pt x="4884" y="970"/>
                    <a:pt x="4788" y="1055"/>
                  </a:cubicBezTo>
                  <a:cubicBezTo>
                    <a:pt x="4693" y="1044"/>
                    <a:pt x="4842" y="949"/>
                    <a:pt x="4743" y="949"/>
                  </a:cubicBezTo>
                  <a:cubicBezTo>
                    <a:pt x="4746" y="927"/>
                    <a:pt x="4764" y="923"/>
                    <a:pt x="4778" y="923"/>
                  </a:cubicBezTo>
                  <a:cubicBezTo>
                    <a:pt x="4782" y="923"/>
                    <a:pt x="4785" y="923"/>
                    <a:pt x="4788" y="927"/>
                  </a:cubicBezTo>
                  <a:lnTo>
                    <a:pt x="4799" y="927"/>
                  </a:lnTo>
                  <a:cubicBezTo>
                    <a:pt x="4817" y="927"/>
                    <a:pt x="4827" y="923"/>
                    <a:pt x="4831" y="906"/>
                  </a:cubicBezTo>
                  <a:close/>
                  <a:moveTo>
                    <a:pt x="5818" y="1910"/>
                  </a:moveTo>
                  <a:cubicBezTo>
                    <a:pt x="5825" y="1928"/>
                    <a:pt x="5828" y="1928"/>
                    <a:pt x="5814" y="1949"/>
                  </a:cubicBezTo>
                  <a:cubicBezTo>
                    <a:pt x="5818" y="1938"/>
                    <a:pt x="5818" y="1928"/>
                    <a:pt x="5818" y="1910"/>
                  </a:cubicBezTo>
                  <a:close/>
                  <a:moveTo>
                    <a:pt x="6094" y="2635"/>
                  </a:moveTo>
                  <a:lnTo>
                    <a:pt x="6094" y="2635"/>
                  </a:lnTo>
                  <a:cubicBezTo>
                    <a:pt x="6069" y="2656"/>
                    <a:pt x="6090" y="2678"/>
                    <a:pt x="6122" y="2699"/>
                  </a:cubicBezTo>
                  <a:cubicBezTo>
                    <a:pt x="6133" y="2678"/>
                    <a:pt x="6122" y="2656"/>
                    <a:pt x="6094" y="2635"/>
                  </a:cubicBezTo>
                  <a:close/>
                  <a:moveTo>
                    <a:pt x="6291" y="2684"/>
                  </a:moveTo>
                  <a:cubicBezTo>
                    <a:pt x="6256" y="2684"/>
                    <a:pt x="6228" y="2710"/>
                    <a:pt x="6189" y="2734"/>
                  </a:cubicBezTo>
                  <a:cubicBezTo>
                    <a:pt x="6221" y="2752"/>
                    <a:pt x="6246" y="2756"/>
                    <a:pt x="6274" y="2769"/>
                  </a:cubicBezTo>
                  <a:cubicBezTo>
                    <a:pt x="6288" y="2762"/>
                    <a:pt x="6298" y="2752"/>
                    <a:pt x="6313" y="2745"/>
                  </a:cubicBezTo>
                  <a:cubicBezTo>
                    <a:pt x="6309" y="2723"/>
                    <a:pt x="6309" y="2706"/>
                    <a:pt x="6306" y="2684"/>
                  </a:cubicBezTo>
                  <a:close/>
                  <a:moveTo>
                    <a:pt x="6316" y="2759"/>
                  </a:moveTo>
                  <a:cubicBezTo>
                    <a:pt x="6309" y="2766"/>
                    <a:pt x="6306" y="2773"/>
                    <a:pt x="6298" y="2780"/>
                  </a:cubicBezTo>
                  <a:lnTo>
                    <a:pt x="6302" y="2780"/>
                  </a:lnTo>
                  <a:cubicBezTo>
                    <a:pt x="6306" y="2787"/>
                    <a:pt x="6316" y="2790"/>
                    <a:pt x="6316" y="2798"/>
                  </a:cubicBezTo>
                  <a:lnTo>
                    <a:pt x="6319" y="2795"/>
                  </a:lnTo>
                  <a:cubicBezTo>
                    <a:pt x="6316" y="2784"/>
                    <a:pt x="6316" y="2773"/>
                    <a:pt x="6316" y="2759"/>
                  </a:cubicBezTo>
                  <a:close/>
                  <a:moveTo>
                    <a:pt x="5966" y="2854"/>
                  </a:moveTo>
                  <a:lnTo>
                    <a:pt x="6022" y="2908"/>
                  </a:lnTo>
                  <a:cubicBezTo>
                    <a:pt x="6005" y="2896"/>
                    <a:pt x="5984" y="2880"/>
                    <a:pt x="5966" y="2854"/>
                  </a:cubicBezTo>
                  <a:close/>
                  <a:moveTo>
                    <a:pt x="5528" y="4039"/>
                  </a:moveTo>
                  <a:lnTo>
                    <a:pt x="5556" y="4042"/>
                  </a:lnTo>
                  <a:cubicBezTo>
                    <a:pt x="5584" y="4063"/>
                    <a:pt x="5581" y="4075"/>
                    <a:pt x="5577" y="4103"/>
                  </a:cubicBezTo>
                  <a:lnTo>
                    <a:pt x="5528" y="4039"/>
                  </a:lnTo>
                  <a:close/>
                  <a:moveTo>
                    <a:pt x="817" y="4502"/>
                  </a:moveTo>
                  <a:cubicBezTo>
                    <a:pt x="817" y="4502"/>
                    <a:pt x="820" y="4506"/>
                    <a:pt x="820" y="4509"/>
                  </a:cubicBezTo>
                  <a:cubicBezTo>
                    <a:pt x="817" y="4509"/>
                    <a:pt x="814" y="4506"/>
                    <a:pt x="807" y="4506"/>
                  </a:cubicBezTo>
                  <a:cubicBezTo>
                    <a:pt x="810" y="4502"/>
                    <a:pt x="814" y="4502"/>
                    <a:pt x="817" y="4502"/>
                  </a:cubicBezTo>
                  <a:close/>
                  <a:moveTo>
                    <a:pt x="5513" y="4541"/>
                  </a:moveTo>
                  <a:lnTo>
                    <a:pt x="5549" y="4556"/>
                  </a:lnTo>
                  <a:cubicBezTo>
                    <a:pt x="5528" y="4552"/>
                    <a:pt x="5513" y="4548"/>
                    <a:pt x="5513" y="4541"/>
                  </a:cubicBezTo>
                  <a:close/>
                  <a:moveTo>
                    <a:pt x="5404" y="4726"/>
                  </a:moveTo>
                  <a:lnTo>
                    <a:pt x="5369" y="4739"/>
                  </a:lnTo>
                  <a:cubicBezTo>
                    <a:pt x="5382" y="4729"/>
                    <a:pt x="5393" y="4726"/>
                    <a:pt x="5404" y="4726"/>
                  </a:cubicBezTo>
                  <a:close/>
                  <a:moveTo>
                    <a:pt x="5270" y="4700"/>
                  </a:moveTo>
                  <a:lnTo>
                    <a:pt x="5343" y="4785"/>
                  </a:lnTo>
                  <a:lnTo>
                    <a:pt x="5343" y="4785"/>
                  </a:lnTo>
                  <a:lnTo>
                    <a:pt x="5266" y="4714"/>
                  </a:lnTo>
                  <a:lnTo>
                    <a:pt x="5270" y="4700"/>
                  </a:lnTo>
                  <a:close/>
                  <a:moveTo>
                    <a:pt x="4821" y="5015"/>
                  </a:moveTo>
                  <a:cubicBezTo>
                    <a:pt x="4817" y="5023"/>
                    <a:pt x="4813" y="5026"/>
                    <a:pt x="4810" y="5029"/>
                  </a:cubicBezTo>
                  <a:cubicBezTo>
                    <a:pt x="4810" y="5023"/>
                    <a:pt x="4817" y="5018"/>
                    <a:pt x="4821" y="5015"/>
                  </a:cubicBezTo>
                  <a:close/>
                  <a:moveTo>
                    <a:pt x="4810" y="5029"/>
                  </a:moveTo>
                  <a:cubicBezTo>
                    <a:pt x="4792" y="5054"/>
                    <a:pt x="4806" y="5100"/>
                    <a:pt x="4796" y="5100"/>
                  </a:cubicBezTo>
                  <a:cubicBezTo>
                    <a:pt x="4788" y="5100"/>
                    <a:pt x="4778" y="5086"/>
                    <a:pt x="4754" y="5054"/>
                  </a:cubicBezTo>
                  <a:cubicBezTo>
                    <a:pt x="4767" y="5044"/>
                    <a:pt x="4792" y="5040"/>
                    <a:pt x="4810" y="5029"/>
                  </a:cubicBezTo>
                  <a:close/>
                  <a:moveTo>
                    <a:pt x="4445" y="5387"/>
                  </a:moveTo>
                  <a:cubicBezTo>
                    <a:pt x="4470" y="5387"/>
                    <a:pt x="4478" y="5421"/>
                    <a:pt x="4495" y="5450"/>
                  </a:cubicBezTo>
                  <a:lnTo>
                    <a:pt x="4424" y="5393"/>
                  </a:lnTo>
                  <a:cubicBezTo>
                    <a:pt x="4435" y="5390"/>
                    <a:pt x="4442" y="5387"/>
                    <a:pt x="4445" y="5387"/>
                  </a:cubicBezTo>
                  <a:close/>
                  <a:moveTo>
                    <a:pt x="4495" y="5450"/>
                  </a:moveTo>
                  <a:lnTo>
                    <a:pt x="4509" y="5461"/>
                  </a:lnTo>
                  <a:lnTo>
                    <a:pt x="4506" y="5461"/>
                  </a:lnTo>
                  <a:cubicBezTo>
                    <a:pt x="4502" y="5457"/>
                    <a:pt x="4499" y="5454"/>
                    <a:pt x="4495" y="5450"/>
                  </a:cubicBezTo>
                  <a:close/>
                  <a:moveTo>
                    <a:pt x="3031" y="1"/>
                  </a:moveTo>
                  <a:cubicBezTo>
                    <a:pt x="2879" y="7"/>
                    <a:pt x="2730" y="25"/>
                    <a:pt x="2582" y="53"/>
                  </a:cubicBezTo>
                  <a:lnTo>
                    <a:pt x="2578" y="57"/>
                  </a:lnTo>
                  <a:lnTo>
                    <a:pt x="2557" y="57"/>
                  </a:lnTo>
                  <a:cubicBezTo>
                    <a:pt x="2547" y="61"/>
                    <a:pt x="2539" y="61"/>
                    <a:pt x="2532" y="64"/>
                  </a:cubicBezTo>
                  <a:cubicBezTo>
                    <a:pt x="2436" y="131"/>
                    <a:pt x="2221" y="135"/>
                    <a:pt x="2108" y="265"/>
                  </a:cubicBezTo>
                  <a:cubicBezTo>
                    <a:pt x="2069" y="255"/>
                    <a:pt x="2038" y="244"/>
                    <a:pt x="2023" y="220"/>
                  </a:cubicBezTo>
                  <a:lnTo>
                    <a:pt x="2020" y="216"/>
                  </a:lnTo>
                  <a:cubicBezTo>
                    <a:pt x="1881" y="270"/>
                    <a:pt x="1747" y="333"/>
                    <a:pt x="1623" y="404"/>
                  </a:cubicBezTo>
                  <a:lnTo>
                    <a:pt x="1620" y="404"/>
                  </a:lnTo>
                  <a:cubicBezTo>
                    <a:pt x="1578" y="428"/>
                    <a:pt x="1535" y="453"/>
                    <a:pt x="1493" y="478"/>
                  </a:cubicBezTo>
                  <a:cubicBezTo>
                    <a:pt x="1503" y="489"/>
                    <a:pt x="1511" y="503"/>
                    <a:pt x="1517" y="517"/>
                  </a:cubicBezTo>
                  <a:lnTo>
                    <a:pt x="1426" y="524"/>
                  </a:lnTo>
                  <a:lnTo>
                    <a:pt x="1422" y="524"/>
                  </a:lnTo>
                  <a:cubicBezTo>
                    <a:pt x="1436" y="541"/>
                    <a:pt x="1475" y="556"/>
                    <a:pt x="1468" y="580"/>
                  </a:cubicBezTo>
                  <a:cubicBezTo>
                    <a:pt x="1450" y="559"/>
                    <a:pt x="1426" y="545"/>
                    <a:pt x="1401" y="538"/>
                  </a:cubicBezTo>
                  <a:cubicBezTo>
                    <a:pt x="1365" y="562"/>
                    <a:pt x="1333" y="584"/>
                    <a:pt x="1302" y="609"/>
                  </a:cubicBezTo>
                  <a:cubicBezTo>
                    <a:pt x="1302" y="613"/>
                    <a:pt x="1298" y="616"/>
                    <a:pt x="1298" y="619"/>
                  </a:cubicBezTo>
                  <a:lnTo>
                    <a:pt x="1287" y="619"/>
                  </a:lnTo>
                  <a:cubicBezTo>
                    <a:pt x="1263" y="637"/>
                    <a:pt x="1238" y="658"/>
                    <a:pt x="1213" y="676"/>
                  </a:cubicBezTo>
                  <a:cubicBezTo>
                    <a:pt x="1213" y="683"/>
                    <a:pt x="1210" y="690"/>
                    <a:pt x="1206" y="697"/>
                  </a:cubicBezTo>
                  <a:lnTo>
                    <a:pt x="1202" y="697"/>
                  </a:lnTo>
                  <a:cubicBezTo>
                    <a:pt x="1196" y="697"/>
                    <a:pt x="1192" y="701"/>
                    <a:pt x="1189" y="701"/>
                  </a:cubicBezTo>
                  <a:cubicBezTo>
                    <a:pt x="1185" y="704"/>
                    <a:pt x="1181" y="708"/>
                    <a:pt x="1174" y="708"/>
                  </a:cubicBezTo>
                  <a:cubicBezTo>
                    <a:pt x="520" y="1238"/>
                    <a:pt x="78" y="2027"/>
                    <a:pt x="11" y="2932"/>
                  </a:cubicBezTo>
                  <a:cubicBezTo>
                    <a:pt x="4" y="2992"/>
                    <a:pt x="4" y="3053"/>
                    <a:pt x="1" y="3109"/>
                  </a:cubicBezTo>
                  <a:lnTo>
                    <a:pt x="7" y="3109"/>
                  </a:lnTo>
                  <a:cubicBezTo>
                    <a:pt x="74" y="3141"/>
                    <a:pt x="145" y="3177"/>
                    <a:pt x="220" y="3177"/>
                  </a:cubicBezTo>
                  <a:cubicBezTo>
                    <a:pt x="226" y="3177"/>
                    <a:pt x="236" y="3177"/>
                    <a:pt x="242" y="3173"/>
                  </a:cubicBezTo>
                  <a:lnTo>
                    <a:pt x="242" y="3173"/>
                  </a:lnTo>
                  <a:cubicBezTo>
                    <a:pt x="70" y="3269"/>
                    <a:pt x="488" y="3371"/>
                    <a:pt x="265" y="3516"/>
                  </a:cubicBezTo>
                  <a:cubicBezTo>
                    <a:pt x="272" y="3519"/>
                    <a:pt x="280" y="3523"/>
                    <a:pt x="287" y="3523"/>
                  </a:cubicBezTo>
                  <a:cubicBezTo>
                    <a:pt x="298" y="3523"/>
                    <a:pt x="308" y="3516"/>
                    <a:pt x="319" y="3508"/>
                  </a:cubicBezTo>
                  <a:cubicBezTo>
                    <a:pt x="329" y="3502"/>
                    <a:pt x="340" y="3495"/>
                    <a:pt x="354" y="3495"/>
                  </a:cubicBezTo>
                  <a:cubicBezTo>
                    <a:pt x="357" y="3495"/>
                    <a:pt x="365" y="3495"/>
                    <a:pt x="368" y="3498"/>
                  </a:cubicBezTo>
                  <a:cubicBezTo>
                    <a:pt x="293" y="3537"/>
                    <a:pt x="280" y="3583"/>
                    <a:pt x="329" y="3647"/>
                  </a:cubicBezTo>
                  <a:lnTo>
                    <a:pt x="350" y="3636"/>
                  </a:lnTo>
                  <a:cubicBezTo>
                    <a:pt x="357" y="3838"/>
                    <a:pt x="460" y="3912"/>
                    <a:pt x="577" y="4099"/>
                  </a:cubicBezTo>
                  <a:lnTo>
                    <a:pt x="489" y="4117"/>
                  </a:lnTo>
                  <a:cubicBezTo>
                    <a:pt x="513" y="4159"/>
                    <a:pt x="545" y="4159"/>
                    <a:pt x="580" y="4170"/>
                  </a:cubicBezTo>
                  <a:cubicBezTo>
                    <a:pt x="559" y="4191"/>
                    <a:pt x="541" y="4198"/>
                    <a:pt x="531" y="4198"/>
                  </a:cubicBezTo>
                  <a:cubicBezTo>
                    <a:pt x="513" y="4198"/>
                    <a:pt x="502" y="4177"/>
                    <a:pt x="492" y="4159"/>
                  </a:cubicBezTo>
                  <a:cubicBezTo>
                    <a:pt x="484" y="4138"/>
                    <a:pt x="474" y="4120"/>
                    <a:pt x="453" y="4120"/>
                  </a:cubicBezTo>
                  <a:cubicBezTo>
                    <a:pt x="439" y="4120"/>
                    <a:pt x="421" y="4127"/>
                    <a:pt x="396" y="4148"/>
                  </a:cubicBezTo>
                  <a:lnTo>
                    <a:pt x="400" y="4148"/>
                  </a:lnTo>
                  <a:cubicBezTo>
                    <a:pt x="492" y="4148"/>
                    <a:pt x="531" y="4226"/>
                    <a:pt x="559" y="4305"/>
                  </a:cubicBezTo>
                  <a:cubicBezTo>
                    <a:pt x="595" y="4365"/>
                    <a:pt x="633" y="4424"/>
                    <a:pt x="701" y="4424"/>
                  </a:cubicBezTo>
                  <a:cubicBezTo>
                    <a:pt x="714" y="4424"/>
                    <a:pt x="729" y="4421"/>
                    <a:pt x="743" y="4417"/>
                  </a:cubicBezTo>
                  <a:lnTo>
                    <a:pt x="743" y="4417"/>
                  </a:lnTo>
                  <a:cubicBezTo>
                    <a:pt x="781" y="4484"/>
                    <a:pt x="644" y="4445"/>
                    <a:pt x="675" y="4513"/>
                  </a:cubicBezTo>
                  <a:lnTo>
                    <a:pt x="675" y="4513"/>
                  </a:lnTo>
                  <a:lnTo>
                    <a:pt x="736" y="4509"/>
                  </a:lnTo>
                  <a:lnTo>
                    <a:pt x="683" y="4559"/>
                  </a:lnTo>
                  <a:cubicBezTo>
                    <a:pt x="697" y="4573"/>
                    <a:pt x="722" y="4580"/>
                    <a:pt x="747" y="4580"/>
                  </a:cubicBezTo>
                  <a:cubicBezTo>
                    <a:pt x="778" y="4580"/>
                    <a:pt x="810" y="4573"/>
                    <a:pt x="832" y="4559"/>
                  </a:cubicBezTo>
                  <a:cubicBezTo>
                    <a:pt x="817" y="4548"/>
                    <a:pt x="820" y="4524"/>
                    <a:pt x="820" y="4513"/>
                  </a:cubicBezTo>
                  <a:lnTo>
                    <a:pt x="820" y="4513"/>
                  </a:lnTo>
                  <a:cubicBezTo>
                    <a:pt x="902" y="4527"/>
                    <a:pt x="899" y="4633"/>
                    <a:pt x="913" y="4665"/>
                  </a:cubicBezTo>
                  <a:lnTo>
                    <a:pt x="860" y="4633"/>
                  </a:lnTo>
                  <a:lnTo>
                    <a:pt x="860" y="4633"/>
                  </a:lnTo>
                  <a:cubicBezTo>
                    <a:pt x="916" y="4835"/>
                    <a:pt x="1135" y="4976"/>
                    <a:pt x="1185" y="5192"/>
                  </a:cubicBezTo>
                  <a:lnTo>
                    <a:pt x="1150" y="5209"/>
                  </a:lnTo>
                  <a:cubicBezTo>
                    <a:pt x="1206" y="5372"/>
                    <a:pt x="1274" y="5256"/>
                    <a:pt x="1372" y="5397"/>
                  </a:cubicBezTo>
                  <a:cubicBezTo>
                    <a:pt x="1380" y="5439"/>
                    <a:pt x="1401" y="5482"/>
                    <a:pt x="1439" y="5503"/>
                  </a:cubicBezTo>
                  <a:cubicBezTo>
                    <a:pt x="1436" y="5450"/>
                    <a:pt x="1550" y="5472"/>
                    <a:pt x="1550" y="5415"/>
                  </a:cubicBezTo>
                  <a:cubicBezTo>
                    <a:pt x="1630" y="5563"/>
                    <a:pt x="1578" y="5500"/>
                    <a:pt x="1581" y="5691"/>
                  </a:cubicBezTo>
                  <a:lnTo>
                    <a:pt x="1638" y="5648"/>
                  </a:lnTo>
                  <a:lnTo>
                    <a:pt x="1638" y="5648"/>
                  </a:lnTo>
                  <a:cubicBezTo>
                    <a:pt x="1634" y="5715"/>
                    <a:pt x="1623" y="5754"/>
                    <a:pt x="1690" y="5811"/>
                  </a:cubicBezTo>
                  <a:cubicBezTo>
                    <a:pt x="1662" y="5723"/>
                    <a:pt x="1790" y="5744"/>
                    <a:pt x="1769" y="5634"/>
                  </a:cubicBezTo>
                  <a:cubicBezTo>
                    <a:pt x="1783" y="5630"/>
                    <a:pt x="1793" y="5630"/>
                    <a:pt x="1808" y="5630"/>
                  </a:cubicBezTo>
                  <a:cubicBezTo>
                    <a:pt x="1871" y="5630"/>
                    <a:pt x="1906" y="5666"/>
                    <a:pt x="1935" y="5702"/>
                  </a:cubicBezTo>
                  <a:cubicBezTo>
                    <a:pt x="1959" y="5740"/>
                    <a:pt x="1981" y="5775"/>
                    <a:pt x="2012" y="5775"/>
                  </a:cubicBezTo>
                  <a:cubicBezTo>
                    <a:pt x="2033" y="5775"/>
                    <a:pt x="2059" y="5761"/>
                    <a:pt x="2094" y="5730"/>
                  </a:cubicBezTo>
                  <a:lnTo>
                    <a:pt x="2094" y="5730"/>
                  </a:lnTo>
                  <a:cubicBezTo>
                    <a:pt x="2094" y="5811"/>
                    <a:pt x="2066" y="5832"/>
                    <a:pt x="2033" y="5832"/>
                  </a:cubicBezTo>
                  <a:cubicBezTo>
                    <a:pt x="2012" y="5832"/>
                    <a:pt x="1995" y="5825"/>
                    <a:pt x="1977" y="5818"/>
                  </a:cubicBezTo>
                  <a:cubicBezTo>
                    <a:pt x="1959" y="5811"/>
                    <a:pt x="1945" y="5803"/>
                    <a:pt x="1938" y="5803"/>
                  </a:cubicBezTo>
                  <a:cubicBezTo>
                    <a:pt x="1935" y="5803"/>
                    <a:pt x="1931" y="5808"/>
                    <a:pt x="1935" y="5818"/>
                  </a:cubicBezTo>
                  <a:cubicBezTo>
                    <a:pt x="1878" y="5857"/>
                    <a:pt x="1938" y="5970"/>
                    <a:pt x="2002" y="5981"/>
                  </a:cubicBezTo>
                  <a:cubicBezTo>
                    <a:pt x="2005" y="5981"/>
                    <a:pt x="2009" y="5984"/>
                    <a:pt x="2012" y="5984"/>
                  </a:cubicBezTo>
                  <a:cubicBezTo>
                    <a:pt x="2041" y="5984"/>
                    <a:pt x="2080" y="5945"/>
                    <a:pt x="2126" y="5906"/>
                  </a:cubicBezTo>
                  <a:cubicBezTo>
                    <a:pt x="2172" y="5867"/>
                    <a:pt x="2224" y="5829"/>
                    <a:pt x="2278" y="5829"/>
                  </a:cubicBezTo>
                  <a:cubicBezTo>
                    <a:pt x="2292" y="5829"/>
                    <a:pt x="2302" y="5832"/>
                    <a:pt x="2317" y="5836"/>
                  </a:cubicBezTo>
                  <a:cubicBezTo>
                    <a:pt x="2306" y="5832"/>
                    <a:pt x="2302" y="5814"/>
                    <a:pt x="2292" y="5814"/>
                  </a:cubicBezTo>
                  <a:cubicBezTo>
                    <a:pt x="2299" y="5811"/>
                    <a:pt x="2306" y="5811"/>
                    <a:pt x="2313" y="5811"/>
                  </a:cubicBezTo>
                  <a:cubicBezTo>
                    <a:pt x="2330" y="5811"/>
                    <a:pt x="2345" y="5825"/>
                    <a:pt x="2359" y="5839"/>
                  </a:cubicBezTo>
                  <a:cubicBezTo>
                    <a:pt x="2369" y="5853"/>
                    <a:pt x="2384" y="5871"/>
                    <a:pt x="2405" y="5871"/>
                  </a:cubicBezTo>
                  <a:cubicBezTo>
                    <a:pt x="2415" y="5871"/>
                    <a:pt x="2430" y="5864"/>
                    <a:pt x="2448" y="5850"/>
                  </a:cubicBezTo>
                  <a:cubicBezTo>
                    <a:pt x="2458" y="5970"/>
                    <a:pt x="2536" y="5864"/>
                    <a:pt x="2511" y="6009"/>
                  </a:cubicBezTo>
                  <a:lnTo>
                    <a:pt x="2387" y="5945"/>
                  </a:lnTo>
                  <a:lnTo>
                    <a:pt x="2387" y="5945"/>
                  </a:lnTo>
                  <a:cubicBezTo>
                    <a:pt x="2444" y="5991"/>
                    <a:pt x="2476" y="6143"/>
                    <a:pt x="2575" y="6143"/>
                  </a:cubicBezTo>
                  <a:cubicBezTo>
                    <a:pt x="2593" y="6143"/>
                    <a:pt x="2606" y="6140"/>
                    <a:pt x="2624" y="6133"/>
                  </a:cubicBezTo>
                  <a:cubicBezTo>
                    <a:pt x="2621" y="6100"/>
                    <a:pt x="2593" y="6051"/>
                    <a:pt x="2571" y="6027"/>
                  </a:cubicBezTo>
                  <a:lnTo>
                    <a:pt x="2564" y="6033"/>
                  </a:lnTo>
                  <a:cubicBezTo>
                    <a:pt x="2554" y="6012"/>
                    <a:pt x="2550" y="6005"/>
                    <a:pt x="2554" y="6005"/>
                  </a:cubicBezTo>
                  <a:lnTo>
                    <a:pt x="2554" y="6005"/>
                  </a:lnTo>
                  <a:cubicBezTo>
                    <a:pt x="2554" y="6005"/>
                    <a:pt x="2564" y="6012"/>
                    <a:pt x="2571" y="6027"/>
                  </a:cubicBezTo>
                  <a:cubicBezTo>
                    <a:pt x="2578" y="6023"/>
                    <a:pt x="2585" y="6020"/>
                    <a:pt x="2593" y="6020"/>
                  </a:cubicBezTo>
                  <a:cubicBezTo>
                    <a:pt x="2603" y="6020"/>
                    <a:pt x="2614" y="6027"/>
                    <a:pt x="2624" y="6033"/>
                  </a:cubicBezTo>
                  <a:cubicBezTo>
                    <a:pt x="2635" y="6041"/>
                    <a:pt x="2645" y="6048"/>
                    <a:pt x="2656" y="6048"/>
                  </a:cubicBezTo>
                  <a:cubicBezTo>
                    <a:pt x="2663" y="6048"/>
                    <a:pt x="2674" y="6044"/>
                    <a:pt x="2681" y="6037"/>
                  </a:cubicBezTo>
                  <a:cubicBezTo>
                    <a:pt x="2695" y="5885"/>
                    <a:pt x="2526" y="5970"/>
                    <a:pt x="2479" y="5839"/>
                  </a:cubicBezTo>
                  <a:cubicBezTo>
                    <a:pt x="2487" y="5832"/>
                    <a:pt x="2493" y="5829"/>
                    <a:pt x="2500" y="5829"/>
                  </a:cubicBezTo>
                  <a:cubicBezTo>
                    <a:pt x="2518" y="5829"/>
                    <a:pt x="2532" y="5842"/>
                    <a:pt x="2547" y="5853"/>
                  </a:cubicBezTo>
                  <a:cubicBezTo>
                    <a:pt x="2560" y="5867"/>
                    <a:pt x="2575" y="5882"/>
                    <a:pt x="2582" y="5882"/>
                  </a:cubicBezTo>
                  <a:cubicBezTo>
                    <a:pt x="2593" y="5882"/>
                    <a:pt x="2599" y="5864"/>
                    <a:pt x="2596" y="5814"/>
                  </a:cubicBezTo>
                  <a:lnTo>
                    <a:pt x="2596" y="5814"/>
                  </a:lnTo>
                  <a:cubicBezTo>
                    <a:pt x="2603" y="5903"/>
                    <a:pt x="2627" y="5917"/>
                    <a:pt x="2656" y="5917"/>
                  </a:cubicBezTo>
                  <a:cubicBezTo>
                    <a:pt x="2663" y="5917"/>
                    <a:pt x="2674" y="5917"/>
                    <a:pt x="2684" y="5914"/>
                  </a:cubicBezTo>
                  <a:cubicBezTo>
                    <a:pt x="2695" y="5914"/>
                    <a:pt x="2702" y="5910"/>
                    <a:pt x="2712" y="5910"/>
                  </a:cubicBezTo>
                  <a:cubicBezTo>
                    <a:pt x="2745" y="5910"/>
                    <a:pt x="2773" y="5924"/>
                    <a:pt x="2797" y="5981"/>
                  </a:cubicBezTo>
                  <a:lnTo>
                    <a:pt x="2801" y="5888"/>
                  </a:lnTo>
                  <a:cubicBezTo>
                    <a:pt x="2812" y="5906"/>
                    <a:pt x="2840" y="5952"/>
                    <a:pt x="2868" y="5952"/>
                  </a:cubicBezTo>
                  <a:lnTo>
                    <a:pt x="2833" y="5829"/>
                  </a:lnTo>
                  <a:lnTo>
                    <a:pt x="2833" y="5829"/>
                  </a:lnTo>
                  <a:cubicBezTo>
                    <a:pt x="2847" y="5857"/>
                    <a:pt x="2865" y="5867"/>
                    <a:pt x="2882" y="5867"/>
                  </a:cubicBezTo>
                  <a:cubicBezTo>
                    <a:pt x="2908" y="5867"/>
                    <a:pt x="2932" y="5853"/>
                    <a:pt x="2953" y="5839"/>
                  </a:cubicBezTo>
                  <a:cubicBezTo>
                    <a:pt x="2978" y="5821"/>
                    <a:pt x="3003" y="5808"/>
                    <a:pt x="3020" y="5808"/>
                  </a:cubicBezTo>
                  <a:cubicBezTo>
                    <a:pt x="3031" y="5808"/>
                    <a:pt x="3038" y="5811"/>
                    <a:pt x="3045" y="5814"/>
                  </a:cubicBezTo>
                  <a:lnTo>
                    <a:pt x="3042" y="5814"/>
                  </a:lnTo>
                  <a:cubicBezTo>
                    <a:pt x="2900" y="5814"/>
                    <a:pt x="3006" y="5924"/>
                    <a:pt x="2936" y="5988"/>
                  </a:cubicBezTo>
                  <a:cubicBezTo>
                    <a:pt x="2964" y="6005"/>
                    <a:pt x="2988" y="6016"/>
                    <a:pt x="3006" y="6016"/>
                  </a:cubicBezTo>
                  <a:cubicBezTo>
                    <a:pt x="3056" y="6016"/>
                    <a:pt x="3077" y="5960"/>
                    <a:pt x="3102" y="5906"/>
                  </a:cubicBezTo>
                  <a:cubicBezTo>
                    <a:pt x="3127" y="5853"/>
                    <a:pt x="3155" y="5797"/>
                    <a:pt x="3218" y="5797"/>
                  </a:cubicBezTo>
                  <a:cubicBezTo>
                    <a:pt x="3226" y="5797"/>
                    <a:pt x="3233" y="5800"/>
                    <a:pt x="3243" y="5800"/>
                  </a:cubicBezTo>
                  <a:cubicBezTo>
                    <a:pt x="3211" y="5808"/>
                    <a:pt x="3158" y="5860"/>
                    <a:pt x="3197" y="5896"/>
                  </a:cubicBezTo>
                  <a:cubicBezTo>
                    <a:pt x="3233" y="5882"/>
                    <a:pt x="3285" y="5842"/>
                    <a:pt x="3306" y="5800"/>
                  </a:cubicBezTo>
                  <a:cubicBezTo>
                    <a:pt x="3434" y="5800"/>
                    <a:pt x="3293" y="5888"/>
                    <a:pt x="3353" y="5938"/>
                  </a:cubicBezTo>
                  <a:cubicBezTo>
                    <a:pt x="3360" y="5906"/>
                    <a:pt x="3370" y="5896"/>
                    <a:pt x="3381" y="5896"/>
                  </a:cubicBezTo>
                  <a:cubicBezTo>
                    <a:pt x="3409" y="5896"/>
                    <a:pt x="3441" y="5984"/>
                    <a:pt x="3487" y="6002"/>
                  </a:cubicBezTo>
                  <a:lnTo>
                    <a:pt x="3480" y="5914"/>
                  </a:lnTo>
                  <a:cubicBezTo>
                    <a:pt x="3497" y="5903"/>
                    <a:pt x="3512" y="5899"/>
                    <a:pt x="3523" y="5899"/>
                  </a:cubicBezTo>
                  <a:cubicBezTo>
                    <a:pt x="3558" y="5899"/>
                    <a:pt x="3572" y="5931"/>
                    <a:pt x="3582" y="5963"/>
                  </a:cubicBezTo>
                  <a:cubicBezTo>
                    <a:pt x="3593" y="5994"/>
                    <a:pt x="3604" y="6027"/>
                    <a:pt x="3632" y="6027"/>
                  </a:cubicBezTo>
                  <a:cubicBezTo>
                    <a:pt x="3643" y="6027"/>
                    <a:pt x="3657" y="6020"/>
                    <a:pt x="3678" y="6005"/>
                  </a:cubicBezTo>
                  <a:lnTo>
                    <a:pt x="3597" y="5896"/>
                  </a:lnTo>
                  <a:lnTo>
                    <a:pt x="3678" y="5914"/>
                  </a:lnTo>
                  <a:lnTo>
                    <a:pt x="3643" y="5814"/>
                  </a:lnTo>
                  <a:lnTo>
                    <a:pt x="3643" y="5814"/>
                  </a:lnTo>
                  <a:cubicBezTo>
                    <a:pt x="3682" y="5839"/>
                    <a:pt x="3710" y="5853"/>
                    <a:pt x="3735" y="5853"/>
                  </a:cubicBezTo>
                  <a:cubicBezTo>
                    <a:pt x="3763" y="5853"/>
                    <a:pt x="3788" y="5836"/>
                    <a:pt x="3823" y="5811"/>
                  </a:cubicBezTo>
                  <a:lnTo>
                    <a:pt x="3823" y="5811"/>
                  </a:lnTo>
                  <a:cubicBezTo>
                    <a:pt x="3820" y="5867"/>
                    <a:pt x="3858" y="5945"/>
                    <a:pt x="3922" y="5945"/>
                  </a:cubicBezTo>
                  <a:cubicBezTo>
                    <a:pt x="3929" y="5945"/>
                    <a:pt x="3936" y="5942"/>
                    <a:pt x="3943" y="5942"/>
                  </a:cubicBezTo>
                  <a:cubicBezTo>
                    <a:pt x="3975" y="5882"/>
                    <a:pt x="3894" y="5867"/>
                    <a:pt x="3996" y="5853"/>
                  </a:cubicBezTo>
                  <a:cubicBezTo>
                    <a:pt x="3972" y="5825"/>
                    <a:pt x="3947" y="5790"/>
                    <a:pt x="3926" y="5790"/>
                  </a:cubicBezTo>
                  <a:cubicBezTo>
                    <a:pt x="3915" y="5790"/>
                    <a:pt x="3905" y="5800"/>
                    <a:pt x="3901" y="5836"/>
                  </a:cubicBezTo>
                  <a:cubicBezTo>
                    <a:pt x="3884" y="5808"/>
                    <a:pt x="3855" y="5786"/>
                    <a:pt x="3851" y="5761"/>
                  </a:cubicBezTo>
                  <a:cubicBezTo>
                    <a:pt x="3879" y="5691"/>
                    <a:pt x="3957" y="5712"/>
                    <a:pt x="3993" y="5705"/>
                  </a:cubicBezTo>
                  <a:lnTo>
                    <a:pt x="3993" y="5705"/>
                  </a:lnTo>
                  <a:cubicBezTo>
                    <a:pt x="3982" y="5715"/>
                    <a:pt x="3972" y="5723"/>
                    <a:pt x="3972" y="5736"/>
                  </a:cubicBezTo>
                  <a:cubicBezTo>
                    <a:pt x="4021" y="5761"/>
                    <a:pt x="4085" y="5790"/>
                    <a:pt x="4138" y="5808"/>
                  </a:cubicBezTo>
                  <a:cubicBezTo>
                    <a:pt x="4155" y="5775"/>
                    <a:pt x="4127" y="5754"/>
                    <a:pt x="4106" y="5733"/>
                  </a:cubicBezTo>
                  <a:cubicBezTo>
                    <a:pt x="4120" y="5733"/>
                    <a:pt x="4131" y="5740"/>
                    <a:pt x="4145" y="5744"/>
                  </a:cubicBezTo>
                  <a:cubicBezTo>
                    <a:pt x="4155" y="5747"/>
                    <a:pt x="4170" y="5751"/>
                    <a:pt x="4184" y="5751"/>
                  </a:cubicBezTo>
                  <a:cubicBezTo>
                    <a:pt x="4191" y="5751"/>
                    <a:pt x="4198" y="5751"/>
                    <a:pt x="4209" y="5747"/>
                  </a:cubicBezTo>
                  <a:cubicBezTo>
                    <a:pt x="4170" y="5687"/>
                    <a:pt x="4142" y="5620"/>
                    <a:pt x="4085" y="5609"/>
                  </a:cubicBezTo>
                  <a:lnTo>
                    <a:pt x="4085" y="5609"/>
                  </a:lnTo>
                  <a:lnTo>
                    <a:pt x="4233" y="5634"/>
                  </a:lnTo>
                  <a:cubicBezTo>
                    <a:pt x="4226" y="5602"/>
                    <a:pt x="4254" y="5528"/>
                    <a:pt x="4223" y="5514"/>
                  </a:cubicBezTo>
                  <a:cubicBezTo>
                    <a:pt x="4237" y="5496"/>
                    <a:pt x="4254" y="5489"/>
                    <a:pt x="4282" y="5489"/>
                  </a:cubicBezTo>
                  <a:cubicBezTo>
                    <a:pt x="4300" y="5489"/>
                    <a:pt x="4325" y="5493"/>
                    <a:pt x="4350" y="5496"/>
                  </a:cubicBezTo>
                  <a:cubicBezTo>
                    <a:pt x="4375" y="5500"/>
                    <a:pt x="4400" y="5503"/>
                    <a:pt x="4421" y="5503"/>
                  </a:cubicBezTo>
                  <a:cubicBezTo>
                    <a:pt x="4456" y="5503"/>
                    <a:pt x="4488" y="5496"/>
                    <a:pt x="4506" y="5464"/>
                  </a:cubicBezTo>
                  <a:cubicBezTo>
                    <a:pt x="4516" y="5468"/>
                    <a:pt x="4530" y="5478"/>
                    <a:pt x="4552" y="5478"/>
                  </a:cubicBezTo>
                  <a:lnTo>
                    <a:pt x="4555" y="5478"/>
                  </a:lnTo>
                  <a:cubicBezTo>
                    <a:pt x="4619" y="5411"/>
                    <a:pt x="4640" y="5309"/>
                    <a:pt x="4771" y="5309"/>
                  </a:cubicBezTo>
                  <a:lnTo>
                    <a:pt x="4785" y="5309"/>
                  </a:lnTo>
                  <a:lnTo>
                    <a:pt x="4749" y="5171"/>
                  </a:lnTo>
                  <a:cubicBezTo>
                    <a:pt x="4757" y="5171"/>
                    <a:pt x="4760" y="5167"/>
                    <a:pt x="4764" y="5167"/>
                  </a:cubicBezTo>
                  <a:cubicBezTo>
                    <a:pt x="4792" y="5167"/>
                    <a:pt x="4803" y="5203"/>
                    <a:pt x="4817" y="5238"/>
                  </a:cubicBezTo>
                  <a:cubicBezTo>
                    <a:pt x="4831" y="5273"/>
                    <a:pt x="4849" y="5309"/>
                    <a:pt x="4894" y="5309"/>
                  </a:cubicBezTo>
                  <a:cubicBezTo>
                    <a:pt x="4905" y="5309"/>
                    <a:pt x="4919" y="5305"/>
                    <a:pt x="4933" y="5302"/>
                  </a:cubicBezTo>
                  <a:cubicBezTo>
                    <a:pt x="5040" y="5273"/>
                    <a:pt x="4891" y="5196"/>
                    <a:pt x="4894" y="5146"/>
                  </a:cubicBezTo>
                  <a:lnTo>
                    <a:pt x="4894" y="5146"/>
                  </a:lnTo>
                  <a:cubicBezTo>
                    <a:pt x="4923" y="5153"/>
                    <a:pt x="4966" y="5160"/>
                    <a:pt x="5008" y="5160"/>
                  </a:cubicBezTo>
                  <a:cubicBezTo>
                    <a:pt x="5068" y="5160"/>
                    <a:pt x="5124" y="5142"/>
                    <a:pt x="5121" y="5057"/>
                  </a:cubicBezTo>
                  <a:lnTo>
                    <a:pt x="5121" y="5057"/>
                  </a:lnTo>
                  <a:cubicBezTo>
                    <a:pt x="5079" y="5065"/>
                    <a:pt x="5079" y="5096"/>
                    <a:pt x="5054" y="5100"/>
                  </a:cubicBezTo>
                  <a:lnTo>
                    <a:pt x="5051" y="5005"/>
                  </a:lnTo>
                  <a:cubicBezTo>
                    <a:pt x="5018" y="4997"/>
                    <a:pt x="4994" y="4997"/>
                    <a:pt x="4976" y="4997"/>
                  </a:cubicBezTo>
                  <a:lnTo>
                    <a:pt x="4940" y="4997"/>
                  </a:lnTo>
                  <a:cubicBezTo>
                    <a:pt x="4933" y="4997"/>
                    <a:pt x="4923" y="5001"/>
                    <a:pt x="4916" y="5001"/>
                  </a:cubicBezTo>
                  <a:cubicBezTo>
                    <a:pt x="4891" y="5001"/>
                    <a:pt x="4881" y="4990"/>
                    <a:pt x="4866" y="4930"/>
                  </a:cubicBezTo>
                  <a:lnTo>
                    <a:pt x="4866" y="4930"/>
                  </a:lnTo>
                  <a:cubicBezTo>
                    <a:pt x="4905" y="4966"/>
                    <a:pt x="4940" y="4980"/>
                    <a:pt x="4969" y="4980"/>
                  </a:cubicBezTo>
                  <a:cubicBezTo>
                    <a:pt x="5004" y="4980"/>
                    <a:pt x="5033" y="4959"/>
                    <a:pt x="5061" y="4930"/>
                  </a:cubicBezTo>
                  <a:cubicBezTo>
                    <a:pt x="5089" y="4905"/>
                    <a:pt x="5118" y="4881"/>
                    <a:pt x="5157" y="4881"/>
                  </a:cubicBezTo>
                  <a:cubicBezTo>
                    <a:pt x="5185" y="4881"/>
                    <a:pt x="5213" y="4891"/>
                    <a:pt x="5252" y="4920"/>
                  </a:cubicBezTo>
                  <a:lnTo>
                    <a:pt x="5245" y="4853"/>
                  </a:lnTo>
                  <a:cubicBezTo>
                    <a:pt x="5243" y="4858"/>
                    <a:pt x="5238" y="4858"/>
                    <a:pt x="5233" y="4858"/>
                  </a:cubicBezTo>
                  <a:cubicBezTo>
                    <a:pt x="5227" y="4858"/>
                    <a:pt x="5222" y="4858"/>
                    <a:pt x="5220" y="4863"/>
                  </a:cubicBezTo>
                  <a:cubicBezTo>
                    <a:pt x="5209" y="4824"/>
                    <a:pt x="5220" y="4814"/>
                    <a:pt x="5237" y="4814"/>
                  </a:cubicBezTo>
                  <a:cubicBezTo>
                    <a:pt x="5255" y="4814"/>
                    <a:pt x="5280" y="4824"/>
                    <a:pt x="5309" y="4832"/>
                  </a:cubicBezTo>
                  <a:cubicBezTo>
                    <a:pt x="5337" y="4842"/>
                    <a:pt x="5365" y="4853"/>
                    <a:pt x="5390" y="4853"/>
                  </a:cubicBezTo>
                  <a:cubicBezTo>
                    <a:pt x="5415" y="4853"/>
                    <a:pt x="5436" y="4842"/>
                    <a:pt x="5446" y="4810"/>
                  </a:cubicBezTo>
                  <a:cubicBezTo>
                    <a:pt x="5457" y="4768"/>
                    <a:pt x="5439" y="4726"/>
                    <a:pt x="5407" y="4726"/>
                  </a:cubicBezTo>
                  <a:lnTo>
                    <a:pt x="5510" y="4686"/>
                  </a:lnTo>
                  <a:cubicBezTo>
                    <a:pt x="5517" y="4669"/>
                    <a:pt x="5496" y="4654"/>
                    <a:pt x="5482" y="4654"/>
                  </a:cubicBezTo>
                  <a:cubicBezTo>
                    <a:pt x="5506" y="4623"/>
                    <a:pt x="5531" y="4591"/>
                    <a:pt x="5552" y="4556"/>
                  </a:cubicBezTo>
                  <a:cubicBezTo>
                    <a:pt x="5595" y="4556"/>
                    <a:pt x="5669" y="4545"/>
                    <a:pt x="5701" y="4545"/>
                  </a:cubicBezTo>
                  <a:cubicBezTo>
                    <a:pt x="5697" y="4524"/>
                    <a:pt x="5694" y="4520"/>
                    <a:pt x="5687" y="4520"/>
                  </a:cubicBezTo>
                  <a:cubicBezTo>
                    <a:pt x="5683" y="4520"/>
                    <a:pt x="5680" y="4520"/>
                    <a:pt x="5676" y="4524"/>
                  </a:cubicBezTo>
                  <a:cubicBezTo>
                    <a:pt x="5669" y="4527"/>
                    <a:pt x="5666" y="4527"/>
                    <a:pt x="5662" y="4527"/>
                  </a:cubicBezTo>
                  <a:cubicBezTo>
                    <a:pt x="5655" y="4527"/>
                    <a:pt x="5652" y="4527"/>
                    <a:pt x="5648" y="4524"/>
                  </a:cubicBezTo>
                  <a:cubicBezTo>
                    <a:pt x="5680" y="4506"/>
                    <a:pt x="5712" y="4496"/>
                    <a:pt x="5743" y="4478"/>
                  </a:cubicBezTo>
                  <a:cubicBezTo>
                    <a:pt x="5725" y="4453"/>
                    <a:pt x="5701" y="4442"/>
                    <a:pt x="5676" y="4442"/>
                  </a:cubicBezTo>
                  <a:cubicBezTo>
                    <a:pt x="5640" y="4442"/>
                    <a:pt x="5609" y="4467"/>
                    <a:pt x="5595" y="4499"/>
                  </a:cubicBezTo>
                  <a:cubicBezTo>
                    <a:pt x="5423" y="4330"/>
                    <a:pt x="5637" y="4448"/>
                    <a:pt x="5630" y="4318"/>
                  </a:cubicBezTo>
                  <a:lnTo>
                    <a:pt x="5630" y="4318"/>
                  </a:lnTo>
                  <a:cubicBezTo>
                    <a:pt x="5631" y="4323"/>
                    <a:pt x="5635" y="4326"/>
                    <a:pt x="5640" y="4326"/>
                  </a:cubicBezTo>
                  <a:cubicBezTo>
                    <a:pt x="5662" y="4333"/>
                    <a:pt x="5680" y="4333"/>
                    <a:pt x="5691" y="4333"/>
                  </a:cubicBezTo>
                  <a:cubicBezTo>
                    <a:pt x="5730" y="4333"/>
                    <a:pt x="5704" y="4305"/>
                    <a:pt x="5697" y="4272"/>
                  </a:cubicBezTo>
                  <a:lnTo>
                    <a:pt x="5697" y="4272"/>
                  </a:lnTo>
                  <a:cubicBezTo>
                    <a:pt x="5676" y="4283"/>
                    <a:pt x="5627" y="4294"/>
                    <a:pt x="5630" y="4315"/>
                  </a:cubicBezTo>
                  <a:cubicBezTo>
                    <a:pt x="5627" y="4305"/>
                    <a:pt x="5624" y="4290"/>
                    <a:pt x="5616" y="4269"/>
                  </a:cubicBezTo>
                  <a:lnTo>
                    <a:pt x="5552" y="4318"/>
                  </a:lnTo>
                  <a:cubicBezTo>
                    <a:pt x="5446" y="4220"/>
                    <a:pt x="5513" y="4191"/>
                    <a:pt x="5464" y="4089"/>
                  </a:cubicBezTo>
                  <a:lnTo>
                    <a:pt x="5464" y="4089"/>
                  </a:lnTo>
                  <a:cubicBezTo>
                    <a:pt x="5496" y="4114"/>
                    <a:pt x="5584" y="4272"/>
                    <a:pt x="5666" y="4272"/>
                  </a:cubicBezTo>
                  <a:cubicBezTo>
                    <a:pt x="5676" y="4272"/>
                    <a:pt x="5687" y="4272"/>
                    <a:pt x="5697" y="4265"/>
                  </a:cubicBezTo>
                  <a:cubicBezTo>
                    <a:pt x="5687" y="4233"/>
                    <a:pt x="5697" y="4209"/>
                    <a:pt x="5754" y="4184"/>
                  </a:cubicBezTo>
                  <a:cubicBezTo>
                    <a:pt x="5680" y="4148"/>
                    <a:pt x="5712" y="4120"/>
                    <a:pt x="5736" y="4068"/>
                  </a:cubicBezTo>
                  <a:lnTo>
                    <a:pt x="5616" y="4032"/>
                  </a:lnTo>
                  <a:cubicBezTo>
                    <a:pt x="5648" y="4004"/>
                    <a:pt x="5680" y="4000"/>
                    <a:pt x="5715" y="4000"/>
                  </a:cubicBezTo>
                  <a:lnTo>
                    <a:pt x="5740" y="4000"/>
                  </a:lnTo>
                  <a:cubicBezTo>
                    <a:pt x="5754" y="4000"/>
                    <a:pt x="5772" y="4000"/>
                    <a:pt x="5786" y="3996"/>
                  </a:cubicBezTo>
                  <a:cubicBezTo>
                    <a:pt x="5797" y="3926"/>
                    <a:pt x="5712" y="3887"/>
                    <a:pt x="5640" y="3856"/>
                  </a:cubicBezTo>
                  <a:cubicBezTo>
                    <a:pt x="5640" y="3834"/>
                    <a:pt x="5648" y="3827"/>
                    <a:pt x="5658" y="3827"/>
                  </a:cubicBezTo>
                  <a:cubicBezTo>
                    <a:pt x="5669" y="3827"/>
                    <a:pt x="5691" y="3841"/>
                    <a:pt x="5712" y="3856"/>
                  </a:cubicBezTo>
                  <a:cubicBezTo>
                    <a:pt x="5733" y="3873"/>
                    <a:pt x="5758" y="3887"/>
                    <a:pt x="5775" y="3887"/>
                  </a:cubicBezTo>
                  <a:cubicBezTo>
                    <a:pt x="5793" y="3887"/>
                    <a:pt x="5807" y="3877"/>
                    <a:pt x="5818" y="3851"/>
                  </a:cubicBezTo>
                  <a:cubicBezTo>
                    <a:pt x="5786" y="3753"/>
                    <a:pt x="5857" y="3707"/>
                    <a:pt x="5938" y="3611"/>
                  </a:cubicBezTo>
                  <a:cubicBezTo>
                    <a:pt x="5927" y="3583"/>
                    <a:pt x="5916" y="3575"/>
                    <a:pt x="5903" y="3575"/>
                  </a:cubicBezTo>
                  <a:cubicBezTo>
                    <a:pt x="5895" y="3575"/>
                    <a:pt x="5888" y="3580"/>
                    <a:pt x="5878" y="3583"/>
                  </a:cubicBezTo>
                  <a:cubicBezTo>
                    <a:pt x="5870" y="3587"/>
                    <a:pt x="5864" y="3590"/>
                    <a:pt x="5857" y="3590"/>
                  </a:cubicBezTo>
                  <a:cubicBezTo>
                    <a:pt x="5849" y="3590"/>
                    <a:pt x="5846" y="3590"/>
                    <a:pt x="5842" y="3587"/>
                  </a:cubicBezTo>
                  <a:lnTo>
                    <a:pt x="5942" y="3541"/>
                  </a:lnTo>
                  <a:cubicBezTo>
                    <a:pt x="5942" y="3533"/>
                    <a:pt x="5927" y="3530"/>
                    <a:pt x="5913" y="3530"/>
                  </a:cubicBezTo>
                  <a:lnTo>
                    <a:pt x="5895" y="3530"/>
                  </a:lnTo>
                  <a:cubicBezTo>
                    <a:pt x="5938" y="3487"/>
                    <a:pt x="6019" y="3541"/>
                    <a:pt x="6058" y="3463"/>
                  </a:cubicBezTo>
                  <a:cubicBezTo>
                    <a:pt x="6196" y="3456"/>
                    <a:pt x="5878" y="3300"/>
                    <a:pt x="6027" y="3208"/>
                  </a:cubicBezTo>
                  <a:cubicBezTo>
                    <a:pt x="6019" y="3205"/>
                    <a:pt x="6012" y="3201"/>
                    <a:pt x="6001" y="3201"/>
                  </a:cubicBezTo>
                  <a:cubicBezTo>
                    <a:pt x="5988" y="3201"/>
                    <a:pt x="5977" y="3205"/>
                    <a:pt x="5963" y="3208"/>
                  </a:cubicBezTo>
                  <a:cubicBezTo>
                    <a:pt x="5949" y="3211"/>
                    <a:pt x="5934" y="3215"/>
                    <a:pt x="5916" y="3215"/>
                  </a:cubicBezTo>
                  <a:lnTo>
                    <a:pt x="5910" y="3215"/>
                  </a:lnTo>
                  <a:cubicBezTo>
                    <a:pt x="6009" y="3092"/>
                    <a:pt x="5988" y="3109"/>
                    <a:pt x="6107" y="2992"/>
                  </a:cubicBezTo>
                  <a:lnTo>
                    <a:pt x="6027" y="2908"/>
                  </a:lnTo>
                  <a:lnTo>
                    <a:pt x="6027" y="2908"/>
                  </a:lnTo>
                  <a:cubicBezTo>
                    <a:pt x="6044" y="2922"/>
                    <a:pt x="6065" y="2925"/>
                    <a:pt x="6086" y="2925"/>
                  </a:cubicBezTo>
                  <a:cubicBezTo>
                    <a:pt x="6161" y="2925"/>
                    <a:pt x="6235" y="2854"/>
                    <a:pt x="6295" y="2780"/>
                  </a:cubicBezTo>
                  <a:lnTo>
                    <a:pt x="6298" y="2780"/>
                  </a:lnTo>
                  <a:lnTo>
                    <a:pt x="6274" y="2769"/>
                  </a:lnTo>
                  <a:cubicBezTo>
                    <a:pt x="6207" y="2816"/>
                    <a:pt x="6122" y="2847"/>
                    <a:pt x="6055" y="2851"/>
                  </a:cubicBezTo>
                  <a:cubicBezTo>
                    <a:pt x="6048" y="2854"/>
                    <a:pt x="6040" y="2858"/>
                    <a:pt x="6030" y="2858"/>
                  </a:cubicBezTo>
                  <a:cubicBezTo>
                    <a:pt x="6022" y="2858"/>
                    <a:pt x="6012" y="2854"/>
                    <a:pt x="6005" y="2844"/>
                  </a:cubicBezTo>
                  <a:lnTo>
                    <a:pt x="6005" y="2844"/>
                  </a:lnTo>
                  <a:cubicBezTo>
                    <a:pt x="6016" y="2847"/>
                    <a:pt x="6030" y="2851"/>
                    <a:pt x="6040" y="2851"/>
                  </a:cubicBezTo>
                  <a:lnTo>
                    <a:pt x="6051" y="2851"/>
                  </a:lnTo>
                  <a:cubicBezTo>
                    <a:pt x="6069" y="2837"/>
                    <a:pt x="6079" y="2826"/>
                    <a:pt x="6083" y="2805"/>
                  </a:cubicBezTo>
                  <a:lnTo>
                    <a:pt x="6083" y="2805"/>
                  </a:lnTo>
                  <a:cubicBezTo>
                    <a:pt x="6065" y="2819"/>
                    <a:pt x="6051" y="2823"/>
                    <a:pt x="6033" y="2823"/>
                  </a:cubicBezTo>
                  <a:cubicBezTo>
                    <a:pt x="6022" y="2819"/>
                    <a:pt x="6044" y="2801"/>
                    <a:pt x="6076" y="2780"/>
                  </a:cubicBezTo>
                  <a:lnTo>
                    <a:pt x="5938" y="2773"/>
                  </a:lnTo>
                  <a:lnTo>
                    <a:pt x="5984" y="2756"/>
                  </a:lnTo>
                  <a:lnTo>
                    <a:pt x="5874" y="2625"/>
                  </a:lnTo>
                  <a:cubicBezTo>
                    <a:pt x="6001" y="2487"/>
                    <a:pt x="6154" y="2341"/>
                    <a:pt x="6150" y="2140"/>
                  </a:cubicBezTo>
                  <a:lnTo>
                    <a:pt x="6150" y="2140"/>
                  </a:lnTo>
                  <a:cubicBezTo>
                    <a:pt x="6076" y="2214"/>
                    <a:pt x="6001" y="2193"/>
                    <a:pt x="5895" y="2239"/>
                  </a:cubicBezTo>
                  <a:cubicBezTo>
                    <a:pt x="6030" y="2246"/>
                    <a:pt x="5882" y="2387"/>
                    <a:pt x="5931" y="2462"/>
                  </a:cubicBezTo>
                  <a:cubicBezTo>
                    <a:pt x="5921" y="2447"/>
                    <a:pt x="5906" y="2441"/>
                    <a:pt x="5892" y="2441"/>
                  </a:cubicBezTo>
                  <a:cubicBezTo>
                    <a:pt x="5870" y="2441"/>
                    <a:pt x="5849" y="2451"/>
                    <a:pt x="5839" y="2459"/>
                  </a:cubicBezTo>
                  <a:lnTo>
                    <a:pt x="5899" y="2278"/>
                  </a:lnTo>
                  <a:lnTo>
                    <a:pt x="5899" y="2278"/>
                  </a:lnTo>
                  <a:cubicBezTo>
                    <a:pt x="5882" y="2285"/>
                    <a:pt x="5864" y="2289"/>
                    <a:pt x="5853" y="2289"/>
                  </a:cubicBezTo>
                  <a:cubicBezTo>
                    <a:pt x="5818" y="2289"/>
                    <a:pt x="5814" y="2257"/>
                    <a:pt x="5772" y="2235"/>
                  </a:cubicBezTo>
                  <a:cubicBezTo>
                    <a:pt x="5963" y="2207"/>
                    <a:pt x="5849" y="2087"/>
                    <a:pt x="5874" y="1999"/>
                  </a:cubicBezTo>
                  <a:lnTo>
                    <a:pt x="5874" y="1999"/>
                  </a:lnTo>
                  <a:cubicBezTo>
                    <a:pt x="5814" y="2023"/>
                    <a:pt x="5764" y="2062"/>
                    <a:pt x="5807" y="2129"/>
                  </a:cubicBezTo>
                  <a:cubicBezTo>
                    <a:pt x="5640" y="2105"/>
                    <a:pt x="5970" y="1938"/>
                    <a:pt x="5818" y="1907"/>
                  </a:cubicBezTo>
                  <a:cubicBezTo>
                    <a:pt x="5810" y="1868"/>
                    <a:pt x="5772" y="1832"/>
                    <a:pt x="5740" y="1832"/>
                  </a:cubicBezTo>
                  <a:cubicBezTo>
                    <a:pt x="5730" y="1832"/>
                    <a:pt x="5719" y="1840"/>
                    <a:pt x="5712" y="1850"/>
                  </a:cubicBezTo>
                  <a:cubicBezTo>
                    <a:pt x="5637" y="1737"/>
                    <a:pt x="5524" y="1532"/>
                    <a:pt x="5624" y="1419"/>
                  </a:cubicBezTo>
                  <a:lnTo>
                    <a:pt x="5624" y="1419"/>
                  </a:lnTo>
                  <a:cubicBezTo>
                    <a:pt x="5591" y="1450"/>
                    <a:pt x="5485" y="1538"/>
                    <a:pt x="5464" y="1567"/>
                  </a:cubicBezTo>
                  <a:cubicBezTo>
                    <a:pt x="5539" y="1454"/>
                    <a:pt x="5598" y="1326"/>
                    <a:pt x="5658" y="1210"/>
                  </a:cubicBezTo>
                  <a:lnTo>
                    <a:pt x="5662" y="1207"/>
                  </a:lnTo>
                  <a:cubicBezTo>
                    <a:pt x="5645" y="1185"/>
                    <a:pt x="5627" y="1168"/>
                    <a:pt x="5612" y="1146"/>
                  </a:cubicBezTo>
                  <a:lnTo>
                    <a:pt x="5609" y="1146"/>
                  </a:lnTo>
                  <a:cubicBezTo>
                    <a:pt x="5496" y="1228"/>
                    <a:pt x="5348" y="1334"/>
                    <a:pt x="5351" y="1426"/>
                  </a:cubicBezTo>
                  <a:lnTo>
                    <a:pt x="5358" y="1426"/>
                  </a:lnTo>
                  <a:lnTo>
                    <a:pt x="5563" y="1309"/>
                  </a:lnTo>
                  <a:lnTo>
                    <a:pt x="5563" y="1309"/>
                  </a:lnTo>
                  <a:cubicBezTo>
                    <a:pt x="5500" y="1390"/>
                    <a:pt x="5433" y="1471"/>
                    <a:pt x="5365" y="1546"/>
                  </a:cubicBezTo>
                  <a:cubicBezTo>
                    <a:pt x="5422" y="1454"/>
                    <a:pt x="5393" y="1440"/>
                    <a:pt x="5358" y="1426"/>
                  </a:cubicBezTo>
                  <a:lnTo>
                    <a:pt x="5351" y="1429"/>
                  </a:lnTo>
                  <a:lnTo>
                    <a:pt x="5351" y="1426"/>
                  </a:lnTo>
                  <a:cubicBezTo>
                    <a:pt x="5322" y="1415"/>
                    <a:pt x="5280" y="1394"/>
                    <a:pt x="5273" y="1313"/>
                  </a:cubicBezTo>
                  <a:lnTo>
                    <a:pt x="5273" y="1313"/>
                  </a:lnTo>
                  <a:lnTo>
                    <a:pt x="5276" y="1316"/>
                  </a:lnTo>
                  <a:cubicBezTo>
                    <a:pt x="5319" y="1316"/>
                    <a:pt x="5457" y="1224"/>
                    <a:pt x="5446" y="1199"/>
                  </a:cubicBezTo>
                  <a:lnTo>
                    <a:pt x="5446" y="1199"/>
                  </a:lnTo>
                  <a:cubicBezTo>
                    <a:pt x="5361" y="1217"/>
                    <a:pt x="5337" y="1220"/>
                    <a:pt x="5312" y="1220"/>
                  </a:cubicBezTo>
                  <a:lnTo>
                    <a:pt x="5270" y="1220"/>
                  </a:lnTo>
                  <a:cubicBezTo>
                    <a:pt x="5252" y="1220"/>
                    <a:pt x="5227" y="1220"/>
                    <a:pt x="5188" y="1224"/>
                  </a:cubicBezTo>
                  <a:cubicBezTo>
                    <a:pt x="5237" y="1217"/>
                    <a:pt x="5358" y="1055"/>
                    <a:pt x="5315" y="1019"/>
                  </a:cubicBezTo>
                  <a:lnTo>
                    <a:pt x="5315" y="1019"/>
                  </a:lnTo>
                  <a:cubicBezTo>
                    <a:pt x="5298" y="1040"/>
                    <a:pt x="5195" y="1140"/>
                    <a:pt x="5163" y="1182"/>
                  </a:cubicBezTo>
                  <a:cubicBezTo>
                    <a:pt x="5185" y="1114"/>
                    <a:pt x="5199" y="1037"/>
                    <a:pt x="5213" y="973"/>
                  </a:cubicBezTo>
                  <a:lnTo>
                    <a:pt x="5213" y="973"/>
                  </a:lnTo>
                  <a:cubicBezTo>
                    <a:pt x="5188" y="1026"/>
                    <a:pt x="5085" y="1093"/>
                    <a:pt x="5040" y="1114"/>
                  </a:cubicBezTo>
                  <a:cubicBezTo>
                    <a:pt x="5072" y="1093"/>
                    <a:pt x="4951" y="1055"/>
                    <a:pt x="4940" y="1016"/>
                  </a:cubicBezTo>
                  <a:lnTo>
                    <a:pt x="5012" y="1008"/>
                  </a:lnTo>
                  <a:cubicBezTo>
                    <a:pt x="4891" y="941"/>
                    <a:pt x="5089" y="686"/>
                    <a:pt x="4958" y="605"/>
                  </a:cubicBezTo>
                  <a:lnTo>
                    <a:pt x="4958" y="605"/>
                  </a:lnTo>
                  <a:cubicBezTo>
                    <a:pt x="4951" y="652"/>
                    <a:pt x="4852" y="828"/>
                    <a:pt x="4778" y="828"/>
                  </a:cubicBezTo>
                  <a:lnTo>
                    <a:pt x="4767" y="828"/>
                  </a:lnTo>
                  <a:cubicBezTo>
                    <a:pt x="4785" y="775"/>
                    <a:pt x="4831" y="634"/>
                    <a:pt x="4849" y="485"/>
                  </a:cubicBezTo>
                  <a:lnTo>
                    <a:pt x="4849" y="478"/>
                  </a:lnTo>
                  <a:cubicBezTo>
                    <a:pt x="4803" y="450"/>
                    <a:pt x="4754" y="422"/>
                    <a:pt x="4703" y="393"/>
                  </a:cubicBezTo>
                  <a:lnTo>
                    <a:pt x="4703" y="397"/>
                  </a:lnTo>
                  <a:cubicBezTo>
                    <a:pt x="4697" y="552"/>
                    <a:pt x="4693" y="719"/>
                    <a:pt x="4697" y="814"/>
                  </a:cubicBezTo>
                  <a:cubicBezTo>
                    <a:pt x="4647" y="817"/>
                    <a:pt x="4640" y="838"/>
                    <a:pt x="4622" y="838"/>
                  </a:cubicBezTo>
                  <a:cubicBezTo>
                    <a:pt x="4612" y="838"/>
                    <a:pt x="4601" y="835"/>
                    <a:pt x="4580" y="821"/>
                  </a:cubicBezTo>
                  <a:lnTo>
                    <a:pt x="4580" y="821"/>
                  </a:lnTo>
                  <a:cubicBezTo>
                    <a:pt x="4527" y="853"/>
                    <a:pt x="4569" y="916"/>
                    <a:pt x="4587" y="927"/>
                  </a:cubicBezTo>
                  <a:lnTo>
                    <a:pt x="4421" y="877"/>
                  </a:lnTo>
                  <a:cubicBezTo>
                    <a:pt x="4488" y="771"/>
                    <a:pt x="4364" y="704"/>
                    <a:pt x="4410" y="616"/>
                  </a:cubicBezTo>
                  <a:lnTo>
                    <a:pt x="4410" y="616"/>
                  </a:lnTo>
                  <a:cubicBezTo>
                    <a:pt x="4452" y="676"/>
                    <a:pt x="4488" y="750"/>
                    <a:pt x="4527" y="817"/>
                  </a:cubicBezTo>
                  <a:cubicBezTo>
                    <a:pt x="4587" y="719"/>
                    <a:pt x="4605" y="443"/>
                    <a:pt x="4460" y="407"/>
                  </a:cubicBezTo>
                  <a:cubicBezTo>
                    <a:pt x="4406" y="435"/>
                    <a:pt x="4382" y="613"/>
                    <a:pt x="4361" y="655"/>
                  </a:cubicBezTo>
                  <a:cubicBezTo>
                    <a:pt x="4361" y="619"/>
                    <a:pt x="4304" y="552"/>
                    <a:pt x="4272" y="552"/>
                  </a:cubicBezTo>
                  <a:cubicBezTo>
                    <a:pt x="4266" y="552"/>
                    <a:pt x="4261" y="552"/>
                    <a:pt x="4258" y="556"/>
                  </a:cubicBezTo>
                  <a:lnTo>
                    <a:pt x="4282" y="637"/>
                  </a:lnTo>
                  <a:lnTo>
                    <a:pt x="4272" y="637"/>
                  </a:lnTo>
                  <a:cubicBezTo>
                    <a:pt x="4248" y="637"/>
                    <a:pt x="4237" y="605"/>
                    <a:pt x="4223" y="570"/>
                  </a:cubicBezTo>
                  <a:cubicBezTo>
                    <a:pt x="4212" y="538"/>
                    <a:pt x="4198" y="506"/>
                    <a:pt x="4170" y="506"/>
                  </a:cubicBezTo>
                  <a:cubicBezTo>
                    <a:pt x="4155" y="506"/>
                    <a:pt x="4142" y="513"/>
                    <a:pt x="4120" y="528"/>
                  </a:cubicBezTo>
                  <a:lnTo>
                    <a:pt x="4117" y="528"/>
                  </a:lnTo>
                  <a:cubicBezTo>
                    <a:pt x="4099" y="528"/>
                    <a:pt x="4078" y="545"/>
                    <a:pt x="4053" y="562"/>
                  </a:cubicBezTo>
                  <a:cubicBezTo>
                    <a:pt x="4032" y="580"/>
                    <a:pt x="4014" y="598"/>
                    <a:pt x="4003" y="598"/>
                  </a:cubicBezTo>
                  <a:cubicBezTo>
                    <a:pt x="4000" y="598"/>
                    <a:pt x="4000" y="591"/>
                    <a:pt x="4003" y="577"/>
                  </a:cubicBezTo>
                  <a:cubicBezTo>
                    <a:pt x="4049" y="503"/>
                    <a:pt x="4131" y="322"/>
                    <a:pt x="4187" y="167"/>
                  </a:cubicBezTo>
                  <a:cubicBezTo>
                    <a:pt x="4152" y="152"/>
                    <a:pt x="4113" y="142"/>
                    <a:pt x="4075" y="128"/>
                  </a:cubicBezTo>
                  <a:lnTo>
                    <a:pt x="4064" y="181"/>
                  </a:lnTo>
                  <a:lnTo>
                    <a:pt x="4046" y="170"/>
                  </a:lnTo>
                  <a:lnTo>
                    <a:pt x="4060" y="124"/>
                  </a:lnTo>
                  <a:cubicBezTo>
                    <a:pt x="4021" y="113"/>
                    <a:pt x="3982" y="103"/>
                    <a:pt x="3947" y="92"/>
                  </a:cubicBezTo>
                  <a:lnTo>
                    <a:pt x="3947" y="100"/>
                  </a:lnTo>
                  <a:cubicBezTo>
                    <a:pt x="3905" y="202"/>
                    <a:pt x="3968" y="347"/>
                    <a:pt x="3908" y="418"/>
                  </a:cubicBezTo>
                  <a:cubicBezTo>
                    <a:pt x="3915" y="386"/>
                    <a:pt x="3897" y="340"/>
                    <a:pt x="3890" y="322"/>
                  </a:cubicBezTo>
                  <a:cubicBezTo>
                    <a:pt x="3858" y="343"/>
                    <a:pt x="3873" y="407"/>
                    <a:pt x="3837" y="407"/>
                  </a:cubicBezTo>
                  <a:cubicBezTo>
                    <a:pt x="3830" y="407"/>
                    <a:pt x="3823" y="404"/>
                    <a:pt x="3812" y="400"/>
                  </a:cubicBezTo>
                  <a:cubicBezTo>
                    <a:pt x="3823" y="337"/>
                    <a:pt x="3788" y="333"/>
                    <a:pt x="3766" y="333"/>
                  </a:cubicBezTo>
                  <a:lnTo>
                    <a:pt x="3763" y="333"/>
                  </a:lnTo>
                  <a:cubicBezTo>
                    <a:pt x="3773" y="308"/>
                    <a:pt x="3791" y="304"/>
                    <a:pt x="3809" y="287"/>
                  </a:cubicBezTo>
                  <a:cubicBezTo>
                    <a:pt x="3788" y="270"/>
                    <a:pt x="3773" y="265"/>
                    <a:pt x="3760" y="265"/>
                  </a:cubicBezTo>
                  <a:cubicBezTo>
                    <a:pt x="3749" y="265"/>
                    <a:pt x="3738" y="270"/>
                    <a:pt x="3724" y="273"/>
                  </a:cubicBezTo>
                  <a:cubicBezTo>
                    <a:pt x="3714" y="276"/>
                    <a:pt x="3699" y="280"/>
                    <a:pt x="3682" y="280"/>
                  </a:cubicBezTo>
                  <a:cubicBezTo>
                    <a:pt x="3675" y="280"/>
                    <a:pt x="3664" y="280"/>
                    <a:pt x="3650" y="276"/>
                  </a:cubicBezTo>
                  <a:cubicBezTo>
                    <a:pt x="3675" y="227"/>
                    <a:pt x="3657" y="121"/>
                    <a:pt x="3615" y="36"/>
                  </a:cubicBezTo>
                  <a:lnTo>
                    <a:pt x="3615" y="29"/>
                  </a:lnTo>
                  <a:lnTo>
                    <a:pt x="3611" y="29"/>
                  </a:lnTo>
                  <a:cubicBezTo>
                    <a:pt x="3582" y="25"/>
                    <a:pt x="3554" y="22"/>
                    <a:pt x="3523" y="18"/>
                  </a:cubicBezTo>
                  <a:lnTo>
                    <a:pt x="3523" y="22"/>
                  </a:lnTo>
                  <a:lnTo>
                    <a:pt x="3515" y="32"/>
                  </a:lnTo>
                  <a:lnTo>
                    <a:pt x="3519" y="32"/>
                  </a:lnTo>
                  <a:cubicBezTo>
                    <a:pt x="3512" y="40"/>
                    <a:pt x="3508" y="43"/>
                    <a:pt x="3508" y="43"/>
                  </a:cubicBezTo>
                  <a:cubicBezTo>
                    <a:pt x="3508" y="43"/>
                    <a:pt x="3512" y="40"/>
                    <a:pt x="3515" y="32"/>
                  </a:cubicBezTo>
                  <a:lnTo>
                    <a:pt x="3476" y="32"/>
                  </a:lnTo>
                  <a:cubicBezTo>
                    <a:pt x="3417" y="32"/>
                    <a:pt x="3367" y="43"/>
                    <a:pt x="3314" y="57"/>
                  </a:cubicBezTo>
                  <a:cubicBezTo>
                    <a:pt x="3264" y="71"/>
                    <a:pt x="3215" y="85"/>
                    <a:pt x="3155" y="85"/>
                  </a:cubicBezTo>
                  <a:cubicBezTo>
                    <a:pt x="3148" y="85"/>
                    <a:pt x="3141" y="82"/>
                    <a:pt x="3133" y="82"/>
                  </a:cubicBezTo>
                  <a:cubicBezTo>
                    <a:pt x="3123" y="113"/>
                    <a:pt x="3059" y="152"/>
                    <a:pt x="3087" y="206"/>
                  </a:cubicBezTo>
                  <a:cubicBezTo>
                    <a:pt x="3073" y="181"/>
                    <a:pt x="3056" y="146"/>
                    <a:pt x="3014" y="146"/>
                  </a:cubicBezTo>
                  <a:cubicBezTo>
                    <a:pt x="2936" y="259"/>
                    <a:pt x="3099" y="159"/>
                    <a:pt x="3048" y="283"/>
                  </a:cubicBezTo>
                  <a:cubicBezTo>
                    <a:pt x="3035" y="213"/>
                    <a:pt x="2939" y="195"/>
                    <a:pt x="2875" y="159"/>
                  </a:cubicBezTo>
                  <a:cubicBezTo>
                    <a:pt x="2875" y="110"/>
                    <a:pt x="2897" y="96"/>
                    <a:pt x="2921" y="96"/>
                  </a:cubicBezTo>
                  <a:cubicBezTo>
                    <a:pt x="2967" y="96"/>
                    <a:pt x="3035" y="138"/>
                    <a:pt x="3073" y="164"/>
                  </a:cubicBezTo>
                  <a:cubicBezTo>
                    <a:pt x="3070" y="107"/>
                    <a:pt x="3059" y="57"/>
                    <a:pt x="3031" y="4"/>
                  </a:cubicBezTo>
                  <a:lnTo>
                    <a:pt x="303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848;p62">
              <a:extLst>
                <a:ext uri="{FF2B5EF4-FFF2-40B4-BE49-F238E27FC236}">
                  <a16:creationId xmlns:a16="http://schemas.microsoft.com/office/drawing/2014/main" id="{0659201C-CE71-45BF-A72E-CC5A8695F96C}"/>
                </a:ext>
              </a:extLst>
            </p:cNvPr>
            <p:cNvSpPr/>
            <p:nvPr/>
          </p:nvSpPr>
          <p:spPr>
            <a:xfrm>
              <a:off x="8092381" y="2075903"/>
              <a:ext cx="1701" cy="610"/>
            </a:xfrm>
            <a:custGeom>
              <a:avLst/>
              <a:gdLst/>
              <a:ahLst/>
              <a:cxnLst/>
              <a:rect l="l" t="t" r="r" b="b"/>
              <a:pathLst>
                <a:path w="92" h="33" extrusionOk="0">
                  <a:moveTo>
                    <a:pt x="49" y="1"/>
                  </a:moveTo>
                  <a:cubicBezTo>
                    <a:pt x="28" y="1"/>
                    <a:pt x="10" y="7"/>
                    <a:pt x="0" y="29"/>
                  </a:cubicBezTo>
                  <a:lnTo>
                    <a:pt x="7" y="29"/>
                  </a:lnTo>
                  <a:cubicBezTo>
                    <a:pt x="10" y="29"/>
                    <a:pt x="17" y="29"/>
                    <a:pt x="25" y="32"/>
                  </a:cubicBezTo>
                  <a:lnTo>
                    <a:pt x="46" y="32"/>
                  </a:lnTo>
                  <a:cubicBezTo>
                    <a:pt x="67" y="32"/>
                    <a:pt x="88" y="29"/>
                    <a:pt x="88" y="11"/>
                  </a:cubicBezTo>
                  <a:cubicBezTo>
                    <a:pt x="92" y="11"/>
                    <a:pt x="88" y="7"/>
                    <a:pt x="81" y="4"/>
                  </a:cubicBezTo>
                  <a:cubicBezTo>
                    <a:pt x="74" y="4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849;p62">
              <a:extLst>
                <a:ext uri="{FF2B5EF4-FFF2-40B4-BE49-F238E27FC236}">
                  <a16:creationId xmlns:a16="http://schemas.microsoft.com/office/drawing/2014/main" id="{1AB3ABF5-EF4F-4BE4-BE9D-AF3F8C04C8D4}"/>
                </a:ext>
              </a:extLst>
            </p:cNvPr>
            <p:cNvSpPr/>
            <p:nvPr/>
          </p:nvSpPr>
          <p:spPr>
            <a:xfrm>
              <a:off x="8098261" y="2065697"/>
              <a:ext cx="1719" cy="1072"/>
            </a:xfrm>
            <a:custGeom>
              <a:avLst/>
              <a:gdLst/>
              <a:ahLst/>
              <a:cxnLst/>
              <a:rect l="l" t="t" r="r" b="b"/>
              <a:pathLst>
                <a:path w="93" h="58" extrusionOk="0">
                  <a:moveTo>
                    <a:pt x="92" y="1"/>
                  </a:moveTo>
                  <a:lnTo>
                    <a:pt x="0" y="57"/>
                  </a:lnTo>
                  <a:lnTo>
                    <a:pt x="32" y="5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850;p62">
              <a:extLst>
                <a:ext uri="{FF2B5EF4-FFF2-40B4-BE49-F238E27FC236}">
                  <a16:creationId xmlns:a16="http://schemas.microsoft.com/office/drawing/2014/main" id="{981CD1EB-3004-4DBF-8AED-3ED1040A56E9}"/>
                </a:ext>
              </a:extLst>
            </p:cNvPr>
            <p:cNvSpPr/>
            <p:nvPr/>
          </p:nvSpPr>
          <p:spPr>
            <a:xfrm>
              <a:off x="8098723" y="2057988"/>
              <a:ext cx="4844" cy="5380"/>
            </a:xfrm>
            <a:custGeom>
              <a:avLst/>
              <a:gdLst/>
              <a:ahLst/>
              <a:cxnLst/>
              <a:rect l="l" t="t" r="r" b="b"/>
              <a:pathLst>
                <a:path w="262" h="291" extrusionOk="0">
                  <a:moveTo>
                    <a:pt x="152" y="0"/>
                  </a:moveTo>
                  <a:lnTo>
                    <a:pt x="152" y="0"/>
                  </a:lnTo>
                  <a:cubicBezTo>
                    <a:pt x="162" y="85"/>
                    <a:pt x="49" y="191"/>
                    <a:pt x="0" y="291"/>
                  </a:cubicBezTo>
                  <a:lnTo>
                    <a:pt x="113" y="283"/>
                  </a:lnTo>
                  <a:lnTo>
                    <a:pt x="88" y="262"/>
                  </a:lnTo>
                  <a:cubicBezTo>
                    <a:pt x="74" y="163"/>
                    <a:pt x="261" y="92"/>
                    <a:pt x="15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851;p62">
              <a:extLst>
                <a:ext uri="{FF2B5EF4-FFF2-40B4-BE49-F238E27FC236}">
                  <a16:creationId xmlns:a16="http://schemas.microsoft.com/office/drawing/2014/main" id="{587EB94C-61AE-4C4F-B268-BB56D7EA7E8E}"/>
                </a:ext>
              </a:extLst>
            </p:cNvPr>
            <p:cNvSpPr/>
            <p:nvPr/>
          </p:nvSpPr>
          <p:spPr>
            <a:xfrm>
              <a:off x="8098316" y="2051258"/>
              <a:ext cx="1146" cy="1257"/>
            </a:xfrm>
            <a:custGeom>
              <a:avLst/>
              <a:gdLst/>
              <a:ahLst/>
              <a:cxnLst/>
              <a:rect l="l" t="t" r="r" b="b"/>
              <a:pathLst>
                <a:path w="62" h="68" extrusionOk="0">
                  <a:moveTo>
                    <a:pt x="22" y="0"/>
                  </a:moveTo>
                  <a:cubicBezTo>
                    <a:pt x="14" y="25"/>
                    <a:pt x="8" y="39"/>
                    <a:pt x="1" y="50"/>
                  </a:cubicBezTo>
                  <a:cubicBezTo>
                    <a:pt x="4" y="53"/>
                    <a:pt x="8" y="57"/>
                    <a:pt x="8" y="67"/>
                  </a:cubicBezTo>
                  <a:cubicBezTo>
                    <a:pt x="47" y="18"/>
                    <a:pt x="61" y="7"/>
                    <a:pt x="61" y="7"/>
                  </a:cubicBezTo>
                  <a:lnTo>
                    <a:pt x="61" y="7"/>
                  </a:lnTo>
                  <a:cubicBezTo>
                    <a:pt x="61" y="7"/>
                    <a:pt x="57" y="7"/>
                    <a:pt x="57" y="10"/>
                  </a:cubicBezTo>
                  <a:lnTo>
                    <a:pt x="47" y="10"/>
                  </a:lnTo>
                  <a:cubicBezTo>
                    <a:pt x="40" y="10"/>
                    <a:pt x="32" y="7"/>
                    <a:pt x="2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852;p62">
              <a:extLst>
                <a:ext uri="{FF2B5EF4-FFF2-40B4-BE49-F238E27FC236}">
                  <a16:creationId xmlns:a16="http://schemas.microsoft.com/office/drawing/2014/main" id="{5D373AD8-9630-4CA6-8106-9CE75F6DEF70}"/>
                </a:ext>
              </a:extLst>
            </p:cNvPr>
            <p:cNvSpPr/>
            <p:nvPr/>
          </p:nvSpPr>
          <p:spPr>
            <a:xfrm>
              <a:off x="8097983" y="2051905"/>
              <a:ext cx="351" cy="536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8" y="1"/>
                  </a:moveTo>
                  <a:cubicBezTo>
                    <a:pt x="4" y="1"/>
                    <a:pt x="1" y="8"/>
                    <a:pt x="1" y="15"/>
                  </a:cubicBezTo>
                  <a:cubicBezTo>
                    <a:pt x="1" y="22"/>
                    <a:pt x="1" y="29"/>
                    <a:pt x="8" y="29"/>
                  </a:cubicBezTo>
                  <a:cubicBezTo>
                    <a:pt x="11" y="29"/>
                    <a:pt x="15" y="26"/>
                    <a:pt x="19" y="15"/>
                  </a:cubicBezTo>
                  <a:cubicBezTo>
                    <a:pt x="15" y="4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853;p62">
              <a:extLst>
                <a:ext uri="{FF2B5EF4-FFF2-40B4-BE49-F238E27FC236}">
                  <a16:creationId xmlns:a16="http://schemas.microsoft.com/office/drawing/2014/main" id="{BB36B768-8D81-43DC-A694-2AA29A30D301}"/>
                </a:ext>
              </a:extLst>
            </p:cNvPr>
            <p:cNvSpPr/>
            <p:nvPr/>
          </p:nvSpPr>
          <p:spPr>
            <a:xfrm>
              <a:off x="8099167" y="2046932"/>
              <a:ext cx="1849" cy="2052"/>
            </a:xfrm>
            <a:custGeom>
              <a:avLst/>
              <a:gdLst/>
              <a:ahLst/>
              <a:cxnLst/>
              <a:rect l="l" t="t" r="r" b="b"/>
              <a:pathLst>
                <a:path w="100" h="111" extrusionOk="0">
                  <a:moveTo>
                    <a:pt x="50" y="1"/>
                  </a:moveTo>
                  <a:cubicBezTo>
                    <a:pt x="40" y="1"/>
                    <a:pt x="22" y="11"/>
                    <a:pt x="1" y="29"/>
                  </a:cubicBezTo>
                  <a:lnTo>
                    <a:pt x="4" y="29"/>
                  </a:lnTo>
                  <a:cubicBezTo>
                    <a:pt x="29" y="29"/>
                    <a:pt x="4" y="82"/>
                    <a:pt x="22" y="110"/>
                  </a:cubicBezTo>
                  <a:lnTo>
                    <a:pt x="100" y="68"/>
                  </a:lnTo>
                  <a:cubicBezTo>
                    <a:pt x="86" y="29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854;p62">
              <a:extLst>
                <a:ext uri="{FF2B5EF4-FFF2-40B4-BE49-F238E27FC236}">
                  <a16:creationId xmlns:a16="http://schemas.microsoft.com/office/drawing/2014/main" id="{47DD4D00-0603-45BD-9890-DA8D2BF8F31E}"/>
                </a:ext>
              </a:extLst>
            </p:cNvPr>
            <p:cNvSpPr/>
            <p:nvPr/>
          </p:nvSpPr>
          <p:spPr>
            <a:xfrm>
              <a:off x="8102439" y="2047986"/>
              <a:ext cx="795" cy="407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39" y="1"/>
                  </a:moveTo>
                  <a:cubicBezTo>
                    <a:pt x="0" y="1"/>
                    <a:pt x="0" y="11"/>
                    <a:pt x="8" y="22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855;p62">
              <a:extLst>
                <a:ext uri="{FF2B5EF4-FFF2-40B4-BE49-F238E27FC236}">
                  <a16:creationId xmlns:a16="http://schemas.microsoft.com/office/drawing/2014/main" id="{814A2B50-31A4-4F1A-83CE-42E1844C2605}"/>
                </a:ext>
              </a:extLst>
            </p:cNvPr>
            <p:cNvSpPr/>
            <p:nvPr/>
          </p:nvSpPr>
          <p:spPr>
            <a:xfrm>
              <a:off x="8101200" y="2048374"/>
              <a:ext cx="1978" cy="943"/>
            </a:xfrm>
            <a:custGeom>
              <a:avLst/>
              <a:gdLst/>
              <a:ahLst/>
              <a:cxnLst/>
              <a:rect l="l" t="t" r="r" b="b"/>
              <a:pathLst>
                <a:path w="107" h="51" extrusionOk="0">
                  <a:moveTo>
                    <a:pt x="75" y="1"/>
                  </a:moveTo>
                  <a:lnTo>
                    <a:pt x="0" y="50"/>
                  </a:lnTo>
                  <a:cubicBezTo>
                    <a:pt x="39" y="32"/>
                    <a:pt x="82" y="39"/>
                    <a:pt x="43" y="26"/>
                  </a:cubicBezTo>
                  <a:lnTo>
                    <a:pt x="43" y="26"/>
                  </a:lnTo>
                  <a:cubicBezTo>
                    <a:pt x="64" y="29"/>
                    <a:pt x="78" y="32"/>
                    <a:pt x="85" y="32"/>
                  </a:cubicBezTo>
                  <a:cubicBezTo>
                    <a:pt x="106" y="32"/>
                    <a:pt x="85" y="15"/>
                    <a:pt x="7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856;p62">
              <a:extLst>
                <a:ext uri="{FF2B5EF4-FFF2-40B4-BE49-F238E27FC236}">
                  <a16:creationId xmlns:a16="http://schemas.microsoft.com/office/drawing/2014/main" id="{5C2D6D70-517A-4CDF-AD22-C3C50B22B79B}"/>
                </a:ext>
              </a:extLst>
            </p:cNvPr>
            <p:cNvSpPr/>
            <p:nvPr/>
          </p:nvSpPr>
          <p:spPr>
            <a:xfrm>
              <a:off x="8100146" y="2050204"/>
              <a:ext cx="2311" cy="2237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50" y="0"/>
                  </a:moveTo>
                  <a:cubicBezTo>
                    <a:pt x="0" y="72"/>
                    <a:pt x="15" y="121"/>
                    <a:pt x="47" y="121"/>
                  </a:cubicBezTo>
                  <a:cubicBezTo>
                    <a:pt x="68" y="121"/>
                    <a:pt x="96" y="103"/>
                    <a:pt x="124" y="61"/>
                  </a:cubicBezTo>
                  <a:lnTo>
                    <a:pt x="124" y="61"/>
                  </a:lnTo>
                  <a:cubicBezTo>
                    <a:pt x="106" y="72"/>
                    <a:pt x="93" y="75"/>
                    <a:pt x="82" y="75"/>
                  </a:cubicBezTo>
                  <a:cubicBezTo>
                    <a:pt x="54" y="75"/>
                    <a:pt x="54" y="36"/>
                    <a:pt x="5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857;p62">
              <a:extLst>
                <a:ext uri="{FF2B5EF4-FFF2-40B4-BE49-F238E27FC236}">
                  <a16:creationId xmlns:a16="http://schemas.microsoft.com/office/drawing/2014/main" id="{1BFED309-A39F-4043-A39A-6D9C030FE863}"/>
                </a:ext>
              </a:extLst>
            </p:cNvPr>
            <p:cNvSpPr/>
            <p:nvPr/>
          </p:nvSpPr>
          <p:spPr>
            <a:xfrm>
              <a:off x="8103363" y="2058505"/>
              <a:ext cx="1054" cy="1590"/>
            </a:xfrm>
            <a:custGeom>
              <a:avLst/>
              <a:gdLst/>
              <a:ahLst/>
              <a:cxnLst/>
              <a:rect l="l" t="t" r="r" b="b"/>
              <a:pathLst>
                <a:path w="57" h="86" extrusionOk="0">
                  <a:moveTo>
                    <a:pt x="28" y="0"/>
                  </a:moveTo>
                  <a:cubicBezTo>
                    <a:pt x="4" y="0"/>
                    <a:pt x="25" y="75"/>
                    <a:pt x="0" y="85"/>
                  </a:cubicBezTo>
                  <a:lnTo>
                    <a:pt x="56" y="64"/>
                  </a:lnTo>
                  <a:cubicBezTo>
                    <a:pt x="49" y="43"/>
                    <a:pt x="46" y="22"/>
                    <a:pt x="38" y="5"/>
                  </a:cubicBezTo>
                  <a:cubicBezTo>
                    <a:pt x="35" y="0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858;p62">
              <a:extLst>
                <a:ext uri="{FF2B5EF4-FFF2-40B4-BE49-F238E27FC236}">
                  <a16:creationId xmlns:a16="http://schemas.microsoft.com/office/drawing/2014/main" id="{0B72636B-61E8-4D91-8643-43CBD5282550}"/>
                </a:ext>
              </a:extLst>
            </p:cNvPr>
            <p:cNvSpPr/>
            <p:nvPr/>
          </p:nvSpPr>
          <p:spPr>
            <a:xfrm>
              <a:off x="8104602" y="2040276"/>
              <a:ext cx="1313" cy="2163"/>
            </a:xfrm>
            <a:custGeom>
              <a:avLst/>
              <a:gdLst/>
              <a:ahLst/>
              <a:cxnLst/>
              <a:rect l="l" t="t" r="r" b="b"/>
              <a:pathLst>
                <a:path w="71" h="117" extrusionOk="0">
                  <a:moveTo>
                    <a:pt x="0" y="0"/>
                  </a:moveTo>
                  <a:cubicBezTo>
                    <a:pt x="32" y="28"/>
                    <a:pt x="14" y="82"/>
                    <a:pt x="14" y="116"/>
                  </a:cubicBezTo>
                  <a:lnTo>
                    <a:pt x="71" y="92"/>
                  </a:lnTo>
                  <a:cubicBezTo>
                    <a:pt x="46" y="67"/>
                    <a:pt x="25" y="15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859;p62">
              <a:extLst>
                <a:ext uri="{FF2B5EF4-FFF2-40B4-BE49-F238E27FC236}">
                  <a16:creationId xmlns:a16="http://schemas.microsoft.com/office/drawing/2014/main" id="{BB28AC79-9465-43AC-88BE-0A9A05C55F34}"/>
                </a:ext>
              </a:extLst>
            </p:cNvPr>
            <p:cNvSpPr/>
            <p:nvPr/>
          </p:nvSpPr>
          <p:spPr>
            <a:xfrm>
              <a:off x="8105896" y="2041330"/>
              <a:ext cx="1664" cy="924"/>
            </a:xfrm>
            <a:custGeom>
              <a:avLst/>
              <a:gdLst/>
              <a:ahLst/>
              <a:cxnLst/>
              <a:rect l="l" t="t" r="r" b="b"/>
              <a:pathLst>
                <a:path w="90" h="50" extrusionOk="0">
                  <a:moveTo>
                    <a:pt x="89" y="0"/>
                  </a:moveTo>
                  <a:lnTo>
                    <a:pt x="1" y="35"/>
                  </a:lnTo>
                  <a:cubicBezTo>
                    <a:pt x="12" y="42"/>
                    <a:pt x="22" y="49"/>
                    <a:pt x="33" y="49"/>
                  </a:cubicBezTo>
                  <a:cubicBezTo>
                    <a:pt x="47" y="49"/>
                    <a:pt x="68" y="35"/>
                    <a:pt x="8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860;p62">
              <a:extLst>
                <a:ext uri="{FF2B5EF4-FFF2-40B4-BE49-F238E27FC236}">
                  <a16:creationId xmlns:a16="http://schemas.microsoft.com/office/drawing/2014/main" id="{94DF39E6-A9FF-4B5E-8B07-3556E74EBA1D}"/>
                </a:ext>
              </a:extLst>
            </p:cNvPr>
            <p:cNvSpPr/>
            <p:nvPr/>
          </p:nvSpPr>
          <p:spPr>
            <a:xfrm>
              <a:off x="8102883" y="2048781"/>
              <a:ext cx="3106" cy="1442"/>
            </a:xfrm>
            <a:custGeom>
              <a:avLst/>
              <a:gdLst/>
              <a:ahLst/>
              <a:cxnLst/>
              <a:rect l="l" t="t" r="r" b="b"/>
              <a:pathLst>
                <a:path w="168" h="78" extrusionOk="0">
                  <a:moveTo>
                    <a:pt x="167" y="0"/>
                  </a:moveTo>
                  <a:lnTo>
                    <a:pt x="1" y="77"/>
                  </a:lnTo>
                  <a:lnTo>
                    <a:pt x="154" y="2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861;p62">
              <a:extLst>
                <a:ext uri="{FF2B5EF4-FFF2-40B4-BE49-F238E27FC236}">
                  <a16:creationId xmlns:a16="http://schemas.microsoft.com/office/drawing/2014/main" id="{A77EFD60-74D0-4952-B52B-7C896E71F880}"/>
                </a:ext>
              </a:extLst>
            </p:cNvPr>
            <p:cNvSpPr/>
            <p:nvPr/>
          </p:nvSpPr>
          <p:spPr>
            <a:xfrm>
              <a:off x="8106691" y="2035561"/>
              <a:ext cx="2422" cy="148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0" y="1"/>
                  </a:moveTo>
                  <a:lnTo>
                    <a:pt x="82" y="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862;p62">
              <a:extLst>
                <a:ext uri="{FF2B5EF4-FFF2-40B4-BE49-F238E27FC236}">
                  <a16:creationId xmlns:a16="http://schemas.microsoft.com/office/drawing/2014/main" id="{7CE496F7-DCBE-4730-B46F-D796ABF0467D}"/>
                </a:ext>
              </a:extLst>
            </p:cNvPr>
            <p:cNvSpPr/>
            <p:nvPr/>
          </p:nvSpPr>
          <p:spPr>
            <a:xfrm>
              <a:off x="8109427" y="2030533"/>
              <a:ext cx="3365" cy="2422"/>
            </a:xfrm>
            <a:custGeom>
              <a:avLst/>
              <a:gdLst/>
              <a:ahLst/>
              <a:cxnLst/>
              <a:rect l="l" t="t" r="r" b="b"/>
              <a:pathLst>
                <a:path w="182" h="131" extrusionOk="0">
                  <a:moveTo>
                    <a:pt x="164" y="0"/>
                  </a:moveTo>
                  <a:cubicBezTo>
                    <a:pt x="107" y="0"/>
                    <a:pt x="47" y="4"/>
                    <a:pt x="1" y="36"/>
                  </a:cubicBezTo>
                  <a:cubicBezTo>
                    <a:pt x="50" y="36"/>
                    <a:pt x="19" y="117"/>
                    <a:pt x="82" y="131"/>
                  </a:cubicBezTo>
                  <a:cubicBezTo>
                    <a:pt x="97" y="57"/>
                    <a:pt x="128" y="15"/>
                    <a:pt x="18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863;p62">
              <a:extLst>
                <a:ext uri="{FF2B5EF4-FFF2-40B4-BE49-F238E27FC236}">
                  <a16:creationId xmlns:a16="http://schemas.microsoft.com/office/drawing/2014/main" id="{7A0D163B-12D7-4DF8-86B2-F344BF1B84C4}"/>
                </a:ext>
              </a:extLst>
            </p:cNvPr>
            <p:cNvSpPr/>
            <p:nvPr/>
          </p:nvSpPr>
          <p:spPr>
            <a:xfrm>
              <a:off x="8112774" y="2030403"/>
              <a:ext cx="1775" cy="148"/>
            </a:xfrm>
            <a:custGeom>
              <a:avLst/>
              <a:gdLst/>
              <a:ahLst/>
              <a:cxnLst/>
              <a:rect l="l" t="t" r="r" b="b"/>
              <a:pathLst>
                <a:path w="96" h="8" extrusionOk="0">
                  <a:moveTo>
                    <a:pt x="57" y="0"/>
                  </a:moveTo>
                  <a:cubicBezTo>
                    <a:pt x="35" y="0"/>
                    <a:pt x="17" y="4"/>
                    <a:pt x="1" y="7"/>
                  </a:cubicBezTo>
                  <a:lnTo>
                    <a:pt x="25" y="7"/>
                  </a:lnTo>
                  <a:cubicBezTo>
                    <a:pt x="50" y="7"/>
                    <a:pt x="74" y="7"/>
                    <a:pt x="96" y="4"/>
                  </a:cubicBezTo>
                  <a:cubicBezTo>
                    <a:pt x="81" y="0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864;p62">
              <a:extLst>
                <a:ext uri="{FF2B5EF4-FFF2-40B4-BE49-F238E27FC236}">
                  <a16:creationId xmlns:a16="http://schemas.microsoft.com/office/drawing/2014/main" id="{61DFAABF-AD98-4794-8F12-060FBE3E5AD9}"/>
                </a:ext>
              </a:extLst>
            </p:cNvPr>
            <p:cNvSpPr/>
            <p:nvPr/>
          </p:nvSpPr>
          <p:spPr>
            <a:xfrm>
              <a:off x="8108189" y="2037318"/>
              <a:ext cx="1072" cy="1849"/>
            </a:xfrm>
            <a:custGeom>
              <a:avLst/>
              <a:gdLst/>
              <a:ahLst/>
              <a:cxnLst/>
              <a:rect l="l" t="t" r="r" b="b"/>
              <a:pathLst>
                <a:path w="58" h="100" extrusionOk="0">
                  <a:moveTo>
                    <a:pt x="15" y="1"/>
                  </a:moveTo>
                  <a:cubicBezTo>
                    <a:pt x="1" y="47"/>
                    <a:pt x="29" y="85"/>
                    <a:pt x="36" y="100"/>
                  </a:cubicBezTo>
                  <a:cubicBezTo>
                    <a:pt x="43" y="93"/>
                    <a:pt x="50" y="82"/>
                    <a:pt x="58" y="7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865;p62">
              <a:extLst>
                <a:ext uri="{FF2B5EF4-FFF2-40B4-BE49-F238E27FC236}">
                  <a16:creationId xmlns:a16="http://schemas.microsoft.com/office/drawing/2014/main" id="{77EAFC5D-02E5-4926-A54A-22DCD086F127}"/>
                </a:ext>
              </a:extLst>
            </p:cNvPr>
            <p:cNvSpPr/>
            <p:nvPr/>
          </p:nvSpPr>
          <p:spPr>
            <a:xfrm>
              <a:off x="8109243" y="2037706"/>
              <a:ext cx="721" cy="1072"/>
            </a:xfrm>
            <a:custGeom>
              <a:avLst/>
              <a:gdLst/>
              <a:ahLst/>
              <a:cxnLst/>
              <a:rect l="l" t="t" r="r" b="b"/>
              <a:pathLst>
                <a:path w="39" h="58" extrusionOk="0">
                  <a:moveTo>
                    <a:pt x="39" y="1"/>
                  </a:moveTo>
                  <a:lnTo>
                    <a:pt x="39" y="1"/>
                  </a:lnTo>
                  <a:cubicBezTo>
                    <a:pt x="35" y="9"/>
                    <a:pt x="22" y="30"/>
                    <a:pt x="1" y="54"/>
                  </a:cubicBezTo>
                  <a:lnTo>
                    <a:pt x="1" y="58"/>
                  </a:lnTo>
                  <a:cubicBezTo>
                    <a:pt x="25" y="26"/>
                    <a:pt x="35" y="9"/>
                    <a:pt x="3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866;p62">
              <a:extLst>
                <a:ext uri="{FF2B5EF4-FFF2-40B4-BE49-F238E27FC236}">
                  <a16:creationId xmlns:a16="http://schemas.microsoft.com/office/drawing/2014/main" id="{CB69AD80-65E6-4185-B720-BF7214CF491C}"/>
                </a:ext>
              </a:extLst>
            </p:cNvPr>
            <p:cNvSpPr/>
            <p:nvPr/>
          </p:nvSpPr>
          <p:spPr>
            <a:xfrm>
              <a:off x="8108780" y="2039148"/>
              <a:ext cx="148" cy="14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4" y="1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867;p62">
              <a:extLst>
                <a:ext uri="{FF2B5EF4-FFF2-40B4-BE49-F238E27FC236}">
                  <a16:creationId xmlns:a16="http://schemas.microsoft.com/office/drawing/2014/main" id="{B4F2D5B1-DE6C-4F07-A3BF-775C111D9D93}"/>
                </a:ext>
              </a:extLst>
            </p:cNvPr>
            <p:cNvSpPr/>
            <p:nvPr/>
          </p:nvSpPr>
          <p:spPr>
            <a:xfrm>
              <a:off x="8106562" y="2044916"/>
              <a:ext cx="2958" cy="1313"/>
            </a:xfrm>
            <a:custGeom>
              <a:avLst/>
              <a:gdLst/>
              <a:ahLst/>
              <a:cxnLst/>
              <a:rect l="l" t="t" r="r" b="b"/>
              <a:pathLst>
                <a:path w="160" h="71" extrusionOk="0">
                  <a:moveTo>
                    <a:pt x="8" y="20"/>
                  </a:moveTo>
                  <a:cubicBezTo>
                    <a:pt x="6" y="20"/>
                    <a:pt x="3" y="21"/>
                    <a:pt x="0" y="22"/>
                  </a:cubicBezTo>
                  <a:cubicBezTo>
                    <a:pt x="3" y="21"/>
                    <a:pt x="6" y="20"/>
                    <a:pt x="8" y="20"/>
                  </a:cubicBezTo>
                  <a:close/>
                  <a:moveTo>
                    <a:pt x="99" y="0"/>
                  </a:moveTo>
                  <a:cubicBezTo>
                    <a:pt x="70" y="0"/>
                    <a:pt x="38" y="12"/>
                    <a:pt x="8" y="20"/>
                  </a:cubicBezTo>
                  <a:lnTo>
                    <a:pt x="8" y="20"/>
                  </a:lnTo>
                  <a:cubicBezTo>
                    <a:pt x="16" y="18"/>
                    <a:pt x="23" y="18"/>
                    <a:pt x="28" y="18"/>
                  </a:cubicBezTo>
                  <a:cubicBezTo>
                    <a:pt x="95" y="18"/>
                    <a:pt x="103" y="67"/>
                    <a:pt x="159" y="71"/>
                  </a:cubicBezTo>
                  <a:cubicBezTo>
                    <a:pt x="159" y="14"/>
                    <a:pt x="131" y="0"/>
                    <a:pt x="9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868;p62">
              <a:extLst>
                <a:ext uri="{FF2B5EF4-FFF2-40B4-BE49-F238E27FC236}">
                  <a16:creationId xmlns:a16="http://schemas.microsoft.com/office/drawing/2014/main" id="{50C59766-AEFE-4A92-95FC-3F89C6C4DEEB}"/>
                </a:ext>
              </a:extLst>
            </p:cNvPr>
            <p:cNvSpPr/>
            <p:nvPr/>
          </p:nvSpPr>
          <p:spPr>
            <a:xfrm>
              <a:off x="8107930" y="2040997"/>
              <a:ext cx="1849" cy="1442"/>
            </a:xfrm>
            <a:custGeom>
              <a:avLst/>
              <a:gdLst/>
              <a:ahLst/>
              <a:cxnLst/>
              <a:rect l="l" t="t" r="r" b="b"/>
              <a:pathLst>
                <a:path w="100" h="78" extrusionOk="0">
                  <a:moveTo>
                    <a:pt x="100" y="0"/>
                  </a:moveTo>
                  <a:lnTo>
                    <a:pt x="100" y="0"/>
                  </a:lnTo>
                  <a:cubicBezTo>
                    <a:pt x="64" y="10"/>
                    <a:pt x="36" y="25"/>
                    <a:pt x="0" y="35"/>
                  </a:cubicBezTo>
                  <a:lnTo>
                    <a:pt x="8" y="35"/>
                  </a:lnTo>
                  <a:cubicBezTo>
                    <a:pt x="36" y="35"/>
                    <a:pt x="50" y="64"/>
                    <a:pt x="64" y="77"/>
                  </a:cubicBezTo>
                  <a:cubicBezTo>
                    <a:pt x="75" y="49"/>
                    <a:pt x="85" y="25"/>
                    <a:pt x="10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869;p62">
              <a:extLst>
                <a:ext uri="{FF2B5EF4-FFF2-40B4-BE49-F238E27FC236}">
                  <a16:creationId xmlns:a16="http://schemas.microsoft.com/office/drawing/2014/main" id="{E0BF8F5A-66A3-4A5D-AD00-6A42D0768122}"/>
                </a:ext>
              </a:extLst>
            </p:cNvPr>
            <p:cNvSpPr/>
            <p:nvPr/>
          </p:nvSpPr>
          <p:spPr>
            <a:xfrm>
              <a:off x="8109760" y="2040461"/>
              <a:ext cx="869" cy="555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5" y="0"/>
                  </a:moveTo>
                  <a:lnTo>
                    <a:pt x="1" y="29"/>
                  </a:lnTo>
                  <a:lnTo>
                    <a:pt x="46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6870;p62">
              <a:extLst>
                <a:ext uri="{FF2B5EF4-FFF2-40B4-BE49-F238E27FC236}">
                  <a16:creationId xmlns:a16="http://schemas.microsoft.com/office/drawing/2014/main" id="{BBB8FCB2-A327-404C-8996-68DBD9F65F34}"/>
                </a:ext>
              </a:extLst>
            </p:cNvPr>
            <p:cNvSpPr/>
            <p:nvPr/>
          </p:nvSpPr>
          <p:spPr>
            <a:xfrm>
              <a:off x="8112700" y="2032363"/>
              <a:ext cx="2958" cy="2163"/>
            </a:xfrm>
            <a:custGeom>
              <a:avLst/>
              <a:gdLst/>
              <a:ahLst/>
              <a:cxnLst/>
              <a:rect l="l" t="t" r="r" b="b"/>
              <a:pathLst>
                <a:path w="160" h="117" extrusionOk="0">
                  <a:moveTo>
                    <a:pt x="160" y="0"/>
                  </a:moveTo>
                  <a:cubicBezTo>
                    <a:pt x="124" y="28"/>
                    <a:pt x="93" y="53"/>
                    <a:pt x="43" y="53"/>
                  </a:cubicBezTo>
                  <a:cubicBezTo>
                    <a:pt x="0" y="85"/>
                    <a:pt x="50" y="103"/>
                    <a:pt x="72" y="117"/>
                  </a:cubicBezTo>
                  <a:cubicBezTo>
                    <a:pt x="106" y="85"/>
                    <a:pt x="135" y="46"/>
                    <a:pt x="16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6871;p62">
              <a:extLst>
                <a:ext uri="{FF2B5EF4-FFF2-40B4-BE49-F238E27FC236}">
                  <a16:creationId xmlns:a16="http://schemas.microsoft.com/office/drawing/2014/main" id="{F1760FE1-3868-4C5B-A381-B1A12154DB49}"/>
                </a:ext>
              </a:extLst>
            </p:cNvPr>
            <p:cNvSpPr/>
            <p:nvPr/>
          </p:nvSpPr>
          <p:spPr>
            <a:xfrm>
              <a:off x="8111461" y="2035950"/>
              <a:ext cx="148" cy="14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0" y="4"/>
                  </a:lnTo>
                  <a:cubicBezTo>
                    <a:pt x="4" y="8"/>
                    <a:pt x="4" y="8"/>
                    <a:pt x="8" y="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872;p62">
              <a:extLst>
                <a:ext uri="{FF2B5EF4-FFF2-40B4-BE49-F238E27FC236}">
                  <a16:creationId xmlns:a16="http://schemas.microsoft.com/office/drawing/2014/main" id="{33B735F9-4977-48FD-BC67-CC23C5DDB628}"/>
                </a:ext>
              </a:extLst>
            </p:cNvPr>
            <p:cNvSpPr/>
            <p:nvPr/>
          </p:nvSpPr>
          <p:spPr>
            <a:xfrm>
              <a:off x="8121852" y="2027205"/>
              <a:ext cx="222" cy="259"/>
            </a:xfrm>
            <a:custGeom>
              <a:avLst/>
              <a:gdLst/>
              <a:ahLst/>
              <a:cxnLst/>
              <a:rect l="l" t="t" r="r" b="b"/>
              <a:pathLst>
                <a:path w="12" h="14" extrusionOk="0">
                  <a:moveTo>
                    <a:pt x="8" y="0"/>
                  </a:moveTo>
                  <a:lnTo>
                    <a:pt x="1" y="4"/>
                  </a:lnTo>
                  <a:lnTo>
                    <a:pt x="11" y="14"/>
                  </a:lnTo>
                  <a:cubicBezTo>
                    <a:pt x="8" y="10"/>
                    <a:pt x="8" y="4"/>
                    <a:pt x="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873;p62">
              <a:extLst>
                <a:ext uri="{FF2B5EF4-FFF2-40B4-BE49-F238E27FC236}">
                  <a16:creationId xmlns:a16="http://schemas.microsoft.com/office/drawing/2014/main" id="{B7002666-32B2-40A9-B219-A3016BF61C56}"/>
                </a:ext>
              </a:extLst>
            </p:cNvPr>
            <p:cNvSpPr/>
            <p:nvPr/>
          </p:nvSpPr>
          <p:spPr>
            <a:xfrm>
              <a:off x="8112700" y="2034508"/>
              <a:ext cx="1664" cy="1017"/>
            </a:xfrm>
            <a:custGeom>
              <a:avLst/>
              <a:gdLst/>
              <a:ahLst/>
              <a:cxnLst/>
              <a:rect l="l" t="t" r="r" b="b"/>
              <a:pathLst>
                <a:path w="90" h="55" extrusionOk="0">
                  <a:moveTo>
                    <a:pt x="72" y="1"/>
                  </a:moveTo>
                  <a:cubicBezTo>
                    <a:pt x="50" y="22"/>
                    <a:pt x="26" y="40"/>
                    <a:pt x="0" y="51"/>
                  </a:cubicBezTo>
                  <a:cubicBezTo>
                    <a:pt x="8" y="51"/>
                    <a:pt x="15" y="54"/>
                    <a:pt x="18" y="54"/>
                  </a:cubicBezTo>
                  <a:cubicBezTo>
                    <a:pt x="43" y="54"/>
                    <a:pt x="64" y="47"/>
                    <a:pt x="78" y="19"/>
                  </a:cubicBezTo>
                  <a:cubicBezTo>
                    <a:pt x="89" y="12"/>
                    <a:pt x="82" y="8"/>
                    <a:pt x="72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874;p62">
              <a:extLst>
                <a:ext uri="{FF2B5EF4-FFF2-40B4-BE49-F238E27FC236}">
                  <a16:creationId xmlns:a16="http://schemas.microsoft.com/office/drawing/2014/main" id="{2C189B58-CF67-4E7C-B42A-0DF6FC3D4ADA}"/>
                </a:ext>
              </a:extLst>
            </p:cNvPr>
            <p:cNvSpPr/>
            <p:nvPr/>
          </p:nvSpPr>
          <p:spPr>
            <a:xfrm>
              <a:off x="8116305" y="2029349"/>
              <a:ext cx="407" cy="1461"/>
            </a:xfrm>
            <a:custGeom>
              <a:avLst/>
              <a:gdLst/>
              <a:ahLst/>
              <a:cxnLst/>
              <a:rect l="l" t="t" r="r" b="b"/>
              <a:pathLst>
                <a:path w="22" h="79" extrusionOk="0">
                  <a:moveTo>
                    <a:pt x="17" y="0"/>
                  </a:moveTo>
                  <a:cubicBezTo>
                    <a:pt x="4" y="0"/>
                    <a:pt x="0" y="50"/>
                    <a:pt x="4" y="79"/>
                  </a:cubicBezTo>
                  <a:cubicBezTo>
                    <a:pt x="11" y="54"/>
                    <a:pt x="17" y="28"/>
                    <a:pt x="22" y="4"/>
                  </a:cubicBezTo>
                  <a:cubicBezTo>
                    <a:pt x="22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6875;p62">
              <a:extLst>
                <a:ext uri="{FF2B5EF4-FFF2-40B4-BE49-F238E27FC236}">
                  <a16:creationId xmlns:a16="http://schemas.microsoft.com/office/drawing/2014/main" id="{EC3DFE51-6265-4C01-BEA7-F41C4AC1C6FC}"/>
                </a:ext>
              </a:extLst>
            </p:cNvPr>
            <p:cNvSpPr/>
            <p:nvPr/>
          </p:nvSpPr>
          <p:spPr>
            <a:xfrm>
              <a:off x="8111276" y="2035303"/>
              <a:ext cx="203" cy="22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3" y="0"/>
                  </a:moveTo>
                  <a:cubicBezTo>
                    <a:pt x="0" y="0"/>
                    <a:pt x="0" y="4"/>
                    <a:pt x="3" y="11"/>
                  </a:cubicBezTo>
                  <a:lnTo>
                    <a:pt x="10" y="11"/>
                  </a:lnTo>
                  <a:cubicBezTo>
                    <a:pt x="7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6876;p62">
              <a:extLst>
                <a:ext uri="{FF2B5EF4-FFF2-40B4-BE49-F238E27FC236}">
                  <a16:creationId xmlns:a16="http://schemas.microsoft.com/office/drawing/2014/main" id="{90E8C03B-B8B5-4C29-B193-18D83B9A9C28}"/>
                </a:ext>
              </a:extLst>
            </p:cNvPr>
            <p:cNvSpPr/>
            <p:nvPr/>
          </p:nvSpPr>
          <p:spPr>
            <a:xfrm>
              <a:off x="8111461" y="2035432"/>
              <a:ext cx="1257" cy="536"/>
            </a:xfrm>
            <a:custGeom>
              <a:avLst/>
              <a:gdLst/>
              <a:ahLst/>
              <a:cxnLst/>
              <a:rect l="l" t="t" r="r" b="b"/>
              <a:pathLst>
                <a:path w="68" h="29" extrusionOk="0">
                  <a:moveTo>
                    <a:pt x="32" y="1"/>
                  </a:moveTo>
                  <a:cubicBezTo>
                    <a:pt x="21" y="1"/>
                    <a:pt x="11" y="1"/>
                    <a:pt x="0" y="4"/>
                  </a:cubicBezTo>
                  <a:cubicBezTo>
                    <a:pt x="4" y="11"/>
                    <a:pt x="8" y="22"/>
                    <a:pt x="8" y="29"/>
                  </a:cubicBezTo>
                  <a:cubicBezTo>
                    <a:pt x="29" y="22"/>
                    <a:pt x="46" y="14"/>
                    <a:pt x="6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6877;p62">
              <a:extLst>
                <a:ext uri="{FF2B5EF4-FFF2-40B4-BE49-F238E27FC236}">
                  <a16:creationId xmlns:a16="http://schemas.microsoft.com/office/drawing/2014/main" id="{66A9F31F-0944-4CD3-AFA0-1FC06BE64610}"/>
                </a:ext>
              </a:extLst>
            </p:cNvPr>
            <p:cNvSpPr/>
            <p:nvPr/>
          </p:nvSpPr>
          <p:spPr>
            <a:xfrm>
              <a:off x="8122055" y="2027445"/>
              <a:ext cx="8190" cy="7025"/>
            </a:xfrm>
            <a:custGeom>
              <a:avLst/>
              <a:gdLst/>
              <a:ahLst/>
              <a:cxnLst/>
              <a:rect l="l" t="t" r="r" b="b"/>
              <a:pathLst>
                <a:path w="443" h="380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49"/>
                    <a:pt x="127" y="358"/>
                    <a:pt x="212" y="379"/>
                  </a:cubicBezTo>
                  <a:lnTo>
                    <a:pt x="223" y="379"/>
                  </a:lnTo>
                  <a:cubicBezTo>
                    <a:pt x="223" y="376"/>
                    <a:pt x="227" y="373"/>
                    <a:pt x="227" y="369"/>
                  </a:cubicBezTo>
                  <a:cubicBezTo>
                    <a:pt x="234" y="316"/>
                    <a:pt x="266" y="298"/>
                    <a:pt x="301" y="298"/>
                  </a:cubicBezTo>
                  <a:lnTo>
                    <a:pt x="326" y="298"/>
                  </a:lnTo>
                  <a:cubicBezTo>
                    <a:pt x="351" y="305"/>
                    <a:pt x="375" y="319"/>
                    <a:pt x="393" y="340"/>
                  </a:cubicBezTo>
                  <a:cubicBezTo>
                    <a:pt x="400" y="316"/>
                    <a:pt x="361" y="301"/>
                    <a:pt x="347" y="284"/>
                  </a:cubicBezTo>
                  <a:lnTo>
                    <a:pt x="351" y="284"/>
                  </a:lnTo>
                  <a:lnTo>
                    <a:pt x="442" y="277"/>
                  </a:lnTo>
                  <a:cubicBezTo>
                    <a:pt x="436" y="263"/>
                    <a:pt x="428" y="249"/>
                    <a:pt x="418" y="238"/>
                  </a:cubicBezTo>
                  <a:cubicBezTo>
                    <a:pt x="351" y="160"/>
                    <a:pt x="223" y="192"/>
                    <a:pt x="209" y="107"/>
                  </a:cubicBezTo>
                  <a:lnTo>
                    <a:pt x="209" y="107"/>
                  </a:lnTo>
                  <a:cubicBezTo>
                    <a:pt x="188" y="167"/>
                    <a:pt x="237" y="206"/>
                    <a:pt x="135" y="238"/>
                  </a:cubicBezTo>
                  <a:cubicBezTo>
                    <a:pt x="43" y="224"/>
                    <a:pt x="124" y="89"/>
                    <a:pt x="131" y="43"/>
                  </a:cubicBezTo>
                  <a:lnTo>
                    <a:pt x="96" y="43"/>
                  </a:lnTo>
                  <a:cubicBezTo>
                    <a:pt x="32" y="43"/>
                    <a:pt x="18" y="25"/>
                    <a:pt x="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878;p62">
              <a:extLst>
                <a:ext uri="{FF2B5EF4-FFF2-40B4-BE49-F238E27FC236}">
                  <a16:creationId xmlns:a16="http://schemas.microsoft.com/office/drawing/2014/main" id="{A470227E-AC21-4BB9-AB81-8E545052C4FA}"/>
                </a:ext>
              </a:extLst>
            </p:cNvPr>
            <p:cNvSpPr/>
            <p:nvPr/>
          </p:nvSpPr>
          <p:spPr>
            <a:xfrm>
              <a:off x="8119245" y="2026724"/>
              <a:ext cx="2625" cy="2903"/>
            </a:xfrm>
            <a:custGeom>
              <a:avLst/>
              <a:gdLst/>
              <a:ahLst/>
              <a:cxnLst/>
              <a:rect l="l" t="t" r="r" b="b"/>
              <a:pathLst>
                <a:path w="142" h="157" extrusionOk="0">
                  <a:moveTo>
                    <a:pt x="60" y="1"/>
                  </a:moveTo>
                  <a:cubicBezTo>
                    <a:pt x="54" y="1"/>
                    <a:pt x="43" y="5"/>
                    <a:pt x="32" y="5"/>
                  </a:cubicBezTo>
                  <a:cubicBezTo>
                    <a:pt x="25" y="82"/>
                    <a:pt x="21" y="125"/>
                    <a:pt x="0" y="157"/>
                  </a:cubicBezTo>
                  <a:lnTo>
                    <a:pt x="32" y="142"/>
                  </a:lnTo>
                  <a:lnTo>
                    <a:pt x="15" y="142"/>
                  </a:lnTo>
                  <a:lnTo>
                    <a:pt x="142" y="30"/>
                  </a:lnTo>
                  <a:cubicBezTo>
                    <a:pt x="127" y="15"/>
                    <a:pt x="106" y="1"/>
                    <a:pt x="6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879;p62">
              <a:extLst>
                <a:ext uri="{FF2B5EF4-FFF2-40B4-BE49-F238E27FC236}">
                  <a16:creationId xmlns:a16="http://schemas.microsoft.com/office/drawing/2014/main" id="{E1E0EF79-6EFF-45BA-85C7-66642335D2E6}"/>
                </a:ext>
              </a:extLst>
            </p:cNvPr>
            <p:cNvSpPr/>
            <p:nvPr/>
          </p:nvSpPr>
          <p:spPr>
            <a:xfrm>
              <a:off x="8115639" y="2029608"/>
              <a:ext cx="4603" cy="4400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95" y="1"/>
                  </a:moveTo>
                  <a:cubicBezTo>
                    <a:pt x="143" y="26"/>
                    <a:pt x="89" y="43"/>
                    <a:pt x="40" y="71"/>
                  </a:cubicBezTo>
                  <a:lnTo>
                    <a:pt x="40" y="65"/>
                  </a:lnTo>
                  <a:cubicBezTo>
                    <a:pt x="29" y="93"/>
                    <a:pt x="15" y="121"/>
                    <a:pt x="1" y="149"/>
                  </a:cubicBezTo>
                  <a:cubicBezTo>
                    <a:pt x="22" y="135"/>
                    <a:pt x="47" y="117"/>
                    <a:pt x="79" y="107"/>
                  </a:cubicBezTo>
                  <a:lnTo>
                    <a:pt x="79" y="107"/>
                  </a:lnTo>
                  <a:cubicBezTo>
                    <a:pt x="25" y="220"/>
                    <a:pt x="216" y="128"/>
                    <a:pt x="89" y="220"/>
                  </a:cubicBezTo>
                  <a:lnTo>
                    <a:pt x="107" y="220"/>
                  </a:lnTo>
                  <a:cubicBezTo>
                    <a:pt x="125" y="220"/>
                    <a:pt x="138" y="223"/>
                    <a:pt x="153" y="231"/>
                  </a:cubicBezTo>
                  <a:cubicBezTo>
                    <a:pt x="164" y="234"/>
                    <a:pt x="177" y="238"/>
                    <a:pt x="192" y="238"/>
                  </a:cubicBezTo>
                  <a:cubicBezTo>
                    <a:pt x="206" y="238"/>
                    <a:pt x="223" y="234"/>
                    <a:pt x="249" y="216"/>
                  </a:cubicBezTo>
                  <a:cubicBezTo>
                    <a:pt x="231" y="117"/>
                    <a:pt x="146" y="138"/>
                    <a:pt x="75" y="96"/>
                  </a:cubicBezTo>
                  <a:cubicBezTo>
                    <a:pt x="64" y="93"/>
                    <a:pt x="58" y="86"/>
                    <a:pt x="50" y="78"/>
                  </a:cubicBezTo>
                  <a:lnTo>
                    <a:pt x="43" y="82"/>
                  </a:lnTo>
                  <a:lnTo>
                    <a:pt x="43" y="86"/>
                  </a:lnTo>
                  <a:cubicBezTo>
                    <a:pt x="43" y="86"/>
                    <a:pt x="40" y="78"/>
                    <a:pt x="40" y="71"/>
                  </a:cubicBezTo>
                  <a:lnTo>
                    <a:pt x="40" y="71"/>
                  </a:lnTo>
                  <a:lnTo>
                    <a:pt x="50" y="78"/>
                  </a:lnTo>
                  <a:cubicBezTo>
                    <a:pt x="58" y="78"/>
                    <a:pt x="71" y="71"/>
                    <a:pt x="79" y="71"/>
                  </a:cubicBezTo>
                  <a:lnTo>
                    <a:pt x="79" y="71"/>
                  </a:lnTo>
                  <a:cubicBezTo>
                    <a:pt x="82" y="71"/>
                    <a:pt x="86" y="75"/>
                    <a:pt x="75" y="96"/>
                  </a:cubicBezTo>
                  <a:cubicBezTo>
                    <a:pt x="138" y="54"/>
                    <a:pt x="174" y="32"/>
                    <a:pt x="19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880;p62">
              <a:extLst>
                <a:ext uri="{FF2B5EF4-FFF2-40B4-BE49-F238E27FC236}">
                  <a16:creationId xmlns:a16="http://schemas.microsoft.com/office/drawing/2014/main" id="{7B608BF4-5D2C-484D-A8DA-D76723244CCB}"/>
                </a:ext>
              </a:extLst>
            </p:cNvPr>
            <p:cNvSpPr/>
            <p:nvPr/>
          </p:nvSpPr>
          <p:spPr>
            <a:xfrm>
              <a:off x="8112774" y="2046617"/>
              <a:ext cx="333" cy="333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" y="0"/>
                  </a:moveTo>
                  <a:cubicBezTo>
                    <a:pt x="4" y="3"/>
                    <a:pt x="7" y="7"/>
                    <a:pt x="11" y="18"/>
                  </a:cubicBezTo>
                  <a:cubicBezTo>
                    <a:pt x="17" y="3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881;p62">
              <a:extLst>
                <a:ext uri="{FF2B5EF4-FFF2-40B4-BE49-F238E27FC236}">
                  <a16:creationId xmlns:a16="http://schemas.microsoft.com/office/drawing/2014/main" id="{40BFEA02-545F-4A3A-B97C-AC39350D1B92}"/>
                </a:ext>
              </a:extLst>
            </p:cNvPr>
            <p:cNvSpPr/>
            <p:nvPr/>
          </p:nvSpPr>
          <p:spPr>
            <a:xfrm>
              <a:off x="8110814" y="2042162"/>
              <a:ext cx="2108" cy="4585"/>
            </a:xfrm>
            <a:custGeom>
              <a:avLst/>
              <a:gdLst/>
              <a:ahLst/>
              <a:cxnLst/>
              <a:rect l="l" t="t" r="r" b="b"/>
              <a:pathLst>
                <a:path w="114" h="248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4"/>
                    <a:pt x="11" y="11"/>
                    <a:pt x="14" y="14"/>
                  </a:cubicBezTo>
                  <a:cubicBezTo>
                    <a:pt x="7" y="4"/>
                    <a:pt x="4" y="1"/>
                    <a:pt x="0" y="1"/>
                  </a:cubicBezTo>
                  <a:close/>
                  <a:moveTo>
                    <a:pt x="14" y="14"/>
                  </a:moveTo>
                  <a:lnTo>
                    <a:pt x="14" y="14"/>
                  </a:lnTo>
                  <a:cubicBezTo>
                    <a:pt x="28" y="50"/>
                    <a:pt x="46" y="138"/>
                    <a:pt x="39" y="188"/>
                  </a:cubicBezTo>
                  <a:lnTo>
                    <a:pt x="22" y="192"/>
                  </a:lnTo>
                  <a:cubicBezTo>
                    <a:pt x="17" y="238"/>
                    <a:pt x="39" y="248"/>
                    <a:pt x="64" y="248"/>
                  </a:cubicBezTo>
                  <a:cubicBezTo>
                    <a:pt x="78" y="248"/>
                    <a:pt x="95" y="244"/>
                    <a:pt x="107" y="241"/>
                  </a:cubicBezTo>
                  <a:cubicBezTo>
                    <a:pt x="85" y="227"/>
                    <a:pt x="56" y="241"/>
                    <a:pt x="53" y="202"/>
                  </a:cubicBezTo>
                  <a:cubicBezTo>
                    <a:pt x="60" y="181"/>
                    <a:pt x="78" y="177"/>
                    <a:pt x="92" y="177"/>
                  </a:cubicBezTo>
                  <a:cubicBezTo>
                    <a:pt x="95" y="177"/>
                    <a:pt x="99" y="177"/>
                    <a:pt x="99" y="181"/>
                  </a:cubicBezTo>
                  <a:lnTo>
                    <a:pt x="113" y="181"/>
                  </a:lnTo>
                  <a:cubicBezTo>
                    <a:pt x="81" y="110"/>
                    <a:pt x="53" y="68"/>
                    <a:pt x="14" y="14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882;p62">
              <a:extLst>
                <a:ext uri="{FF2B5EF4-FFF2-40B4-BE49-F238E27FC236}">
                  <a16:creationId xmlns:a16="http://schemas.microsoft.com/office/drawing/2014/main" id="{A8787132-6185-40D8-87B6-9DA73429C023}"/>
                </a:ext>
              </a:extLst>
            </p:cNvPr>
            <p:cNvSpPr/>
            <p:nvPr/>
          </p:nvSpPr>
          <p:spPr>
            <a:xfrm>
              <a:off x="8114789" y="2037521"/>
              <a:ext cx="2237" cy="1719"/>
            </a:xfrm>
            <a:custGeom>
              <a:avLst/>
              <a:gdLst/>
              <a:ahLst/>
              <a:cxnLst/>
              <a:rect l="l" t="t" r="r" b="b"/>
              <a:pathLst>
                <a:path w="121" h="93" extrusionOk="0">
                  <a:moveTo>
                    <a:pt x="117" y="1"/>
                  </a:moveTo>
                  <a:cubicBezTo>
                    <a:pt x="78" y="18"/>
                    <a:pt x="40" y="40"/>
                    <a:pt x="1" y="61"/>
                  </a:cubicBezTo>
                  <a:cubicBezTo>
                    <a:pt x="19" y="71"/>
                    <a:pt x="36" y="92"/>
                    <a:pt x="57" y="92"/>
                  </a:cubicBezTo>
                  <a:cubicBezTo>
                    <a:pt x="68" y="92"/>
                    <a:pt x="82" y="86"/>
                    <a:pt x="96" y="61"/>
                  </a:cubicBezTo>
                  <a:lnTo>
                    <a:pt x="121" y="92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883;p62">
              <a:extLst>
                <a:ext uri="{FF2B5EF4-FFF2-40B4-BE49-F238E27FC236}">
                  <a16:creationId xmlns:a16="http://schemas.microsoft.com/office/drawing/2014/main" id="{5B591034-8C22-44DA-8164-4D818D4665E4}"/>
                </a:ext>
              </a:extLst>
            </p:cNvPr>
            <p:cNvSpPr/>
            <p:nvPr/>
          </p:nvSpPr>
          <p:spPr>
            <a:xfrm>
              <a:off x="8120613" y="2025301"/>
              <a:ext cx="2496" cy="1128"/>
            </a:xfrm>
            <a:custGeom>
              <a:avLst/>
              <a:gdLst/>
              <a:ahLst/>
              <a:cxnLst/>
              <a:rect l="l" t="t" r="r" b="b"/>
              <a:pathLst>
                <a:path w="135" h="61" extrusionOk="0">
                  <a:moveTo>
                    <a:pt x="1" y="0"/>
                  </a:moveTo>
                  <a:lnTo>
                    <a:pt x="65" y="61"/>
                  </a:lnTo>
                  <a:lnTo>
                    <a:pt x="135" y="57"/>
                  </a:lnTo>
                  <a:cubicBezTo>
                    <a:pt x="89" y="35"/>
                    <a:pt x="43" y="18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884;p62">
              <a:extLst>
                <a:ext uri="{FF2B5EF4-FFF2-40B4-BE49-F238E27FC236}">
                  <a16:creationId xmlns:a16="http://schemas.microsoft.com/office/drawing/2014/main" id="{81D5C375-2025-4922-9ACC-1A812721FB8B}"/>
                </a:ext>
              </a:extLst>
            </p:cNvPr>
            <p:cNvSpPr/>
            <p:nvPr/>
          </p:nvSpPr>
          <p:spPr>
            <a:xfrm>
              <a:off x="8123830" y="2023674"/>
              <a:ext cx="1183" cy="1109"/>
            </a:xfrm>
            <a:custGeom>
              <a:avLst/>
              <a:gdLst/>
              <a:ahLst/>
              <a:cxnLst/>
              <a:rect l="l" t="t" r="r" b="b"/>
              <a:pathLst>
                <a:path w="64" h="60" extrusionOk="0">
                  <a:moveTo>
                    <a:pt x="0" y="0"/>
                  </a:moveTo>
                  <a:lnTo>
                    <a:pt x="46" y="60"/>
                  </a:lnTo>
                  <a:lnTo>
                    <a:pt x="6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885;p62">
              <a:extLst>
                <a:ext uri="{FF2B5EF4-FFF2-40B4-BE49-F238E27FC236}">
                  <a16:creationId xmlns:a16="http://schemas.microsoft.com/office/drawing/2014/main" id="{C7752C82-477C-4A86-9B4A-17A4846087F0}"/>
                </a:ext>
              </a:extLst>
            </p:cNvPr>
            <p:cNvSpPr/>
            <p:nvPr/>
          </p:nvSpPr>
          <p:spPr>
            <a:xfrm>
              <a:off x="8201424" y="2110364"/>
              <a:ext cx="666" cy="277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"/>
                  </a:moveTo>
                  <a:cubicBezTo>
                    <a:pt x="25" y="1"/>
                    <a:pt x="14" y="4"/>
                    <a:pt x="1" y="14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886;p62">
              <a:extLst>
                <a:ext uri="{FF2B5EF4-FFF2-40B4-BE49-F238E27FC236}">
                  <a16:creationId xmlns:a16="http://schemas.microsoft.com/office/drawing/2014/main" id="{DA4B280B-9A67-4E37-809B-71F34558BD76}"/>
                </a:ext>
              </a:extLst>
            </p:cNvPr>
            <p:cNvSpPr/>
            <p:nvPr/>
          </p:nvSpPr>
          <p:spPr>
            <a:xfrm>
              <a:off x="8204105" y="2106963"/>
              <a:ext cx="666" cy="277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0"/>
                  </a:moveTo>
                  <a:cubicBezTo>
                    <a:pt x="0" y="7"/>
                    <a:pt x="15" y="11"/>
                    <a:pt x="3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887;p62">
              <a:extLst>
                <a:ext uri="{FF2B5EF4-FFF2-40B4-BE49-F238E27FC236}">
                  <a16:creationId xmlns:a16="http://schemas.microsoft.com/office/drawing/2014/main" id="{DF3EF7A6-1A0B-4865-81C2-0873A3B57698}"/>
                </a:ext>
              </a:extLst>
            </p:cNvPr>
            <p:cNvSpPr/>
            <p:nvPr/>
          </p:nvSpPr>
          <p:spPr>
            <a:xfrm>
              <a:off x="8200315" y="2026539"/>
              <a:ext cx="3217" cy="1590"/>
            </a:xfrm>
            <a:custGeom>
              <a:avLst/>
              <a:gdLst/>
              <a:ahLst/>
              <a:cxnLst/>
              <a:rect l="l" t="t" r="r" b="b"/>
              <a:pathLst>
                <a:path w="174" h="86" extrusionOk="0">
                  <a:moveTo>
                    <a:pt x="153" y="1"/>
                  </a:moveTo>
                  <a:cubicBezTo>
                    <a:pt x="125" y="1"/>
                    <a:pt x="57" y="25"/>
                    <a:pt x="1" y="40"/>
                  </a:cubicBezTo>
                  <a:cubicBezTo>
                    <a:pt x="32" y="40"/>
                    <a:pt x="64" y="50"/>
                    <a:pt x="89" y="85"/>
                  </a:cubicBezTo>
                  <a:lnTo>
                    <a:pt x="153" y="32"/>
                  </a:lnTo>
                  <a:cubicBezTo>
                    <a:pt x="174" y="11"/>
                    <a:pt x="170" y="1"/>
                    <a:pt x="15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888;p62">
              <a:extLst>
                <a:ext uri="{FF2B5EF4-FFF2-40B4-BE49-F238E27FC236}">
                  <a16:creationId xmlns:a16="http://schemas.microsoft.com/office/drawing/2014/main" id="{AA41255E-888F-4AA2-B8D5-263FB3F6C0C3}"/>
                </a:ext>
              </a:extLst>
            </p:cNvPr>
            <p:cNvSpPr/>
            <p:nvPr/>
          </p:nvSpPr>
          <p:spPr>
            <a:xfrm>
              <a:off x="8218156" y="2073407"/>
              <a:ext cx="1331" cy="1017"/>
            </a:xfrm>
            <a:custGeom>
              <a:avLst/>
              <a:gdLst/>
              <a:ahLst/>
              <a:cxnLst/>
              <a:rect l="l" t="t" r="r" b="b"/>
              <a:pathLst>
                <a:path w="72" h="55" extrusionOk="0">
                  <a:moveTo>
                    <a:pt x="72" y="1"/>
                  </a:moveTo>
                  <a:cubicBezTo>
                    <a:pt x="61" y="5"/>
                    <a:pt x="51" y="12"/>
                    <a:pt x="40" y="19"/>
                  </a:cubicBezTo>
                  <a:cubicBezTo>
                    <a:pt x="25" y="26"/>
                    <a:pt x="15" y="36"/>
                    <a:pt x="1" y="43"/>
                  </a:cubicBezTo>
                  <a:lnTo>
                    <a:pt x="25" y="54"/>
                  </a:lnTo>
                  <a:cubicBezTo>
                    <a:pt x="33" y="47"/>
                    <a:pt x="36" y="40"/>
                    <a:pt x="43" y="33"/>
                  </a:cubicBezTo>
                  <a:cubicBezTo>
                    <a:pt x="51" y="22"/>
                    <a:pt x="61" y="12"/>
                    <a:pt x="72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889;p62">
              <a:extLst>
                <a:ext uri="{FF2B5EF4-FFF2-40B4-BE49-F238E27FC236}">
                  <a16:creationId xmlns:a16="http://schemas.microsoft.com/office/drawing/2014/main" id="{12C01246-C15F-4EB0-A8EA-360E90C94754}"/>
                </a:ext>
              </a:extLst>
            </p:cNvPr>
            <p:cNvSpPr/>
            <p:nvPr/>
          </p:nvSpPr>
          <p:spPr>
            <a:xfrm>
              <a:off x="8212480" y="2075773"/>
              <a:ext cx="1054" cy="998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6"/>
                    <a:pt x="39" y="42"/>
                    <a:pt x="56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890;p62">
              <a:extLst>
                <a:ext uri="{FF2B5EF4-FFF2-40B4-BE49-F238E27FC236}">
                  <a16:creationId xmlns:a16="http://schemas.microsoft.com/office/drawing/2014/main" id="{A5AC0D3F-400F-46CF-A7C7-63AA7E3E2F65}"/>
                </a:ext>
              </a:extLst>
            </p:cNvPr>
            <p:cNvSpPr/>
            <p:nvPr/>
          </p:nvSpPr>
          <p:spPr>
            <a:xfrm>
              <a:off x="8183972" y="2122585"/>
              <a:ext cx="1313" cy="1202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21" y="1"/>
                  </a:moveTo>
                  <a:cubicBezTo>
                    <a:pt x="18" y="1"/>
                    <a:pt x="11" y="4"/>
                    <a:pt x="0" y="7"/>
                  </a:cubicBezTo>
                  <a:lnTo>
                    <a:pt x="71" y="64"/>
                  </a:lnTo>
                  <a:cubicBezTo>
                    <a:pt x="54" y="35"/>
                    <a:pt x="46" y="1"/>
                    <a:pt x="2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891;p62">
              <a:extLst>
                <a:ext uri="{FF2B5EF4-FFF2-40B4-BE49-F238E27FC236}">
                  <a16:creationId xmlns:a16="http://schemas.microsoft.com/office/drawing/2014/main" id="{7C29AC34-7DB7-46EE-96D8-F44C360521FC}"/>
                </a:ext>
              </a:extLst>
            </p:cNvPr>
            <p:cNvSpPr/>
            <p:nvPr/>
          </p:nvSpPr>
          <p:spPr>
            <a:xfrm>
              <a:off x="8156239" y="2013856"/>
              <a:ext cx="2311" cy="1590"/>
            </a:xfrm>
            <a:custGeom>
              <a:avLst/>
              <a:gdLst/>
              <a:ahLst/>
              <a:cxnLst/>
              <a:rect l="l" t="t" r="r" b="b"/>
              <a:pathLst>
                <a:path w="125" h="86" extrusionOk="0">
                  <a:moveTo>
                    <a:pt x="124" y="1"/>
                  </a:moveTo>
                  <a:cubicBezTo>
                    <a:pt x="90" y="8"/>
                    <a:pt x="51" y="25"/>
                    <a:pt x="1" y="60"/>
                  </a:cubicBezTo>
                  <a:cubicBezTo>
                    <a:pt x="8" y="78"/>
                    <a:pt x="15" y="86"/>
                    <a:pt x="26" y="86"/>
                  </a:cubicBezTo>
                  <a:cubicBezTo>
                    <a:pt x="47" y="86"/>
                    <a:pt x="82" y="39"/>
                    <a:pt x="12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892;p62">
              <a:extLst>
                <a:ext uri="{FF2B5EF4-FFF2-40B4-BE49-F238E27FC236}">
                  <a16:creationId xmlns:a16="http://schemas.microsoft.com/office/drawing/2014/main" id="{EF2BA539-F4F4-421A-BA2B-C63C65F7E6DF}"/>
                </a:ext>
              </a:extLst>
            </p:cNvPr>
            <p:cNvSpPr/>
            <p:nvPr/>
          </p:nvSpPr>
          <p:spPr>
            <a:xfrm>
              <a:off x="8215217" y="2117612"/>
              <a:ext cx="1146" cy="407"/>
            </a:xfrm>
            <a:custGeom>
              <a:avLst/>
              <a:gdLst/>
              <a:ahLst/>
              <a:cxnLst/>
              <a:rect l="l" t="t" r="r" b="b"/>
              <a:pathLst>
                <a:path w="62" h="22" extrusionOk="0">
                  <a:moveTo>
                    <a:pt x="36" y="1"/>
                  </a:moveTo>
                  <a:cubicBezTo>
                    <a:pt x="26" y="1"/>
                    <a:pt x="15" y="4"/>
                    <a:pt x="1" y="12"/>
                  </a:cubicBezTo>
                  <a:cubicBezTo>
                    <a:pt x="8" y="18"/>
                    <a:pt x="19" y="22"/>
                    <a:pt x="29" y="22"/>
                  </a:cubicBezTo>
                  <a:cubicBezTo>
                    <a:pt x="36" y="22"/>
                    <a:pt x="50" y="18"/>
                    <a:pt x="61" y="12"/>
                  </a:cubicBezTo>
                  <a:cubicBezTo>
                    <a:pt x="54" y="4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893;p62">
              <a:extLst>
                <a:ext uri="{FF2B5EF4-FFF2-40B4-BE49-F238E27FC236}">
                  <a16:creationId xmlns:a16="http://schemas.microsoft.com/office/drawing/2014/main" id="{5D0F4B59-A377-4EAA-AED6-5F7B69A29515}"/>
                </a:ext>
              </a:extLst>
            </p:cNvPr>
            <p:cNvSpPr/>
            <p:nvPr/>
          </p:nvSpPr>
          <p:spPr>
            <a:xfrm>
              <a:off x="8158532" y="2013209"/>
              <a:ext cx="2699" cy="1054"/>
            </a:xfrm>
            <a:custGeom>
              <a:avLst/>
              <a:gdLst/>
              <a:ahLst/>
              <a:cxnLst/>
              <a:rect l="l" t="t" r="r" b="b"/>
              <a:pathLst>
                <a:path w="146" h="57" extrusionOk="0">
                  <a:moveTo>
                    <a:pt x="79" y="0"/>
                  </a:moveTo>
                  <a:cubicBezTo>
                    <a:pt x="51" y="0"/>
                    <a:pt x="25" y="15"/>
                    <a:pt x="0" y="36"/>
                  </a:cubicBezTo>
                  <a:lnTo>
                    <a:pt x="25" y="36"/>
                  </a:lnTo>
                  <a:cubicBezTo>
                    <a:pt x="61" y="36"/>
                    <a:pt x="89" y="46"/>
                    <a:pt x="118" y="57"/>
                  </a:cubicBezTo>
                  <a:cubicBezTo>
                    <a:pt x="118" y="53"/>
                    <a:pt x="121" y="53"/>
                    <a:pt x="121" y="53"/>
                  </a:cubicBezTo>
                  <a:lnTo>
                    <a:pt x="124" y="53"/>
                  </a:lnTo>
                  <a:cubicBezTo>
                    <a:pt x="131" y="49"/>
                    <a:pt x="139" y="43"/>
                    <a:pt x="146" y="39"/>
                  </a:cubicBezTo>
                  <a:cubicBezTo>
                    <a:pt x="124" y="10"/>
                    <a:pt x="100" y="0"/>
                    <a:pt x="7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894;p62">
              <a:extLst>
                <a:ext uri="{FF2B5EF4-FFF2-40B4-BE49-F238E27FC236}">
                  <a16:creationId xmlns:a16="http://schemas.microsoft.com/office/drawing/2014/main" id="{F7F4DDD2-CA71-46BC-9460-7D550E563293}"/>
                </a:ext>
              </a:extLst>
            </p:cNvPr>
            <p:cNvSpPr/>
            <p:nvPr/>
          </p:nvSpPr>
          <p:spPr>
            <a:xfrm>
              <a:off x="8117082" y="2106242"/>
              <a:ext cx="277" cy="14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1" y="0"/>
                  </a:moveTo>
                  <a:cubicBezTo>
                    <a:pt x="8" y="0"/>
                    <a:pt x="4" y="0"/>
                    <a:pt x="1" y="4"/>
                  </a:cubicBezTo>
                  <a:cubicBezTo>
                    <a:pt x="8" y="4"/>
                    <a:pt x="11" y="7"/>
                    <a:pt x="14" y="7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895;p62">
              <a:extLst>
                <a:ext uri="{FF2B5EF4-FFF2-40B4-BE49-F238E27FC236}">
                  <a16:creationId xmlns:a16="http://schemas.microsoft.com/office/drawing/2014/main" id="{80D117D3-9707-4ABD-BFF0-9E344B72DE35}"/>
                </a:ext>
              </a:extLst>
            </p:cNvPr>
            <p:cNvSpPr/>
            <p:nvPr/>
          </p:nvSpPr>
          <p:spPr>
            <a:xfrm>
              <a:off x="8095580" y="2085387"/>
              <a:ext cx="203" cy="1257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10" y="0"/>
                  </a:moveTo>
                  <a:cubicBezTo>
                    <a:pt x="0" y="36"/>
                    <a:pt x="4" y="57"/>
                    <a:pt x="7" y="67"/>
                  </a:cubicBezTo>
                  <a:cubicBezTo>
                    <a:pt x="7" y="43"/>
                    <a:pt x="7" y="18"/>
                    <a:pt x="1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896;p62">
              <a:extLst>
                <a:ext uri="{FF2B5EF4-FFF2-40B4-BE49-F238E27FC236}">
                  <a16:creationId xmlns:a16="http://schemas.microsoft.com/office/drawing/2014/main" id="{83A161DE-E11A-4F68-87EB-BE4A06CB7D90}"/>
                </a:ext>
              </a:extLst>
            </p:cNvPr>
            <p:cNvSpPr/>
            <p:nvPr/>
          </p:nvSpPr>
          <p:spPr>
            <a:xfrm>
              <a:off x="8135847" y="2018183"/>
              <a:ext cx="333" cy="7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1" y="0"/>
                  </a:moveTo>
                  <a:cubicBezTo>
                    <a:pt x="8" y="0"/>
                    <a:pt x="4" y="0"/>
                    <a:pt x="0" y="4"/>
                  </a:cubicBezTo>
                  <a:cubicBezTo>
                    <a:pt x="4" y="4"/>
                    <a:pt x="8" y="4"/>
                    <a:pt x="1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6897;p62">
              <a:extLst>
                <a:ext uri="{FF2B5EF4-FFF2-40B4-BE49-F238E27FC236}">
                  <a16:creationId xmlns:a16="http://schemas.microsoft.com/office/drawing/2014/main" id="{29AD47B0-D888-49AB-980B-6CC30214A1D0}"/>
                </a:ext>
              </a:extLst>
            </p:cNvPr>
            <p:cNvSpPr/>
            <p:nvPr/>
          </p:nvSpPr>
          <p:spPr>
            <a:xfrm>
              <a:off x="8135440" y="2024912"/>
              <a:ext cx="499" cy="592"/>
            </a:xfrm>
            <a:custGeom>
              <a:avLst/>
              <a:gdLst/>
              <a:ahLst/>
              <a:cxnLst/>
              <a:rect l="l" t="t" r="r" b="b"/>
              <a:pathLst>
                <a:path w="27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7"/>
                    <a:pt x="19" y="14"/>
                    <a:pt x="26" y="32"/>
                  </a:cubicBezTo>
                  <a:cubicBezTo>
                    <a:pt x="19" y="14"/>
                    <a:pt x="9" y="4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6898;p62">
              <a:extLst>
                <a:ext uri="{FF2B5EF4-FFF2-40B4-BE49-F238E27FC236}">
                  <a16:creationId xmlns:a16="http://schemas.microsoft.com/office/drawing/2014/main" id="{EA8ABB4D-9863-4382-8E5C-8658AF8B4B7B}"/>
                </a:ext>
              </a:extLst>
            </p:cNvPr>
            <p:cNvSpPr/>
            <p:nvPr/>
          </p:nvSpPr>
          <p:spPr>
            <a:xfrm>
              <a:off x="8167036" y="2023581"/>
              <a:ext cx="203" cy="240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7" y="1"/>
                  </a:moveTo>
                  <a:cubicBezTo>
                    <a:pt x="4" y="9"/>
                    <a:pt x="0" y="12"/>
                    <a:pt x="0" y="12"/>
                  </a:cubicBezTo>
                  <a:cubicBezTo>
                    <a:pt x="0" y="12"/>
                    <a:pt x="4" y="9"/>
                    <a:pt x="1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6899;p62">
              <a:extLst>
                <a:ext uri="{FF2B5EF4-FFF2-40B4-BE49-F238E27FC236}">
                  <a16:creationId xmlns:a16="http://schemas.microsoft.com/office/drawing/2014/main" id="{0CA207F0-99CA-49B4-920E-8EB925E5F0C2}"/>
                </a:ext>
              </a:extLst>
            </p:cNvPr>
            <p:cNvSpPr/>
            <p:nvPr/>
          </p:nvSpPr>
          <p:spPr>
            <a:xfrm>
              <a:off x="8135385" y="2018497"/>
              <a:ext cx="740" cy="74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cubicBezTo>
                    <a:pt x="25" y="11"/>
                    <a:pt x="12" y="26"/>
                    <a:pt x="1" y="39"/>
                  </a:cubicBezTo>
                  <a:cubicBezTo>
                    <a:pt x="22" y="21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6900;p62">
              <a:extLst>
                <a:ext uri="{FF2B5EF4-FFF2-40B4-BE49-F238E27FC236}">
                  <a16:creationId xmlns:a16="http://schemas.microsoft.com/office/drawing/2014/main" id="{ED85ED7F-548B-4220-AED7-DE2DAA6FA951}"/>
                </a:ext>
              </a:extLst>
            </p:cNvPr>
            <p:cNvSpPr/>
            <p:nvPr/>
          </p:nvSpPr>
          <p:spPr>
            <a:xfrm>
              <a:off x="8134608" y="2018497"/>
              <a:ext cx="666" cy="407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32" y="0"/>
                  </a:moveTo>
                  <a:cubicBezTo>
                    <a:pt x="0" y="0"/>
                    <a:pt x="0" y="11"/>
                    <a:pt x="8" y="21"/>
                  </a:cubicBezTo>
                  <a:cubicBezTo>
                    <a:pt x="18" y="15"/>
                    <a:pt x="25" y="8"/>
                    <a:pt x="3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6901;p62">
              <a:extLst>
                <a:ext uri="{FF2B5EF4-FFF2-40B4-BE49-F238E27FC236}">
                  <a16:creationId xmlns:a16="http://schemas.microsoft.com/office/drawing/2014/main" id="{4F8B98EC-CDDC-458A-8B5A-63A30A4DA604}"/>
                </a:ext>
              </a:extLst>
            </p:cNvPr>
            <p:cNvSpPr/>
            <p:nvPr/>
          </p:nvSpPr>
          <p:spPr>
            <a:xfrm>
              <a:off x="8136106" y="2017905"/>
              <a:ext cx="1017" cy="610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54" y="1"/>
                  </a:moveTo>
                  <a:cubicBezTo>
                    <a:pt x="29" y="8"/>
                    <a:pt x="15" y="15"/>
                    <a:pt x="4" y="15"/>
                  </a:cubicBezTo>
                  <a:cubicBezTo>
                    <a:pt x="4" y="19"/>
                    <a:pt x="4" y="22"/>
                    <a:pt x="1" y="32"/>
                  </a:cubicBezTo>
                  <a:cubicBezTo>
                    <a:pt x="15" y="19"/>
                    <a:pt x="33" y="8"/>
                    <a:pt x="5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6902;p62">
              <a:extLst>
                <a:ext uri="{FF2B5EF4-FFF2-40B4-BE49-F238E27FC236}">
                  <a16:creationId xmlns:a16="http://schemas.microsoft.com/office/drawing/2014/main" id="{C516AF86-6AD2-4A8B-AABB-1C0BDEE79FD3}"/>
                </a:ext>
              </a:extLst>
            </p:cNvPr>
            <p:cNvSpPr/>
            <p:nvPr/>
          </p:nvSpPr>
          <p:spPr>
            <a:xfrm>
              <a:off x="8149325" y="2134029"/>
              <a:ext cx="407" cy="53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4" y="0"/>
                  </a:moveTo>
                  <a:cubicBezTo>
                    <a:pt x="0" y="0"/>
                    <a:pt x="4" y="7"/>
                    <a:pt x="14" y="28"/>
                  </a:cubicBezTo>
                  <a:lnTo>
                    <a:pt x="21" y="22"/>
                  </a:lnTo>
                  <a:cubicBezTo>
                    <a:pt x="14" y="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6903;p62">
              <a:extLst>
                <a:ext uri="{FF2B5EF4-FFF2-40B4-BE49-F238E27FC236}">
                  <a16:creationId xmlns:a16="http://schemas.microsoft.com/office/drawing/2014/main" id="{F9E31F3D-0EAA-4A3D-A907-BB61955BBF78}"/>
                </a:ext>
              </a:extLst>
            </p:cNvPr>
            <p:cNvSpPr/>
            <p:nvPr/>
          </p:nvSpPr>
          <p:spPr>
            <a:xfrm>
              <a:off x="8201110" y="2049354"/>
              <a:ext cx="129" cy="92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lnTo>
                    <a:pt x="0" y="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6904;p62">
              <a:extLst>
                <a:ext uri="{FF2B5EF4-FFF2-40B4-BE49-F238E27FC236}">
                  <a16:creationId xmlns:a16="http://schemas.microsoft.com/office/drawing/2014/main" id="{253F3B87-1CD3-48A6-8C18-28F5324FA21D}"/>
                </a:ext>
              </a:extLst>
            </p:cNvPr>
            <p:cNvSpPr/>
            <p:nvPr/>
          </p:nvSpPr>
          <p:spPr>
            <a:xfrm>
              <a:off x="8201221" y="2047209"/>
              <a:ext cx="3827" cy="4400"/>
            </a:xfrm>
            <a:custGeom>
              <a:avLst/>
              <a:gdLst/>
              <a:ahLst/>
              <a:cxnLst/>
              <a:rect l="l" t="t" r="r" b="b"/>
              <a:pathLst>
                <a:path w="207" h="238" extrusionOk="0">
                  <a:moveTo>
                    <a:pt x="206" y="0"/>
                  </a:moveTo>
                  <a:lnTo>
                    <a:pt x="1" y="117"/>
                  </a:lnTo>
                  <a:cubicBezTo>
                    <a:pt x="36" y="131"/>
                    <a:pt x="65" y="145"/>
                    <a:pt x="8" y="237"/>
                  </a:cubicBezTo>
                  <a:cubicBezTo>
                    <a:pt x="76" y="162"/>
                    <a:pt x="143" y="81"/>
                    <a:pt x="20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6905;p62">
              <a:extLst>
                <a:ext uri="{FF2B5EF4-FFF2-40B4-BE49-F238E27FC236}">
                  <a16:creationId xmlns:a16="http://schemas.microsoft.com/office/drawing/2014/main" id="{A6FC5071-B84D-4CCE-8213-11474CB9747F}"/>
                </a:ext>
              </a:extLst>
            </p:cNvPr>
            <p:cNvSpPr/>
            <p:nvPr/>
          </p:nvSpPr>
          <p:spPr>
            <a:xfrm>
              <a:off x="8094471" y="2012488"/>
              <a:ext cx="133776" cy="134293"/>
            </a:xfrm>
            <a:custGeom>
              <a:avLst/>
              <a:gdLst/>
              <a:ahLst/>
              <a:cxnLst/>
              <a:rect l="l" t="t" r="r" b="b"/>
              <a:pathLst>
                <a:path w="7236" h="7264" extrusionOk="0">
                  <a:moveTo>
                    <a:pt x="6235" y="2479"/>
                  </a:moveTo>
                  <a:cubicBezTo>
                    <a:pt x="6235" y="2497"/>
                    <a:pt x="6235" y="2507"/>
                    <a:pt x="6231" y="2518"/>
                  </a:cubicBezTo>
                  <a:cubicBezTo>
                    <a:pt x="6245" y="2497"/>
                    <a:pt x="6242" y="2497"/>
                    <a:pt x="6235" y="2479"/>
                  </a:cubicBezTo>
                  <a:close/>
                  <a:moveTo>
                    <a:pt x="6511" y="3204"/>
                  </a:moveTo>
                  <a:cubicBezTo>
                    <a:pt x="6539" y="3225"/>
                    <a:pt x="6550" y="3247"/>
                    <a:pt x="6539" y="3268"/>
                  </a:cubicBezTo>
                  <a:cubicBezTo>
                    <a:pt x="6507" y="3247"/>
                    <a:pt x="6486" y="3225"/>
                    <a:pt x="6511" y="3204"/>
                  </a:cubicBezTo>
                  <a:close/>
                  <a:moveTo>
                    <a:pt x="661" y="3741"/>
                  </a:moveTo>
                  <a:lnTo>
                    <a:pt x="661" y="3741"/>
                  </a:lnTo>
                  <a:cubicBezTo>
                    <a:pt x="661" y="3742"/>
                    <a:pt x="660" y="3742"/>
                    <a:pt x="659" y="3742"/>
                  </a:cubicBezTo>
                  <a:lnTo>
                    <a:pt x="659" y="3742"/>
                  </a:lnTo>
                  <a:cubicBezTo>
                    <a:pt x="660" y="3742"/>
                    <a:pt x="661" y="3742"/>
                    <a:pt x="661" y="3741"/>
                  </a:cubicBezTo>
                  <a:close/>
                  <a:moveTo>
                    <a:pt x="6047" y="4884"/>
                  </a:moveTo>
                  <a:cubicBezTo>
                    <a:pt x="6047" y="4885"/>
                    <a:pt x="6047" y="4886"/>
                    <a:pt x="6047" y="4887"/>
                  </a:cubicBezTo>
                  <a:lnTo>
                    <a:pt x="6047" y="4887"/>
                  </a:lnTo>
                  <a:cubicBezTo>
                    <a:pt x="6047" y="4886"/>
                    <a:pt x="6047" y="4885"/>
                    <a:pt x="6047" y="4884"/>
                  </a:cubicBezTo>
                  <a:close/>
                  <a:moveTo>
                    <a:pt x="4495" y="6175"/>
                  </a:moveTo>
                  <a:lnTo>
                    <a:pt x="4495" y="6175"/>
                  </a:lnTo>
                  <a:cubicBezTo>
                    <a:pt x="4495" y="6175"/>
                    <a:pt x="4498" y="6178"/>
                    <a:pt x="4502" y="6178"/>
                  </a:cubicBezTo>
                  <a:lnTo>
                    <a:pt x="4495" y="6175"/>
                  </a:lnTo>
                  <a:close/>
                  <a:moveTo>
                    <a:pt x="2489" y="7051"/>
                  </a:moveTo>
                  <a:cubicBezTo>
                    <a:pt x="2493" y="7051"/>
                    <a:pt x="2504" y="7059"/>
                    <a:pt x="2518" y="7077"/>
                  </a:cubicBezTo>
                  <a:lnTo>
                    <a:pt x="2489" y="7087"/>
                  </a:lnTo>
                  <a:cubicBezTo>
                    <a:pt x="2486" y="7069"/>
                    <a:pt x="2483" y="7051"/>
                    <a:pt x="2489" y="7051"/>
                  </a:cubicBezTo>
                  <a:close/>
                  <a:moveTo>
                    <a:pt x="4211" y="0"/>
                  </a:moveTo>
                  <a:cubicBezTo>
                    <a:pt x="4159" y="0"/>
                    <a:pt x="4113" y="21"/>
                    <a:pt x="4077" y="82"/>
                  </a:cubicBezTo>
                  <a:cubicBezTo>
                    <a:pt x="4067" y="54"/>
                    <a:pt x="4038" y="43"/>
                    <a:pt x="4007" y="43"/>
                  </a:cubicBezTo>
                  <a:cubicBezTo>
                    <a:pt x="3986" y="43"/>
                    <a:pt x="3961" y="46"/>
                    <a:pt x="3936" y="49"/>
                  </a:cubicBezTo>
                  <a:cubicBezTo>
                    <a:pt x="3911" y="54"/>
                    <a:pt x="3886" y="57"/>
                    <a:pt x="3862" y="57"/>
                  </a:cubicBezTo>
                  <a:cubicBezTo>
                    <a:pt x="3844" y="57"/>
                    <a:pt x="3830" y="54"/>
                    <a:pt x="3816" y="49"/>
                  </a:cubicBezTo>
                  <a:lnTo>
                    <a:pt x="3802" y="124"/>
                  </a:lnTo>
                  <a:cubicBezTo>
                    <a:pt x="3777" y="131"/>
                    <a:pt x="3752" y="131"/>
                    <a:pt x="3734" y="131"/>
                  </a:cubicBezTo>
                  <a:cubicBezTo>
                    <a:pt x="3671" y="131"/>
                    <a:pt x="3628" y="110"/>
                    <a:pt x="3589" y="92"/>
                  </a:cubicBezTo>
                  <a:lnTo>
                    <a:pt x="3586" y="92"/>
                  </a:lnTo>
                  <a:cubicBezTo>
                    <a:pt x="3586" y="92"/>
                    <a:pt x="3583" y="92"/>
                    <a:pt x="3583" y="96"/>
                  </a:cubicBezTo>
                  <a:cubicBezTo>
                    <a:pt x="3501" y="152"/>
                    <a:pt x="3426" y="170"/>
                    <a:pt x="3356" y="170"/>
                  </a:cubicBezTo>
                  <a:cubicBezTo>
                    <a:pt x="3338" y="170"/>
                    <a:pt x="3325" y="166"/>
                    <a:pt x="3307" y="166"/>
                  </a:cubicBezTo>
                  <a:cubicBezTo>
                    <a:pt x="3240" y="155"/>
                    <a:pt x="3168" y="138"/>
                    <a:pt x="3101" y="138"/>
                  </a:cubicBezTo>
                  <a:cubicBezTo>
                    <a:pt x="3080" y="138"/>
                    <a:pt x="3059" y="142"/>
                    <a:pt x="3038" y="145"/>
                  </a:cubicBezTo>
                  <a:lnTo>
                    <a:pt x="3038" y="173"/>
                  </a:lnTo>
                  <a:lnTo>
                    <a:pt x="2865" y="149"/>
                  </a:lnTo>
                  <a:lnTo>
                    <a:pt x="2865" y="155"/>
                  </a:lnTo>
                  <a:cubicBezTo>
                    <a:pt x="2843" y="149"/>
                    <a:pt x="2819" y="134"/>
                    <a:pt x="2794" y="134"/>
                  </a:cubicBezTo>
                  <a:cubicBezTo>
                    <a:pt x="2786" y="134"/>
                    <a:pt x="2780" y="134"/>
                    <a:pt x="2773" y="142"/>
                  </a:cubicBezTo>
                  <a:cubicBezTo>
                    <a:pt x="2758" y="134"/>
                    <a:pt x="2747" y="134"/>
                    <a:pt x="2734" y="134"/>
                  </a:cubicBezTo>
                  <a:cubicBezTo>
                    <a:pt x="2674" y="134"/>
                    <a:pt x="2610" y="173"/>
                    <a:pt x="2578" y="223"/>
                  </a:cubicBezTo>
                  <a:lnTo>
                    <a:pt x="2465" y="255"/>
                  </a:lnTo>
                  <a:cubicBezTo>
                    <a:pt x="2599" y="273"/>
                    <a:pt x="2489" y="361"/>
                    <a:pt x="2511" y="446"/>
                  </a:cubicBezTo>
                  <a:cubicBezTo>
                    <a:pt x="2486" y="424"/>
                    <a:pt x="2458" y="414"/>
                    <a:pt x="2419" y="403"/>
                  </a:cubicBezTo>
                  <a:lnTo>
                    <a:pt x="2419" y="403"/>
                  </a:lnTo>
                  <a:cubicBezTo>
                    <a:pt x="2412" y="452"/>
                    <a:pt x="2486" y="446"/>
                    <a:pt x="2444" y="485"/>
                  </a:cubicBezTo>
                  <a:cubicBezTo>
                    <a:pt x="2429" y="474"/>
                    <a:pt x="2412" y="474"/>
                    <a:pt x="2391" y="474"/>
                  </a:cubicBezTo>
                  <a:lnTo>
                    <a:pt x="2348" y="474"/>
                  </a:lnTo>
                  <a:cubicBezTo>
                    <a:pt x="2331" y="478"/>
                    <a:pt x="2316" y="478"/>
                    <a:pt x="2302" y="478"/>
                  </a:cubicBezTo>
                  <a:cubicBezTo>
                    <a:pt x="2264" y="478"/>
                    <a:pt x="2225" y="470"/>
                    <a:pt x="2196" y="446"/>
                  </a:cubicBezTo>
                  <a:lnTo>
                    <a:pt x="2196" y="435"/>
                  </a:lnTo>
                  <a:cubicBezTo>
                    <a:pt x="2192" y="418"/>
                    <a:pt x="2200" y="385"/>
                    <a:pt x="2210" y="372"/>
                  </a:cubicBezTo>
                  <a:cubicBezTo>
                    <a:pt x="2200" y="364"/>
                    <a:pt x="2189" y="361"/>
                    <a:pt x="2186" y="351"/>
                  </a:cubicBezTo>
                  <a:cubicBezTo>
                    <a:pt x="2161" y="364"/>
                    <a:pt x="2146" y="368"/>
                    <a:pt x="2136" y="368"/>
                  </a:cubicBezTo>
                  <a:cubicBezTo>
                    <a:pt x="2111" y="368"/>
                    <a:pt x="2118" y="340"/>
                    <a:pt x="2107" y="315"/>
                  </a:cubicBezTo>
                  <a:cubicBezTo>
                    <a:pt x="2068" y="460"/>
                    <a:pt x="1995" y="428"/>
                    <a:pt x="1988" y="555"/>
                  </a:cubicBezTo>
                  <a:cubicBezTo>
                    <a:pt x="1980" y="531"/>
                    <a:pt x="1970" y="520"/>
                    <a:pt x="1956" y="520"/>
                  </a:cubicBezTo>
                  <a:cubicBezTo>
                    <a:pt x="1934" y="520"/>
                    <a:pt x="1910" y="534"/>
                    <a:pt x="1885" y="548"/>
                  </a:cubicBezTo>
                  <a:cubicBezTo>
                    <a:pt x="1856" y="563"/>
                    <a:pt x="1828" y="580"/>
                    <a:pt x="1807" y="580"/>
                  </a:cubicBezTo>
                  <a:cubicBezTo>
                    <a:pt x="1786" y="580"/>
                    <a:pt x="1768" y="563"/>
                    <a:pt x="1761" y="520"/>
                  </a:cubicBezTo>
                  <a:lnTo>
                    <a:pt x="1761" y="520"/>
                  </a:lnTo>
                  <a:cubicBezTo>
                    <a:pt x="1765" y="672"/>
                    <a:pt x="1719" y="555"/>
                    <a:pt x="1737" y="679"/>
                  </a:cubicBezTo>
                  <a:cubicBezTo>
                    <a:pt x="1765" y="643"/>
                    <a:pt x="1804" y="630"/>
                    <a:pt x="1849" y="630"/>
                  </a:cubicBezTo>
                  <a:cubicBezTo>
                    <a:pt x="1916" y="630"/>
                    <a:pt x="1998" y="658"/>
                    <a:pt x="2051" y="669"/>
                  </a:cubicBezTo>
                  <a:lnTo>
                    <a:pt x="2026" y="775"/>
                  </a:lnTo>
                  <a:cubicBezTo>
                    <a:pt x="2047" y="796"/>
                    <a:pt x="2065" y="803"/>
                    <a:pt x="2079" y="803"/>
                  </a:cubicBezTo>
                  <a:cubicBezTo>
                    <a:pt x="2140" y="803"/>
                    <a:pt x="2161" y="672"/>
                    <a:pt x="2207" y="669"/>
                  </a:cubicBezTo>
                  <a:lnTo>
                    <a:pt x="2200" y="669"/>
                  </a:lnTo>
                  <a:cubicBezTo>
                    <a:pt x="2164" y="669"/>
                    <a:pt x="2132" y="700"/>
                    <a:pt x="2132" y="728"/>
                  </a:cubicBezTo>
                  <a:lnTo>
                    <a:pt x="2104" y="633"/>
                  </a:lnTo>
                  <a:cubicBezTo>
                    <a:pt x="2140" y="594"/>
                    <a:pt x="2182" y="580"/>
                    <a:pt x="2225" y="580"/>
                  </a:cubicBezTo>
                  <a:cubicBezTo>
                    <a:pt x="2285" y="580"/>
                    <a:pt x="2344" y="605"/>
                    <a:pt x="2398" y="619"/>
                  </a:cubicBezTo>
                  <a:cubicBezTo>
                    <a:pt x="2344" y="682"/>
                    <a:pt x="2504" y="654"/>
                    <a:pt x="2486" y="750"/>
                  </a:cubicBezTo>
                  <a:lnTo>
                    <a:pt x="2426" y="757"/>
                  </a:lnTo>
                  <a:cubicBezTo>
                    <a:pt x="2426" y="767"/>
                    <a:pt x="2429" y="778"/>
                    <a:pt x="2433" y="782"/>
                  </a:cubicBezTo>
                  <a:lnTo>
                    <a:pt x="2437" y="785"/>
                  </a:lnTo>
                  <a:lnTo>
                    <a:pt x="2440" y="789"/>
                  </a:lnTo>
                  <a:cubicBezTo>
                    <a:pt x="2455" y="813"/>
                    <a:pt x="2486" y="824"/>
                    <a:pt x="2525" y="834"/>
                  </a:cubicBezTo>
                  <a:cubicBezTo>
                    <a:pt x="2638" y="704"/>
                    <a:pt x="2853" y="700"/>
                    <a:pt x="2949" y="633"/>
                  </a:cubicBezTo>
                  <a:cubicBezTo>
                    <a:pt x="2949" y="626"/>
                    <a:pt x="2953" y="626"/>
                    <a:pt x="2953" y="626"/>
                  </a:cubicBezTo>
                  <a:lnTo>
                    <a:pt x="2995" y="626"/>
                  </a:lnTo>
                  <a:lnTo>
                    <a:pt x="2999" y="622"/>
                  </a:lnTo>
                  <a:lnTo>
                    <a:pt x="3002" y="622"/>
                  </a:lnTo>
                  <a:cubicBezTo>
                    <a:pt x="3013" y="609"/>
                    <a:pt x="3016" y="605"/>
                    <a:pt x="3016" y="594"/>
                  </a:cubicBezTo>
                  <a:lnTo>
                    <a:pt x="3016" y="594"/>
                  </a:lnTo>
                  <a:cubicBezTo>
                    <a:pt x="3006" y="612"/>
                    <a:pt x="2985" y="615"/>
                    <a:pt x="2964" y="615"/>
                  </a:cubicBezTo>
                  <a:cubicBezTo>
                    <a:pt x="2935" y="615"/>
                    <a:pt x="2904" y="605"/>
                    <a:pt x="2882" y="591"/>
                  </a:cubicBezTo>
                  <a:lnTo>
                    <a:pt x="2949" y="531"/>
                  </a:lnTo>
                  <a:lnTo>
                    <a:pt x="2949" y="531"/>
                  </a:lnTo>
                  <a:cubicBezTo>
                    <a:pt x="2889" y="537"/>
                    <a:pt x="2861" y="637"/>
                    <a:pt x="2765" y="637"/>
                  </a:cubicBezTo>
                  <a:lnTo>
                    <a:pt x="2755" y="637"/>
                  </a:lnTo>
                  <a:cubicBezTo>
                    <a:pt x="2755" y="563"/>
                    <a:pt x="2652" y="488"/>
                    <a:pt x="2709" y="364"/>
                  </a:cubicBezTo>
                  <a:cubicBezTo>
                    <a:pt x="2744" y="333"/>
                    <a:pt x="2773" y="318"/>
                    <a:pt x="2801" y="318"/>
                  </a:cubicBezTo>
                  <a:cubicBezTo>
                    <a:pt x="2847" y="318"/>
                    <a:pt x="2882" y="354"/>
                    <a:pt x="2921" y="389"/>
                  </a:cubicBezTo>
                  <a:cubicBezTo>
                    <a:pt x="2964" y="421"/>
                    <a:pt x="3006" y="457"/>
                    <a:pt x="3070" y="457"/>
                  </a:cubicBezTo>
                  <a:cubicBezTo>
                    <a:pt x="3087" y="457"/>
                    <a:pt x="3108" y="452"/>
                    <a:pt x="3129" y="449"/>
                  </a:cubicBezTo>
                  <a:lnTo>
                    <a:pt x="3134" y="449"/>
                  </a:lnTo>
                  <a:cubicBezTo>
                    <a:pt x="3140" y="449"/>
                    <a:pt x="3129" y="424"/>
                    <a:pt x="3126" y="400"/>
                  </a:cubicBezTo>
                  <a:cubicBezTo>
                    <a:pt x="3123" y="375"/>
                    <a:pt x="3129" y="354"/>
                    <a:pt x="3168" y="354"/>
                  </a:cubicBezTo>
                  <a:lnTo>
                    <a:pt x="3197" y="354"/>
                  </a:lnTo>
                  <a:cubicBezTo>
                    <a:pt x="3310" y="396"/>
                    <a:pt x="3398" y="474"/>
                    <a:pt x="3448" y="570"/>
                  </a:cubicBezTo>
                  <a:lnTo>
                    <a:pt x="3448" y="573"/>
                  </a:lnTo>
                  <a:cubicBezTo>
                    <a:pt x="3476" y="626"/>
                    <a:pt x="3487" y="676"/>
                    <a:pt x="3490" y="733"/>
                  </a:cubicBezTo>
                  <a:cubicBezTo>
                    <a:pt x="3452" y="707"/>
                    <a:pt x="3384" y="665"/>
                    <a:pt x="3338" y="665"/>
                  </a:cubicBezTo>
                  <a:cubicBezTo>
                    <a:pt x="3314" y="665"/>
                    <a:pt x="3292" y="679"/>
                    <a:pt x="3292" y="728"/>
                  </a:cubicBezTo>
                  <a:cubicBezTo>
                    <a:pt x="3356" y="764"/>
                    <a:pt x="3452" y="782"/>
                    <a:pt x="3465" y="852"/>
                  </a:cubicBezTo>
                  <a:cubicBezTo>
                    <a:pt x="3516" y="728"/>
                    <a:pt x="3353" y="828"/>
                    <a:pt x="3431" y="715"/>
                  </a:cubicBezTo>
                  <a:cubicBezTo>
                    <a:pt x="3473" y="715"/>
                    <a:pt x="3490" y="750"/>
                    <a:pt x="3504" y="775"/>
                  </a:cubicBezTo>
                  <a:cubicBezTo>
                    <a:pt x="3476" y="721"/>
                    <a:pt x="3540" y="682"/>
                    <a:pt x="3550" y="651"/>
                  </a:cubicBezTo>
                  <a:cubicBezTo>
                    <a:pt x="3558" y="651"/>
                    <a:pt x="3565" y="654"/>
                    <a:pt x="3572" y="654"/>
                  </a:cubicBezTo>
                  <a:cubicBezTo>
                    <a:pt x="3632" y="654"/>
                    <a:pt x="3681" y="640"/>
                    <a:pt x="3731" y="626"/>
                  </a:cubicBezTo>
                  <a:cubicBezTo>
                    <a:pt x="3784" y="612"/>
                    <a:pt x="3834" y="601"/>
                    <a:pt x="3893" y="601"/>
                  </a:cubicBezTo>
                  <a:lnTo>
                    <a:pt x="3932" y="601"/>
                  </a:lnTo>
                  <a:lnTo>
                    <a:pt x="3940" y="591"/>
                  </a:lnTo>
                  <a:lnTo>
                    <a:pt x="3940" y="587"/>
                  </a:lnTo>
                  <a:cubicBezTo>
                    <a:pt x="3950" y="563"/>
                    <a:pt x="3964" y="534"/>
                    <a:pt x="3964" y="509"/>
                  </a:cubicBezTo>
                  <a:cubicBezTo>
                    <a:pt x="3992" y="527"/>
                    <a:pt x="4014" y="555"/>
                    <a:pt x="4028" y="598"/>
                  </a:cubicBezTo>
                  <a:lnTo>
                    <a:pt x="4032" y="598"/>
                  </a:lnTo>
                  <a:lnTo>
                    <a:pt x="4032" y="605"/>
                  </a:lnTo>
                  <a:cubicBezTo>
                    <a:pt x="4074" y="690"/>
                    <a:pt x="4092" y="796"/>
                    <a:pt x="4067" y="845"/>
                  </a:cubicBezTo>
                  <a:cubicBezTo>
                    <a:pt x="4081" y="849"/>
                    <a:pt x="4092" y="849"/>
                    <a:pt x="4099" y="849"/>
                  </a:cubicBezTo>
                  <a:cubicBezTo>
                    <a:pt x="4116" y="849"/>
                    <a:pt x="4131" y="845"/>
                    <a:pt x="4141" y="842"/>
                  </a:cubicBezTo>
                  <a:cubicBezTo>
                    <a:pt x="4155" y="839"/>
                    <a:pt x="4166" y="834"/>
                    <a:pt x="4177" y="834"/>
                  </a:cubicBezTo>
                  <a:cubicBezTo>
                    <a:pt x="4190" y="834"/>
                    <a:pt x="4205" y="839"/>
                    <a:pt x="4226" y="856"/>
                  </a:cubicBezTo>
                  <a:cubicBezTo>
                    <a:pt x="4208" y="873"/>
                    <a:pt x="4190" y="877"/>
                    <a:pt x="4180" y="902"/>
                  </a:cubicBezTo>
                  <a:lnTo>
                    <a:pt x="4183" y="902"/>
                  </a:lnTo>
                  <a:cubicBezTo>
                    <a:pt x="4205" y="902"/>
                    <a:pt x="4240" y="906"/>
                    <a:pt x="4229" y="969"/>
                  </a:cubicBezTo>
                  <a:cubicBezTo>
                    <a:pt x="4240" y="973"/>
                    <a:pt x="4247" y="976"/>
                    <a:pt x="4254" y="976"/>
                  </a:cubicBezTo>
                  <a:cubicBezTo>
                    <a:pt x="4290" y="976"/>
                    <a:pt x="4275" y="912"/>
                    <a:pt x="4307" y="891"/>
                  </a:cubicBezTo>
                  <a:cubicBezTo>
                    <a:pt x="4314" y="909"/>
                    <a:pt x="4332" y="955"/>
                    <a:pt x="4325" y="987"/>
                  </a:cubicBezTo>
                  <a:cubicBezTo>
                    <a:pt x="4385" y="916"/>
                    <a:pt x="4322" y="771"/>
                    <a:pt x="4364" y="669"/>
                  </a:cubicBezTo>
                  <a:lnTo>
                    <a:pt x="4364" y="661"/>
                  </a:lnTo>
                  <a:cubicBezTo>
                    <a:pt x="4371" y="648"/>
                    <a:pt x="4378" y="637"/>
                    <a:pt x="4381" y="630"/>
                  </a:cubicBezTo>
                  <a:cubicBezTo>
                    <a:pt x="4441" y="566"/>
                    <a:pt x="4640" y="491"/>
                    <a:pt x="4657" y="491"/>
                  </a:cubicBezTo>
                  <a:lnTo>
                    <a:pt x="4657" y="491"/>
                  </a:lnTo>
                  <a:cubicBezTo>
                    <a:pt x="4657" y="537"/>
                    <a:pt x="4640" y="630"/>
                    <a:pt x="4604" y="736"/>
                  </a:cubicBezTo>
                  <a:cubicBezTo>
                    <a:pt x="4548" y="891"/>
                    <a:pt x="4466" y="1072"/>
                    <a:pt x="4420" y="1146"/>
                  </a:cubicBezTo>
                  <a:cubicBezTo>
                    <a:pt x="4417" y="1160"/>
                    <a:pt x="4417" y="1167"/>
                    <a:pt x="4420" y="1167"/>
                  </a:cubicBezTo>
                  <a:cubicBezTo>
                    <a:pt x="4431" y="1167"/>
                    <a:pt x="4449" y="1149"/>
                    <a:pt x="4470" y="1131"/>
                  </a:cubicBezTo>
                  <a:cubicBezTo>
                    <a:pt x="4495" y="1114"/>
                    <a:pt x="4516" y="1097"/>
                    <a:pt x="4534" y="1097"/>
                  </a:cubicBezTo>
                  <a:lnTo>
                    <a:pt x="4537" y="1097"/>
                  </a:lnTo>
                  <a:cubicBezTo>
                    <a:pt x="4559" y="1082"/>
                    <a:pt x="4572" y="1075"/>
                    <a:pt x="4587" y="1075"/>
                  </a:cubicBezTo>
                  <a:cubicBezTo>
                    <a:pt x="4615" y="1075"/>
                    <a:pt x="4629" y="1107"/>
                    <a:pt x="4640" y="1139"/>
                  </a:cubicBezTo>
                  <a:cubicBezTo>
                    <a:pt x="4654" y="1174"/>
                    <a:pt x="4665" y="1206"/>
                    <a:pt x="4689" y="1206"/>
                  </a:cubicBezTo>
                  <a:lnTo>
                    <a:pt x="4699" y="1206"/>
                  </a:lnTo>
                  <a:lnTo>
                    <a:pt x="4675" y="1125"/>
                  </a:lnTo>
                  <a:cubicBezTo>
                    <a:pt x="4678" y="1121"/>
                    <a:pt x="4683" y="1121"/>
                    <a:pt x="4689" y="1121"/>
                  </a:cubicBezTo>
                  <a:cubicBezTo>
                    <a:pt x="4721" y="1121"/>
                    <a:pt x="4778" y="1188"/>
                    <a:pt x="4778" y="1224"/>
                  </a:cubicBezTo>
                  <a:cubicBezTo>
                    <a:pt x="4799" y="1182"/>
                    <a:pt x="4823" y="1004"/>
                    <a:pt x="4877" y="976"/>
                  </a:cubicBezTo>
                  <a:cubicBezTo>
                    <a:pt x="5022" y="1012"/>
                    <a:pt x="5004" y="1288"/>
                    <a:pt x="4944" y="1386"/>
                  </a:cubicBezTo>
                  <a:cubicBezTo>
                    <a:pt x="4905" y="1319"/>
                    <a:pt x="4869" y="1245"/>
                    <a:pt x="4827" y="1185"/>
                  </a:cubicBezTo>
                  <a:lnTo>
                    <a:pt x="4827" y="1185"/>
                  </a:lnTo>
                  <a:cubicBezTo>
                    <a:pt x="4781" y="1273"/>
                    <a:pt x="4905" y="1340"/>
                    <a:pt x="4838" y="1446"/>
                  </a:cubicBezTo>
                  <a:lnTo>
                    <a:pt x="5004" y="1496"/>
                  </a:lnTo>
                  <a:cubicBezTo>
                    <a:pt x="4986" y="1485"/>
                    <a:pt x="4944" y="1422"/>
                    <a:pt x="4997" y="1390"/>
                  </a:cubicBezTo>
                  <a:lnTo>
                    <a:pt x="4997" y="1390"/>
                  </a:lnTo>
                  <a:cubicBezTo>
                    <a:pt x="5018" y="1404"/>
                    <a:pt x="5029" y="1407"/>
                    <a:pt x="5039" y="1407"/>
                  </a:cubicBezTo>
                  <a:cubicBezTo>
                    <a:pt x="5057" y="1407"/>
                    <a:pt x="5064" y="1386"/>
                    <a:pt x="5114" y="1383"/>
                  </a:cubicBezTo>
                  <a:cubicBezTo>
                    <a:pt x="5110" y="1288"/>
                    <a:pt x="5114" y="1121"/>
                    <a:pt x="5120" y="966"/>
                  </a:cubicBezTo>
                  <a:lnTo>
                    <a:pt x="5120" y="962"/>
                  </a:lnTo>
                  <a:cubicBezTo>
                    <a:pt x="5117" y="845"/>
                    <a:pt x="5120" y="736"/>
                    <a:pt x="5124" y="651"/>
                  </a:cubicBezTo>
                  <a:cubicBezTo>
                    <a:pt x="5145" y="693"/>
                    <a:pt x="5171" y="733"/>
                    <a:pt x="5192" y="771"/>
                  </a:cubicBezTo>
                  <a:lnTo>
                    <a:pt x="5244" y="736"/>
                  </a:lnTo>
                  <a:cubicBezTo>
                    <a:pt x="5287" y="796"/>
                    <a:pt x="5287" y="927"/>
                    <a:pt x="5266" y="1047"/>
                  </a:cubicBezTo>
                  <a:lnTo>
                    <a:pt x="5266" y="1054"/>
                  </a:lnTo>
                  <a:cubicBezTo>
                    <a:pt x="5248" y="1203"/>
                    <a:pt x="5202" y="1344"/>
                    <a:pt x="5184" y="1397"/>
                  </a:cubicBezTo>
                  <a:lnTo>
                    <a:pt x="5195" y="1397"/>
                  </a:lnTo>
                  <a:cubicBezTo>
                    <a:pt x="5269" y="1397"/>
                    <a:pt x="5368" y="1221"/>
                    <a:pt x="5375" y="1174"/>
                  </a:cubicBezTo>
                  <a:lnTo>
                    <a:pt x="5375" y="1174"/>
                  </a:lnTo>
                  <a:cubicBezTo>
                    <a:pt x="5506" y="1255"/>
                    <a:pt x="5308" y="1510"/>
                    <a:pt x="5429" y="1577"/>
                  </a:cubicBezTo>
                  <a:lnTo>
                    <a:pt x="5357" y="1585"/>
                  </a:lnTo>
                  <a:cubicBezTo>
                    <a:pt x="5368" y="1624"/>
                    <a:pt x="5489" y="1662"/>
                    <a:pt x="5457" y="1683"/>
                  </a:cubicBezTo>
                  <a:cubicBezTo>
                    <a:pt x="5502" y="1662"/>
                    <a:pt x="5605" y="1595"/>
                    <a:pt x="5630" y="1542"/>
                  </a:cubicBezTo>
                  <a:lnTo>
                    <a:pt x="5630" y="1542"/>
                  </a:lnTo>
                  <a:cubicBezTo>
                    <a:pt x="5616" y="1606"/>
                    <a:pt x="5602" y="1683"/>
                    <a:pt x="5580" y="1751"/>
                  </a:cubicBezTo>
                  <a:cubicBezTo>
                    <a:pt x="5612" y="1709"/>
                    <a:pt x="5715" y="1609"/>
                    <a:pt x="5732" y="1588"/>
                  </a:cubicBezTo>
                  <a:lnTo>
                    <a:pt x="5732" y="1588"/>
                  </a:lnTo>
                  <a:cubicBezTo>
                    <a:pt x="5775" y="1624"/>
                    <a:pt x="5654" y="1786"/>
                    <a:pt x="5605" y="1793"/>
                  </a:cubicBezTo>
                  <a:cubicBezTo>
                    <a:pt x="5644" y="1789"/>
                    <a:pt x="5669" y="1789"/>
                    <a:pt x="5687" y="1789"/>
                  </a:cubicBezTo>
                  <a:lnTo>
                    <a:pt x="5729" y="1789"/>
                  </a:lnTo>
                  <a:cubicBezTo>
                    <a:pt x="5754" y="1789"/>
                    <a:pt x="5778" y="1786"/>
                    <a:pt x="5863" y="1768"/>
                  </a:cubicBezTo>
                  <a:lnTo>
                    <a:pt x="5863" y="1768"/>
                  </a:lnTo>
                  <a:cubicBezTo>
                    <a:pt x="5874" y="1793"/>
                    <a:pt x="5736" y="1885"/>
                    <a:pt x="5693" y="1885"/>
                  </a:cubicBezTo>
                  <a:lnTo>
                    <a:pt x="5690" y="1882"/>
                  </a:lnTo>
                  <a:lnTo>
                    <a:pt x="5690" y="1882"/>
                  </a:lnTo>
                  <a:cubicBezTo>
                    <a:pt x="5697" y="1963"/>
                    <a:pt x="5739" y="1984"/>
                    <a:pt x="5768" y="1995"/>
                  </a:cubicBezTo>
                  <a:cubicBezTo>
                    <a:pt x="5765" y="1903"/>
                    <a:pt x="5913" y="1797"/>
                    <a:pt x="6026" y="1715"/>
                  </a:cubicBezTo>
                  <a:lnTo>
                    <a:pt x="6029" y="1715"/>
                  </a:lnTo>
                  <a:cubicBezTo>
                    <a:pt x="6079" y="1676"/>
                    <a:pt x="6129" y="1645"/>
                    <a:pt x="6153" y="1613"/>
                  </a:cubicBezTo>
                  <a:lnTo>
                    <a:pt x="6153" y="1613"/>
                  </a:lnTo>
                  <a:cubicBezTo>
                    <a:pt x="6129" y="1670"/>
                    <a:pt x="6108" y="1719"/>
                    <a:pt x="6079" y="1776"/>
                  </a:cubicBezTo>
                  <a:lnTo>
                    <a:pt x="6075" y="1779"/>
                  </a:lnTo>
                  <a:cubicBezTo>
                    <a:pt x="6015" y="1895"/>
                    <a:pt x="5956" y="2023"/>
                    <a:pt x="5881" y="2136"/>
                  </a:cubicBezTo>
                  <a:cubicBezTo>
                    <a:pt x="5902" y="2107"/>
                    <a:pt x="6008" y="2019"/>
                    <a:pt x="6041" y="1988"/>
                  </a:cubicBezTo>
                  <a:lnTo>
                    <a:pt x="6041" y="1988"/>
                  </a:lnTo>
                  <a:cubicBezTo>
                    <a:pt x="5941" y="2101"/>
                    <a:pt x="6054" y="2306"/>
                    <a:pt x="6129" y="2419"/>
                  </a:cubicBezTo>
                  <a:cubicBezTo>
                    <a:pt x="6136" y="2409"/>
                    <a:pt x="6147" y="2401"/>
                    <a:pt x="6157" y="2401"/>
                  </a:cubicBezTo>
                  <a:cubicBezTo>
                    <a:pt x="6189" y="2401"/>
                    <a:pt x="6227" y="2437"/>
                    <a:pt x="6235" y="2476"/>
                  </a:cubicBezTo>
                  <a:cubicBezTo>
                    <a:pt x="6387" y="2507"/>
                    <a:pt x="6057" y="2674"/>
                    <a:pt x="6224" y="2698"/>
                  </a:cubicBezTo>
                  <a:cubicBezTo>
                    <a:pt x="6181" y="2631"/>
                    <a:pt x="6231" y="2592"/>
                    <a:pt x="6291" y="2568"/>
                  </a:cubicBezTo>
                  <a:lnTo>
                    <a:pt x="6291" y="2568"/>
                  </a:lnTo>
                  <a:cubicBezTo>
                    <a:pt x="6266" y="2656"/>
                    <a:pt x="6380" y="2776"/>
                    <a:pt x="6189" y="2804"/>
                  </a:cubicBezTo>
                  <a:cubicBezTo>
                    <a:pt x="6231" y="2826"/>
                    <a:pt x="6235" y="2858"/>
                    <a:pt x="6270" y="2858"/>
                  </a:cubicBezTo>
                  <a:cubicBezTo>
                    <a:pt x="6281" y="2858"/>
                    <a:pt x="6299" y="2854"/>
                    <a:pt x="6316" y="2847"/>
                  </a:cubicBezTo>
                  <a:lnTo>
                    <a:pt x="6316" y="2847"/>
                  </a:lnTo>
                  <a:lnTo>
                    <a:pt x="6256" y="3028"/>
                  </a:lnTo>
                  <a:cubicBezTo>
                    <a:pt x="6266" y="3020"/>
                    <a:pt x="6287" y="3010"/>
                    <a:pt x="6309" y="3010"/>
                  </a:cubicBezTo>
                  <a:cubicBezTo>
                    <a:pt x="6323" y="3010"/>
                    <a:pt x="6338" y="3016"/>
                    <a:pt x="6348" y="3031"/>
                  </a:cubicBezTo>
                  <a:cubicBezTo>
                    <a:pt x="6299" y="2956"/>
                    <a:pt x="6447" y="2815"/>
                    <a:pt x="6312" y="2808"/>
                  </a:cubicBezTo>
                  <a:cubicBezTo>
                    <a:pt x="6418" y="2762"/>
                    <a:pt x="6493" y="2783"/>
                    <a:pt x="6567" y="2709"/>
                  </a:cubicBezTo>
                  <a:lnTo>
                    <a:pt x="6567" y="2709"/>
                  </a:lnTo>
                  <a:cubicBezTo>
                    <a:pt x="6571" y="2910"/>
                    <a:pt x="6418" y="3056"/>
                    <a:pt x="6291" y="3194"/>
                  </a:cubicBezTo>
                  <a:lnTo>
                    <a:pt x="6401" y="3325"/>
                  </a:lnTo>
                  <a:lnTo>
                    <a:pt x="6355" y="3342"/>
                  </a:lnTo>
                  <a:lnTo>
                    <a:pt x="6493" y="3349"/>
                  </a:lnTo>
                  <a:cubicBezTo>
                    <a:pt x="6461" y="3370"/>
                    <a:pt x="6439" y="3388"/>
                    <a:pt x="6450" y="3392"/>
                  </a:cubicBezTo>
                  <a:cubicBezTo>
                    <a:pt x="6468" y="3392"/>
                    <a:pt x="6482" y="3388"/>
                    <a:pt x="6500" y="3374"/>
                  </a:cubicBezTo>
                  <a:lnTo>
                    <a:pt x="6500" y="3374"/>
                  </a:lnTo>
                  <a:cubicBezTo>
                    <a:pt x="6496" y="3395"/>
                    <a:pt x="6486" y="3406"/>
                    <a:pt x="6468" y="3420"/>
                  </a:cubicBezTo>
                  <a:lnTo>
                    <a:pt x="6472" y="3420"/>
                  </a:lnTo>
                  <a:cubicBezTo>
                    <a:pt x="6539" y="3416"/>
                    <a:pt x="6624" y="3385"/>
                    <a:pt x="6691" y="3338"/>
                  </a:cubicBezTo>
                  <a:cubicBezTo>
                    <a:pt x="6663" y="3325"/>
                    <a:pt x="6638" y="3321"/>
                    <a:pt x="6606" y="3303"/>
                  </a:cubicBezTo>
                  <a:cubicBezTo>
                    <a:pt x="6645" y="3279"/>
                    <a:pt x="6673" y="3253"/>
                    <a:pt x="6708" y="3253"/>
                  </a:cubicBezTo>
                  <a:lnTo>
                    <a:pt x="6723" y="3253"/>
                  </a:lnTo>
                  <a:cubicBezTo>
                    <a:pt x="6726" y="3253"/>
                    <a:pt x="6733" y="3250"/>
                    <a:pt x="6736" y="3250"/>
                  </a:cubicBezTo>
                  <a:cubicBezTo>
                    <a:pt x="6754" y="3250"/>
                    <a:pt x="6769" y="3258"/>
                    <a:pt x="6787" y="3268"/>
                  </a:cubicBezTo>
                  <a:cubicBezTo>
                    <a:pt x="6779" y="3275"/>
                    <a:pt x="6772" y="3289"/>
                    <a:pt x="6762" y="3296"/>
                  </a:cubicBezTo>
                  <a:cubicBezTo>
                    <a:pt x="6800" y="3271"/>
                    <a:pt x="6832" y="3253"/>
                    <a:pt x="6857" y="3253"/>
                  </a:cubicBezTo>
                  <a:cubicBezTo>
                    <a:pt x="6860" y="3253"/>
                    <a:pt x="6868" y="3253"/>
                    <a:pt x="6871" y="3258"/>
                  </a:cubicBezTo>
                  <a:cubicBezTo>
                    <a:pt x="6860" y="3310"/>
                    <a:pt x="6839" y="3353"/>
                    <a:pt x="6821" y="3406"/>
                  </a:cubicBezTo>
                  <a:cubicBezTo>
                    <a:pt x="6804" y="3392"/>
                    <a:pt x="6776" y="3374"/>
                    <a:pt x="6741" y="3359"/>
                  </a:cubicBezTo>
                  <a:lnTo>
                    <a:pt x="6736" y="3364"/>
                  </a:lnTo>
                  <a:lnTo>
                    <a:pt x="6733" y="3367"/>
                  </a:lnTo>
                  <a:cubicBezTo>
                    <a:pt x="6733" y="3359"/>
                    <a:pt x="6723" y="3356"/>
                    <a:pt x="6719" y="3349"/>
                  </a:cubicBezTo>
                  <a:lnTo>
                    <a:pt x="6712" y="3349"/>
                  </a:lnTo>
                  <a:cubicBezTo>
                    <a:pt x="6652" y="3423"/>
                    <a:pt x="6578" y="3494"/>
                    <a:pt x="6503" y="3494"/>
                  </a:cubicBezTo>
                  <a:cubicBezTo>
                    <a:pt x="6482" y="3494"/>
                    <a:pt x="6461" y="3491"/>
                    <a:pt x="6444" y="3477"/>
                  </a:cubicBezTo>
                  <a:lnTo>
                    <a:pt x="6444" y="3477"/>
                  </a:lnTo>
                  <a:lnTo>
                    <a:pt x="6524" y="3561"/>
                  </a:lnTo>
                  <a:cubicBezTo>
                    <a:pt x="6405" y="3678"/>
                    <a:pt x="6426" y="3661"/>
                    <a:pt x="6327" y="3784"/>
                  </a:cubicBezTo>
                  <a:lnTo>
                    <a:pt x="6333" y="3784"/>
                  </a:lnTo>
                  <a:cubicBezTo>
                    <a:pt x="6351" y="3784"/>
                    <a:pt x="6366" y="3780"/>
                    <a:pt x="6380" y="3777"/>
                  </a:cubicBezTo>
                  <a:cubicBezTo>
                    <a:pt x="6394" y="3774"/>
                    <a:pt x="6405" y="3770"/>
                    <a:pt x="6418" y="3770"/>
                  </a:cubicBezTo>
                  <a:cubicBezTo>
                    <a:pt x="6429" y="3770"/>
                    <a:pt x="6436" y="3774"/>
                    <a:pt x="6444" y="3777"/>
                  </a:cubicBezTo>
                  <a:cubicBezTo>
                    <a:pt x="6295" y="3869"/>
                    <a:pt x="6613" y="4025"/>
                    <a:pt x="6475" y="4032"/>
                  </a:cubicBezTo>
                  <a:cubicBezTo>
                    <a:pt x="6436" y="4110"/>
                    <a:pt x="6355" y="4056"/>
                    <a:pt x="6312" y="4099"/>
                  </a:cubicBezTo>
                  <a:lnTo>
                    <a:pt x="6330" y="4099"/>
                  </a:lnTo>
                  <a:cubicBezTo>
                    <a:pt x="6344" y="4099"/>
                    <a:pt x="6359" y="4102"/>
                    <a:pt x="6359" y="4110"/>
                  </a:cubicBezTo>
                  <a:lnTo>
                    <a:pt x="6259" y="4156"/>
                  </a:lnTo>
                  <a:cubicBezTo>
                    <a:pt x="6263" y="4159"/>
                    <a:pt x="6266" y="4159"/>
                    <a:pt x="6274" y="4159"/>
                  </a:cubicBezTo>
                  <a:cubicBezTo>
                    <a:pt x="6281" y="4159"/>
                    <a:pt x="6287" y="4156"/>
                    <a:pt x="6295" y="4152"/>
                  </a:cubicBezTo>
                  <a:cubicBezTo>
                    <a:pt x="6305" y="4149"/>
                    <a:pt x="6312" y="4144"/>
                    <a:pt x="6320" y="4144"/>
                  </a:cubicBezTo>
                  <a:cubicBezTo>
                    <a:pt x="6333" y="4144"/>
                    <a:pt x="6344" y="4152"/>
                    <a:pt x="6355" y="4180"/>
                  </a:cubicBezTo>
                  <a:cubicBezTo>
                    <a:pt x="6274" y="4276"/>
                    <a:pt x="6203" y="4322"/>
                    <a:pt x="6235" y="4420"/>
                  </a:cubicBezTo>
                  <a:cubicBezTo>
                    <a:pt x="6224" y="4446"/>
                    <a:pt x="6210" y="4456"/>
                    <a:pt x="6192" y="4456"/>
                  </a:cubicBezTo>
                  <a:cubicBezTo>
                    <a:pt x="6175" y="4456"/>
                    <a:pt x="6150" y="4442"/>
                    <a:pt x="6129" y="4425"/>
                  </a:cubicBezTo>
                  <a:cubicBezTo>
                    <a:pt x="6108" y="4410"/>
                    <a:pt x="6086" y="4396"/>
                    <a:pt x="6075" y="4396"/>
                  </a:cubicBezTo>
                  <a:cubicBezTo>
                    <a:pt x="6065" y="4396"/>
                    <a:pt x="6057" y="4403"/>
                    <a:pt x="6057" y="4425"/>
                  </a:cubicBezTo>
                  <a:cubicBezTo>
                    <a:pt x="6129" y="4456"/>
                    <a:pt x="6214" y="4495"/>
                    <a:pt x="6203" y="4565"/>
                  </a:cubicBezTo>
                  <a:cubicBezTo>
                    <a:pt x="6189" y="4569"/>
                    <a:pt x="6171" y="4569"/>
                    <a:pt x="6157" y="4569"/>
                  </a:cubicBezTo>
                  <a:lnTo>
                    <a:pt x="6132" y="4569"/>
                  </a:lnTo>
                  <a:cubicBezTo>
                    <a:pt x="6097" y="4569"/>
                    <a:pt x="6065" y="4573"/>
                    <a:pt x="6033" y="4601"/>
                  </a:cubicBezTo>
                  <a:lnTo>
                    <a:pt x="6153" y="4637"/>
                  </a:lnTo>
                  <a:cubicBezTo>
                    <a:pt x="6129" y="4689"/>
                    <a:pt x="6097" y="4717"/>
                    <a:pt x="6171" y="4753"/>
                  </a:cubicBezTo>
                  <a:cubicBezTo>
                    <a:pt x="6114" y="4778"/>
                    <a:pt x="6104" y="4802"/>
                    <a:pt x="6114" y="4834"/>
                  </a:cubicBezTo>
                  <a:cubicBezTo>
                    <a:pt x="6104" y="4841"/>
                    <a:pt x="6093" y="4841"/>
                    <a:pt x="6083" y="4841"/>
                  </a:cubicBezTo>
                  <a:cubicBezTo>
                    <a:pt x="6001" y="4841"/>
                    <a:pt x="5913" y="4683"/>
                    <a:pt x="5881" y="4658"/>
                  </a:cubicBezTo>
                  <a:lnTo>
                    <a:pt x="5881" y="4658"/>
                  </a:lnTo>
                  <a:cubicBezTo>
                    <a:pt x="5930" y="4760"/>
                    <a:pt x="5863" y="4789"/>
                    <a:pt x="5969" y="4887"/>
                  </a:cubicBezTo>
                  <a:lnTo>
                    <a:pt x="6033" y="4838"/>
                  </a:lnTo>
                  <a:cubicBezTo>
                    <a:pt x="6041" y="4859"/>
                    <a:pt x="6044" y="4874"/>
                    <a:pt x="6047" y="4884"/>
                  </a:cubicBezTo>
                  <a:cubicBezTo>
                    <a:pt x="6044" y="4863"/>
                    <a:pt x="6093" y="4852"/>
                    <a:pt x="6114" y="4841"/>
                  </a:cubicBezTo>
                  <a:lnTo>
                    <a:pt x="6114" y="4841"/>
                  </a:lnTo>
                  <a:cubicBezTo>
                    <a:pt x="6121" y="4874"/>
                    <a:pt x="6147" y="4902"/>
                    <a:pt x="6108" y="4902"/>
                  </a:cubicBezTo>
                  <a:cubicBezTo>
                    <a:pt x="6097" y="4902"/>
                    <a:pt x="6079" y="4902"/>
                    <a:pt x="6057" y="4895"/>
                  </a:cubicBezTo>
                  <a:cubicBezTo>
                    <a:pt x="6052" y="4895"/>
                    <a:pt x="6048" y="4892"/>
                    <a:pt x="6047" y="4887"/>
                  </a:cubicBezTo>
                  <a:lnTo>
                    <a:pt x="6047" y="4887"/>
                  </a:lnTo>
                  <a:cubicBezTo>
                    <a:pt x="6054" y="5017"/>
                    <a:pt x="5840" y="4899"/>
                    <a:pt x="6012" y="5068"/>
                  </a:cubicBezTo>
                  <a:cubicBezTo>
                    <a:pt x="6026" y="5036"/>
                    <a:pt x="6057" y="5011"/>
                    <a:pt x="6093" y="5011"/>
                  </a:cubicBezTo>
                  <a:cubicBezTo>
                    <a:pt x="6118" y="5011"/>
                    <a:pt x="6142" y="5022"/>
                    <a:pt x="6160" y="5047"/>
                  </a:cubicBezTo>
                  <a:cubicBezTo>
                    <a:pt x="6129" y="5065"/>
                    <a:pt x="6097" y="5075"/>
                    <a:pt x="6065" y="5093"/>
                  </a:cubicBezTo>
                  <a:cubicBezTo>
                    <a:pt x="6069" y="5096"/>
                    <a:pt x="6072" y="5096"/>
                    <a:pt x="6079" y="5096"/>
                  </a:cubicBezTo>
                  <a:cubicBezTo>
                    <a:pt x="6083" y="5096"/>
                    <a:pt x="6086" y="5096"/>
                    <a:pt x="6093" y="5093"/>
                  </a:cubicBezTo>
                  <a:cubicBezTo>
                    <a:pt x="6097" y="5089"/>
                    <a:pt x="6100" y="5089"/>
                    <a:pt x="6104" y="5089"/>
                  </a:cubicBezTo>
                  <a:cubicBezTo>
                    <a:pt x="6111" y="5089"/>
                    <a:pt x="6114" y="5093"/>
                    <a:pt x="6118" y="5114"/>
                  </a:cubicBezTo>
                  <a:cubicBezTo>
                    <a:pt x="6086" y="5114"/>
                    <a:pt x="6012" y="5125"/>
                    <a:pt x="5969" y="5125"/>
                  </a:cubicBezTo>
                  <a:cubicBezTo>
                    <a:pt x="5948" y="5160"/>
                    <a:pt x="5923" y="5192"/>
                    <a:pt x="5899" y="5223"/>
                  </a:cubicBezTo>
                  <a:cubicBezTo>
                    <a:pt x="5913" y="5223"/>
                    <a:pt x="5934" y="5238"/>
                    <a:pt x="5927" y="5255"/>
                  </a:cubicBezTo>
                  <a:lnTo>
                    <a:pt x="5824" y="5295"/>
                  </a:lnTo>
                  <a:cubicBezTo>
                    <a:pt x="5856" y="5295"/>
                    <a:pt x="5874" y="5337"/>
                    <a:pt x="5863" y="5379"/>
                  </a:cubicBezTo>
                  <a:cubicBezTo>
                    <a:pt x="5853" y="5411"/>
                    <a:pt x="5832" y="5422"/>
                    <a:pt x="5807" y="5422"/>
                  </a:cubicBezTo>
                  <a:cubicBezTo>
                    <a:pt x="5782" y="5422"/>
                    <a:pt x="5754" y="5411"/>
                    <a:pt x="5726" y="5401"/>
                  </a:cubicBezTo>
                  <a:cubicBezTo>
                    <a:pt x="5697" y="5393"/>
                    <a:pt x="5672" y="5383"/>
                    <a:pt x="5654" y="5383"/>
                  </a:cubicBezTo>
                  <a:cubicBezTo>
                    <a:pt x="5637" y="5383"/>
                    <a:pt x="5626" y="5393"/>
                    <a:pt x="5637" y="5432"/>
                  </a:cubicBezTo>
                  <a:cubicBezTo>
                    <a:pt x="5639" y="5427"/>
                    <a:pt x="5644" y="5427"/>
                    <a:pt x="5650" y="5427"/>
                  </a:cubicBezTo>
                  <a:cubicBezTo>
                    <a:pt x="5655" y="5427"/>
                    <a:pt x="5660" y="5427"/>
                    <a:pt x="5662" y="5422"/>
                  </a:cubicBezTo>
                  <a:lnTo>
                    <a:pt x="5669" y="5489"/>
                  </a:lnTo>
                  <a:cubicBezTo>
                    <a:pt x="5630" y="5460"/>
                    <a:pt x="5602" y="5450"/>
                    <a:pt x="5574" y="5450"/>
                  </a:cubicBezTo>
                  <a:cubicBezTo>
                    <a:pt x="5535" y="5450"/>
                    <a:pt x="5506" y="5474"/>
                    <a:pt x="5478" y="5499"/>
                  </a:cubicBezTo>
                  <a:cubicBezTo>
                    <a:pt x="5450" y="5528"/>
                    <a:pt x="5421" y="5549"/>
                    <a:pt x="5386" y="5549"/>
                  </a:cubicBezTo>
                  <a:cubicBezTo>
                    <a:pt x="5357" y="5549"/>
                    <a:pt x="5322" y="5535"/>
                    <a:pt x="5283" y="5499"/>
                  </a:cubicBezTo>
                  <a:lnTo>
                    <a:pt x="5283" y="5499"/>
                  </a:lnTo>
                  <a:cubicBezTo>
                    <a:pt x="5298" y="5559"/>
                    <a:pt x="5308" y="5570"/>
                    <a:pt x="5333" y="5570"/>
                  </a:cubicBezTo>
                  <a:cubicBezTo>
                    <a:pt x="5340" y="5570"/>
                    <a:pt x="5350" y="5566"/>
                    <a:pt x="5357" y="5566"/>
                  </a:cubicBezTo>
                  <a:lnTo>
                    <a:pt x="5393" y="5566"/>
                  </a:lnTo>
                  <a:cubicBezTo>
                    <a:pt x="5411" y="5566"/>
                    <a:pt x="5435" y="5566"/>
                    <a:pt x="5468" y="5574"/>
                  </a:cubicBezTo>
                  <a:lnTo>
                    <a:pt x="5471" y="5669"/>
                  </a:lnTo>
                  <a:cubicBezTo>
                    <a:pt x="5496" y="5665"/>
                    <a:pt x="5496" y="5634"/>
                    <a:pt x="5538" y="5626"/>
                  </a:cubicBezTo>
                  <a:lnTo>
                    <a:pt x="5538" y="5626"/>
                  </a:lnTo>
                  <a:cubicBezTo>
                    <a:pt x="5541" y="5711"/>
                    <a:pt x="5485" y="5729"/>
                    <a:pt x="5425" y="5729"/>
                  </a:cubicBezTo>
                  <a:cubicBezTo>
                    <a:pt x="5383" y="5729"/>
                    <a:pt x="5340" y="5722"/>
                    <a:pt x="5311" y="5715"/>
                  </a:cubicBezTo>
                  <a:lnTo>
                    <a:pt x="5311" y="5715"/>
                  </a:lnTo>
                  <a:cubicBezTo>
                    <a:pt x="5308" y="5765"/>
                    <a:pt x="5457" y="5842"/>
                    <a:pt x="5350" y="5871"/>
                  </a:cubicBezTo>
                  <a:cubicBezTo>
                    <a:pt x="5336" y="5874"/>
                    <a:pt x="5322" y="5878"/>
                    <a:pt x="5311" y="5878"/>
                  </a:cubicBezTo>
                  <a:cubicBezTo>
                    <a:pt x="5266" y="5878"/>
                    <a:pt x="5248" y="5842"/>
                    <a:pt x="5234" y="5807"/>
                  </a:cubicBezTo>
                  <a:cubicBezTo>
                    <a:pt x="5220" y="5772"/>
                    <a:pt x="5209" y="5736"/>
                    <a:pt x="5181" y="5736"/>
                  </a:cubicBezTo>
                  <a:cubicBezTo>
                    <a:pt x="5177" y="5736"/>
                    <a:pt x="5174" y="5740"/>
                    <a:pt x="5166" y="5740"/>
                  </a:cubicBezTo>
                  <a:lnTo>
                    <a:pt x="5202" y="5878"/>
                  </a:lnTo>
                  <a:lnTo>
                    <a:pt x="5188" y="5878"/>
                  </a:lnTo>
                  <a:cubicBezTo>
                    <a:pt x="5057" y="5878"/>
                    <a:pt x="5036" y="5980"/>
                    <a:pt x="4972" y="6047"/>
                  </a:cubicBezTo>
                  <a:lnTo>
                    <a:pt x="4969" y="6047"/>
                  </a:lnTo>
                  <a:cubicBezTo>
                    <a:pt x="4947" y="6047"/>
                    <a:pt x="4933" y="6037"/>
                    <a:pt x="4923" y="6033"/>
                  </a:cubicBezTo>
                  <a:cubicBezTo>
                    <a:pt x="4905" y="6065"/>
                    <a:pt x="4873" y="6072"/>
                    <a:pt x="4838" y="6072"/>
                  </a:cubicBezTo>
                  <a:cubicBezTo>
                    <a:pt x="4817" y="6072"/>
                    <a:pt x="4792" y="6069"/>
                    <a:pt x="4767" y="6065"/>
                  </a:cubicBezTo>
                  <a:cubicBezTo>
                    <a:pt x="4742" y="6062"/>
                    <a:pt x="4717" y="6058"/>
                    <a:pt x="4699" y="6058"/>
                  </a:cubicBezTo>
                  <a:cubicBezTo>
                    <a:pt x="4671" y="6058"/>
                    <a:pt x="4654" y="6065"/>
                    <a:pt x="4640" y="6083"/>
                  </a:cubicBezTo>
                  <a:cubicBezTo>
                    <a:pt x="4671" y="6097"/>
                    <a:pt x="4643" y="6171"/>
                    <a:pt x="4650" y="6203"/>
                  </a:cubicBezTo>
                  <a:lnTo>
                    <a:pt x="4502" y="6178"/>
                  </a:lnTo>
                  <a:lnTo>
                    <a:pt x="4502" y="6178"/>
                  </a:lnTo>
                  <a:cubicBezTo>
                    <a:pt x="4559" y="6189"/>
                    <a:pt x="4587" y="6256"/>
                    <a:pt x="4626" y="6316"/>
                  </a:cubicBezTo>
                  <a:cubicBezTo>
                    <a:pt x="4615" y="6320"/>
                    <a:pt x="4608" y="6320"/>
                    <a:pt x="4601" y="6320"/>
                  </a:cubicBezTo>
                  <a:cubicBezTo>
                    <a:pt x="4587" y="6320"/>
                    <a:pt x="4572" y="6316"/>
                    <a:pt x="4562" y="6313"/>
                  </a:cubicBezTo>
                  <a:cubicBezTo>
                    <a:pt x="4548" y="6309"/>
                    <a:pt x="4537" y="6302"/>
                    <a:pt x="4523" y="6302"/>
                  </a:cubicBezTo>
                  <a:cubicBezTo>
                    <a:pt x="4544" y="6323"/>
                    <a:pt x="4572" y="6344"/>
                    <a:pt x="4555" y="6377"/>
                  </a:cubicBezTo>
                  <a:cubicBezTo>
                    <a:pt x="4502" y="6359"/>
                    <a:pt x="4438" y="6330"/>
                    <a:pt x="4389" y="6305"/>
                  </a:cubicBezTo>
                  <a:cubicBezTo>
                    <a:pt x="4389" y="6292"/>
                    <a:pt x="4399" y="6284"/>
                    <a:pt x="4410" y="6274"/>
                  </a:cubicBezTo>
                  <a:lnTo>
                    <a:pt x="4410" y="6274"/>
                  </a:lnTo>
                  <a:cubicBezTo>
                    <a:pt x="4374" y="6281"/>
                    <a:pt x="4296" y="6260"/>
                    <a:pt x="4268" y="6330"/>
                  </a:cubicBezTo>
                  <a:cubicBezTo>
                    <a:pt x="4272" y="6355"/>
                    <a:pt x="4301" y="6377"/>
                    <a:pt x="4318" y="6405"/>
                  </a:cubicBezTo>
                  <a:cubicBezTo>
                    <a:pt x="4322" y="6369"/>
                    <a:pt x="4332" y="6359"/>
                    <a:pt x="4343" y="6359"/>
                  </a:cubicBezTo>
                  <a:cubicBezTo>
                    <a:pt x="4364" y="6359"/>
                    <a:pt x="4389" y="6394"/>
                    <a:pt x="4413" y="6422"/>
                  </a:cubicBezTo>
                  <a:cubicBezTo>
                    <a:pt x="4311" y="6436"/>
                    <a:pt x="4392" y="6451"/>
                    <a:pt x="4360" y="6511"/>
                  </a:cubicBezTo>
                  <a:cubicBezTo>
                    <a:pt x="4353" y="6511"/>
                    <a:pt x="4346" y="6514"/>
                    <a:pt x="4339" y="6514"/>
                  </a:cubicBezTo>
                  <a:cubicBezTo>
                    <a:pt x="4275" y="6514"/>
                    <a:pt x="4237" y="6436"/>
                    <a:pt x="4240" y="6380"/>
                  </a:cubicBezTo>
                  <a:lnTo>
                    <a:pt x="4240" y="6380"/>
                  </a:lnTo>
                  <a:cubicBezTo>
                    <a:pt x="4205" y="6405"/>
                    <a:pt x="4180" y="6422"/>
                    <a:pt x="4152" y="6422"/>
                  </a:cubicBezTo>
                  <a:cubicBezTo>
                    <a:pt x="4127" y="6422"/>
                    <a:pt x="4099" y="6408"/>
                    <a:pt x="4060" y="6383"/>
                  </a:cubicBezTo>
                  <a:lnTo>
                    <a:pt x="4060" y="6383"/>
                  </a:lnTo>
                  <a:lnTo>
                    <a:pt x="4095" y="6483"/>
                  </a:lnTo>
                  <a:lnTo>
                    <a:pt x="4014" y="6465"/>
                  </a:lnTo>
                  <a:lnTo>
                    <a:pt x="4095" y="6574"/>
                  </a:lnTo>
                  <a:cubicBezTo>
                    <a:pt x="4074" y="6589"/>
                    <a:pt x="4060" y="6596"/>
                    <a:pt x="4049" y="6596"/>
                  </a:cubicBezTo>
                  <a:cubicBezTo>
                    <a:pt x="4021" y="6596"/>
                    <a:pt x="4010" y="6563"/>
                    <a:pt x="3999" y="6532"/>
                  </a:cubicBezTo>
                  <a:cubicBezTo>
                    <a:pt x="3989" y="6500"/>
                    <a:pt x="3975" y="6468"/>
                    <a:pt x="3940" y="6468"/>
                  </a:cubicBezTo>
                  <a:cubicBezTo>
                    <a:pt x="3929" y="6468"/>
                    <a:pt x="3914" y="6472"/>
                    <a:pt x="3897" y="6483"/>
                  </a:cubicBezTo>
                  <a:lnTo>
                    <a:pt x="3904" y="6571"/>
                  </a:lnTo>
                  <a:cubicBezTo>
                    <a:pt x="3858" y="6553"/>
                    <a:pt x="3826" y="6465"/>
                    <a:pt x="3798" y="6465"/>
                  </a:cubicBezTo>
                  <a:cubicBezTo>
                    <a:pt x="3787" y="6465"/>
                    <a:pt x="3777" y="6475"/>
                    <a:pt x="3770" y="6507"/>
                  </a:cubicBezTo>
                  <a:cubicBezTo>
                    <a:pt x="3710" y="6457"/>
                    <a:pt x="3851" y="6369"/>
                    <a:pt x="3723" y="6369"/>
                  </a:cubicBezTo>
                  <a:cubicBezTo>
                    <a:pt x="3702" y="6411"/>
                    <a:pt x="3650" y="6451"/>
                    <a:pt x="3614" y="6465"/>
                  </a:cubicBezTo>
                  <a:cubicBezTo>
                    <a:pt x="3575" y="6429"/>
                    <a:pt x="3628" y="6377"/>
                    <a:pt x="3660" y="6369"/>
                  </a:cubicBezTo>
                  <a:cubicBezTo>
                    <a:pt x="3650" y="6369"/>
                    <a:pt x="3643" y="6366"/>
                    <a:pt x="3635" y="6366"/>
                  </a:cubicBezTo>
                  <a:cubicBezTo>
                    <a:pt x="3572" y="6366"/>
                    <a:pt x="3544" y="6422"/>
                    <a:pt x="3519" y="6475"/>
                  </a:cubicBezTo>
                  <a:cubicBezTo>
                    <a:pt x="3494" y="6529"/>
                    <a:pt x="3473" y="6585"/>
                    <a:pt x="3423" y="6585"/>
                  </a:cubicBezTo>
                  <a:cubicBezTo>
                    <a:pt x="3405" y="6585"/>
                    <a:pt x="3381" y="6574"/>
                    <a:pt x="3353" y="6557"/>
                  </a:cubicBezTo>
                  <a:cubicBezTo>
                    <a:pt x="3423" y="6493"/>
                    <a:pt x="3317" y="6383"/>
                    <a:pt x="3459" y="6383"/>
                  </a:cubicBezTo>
                  <a:lnTo>
                    <a:pt x="3462" y="6383"/>
                  </a:lnTo>
                  <a:cubicBezTo>
                    <a:pt x="3455" y="6380"/>
                    <a:pt x="3448" y="6377"/>
                    <a:pt x="3437" y="6377"/>
                  </a:cubicBezTo>
                  <a:cubicBezTo>
                    <a:pt x="3420" y="6377"/>
                    <a:pt x="3395" y="6390"/>
                    <a:pt x="3370" y="6408"/>
                  </a:cubicBezTo>
                  <a:cubicBezTo>
                    <a:pt x="3349" y="6422"/>
                    <a:pt x="3325" y="6436"/>
                    <a:pt x="3299" y="6436"/>
                  </a:cubicBezTo>
                  <a:cubicBezTo>
                    <a:pt x="3282" y="6436"/>
                    <a:pt x="3264" y="6426"/>
                    <a:pt x="3250" y="6398"/>
                  </a:cubicBezTo>
                  <a:lnTo>
                    <a:pt x="3250" y="6398"/>
                  </a:lnTo>
                  <a:lnTo>
                    <a:pt x="3285" y="6521"/>
                  </a:lnTo>
                  <a:cubicBezTo>
                    <a:pt x="3257" y="6521"/>
                    <a:pt x="3229" y="6475"/>
                    <a:pt x="3218" y="6457"/>
                  </a:cubicBezTo>
                  <a:lnTo>
                    <a:pt x="3214" y="6550"/>
                  </a:lnTo>
                  <a:cubicBezTo>
                    <a:pt x="3190" y="6493"/>
                    <a:pt x="3162" y="6479"/>
                    <a:pt x="3129" y="6479"/>
                  </a:cubicBezTo>
                  <a:cubicBezTo>
                    <a:pt x="3119" y="6479"/>
                    <a:pt x="3112" y="6483"/>
                    <a:pt x="3101" y="6483"/>
                  </a:cubicBezTo>
                  <a:cubicBezTo>
                    <a:pt x="3091" y="6486"/>
                    <a:pt x="3080" y="6486"/>
                    <a:pt x="3073" y="6486"/>
                  </a:cubicBezTo>
                  <a:cubicBezTo>
                    <a:pt x="3044" y="6486"/>
                    <a:pt x="3020" y="6472"/>
                    <a:pt x="3013" y="6383"/>
                  </a:cubicBezTo>
                  <a:lnTo>
                    <a:pt x="3013" y="6383"/>
                  </a:lnTo>
                  <a:cubicBezTo>
                    <a:pt x="3016" y="6433"/>
                    <a:pt x="3010" y="6451"/>
                    <a:pt x="2999" y="6451"/>
                  </a:cubicBezTo>
                  <a:cubicBezTo>
                    <a:pt x="2992" y="6451"/>
                    <a:pt x="2977" y="6436"/>
                    <a:pt x="2964" y="6422"/>
                  </a:cubicBezTo>
                  <a:cubicBezTo>
                    <a:pt x="2949" y="6411"/>
                    <a:pt x="2935" y="6398"/>
                    <a:pt x="2917" y="6398"/>
                  </a:cubicBezTo>
                  <a:cubicBezTo>
                    <a:pt x="2910" y="6398"/>
                    <a:pt x="2904" y="6401"/>
                    <a:pt x="2896" y="6408"/>
                  </a:cubicBezTo>
                  <a:cubicBezTo>
                    <a:pt x="2943" y="6539"/>
                    <a:pt x="3112" y="6454"/>
                    <a:pt x="3098" y="6606"/>
                  </a:cubicBezTo>
                  <a:cubicBezTo>
                    <a:pt x="3091" y="6613"/>
                    <a:pt x="3080" y="6617"/>
                    <a:pt x="3073" y="6617"/>
                  </a:cubicBezTo>
                  <a:cubicBezTo>
                    <a:pt x="3062" y="6617"/>
                    <a:pt x="3052" y="6610"/>
                    <a:pt x="3041" y="6602"/>
                  </a:cubicBezTo>
                  <a:cubicBezTo>
                    <a:pt x="3031" y="6596"/>
                    <a:pt x="3020" y="6589"/>
                    <a:pt x="3010" y="6589"/>
                  </a:cubicBezTo>
                  <a:cubicBezTo>
                    <a:pt x="3002" y="6589"/>
                    <a:pt x="2995" y="6592"/>
                    <a:pt x="2988" y="6596"/>
                  </a:cubicBezTo>
                  <a:cubicBezTo>
                    <a:pt x="3010" y="6620"/>
                    <a:pt x="3038" y="6669"/>
                    <a:pt x="3041" y="6702"/>
                  </a:cubicBezTo>
                  <a:cubicBezTo>
                    <a:pt x="3023" y="6709"/>
                    <a:pt x="3010" y="6712"/>
                    <a:pt x="2992" y="6712"/>
                  </a:cubicBezTo>
                  <a:cubicBezTo>
                    <a:pt x="2893" y="6712"/>
                    <a:pt x="2861" y="6560"/>
                    <a:pt x="2804" y="6514"/>
                  </a:cubicBezTo>
                  <a:lnTo>
                    <a:pt x="2804" y="6514"/>
                  </a:lnTo>
                  <a:lnTo>
                    <a:pt x="2928" y="6578"/>
                  </a:lnTo>
                  <a:cubicBezTo>
                    <a:pt x="2953" y="6433"/>
                    <a:pt x="2875" y="6539"/>
                    <a:pt x="2865" y="6419"/>
                  </a:cubicBezTo>
                  <a:cubicBezTo>
                    <a:pt x="2847" y="6433"/>
                    <a:pt x="2832" y="6440"/>
                    <a:pt x="2822" y="6440"/>
                  </a:cubicBezTo>
                  <a:cubicBezTo>
                    <a:pt x="2801" y="6440"/>
                    <a:pt x="2786" y="6422"/>
                    <a:pt x="2776" y="6408"/>
                  </a:cubicBezTo>
                  <a:cubicBezTo>
                    <a:pt x="2762" y="6394"/>
                    <a:pt x="2747" y="6380"/>
                    <a:pt x="2730" y="6380"/>
                  </a:cubicBezTo>
                  <a:cubicBezTo>
                    <a:pt x="2723" y="6380"/>
                    <a:pt x="2716" y="6380"/>
                    <a:pt x="2709" y="6383"/>
                  </a:cubicBezTo>
                  <a:cubicBezTo>
                    <a:pt x="2719" y="6383"/>
                    <a:pt x="2723" y="6401"/>
                    <a:pt x="2734" y="6405"/>
                  </a:cubicBezTo>
                  <a:cubicBezTo>
                    <a:pt x="2719" y="6401"/>
                    <a:pt x="2709" y="6398"/>
                    <a:pt x="2695" y="6398"/>
                  </a:cubicBezTo>
                  <a:cubicBezTo>
                    <a:pt x="2641" y="6398"/>
                    <a:pt x="2589" y="6436"/>
                    <a:pt x="2543" y="6475"/>
                  </a:cubicBezTo>
                  <a:cubicBezTo>
                    <a:pt x="2497" y="6514"/>
                    <a:pt x="2458" y="6553"/>
                    <a:pt x="2429" y="6553"/>
                  </a:cubicBezTo>
                  <a:cubicBezTo>
                    <a:pt x="2426" y="6553"/>
                    <a:pt x="2422" y="6550"/>
                    <a:pt x="2419" y="6550"/>
                  </a:cubicBezTo>
                  <a:cubicBezTo>
                    <a:pt x="2355" y="6539"/>
                    <a:pt x="2295" y="6426"/>
                    <a:pt x="2352" y="6387"/>
                  </a:cubicBezTo>
                  <a:cubicBezTo>
                    <a:pt x="2348" y="6377"/>
                    <a:pt x="2352" y="6372"/>
                    <a:pt x="2355" y="6372"/>
                  </a:cubicBezTo>
                  <a:cubicBezTo>
                    <a:pt x="2362" y="6372"/>
                    <a:pt x="2376" y="6380"/>
                    <a:pt x="2394" y="6387"/>
                  </a:cubicBezTo>
                  <a:cubicBezTo>
                    <a:pt x="2412" y="6394"/>
                    <a:pt x="2429" y="6401"/>
                    <a:pt x="2450" y="6401"/>
                  </a:cubicBezTo>
                  <a:cubicBezTo>
                    <a:pt x="2483" y="6401"/>
                    <a:pt x="2511" y="6380"/>
                    <a:pt x="2511" y="6299"/>
                  </a:cubicBezTo>
                  <a:lnTo>
                    <a:pt x="2511" y="6299"/>
                  </a:lnTo>
                  <a:cubicBezTo>
                    <a:pt x="2476" y="6330"/>
                    <a:pt x="2450" y="6344"/>
                    <a:pt x="2429" y="6344"/>
                  </a:cubicBezTo>
                  <a:cubicBezTo>
                    <a:pt x="2398" y="6344"/>
                    <a:pt x="2376" y="6309"/>
                    <a:pt x="2352" y="6271"/>
                  </a:cubicBezTo>
                  <a:cubicBezTo>
                    <a:pt x="2323" y="6235"/>
                    <a:pt x="2288" y="6199"/>
                    <a:pt x="2225" y="6199"/>
                  </a:cubicBezTo>
                  <a:cubicBezTo>
                    <a:pt x="2210" y="6199"/>
                    <a:pt x="2200" y="6199"/>
                    <a:pt x="2186" y="6203"/>
                  </a:cubicBezTo>
                  <a:cubicBezTo>
                    <a:pt x="2207" y="6313"/>
                    <a:pt x="2079" y="6292"/>
                    <a:pt x="2107" y="6380"/>
                  </a:cubicBezTo>
                  <a:cubicBezTo>
                    <a:pt x="2040" y="6323"/>
                    <a:pt x="2051" y="6284"/>
                    <a:pt x="2055" y="6217"/>
                  </a:cubicBezTo>
                  <a:lnTo>
                    <a:pt x="2055" y="6217"/>
                  </a:lnTo>
                  <a:lnTo>
                    <a:pt x="1998" y="6260"/>
                  </a:lnTo>
                  <a:cubicBezTo>
                    <a:pt x="1995" y="6069"/>
                    <a:pt x="2047" y="6132"/>
                    <a:pt x="1967" y="5984"/>
                  </a:cubicBezTo>
                  <a:cubicBezTo>
                    <a:pt x="1967" y="6041"/>
                    <a:pt x="1853" y="6019"/>
                    <a:pt x="1856" y="6072"/>
                  </a:cubicBezTo>
                  <a:cubicBezTo>
                    <a:pt x="1818" y="6051"/>
                    <a:pt x="1797" y="6008"/>
                    <a:pt x="1789" y="5966"/>
                  </a:cubicBezTo>
                  <a:cubicBezTo>
                    <a:pt x="1691" y="5825"/>
                    <a:pt x="1623" y="5941"/>
                    <a:pt x="1567" y="5778"/>
                  </a:cubicBezTo>
                  <a:lnTo>
                    <a:pt x="1602" y="5761"/>
                  </a:lnTo>
                  <a:cubicBezTo>
                    <a:pt x="1552" y="5545"/>
                    <a:pt x="1333" y="5404"/>
                    <a:pt x="1277" y="5202"/>
                  </a:cubicBezTo>
                  <a:lnTo>
                    <a:pt x="1277" y="5202"/>
                  </a:lnTo>
                  <a:lnTo>
                    <a:pt x="1330" y="5234"/>
                  </a:lnTo>
                  <a:cubicBezTo>
                    <a:pt x="1316" y="5202"/>
                    <a:pt x="1319" y="5096"/>
                    <a:pt x="1237" y="5082"/>
                  </a:cubicBezTo>
                  <a:lnTo>
                    <a:pt x="1237" y="5082"/>
                  </a:lnTo>
                  <a:cubicBezTo>
                    <a:pt x="1237" y="5093"/>
                    <a:pt x="1234" y="5117"/>
                    <a:pt x="1249" y="5128"/>
                  </a:cubicBezTo>
                  <a:cubicBezTo>
                    <a:pt x="1227" y="5142"/>
                    <a:pt x="1195" y="5149"/>
                    <a:pt x="1164" y="5149"/>
                  </a:cubicBezTo>
                  <a:cubicBezTo>
                    <a:pt x="1139" y="5149"/>
                    <a:pt x="1114" y="5142"/>
                    <a:pt x="1100" y="5128"/>
                  </a:cubicBezTo>
                  <a:lnTo>
                    <a:pt x="1153" y="5078"/>
                  </a:lnTo>
                  <a:lnTo>
                    <a:pt x="1092" y="5082"/>
                  </a:lnTo>
                  <a:lnTo>
                    <a:pt x="1092" y="5082"/>
                  </a:lnTo>
                  <a:cubicBezTo>
                    <a:pt x="1061" y="5014"/>
                    <a:pt x="1198" y="5053"/>
                    <a:pt x="1160" y="4986"/>
                  </a:cubicBezTo>
                  <a:lnTo>
                    <a:pt x="1160" y="4986"/>
                  </a:lnTo>
                  <a:cubicBezTo>
                    <a:pt x="1146" y="4990"/>
                    <a:pt x="1131" y="4993"/>
                    <a:pt x="1118" y="4993"/>
                  </a:cubicBezTo>
                  <a:cubicBezTo>
                    <a:pt x="1050" y="4993"/>
                    <a:pt x="1012" y="4934"/>
                    <a:pt x="976" y="4874"/>
                  </a:cubicBezTo>
                  <a:cubicBezTo>
                    <a:pt x="948" y="4795"/>
                    <a:pt x="909" y="4717"/>
                    <a:pt x="817" y="4717"/>
                  </a:cubicBezTo>
                  <a:lnTo>
                    <a:pt x="813" y="4717"/>
                  </a:lnTo>
                  <a:cubicBezTo>
                    <a:pt x="838" y="4696"/>
                    <a:pt x="856" y="4689"/>
                    <a:pt x="870" y="4689"/>
                  </a:cubicBezTo>
                  <a:cubicBezTo>
                    <a:pt x="891" y="4689"/>
                    <a:pt x="901" y="4707"/>
                    <a:pt x="909" y="4728"/>
                  </a:cubicBezTo>
                  <a:cubicBezTo>
                    <a:pt x="919" y="4746"/>
                    <a:pt x="930" y="4767"/>
                    <a:pt x="948" y="4767"/>
                  </a:cubicBezTo>
                  <a:cubicBezTo>
                    <a:pt x="958" y="4767"/>
                    <a:pt x="976" y="4760"/>
                    <a:pt x="997" y="4739"/>
                  </a:cubicBezTo>
                  <a:cubicBezTo>
                    <a:pt x="962" y="4728"/>
                    <a:pt x="930" y="4728"/>
                    <a:pt x="906" y="4686"/>
                  </a:cubicBezTo>
                  <a:lnTo>
                    <a:pt x="994" y="4668"/>
                  </a:lnTo>
                  <a:cubicBezTo>
                    <a:pt x="877" y="4481"/>
                    <a:pt x="774" y="4407"/>
                    <a:pt x="767" y="4205"/>
                  </a:cubicBezTo>
                  <a:lnTo>
                    <a:pt x="746" y="4216"/>
                  </a:lnTo>
                  <a:cubicBezTo>
                    <a:pt x="697" y="4152"/>
                    <a:pt x="710" y="4106"/>
                    <a:pt x="785" y="4067"/>
                  </a:cubicBezTo>
                  <a:cubicBezTo>
                    <a:pt x="782" y="4064"/>
                    <a:pt x="774" y="4064"/>
                    <a:pt x="771" y="4064"/>
                  </a:cubicBezTo>
                  <a:cubicBezTo>
                    <a:pt x="757" y="4064"/>
                    <a:pt x="746" y="4071"/>
                    <a:pt x="736" y="4077"/>
                  </a:cubicBezTo>
                  <a:cubicBezTo>
                    <a:pt x="725" y="4085"/>
                    <a:pt x="715" y="4092"/>
                    <a:pt x="704" y="4092"/>
                  </a:cubicBezTo>
                  <a:cubicBezTo>
                    <a:pt x="697" y="4092"/>
                    <a:pt x="689" y="4088"/>
                    <a:pt x="682" y="4085"/>
                  </a:cubicBezTo>
                  <a:cubicBezTo>
                    <a:pt x="905" y="3940"/>
                    <a:pt x="487" y="3838"/>
                    <a:pt x="659" y="3742"/>
                  </a:cubicBezTo>
                  <a:lnTo>
                    <a:pt x="659" y="3742"/>
                  </a:lnTo>
                  <a:cubicBezTo>
                    <a:pt x="653" y="3746"/>
                    <a:pt x="643" y="3746"/>
                    <a:pt x="637" y="3746"/>
                  </a:cubicBezTo>
                  <a:cubicBezTo>
                    <a:pt x="562" y="3746"/>
                    <a:pt x="491" y="3710"/>
                    <a:pt x="424" y="3678"/>
                  </a:cubicBezTo>
                  <a:lnTo>
                    <a:pt x="418" y="3678"/>
                  </a:lnTo>
                  <a:cubicBezTo>
                    <a:pt x="354" y="3650"/>
                    <a:pt x="297" y="3622"/>
                    <a:pt x="244" y="3622"/>
                  </a:cubicBezTo>
                  <a:cubicBezTo>
                    <a:pt x="219" y="3622"/>
                    <a:pt x="194" y="3628"/>
                    <a:pt x="173" y="3643"/>
                  </a:cubicBezTo>
                  <a:lnTo>
                    <a:pt x="188" y="3583"/>
                  </a:lnTo>
                  <a:lnTo>
                    <a:pt x="188" y="3583"/>
                  </a:lnTo>
                  <a:cubicBezTo>
                    <a:pt x="74" y="3597"/>
                    <a:pt x="188" y="3774"/>
                    <a:pt x="60" y="3816"/>
                  </a:cubicBezTo>
                  <a:cubicBezTo>
                    <a:pt x="102" y="3882"/>
                    <a:pt x="144" y="3945"/>
                    <a:pt x="192" y="4007"/>
                  </a:cubicBezTo>
                  <a:lnTo>
                    <a:pt x="192" y="4007"/>
                  </a:lnTo>
                  <a:cubicBezTo>
                    <a:pt x="191" y="4007"/>
                    <a:pt x="189" y="4007"/>
                    <a:pt x="188" y="4007"/>
                  </a:cubicBezTo>
                  <a:cubicBezTo>
                    <a:pt x="173" y="4007"/>
                    <a:pt x="155" y="4014"/>
                    <a:pt x="138" y="4017"/>
                  </a:cubicBezTo>
                  <a:cubicBezTo>
                    <a:pt x="124" y="4021"/>
                    <a:pt x="106" y="4028"/>
                    <a:pt x="95" y="4028"/>
                  </a:cubicBezTo>
                  <a:cubicBezTo>
                    <a:pt x="82" y="4028"/>
                    <a:pt x="74" y="4021"/>
                    <a:pt x="67" y="4010"/>
                  </a:cubicBezTo>
                  <a:lnTo>
                    <a:pt x="67" y="4010"/>
                  </a:lnTo>
                  <a:cubicBezTo>
                    <a:pt x="70" y="4046"/>
                    <a:pt x="70" y="4077"/>
                    <a:pt x="49" y="4077"/>
                  </a:cubicBezTo>
                  <a:cubicBezTo>
                    <a:pt x="39" y="4077"/>
                    <a:pt x="21" y="4067"/>
                    <a:pt x="0" y="4046"/>
                  </a:cubicBezTo>
                  <a:lnTo>
                    <a:pt x="0" y="4046"/>
                  </a:lnTo>
                  <a:cubicBezTo>
                    <a:pt x="82" y="4166"/>
                    <a:pt x="138" y="4276"/>
                    <a:pt x="184" y="4392"/>
                  </a:cubicBezTo>
                  <a:cubicBezTo>
                    <a:pt x="212" y="4516"/>
                    <a:pt x="248" y="4626"/>
                    <a:pt x="269" y="4750"/>
                  </a:cubicBezTo>
                  <a:cubicBezTo>
                    <a:pt x="328" y="4983"/>
                    <a:pt x="396" y="5227"/>
                    <a:pt x="583" y="5393"/>
                  </a:cubicBezTo>
                  <a:cubicBezTo>
                    <a:pt x="583" y="5425"/>
                    <a:pt x="541" y="5432"/>
                    <a:pt x="509" y="5432"/>
                  </a:cubicBezTo>
                  <a:cubicBezTo>
                    <a:pt x="647" y="5457"/>
                    <a:pt x="498" y="5535"/>
                    <a:pt x="513" y="5587"/>
                  </a:cubicBezTo>
                  <a:cubicBezTo>
                    <a:pt x="580" y="5602"/>
                    <a:pt x="651" y="5605"/>
                    <a:pt x="721" y="5609"/>
                  </a:cubicBezTo>
                  <a:cubicBezTo>
                    <a:pt x="707" y="5680"/>
                    <a:pt x="640" y="5669"/>
                    <a:pt x="615" y="5690"/>
                  </a:cubicBezTo>
                  <a:cubicBezTo>
                    <a:pt x="728" y="5923"/>
                    <a:pt x="1012" y="6002"/>
                    <a:pt x="1075" y="6210"/>
                  </a:cubicBezTo>
                  <a:cubicBezTo>
                    <a:pt x="1139" y="6210"/>
                    <a:pt x="1153" y="6136"/>
                    <a:pt x="1195" y="6136"/>
                  </a:cubicBezTo>
                  <a:cubicBezTo>
                    <a:pt x="1206" y="6136"/>
                    <a:pt x="1216" y="6139"/>
                    <a:pt x="1227" y="6147"/>
                  </a:cubicBezTo>
                  <a:cubicBezTo>
                    <a:pt x="1033" y="6189"/>
                    <a:pt x="1312" y="6348"/>
                    <a:pt x="1227" y="6398"/>
                  </a:cubicBezTo>
                  <a:cubicBezTo>
                    <a:pt x="1249" y="6390"/>
                    <a:pt x="1270" y="6387"/>
                    <a:pt x="1288" y="6387"/>
                  </a:cubicBezTo>
                  <a:cubicBezTo>
                    <a:pt x="1326" y="6387"/>
                    <a:pt x="1361" y="6401"/>
                    <a:pt x="1394" y="6415"/>
                  </a:cubicBezTo>
                  <a:cubicBezTo>
                    <a:pt x="1425" y="6429"/>
                    <a:pt x="1453" y="6444"/>
                    <a:pt x="1482" y="6444"/>
                  </a:cubicBezTo>
                  <a:cubicBezTo>
                    <a:pt x="1517" y="6444"/>
                    <a:pt x="1552" y="6422"/>
                    <a:pt x="1595" y="6348"/>
                  </a:cubicBezTo>
                  <a:lnTo>
                    <a:pt x="1595" y="6348"/>
                  </a:lnTo>
                  <a:cubicBezTo>
                    <a:pt x="1676" y="6394"/>
                    <a:pt x="1598" y="6472"/>
                    <a:pt x="1567" y="6475"/>
                  </a:cubicBezTo>
                  <a:cubicBezTo>
                    <a:pt x="1658" y="6546"/>
                    <a:pt x="1722" y="6596"/>
                    <a:pt x="1768" y="6702"/>
                  </a:cubicBezTo>
                  <a:lnTo>
                    <a:pt x="1776" y="6702"/>
                  </a:lnTo>
                  <a:cubicBezTo>
                    <a:pt x="1821" y="6702"/>
                    <a:pt x="1916" y="6780"/>
                    <a:pt x="2034" y="6839"/>
                  </a:cubicBezTo>
                  <a:cubicBezTo>
                    <a:pt x="2111" y="6875"/>
                    <a:pt x="2196" y="6903"/>
                    <a:pt x="2267" y="6903"/>
                  </a:cubicBezTo>
                  <a:cubicBezTo>
                    <a:pt x="2306" y="6903"/>
                    <a:pt x="2337" y="6896"/>
                    <a:pt x="2362" y="6875"/>
                  </a:cubicBezTo>
                  <a:lnTo>
                    <a:pt x="2362" y="6875"/>
                  </a:lnTo>
                  <a:cubicBezTo>
                    <a:pt x="2267" y="6956"/>
                    <a:pt x="2355" y="6932"/>
                    <a:pt x="2398" y="6999"/>
                  </a:cubicBezTo>
                  <a:lnTo>
                    <a:pt x="2302" y="7080"/>
                  </a:lnTo>
                  <a:lnTo>
                    <a:pt x="2455" y="7115"/>
                  </a:lnTo>
                  <a:cubicBezTo>
                    <a:pt x="2465" y="7129"/>
                    <a:pt x="2472" y="7133"/>
                    <a:pt x="2479" y="7133"/>
                  </a:cubicBezTo>
                  <a:cubicBezTo>
                    <a:pt x="2486" y="7133"/>
                    <a:pt x="2489" y="7129"/>
                    <a:pt x="2489" y="7126"/>
                  </a:cubicBezTo>
                  <a:lnTo>
                    <a:pt x="2497" y="7126"/>
                  </a:lnTo>
                  <a:cubicBezTo>
                    <a:pt x="2518" y="7126"/>
                    <a:pt x="2511" y="7066"/>
                    <a:pt x="2574" y="7059"/>
                  </a:cubicBezTo>
                  <a:cubicBezTo>
                    <a:pt x="2674" y="7087"/>
                    <a:pt x="2667" y="7144"/>
                    <a:pt x="2705" y="7211"/>
                  </a:cubicBezTo>
                  <a:lnTo>
                    <a:pt x="2684" y="7218"/>
                  </a:lnTo>
                  <a:lnTo>
                    <a:pt x="2755" y="7247"/>
                  </a:lnTo>
                  <a:lnTo>
                    <a:pt x="2758" y="7247"/>
                  </a:lnTo>
                  <a:cubicBezTo>
                    <a:pt x="2790" y="7247"/>
                    <a:pt x="2610" y="7101"/>
                    <a:pt x="2783" y="7087"/>
                  </a:cubicBezTo>
                  <a:lnTo>
                    <a:pt x="2783" y="7087"/>
                  </a:lnTo>
                  <a:cubicBezTo>
                    <a:pt x="2776" y="7108"/>
                    <a:pt x="2822" y="7229"/>
                    <a:pt x="2871" y="7229"/>
                  </a:cubicBezTo>
                  <a:cubicBezTo>
                    <a:pt x="2879" y="7229"/>
                    <a:pt x="2889" y="7221"/>
                    <a:pt x="2900" y="7211"/>
                  </a:cubicBezTo>
                  <a:cubicBezTo>
                    <a:pt x="2811" y="7197"/>
                    <a:pt x="2843" y="7129"/>
                    <a:pt x="2879" y="7101"/>
                  </a:cubicBezTo>
                  <a:lnTo>
                    <a:pt x="2879" y="7101"/>
                  </a:lnTo>
                  <a:cubicBezTo>
                    <a:pt x="2917" y="7105"/>
                    <a:pt x="2956" y="7108"/>
                    <a:pt x="2999" y="7119"/>
                  </a:cubicBezTo>
                  <a:lnTo>
                    <a:pt x="2932" y="7242"/>
                  </a:lnTo>
                  <a:cubicBezTo>
                    <a:pt x="3020" y="7257"/>
                    <a:pt x="3112" y="7264"/>
                    <a:pt x="3204" y="7264"/>
                  </a:cubicBezTo>
                  <a:cubicBezTo>
                    <a:pt x="3469" y="7264"/>
                    <a:pt x="3741" y="7214"/>
                    <a:pt x="4007" y="7190"/>
                  </a:cubicBezTo>
                  <a:cubicBezTo>
                    <a:pt x="3989" y="7073"/>
                    <a:pt x="4262" y="7136"/>
                    <a:pt x="4194" y="6971"/>
                  </a:cubicBezTo>
                  <a:lnTo>
                    <a:pt x="4194" y="6971"/>
                  </a:lnTo>
                  <a:lnTo>
                    <a:pt x="4190" y="6988"/>
                  </a:lnTo>
                  <a:lnTo>
                    <a:pt x="4187" y="6988"/>
                  </a:lnTo>
                  <a:cubicBezTo>
                    <a:pt x="4148" y="6988"/>
                    <a:pt x="4148" y="6953"/>
                    <a:pt x="4166" y="6921"/>
                  </a:cubicBezTo>
                  <a:cubicBezTo>
                    <a:pt x="4183" y="6886"/>
                    <a:pt x="4219" y="6854"/>
                    <a:pt x="4254" y="6854"/>
                  </a:cubicBezTo>
                  <a:lnTo>
                    <a:pt x="4258" y="6854"/>
                  </a:lnTo>
                  <a:cubicBezTo>
                    <a:pt x="4194" y="6924"/>
                    <a:pt x="4424" y="7006"/>
                    <a:pt x="4251" y="7062"/>
                  </a:cubicBezTo>
                  <a:cubicBezTo>
                    <a:pt x="4304" y="7080"/>
                    <a:pt x="4353" y="7101"/>
                    <a:pt x="4407" y="7112"/>
                  </a:cubicBezTo>
                  <a:cubicBezTo>
                    <a:pt x="4449" y="7193"/>
                    <a:pt x="4495" y="7221"/>
                    <a:pt x="4548" y="7221"/>
                  </a:cubicBezTo>
                  <a:cubicBezTo>
                    <a:pt x="4590" y="7221"/>
                    <a:pt x="4640" y="7200"/>
                    <a:pt x="4686" y="7169"/>
                  </a:cubicBezTo>
                  <a:cubicBezTo>
                    <a:pt x="4781" y="7101"/>
                    <a:pt x="4877" y="6992"/>
                    <a:pt x="4993" y="6992"/>
                  </a:cubicBezTo>
                  <a:lnTo>
                    <a:pt x="5004" y="6992"/>
                  </a:lnTo>
                  <a:cubicBezTo>
                    <a:pt x="4990" y="6992"/>
                    <a:pt x="4980" y="6978"/>
                    <a:pt x="4975" y="6967"/>
                  </a:cubicBezTo>
                  <a:lnTo>
                    <a:pt x="4993" y="6967"/>
                  </a:lnTo>
                  <a:cubicBezTo>
                    <a:pt x="5096" y="6967"/>
                    <a:pt x="5177" y="6903"/>
                    <a:pt x="5238" y="6839"/>
                  </a:cubicBezTo>
                  <a:cubicBezTo>
                    <a:pt x="5301" y="6776"/>
                    <a:pt x="5347" y="6712"/>
                    <a:pt x="5378" y="6712"/>
                  </a:cubicBezTo>
                  <a:lnTo>
                    <a:pt x="5386" y="6712"/>
                  </a:lnTo>
                  <a:lnTo>
                    <a:pt x="5350" y="6620"/>
                  </a:lnTo>
                  <a:lnTo>
                    <a:pt x="5350" y="6620"/>
                  </a:lnTo>
                  <a:cubicBezTo>
                    <a:pt x="5418" y="6631"/>
                    <a:pt x="5468" y="6641"/>
                    <a:pt x="5506" y="6641"/>
                  </a:cubicBezTo>
                  <a:cubicBezTo>
                    <a:pt x="5591" y="6641"/>
                    <a:pt x="5633" y="6606"/>
                    <a:pt x="5715" y="6486"/>
                  </a:cubicBezTo>
                  <a:cubicBezTo>
                    <a:pt x="5701" y="6483"/>
                    <a:pt x="5669" y="6465"/>
                    <a:pt x="5683" y="6440"/>
                  </a:cubicBezTo>
                  <a:lnTo>
                    <a:pt x="5683" y="6440"/>
                  </a:lnTo>
                  <a:cubicBezTo>
                    <a:pt x="5718" y="6447"/>
                    <a:pt x="5754" y="6457"/>
                    <a:pt x="5793" y="6457"/>
                  </a:cubicBezTo>
                  <a:cubicBezTo>
                    <a:pt x="5839" y="6457"/>
                    <a:pt x="5888" y="6444"/>
                    <a:pt x="5938" y="6387"/>
                  </a:cubicBezTo>
                  <a:lnTo>
                    <a:pt x="5913" y="6366"/>
                  </a:lnTo>
                  <a:lnTo>
                    <a:pt x="6079" y="6228"/>
                  </a:lnTo>
                  <a:cubicBezTo>
                    <a:pt x="5977" y="6129"/>
                    <a:pt x="6072" y="6101"/>
                    <a:pt x="6160" y="6051"/>
                  </a:cubicBezTo>
                  <a:cubicBezTo>
                    <a:pt x="6256" y="6005"/>
                    <a:pt x="6362" y="5945"/>
                    <a:pt x="6256" y="5828"/>
                  </a:cubicBezTo>
                  <a:lnTo>
                    <a:pt x="6256" y="5828"/>
                  </a:lnTo>
                  <a:cubicBezTo>
                    <a:pt x="6263" y="5832"/>
                    <a:pt x="6266" y="5832"/>
                    <a:pt x="6274" y="5832"/>
                  </a:cubicBezTo>
                  <a:cubicBezTo>
                    <a:pt x="6362" y="5832"/>
                    <a:pt x="6461" y="5729"/>
                    <a:pt x="6532" y="5701"/>
                  </a:cubicBezTo>
                  <a:cubicBezTo>
                    <a:pt x="6521" y="5690"/>
                    <a:pt x="6514" y="5680"/>
                    <a:pt x="6503" y="5665"/>
                  </a:cubicBezTo>
                  <a:lnTo>
                    <a:pt x="6517" y="5665"/>
                  </a:lnTo>
                  <a:cubicBezTo>
                    <a:pt x="6680" y="5665"/>
                    <a:pt x="6592" y="5432"/>
                    <a:pt x="6648" y="5372"/>
                  </a:cubicBezTo>
                  <a:cubicBezTo>
                    <a:pt x="6666" y="5362"/>
                    <a:pt x="6680" y="5358"/>
                    <a:pt x="6691" y="5358"/>
                  </a:cubicBezTo>
                  <a:cubicBezTo>
                    <a:pt x="6730" y="5358"/>
                    <a:pt x="6751" y="5393"/>
                    <a:pt x="6772" y="5425"/>
                  </a:cubicBezTo>
                  <a:cubicBezTo>
                    <a:pt x="6715" y="5269"/>
                    <a:pt x="7034" y="5177"/>
                    <a:pt x="7009" y="5121"/>
                  </a:cubicBezTo>
                  <a:cubicBezTo>
                    <a:pt x="7034" y="5029"/>
                    <a:pt x="6917" y="5043"/>
                    <a:pt x="6871" y="4993"/>
                  </a:cubicBezTo>
                  <a:cubicBezTo>
                    <a:pt x="6885" y="4972"/>
                    <a:pt x="6903" y="4965"/>
                    <a:pt x="6924" y="4965"/>
                  </a:cubicBezTo>
                  <a:cubicBezTo>
                    <a:pt x="6945" y="4965"/>
                    <a:pt x="6970" y="4972"/>
                    <a:pt x="6988" y="4980"/>
                  </a:cubicBezTo>
                  <a:cubicBezTo>
                    <a:pt x="7009" y="4986"/>
                    <a:pt x="7030" y="4993"/>
                    <a:pt x="7041" y="4993"/>
                  </a:cubicBezTo>
                  <a:cubicBezTo>
                    <a:pt x="7066" y="4993"/>
                    <a:pt x="7073" y="4976"/>
                    <a:pt x="7055" y="4905"/>
                  </a:cubicBezTo>
                  <a:lnTo>
                    <a:pt x="7055" y="4905"/>
                  </a:lnTo>
                  <a:cubicBezTo>
                    <a:pt x="7038" y="4919"/>
                    <a:pt x="7023" y="4937"/>
                    <a:pt x="7012" y="4937"/>
                  </a:cubicBezTo>
                  <a:cubicBezTo>
                    <a:pt x="7009" y="4937"/>
                    <a:pt x="7006" y="4934"/>
                    <a:pt x="7002" y="4930"/>
                  </a:cubicBezTo>
                  <a:cubicBezTo>
                    <a:pt x="6999" y="4852"/>
                    <a:pt x="6723" y="4658"/>
                    <a:pt x="6797" y="4611"/>
                  </a:cubicBezTo>
                  <a:lnTo>
                    <a:pt x="6797" y="4611"/>
                  </a:lnTo>
                  <a:lnTo>
                    <a:pt x="6847" y="4665"/>
                  </a:lnTo>
                  <a:cubicBezTo>
                    <a:pt x="6942" y="4576"/>
                    <a:pt x="6702" y="4374"/>
                    <a:pt x="6847" y="4374"/>
                  </a:cubicBezTo>
                  <a:lnTo>
                    <a:pt x="6871" y="4374"/>
                  </a:lnTo>
                  <a:lnTo>
                    <a:pt x="6953" y="4407"/>
                  </a:lnTo>
                  <a:cubicBezTo>
                    <a:pt x="6878" y="4191"/>
                    <a:pt x="7006" y="4325"/>
                    <a:pt x="6932" y="4120"/>
                  </a:cubicBezTo>
                  <a:lnTo>
                    <a:pt x="6914" y="4113"/>
                  </a:lnTo>
                  <a:cubicBezTo>
                    <a:pt x="6938" y="4028"/>
                    <a:pt x="6836" y="3975"/>
                    <a:pt x="6974" y="3943"/>
                  </a:cubicBezTo>
                  <a:lnTo>
                    <a:pt x="6999" y="3975"/>
                  </a:lnTo>
                  <a:cubicBezTo>
                    <a:pt x="7017" y="3862"/>
                    <a:pt x="7006" y="3855"/>
                    <a:pt x="6999" y="3738"/>
                  </a:cubicBezTo>
                  <a:cubicBezTo>
                    <a:pt x="7012" y="3735"/>
                    <a:pt x="7041" y="3678"/>
                    <a:pt x="7002" y="3661"/>
                  </a:cubicBezTo>
                  <a:cubicBezTo>
                    <a:pt x="7129" y="3656"/>
                    <a:pt x="7045" y="3395"/>
                    <a:pt x="7034" y="3349"/>
                  </a:cubicBezTo>
                  <a:lnTo>
                    <a:pt x="7034" y="3349"/>
                  </a:lnTo>
                  <a:cubicBezTo>
                    <a:pt x="7027" y="3392"/>
                    <a:pt x="7012" y="3406"/>
                    <a:pt x="6991" y="3406"/>
                  </a:cubicBezTo>
                  <a:cubicBezTo>
                    <a:pt x="6970" y="3406"/>
                    <a:pt x="6942" y="3392"/>
                    <a:pt x="6917" y="3385"/>
                  </a:cubicBezTo>
                  <a:cubicBezTo>
                    <a:pt x="7009" y="3317"/>
                    <a:pt x="7017" y="3279"/>
                    <a:pt x="6935" y="3218"/>
                  </a:cubicBezTo>
                  <a:cubicBezTo>
                    <a:pt x="7076" y="3186"/>
                    <a:pt x="7236" y="3147"/>
                    <a:pt x="7218" y="2999"/>
                  </a:cubicBezTo>
                  <a:lnTo>
                    <a:pt x="7218" y="2999"/>
                  </a:lnTo>
                  <a:cubicBezTo>
                    <a:pt x="7196" y="3024"/>
                    <a:pt x="7193" y="3052"/>
                    <a:pt x="7165" y="3052"/>
                  </a:cubicBezTo>
                  <a:lnTo>
                    <a:pt x="7161" y="3052"/>
                  </a:lnTo>
                  <a:cubicBezTo>
                    <a:pt x="7123" y="3041"/>
                    <a:pt x="7154" y="3006"/>
                    <a:pt x="7157" y="2988"/>
                  </a:cubicBezTo>
                  <a:lnTo>
                    <a:pt x="7151" y="2988"/>
                  </a:lnTo>
                  <a:cubicBezTo>
                    <a:pt x="7136" y="2988"/>
                    <a:pt x="7129" y="2995"/>
                    <a:pt x="7115" y="3006"/>
                  </a:cubicBezTo>
                  <a:cubicBezTo>
                    <a:pt x="7105" y="3013"/>
                    <a:pt x="7090" y="3024"/>
                    <a:pt x="7069" y="3024"/>
                  </a:cubicBezTo>
                  <a:lnTo>
                    <a:pt x="7059" y="3024"/>
                  </a:lnTo>
                  <a:cubicBezTo>
                    <a:pt x="7182" y="2897"/>
                    <a:pt x="7027" y="2854"/>
                    <a:pt x="7041" y="2702"/>
                  </a:cubicBezTo>
                  <a:lnTo>
                    <a:pt x="7041" y="2702"/>
                  </a:lnTo>
                  <a:cubicBezTo>
                    <a:pt x="7027" y="2730"/>
                    <a:pt x="7012" y="2737"/>
                    <a:pt x="6991" y="2737"/>
                  </a:cubicBezTo>
                  <a:cubicBezTo>
                    <a:pt x="6981" y="2737"/>
                    <a:pt x="6970" y="2734"/>
                    <a:pt x="6960" y="2730"/>
                  </a:cubicBezTo>
                  <a:cubicBezTo>
                    <a:pt x="6945" y="2730"/>
                    <a:pt x="6932" y="2727"/>
                    <a:pt x="6917" y="2727"/>
                  </a:cubicBezTo>
                  <a:lnTo>
                    <a:pt x="6914" y="2727"/>
                  </a:lnTo>
                  <a:cubicBezTo>
                    <a:pt x="7076" y="2663"/>
                    <a:pt x="6719" y="2592"/>
                    <a:pt x="6942" y="2571"/>
                  </a:cubicBezTo>
                  <a:cubicBezTo>
                    <a:pt x="6730" y="2352"/>
                    <a:pt x="6641" y="1917"/>
                    <a:pt x="6447" y="1903"/>
                  </a:cubicBezTo>
                  <a:cubicBezTo>
                    <a:pt x="6444" y="1906"/>
                    <a:pt x="6439" y="1906"/>
                    <a:pt x="6436" y="1906"/>
                  </a:cubicBezTo>
                  <a:cubicBezTo>
                    <a:pt x="6390" y="1906"/>
                    <a:pt x="6429" y="1797"/>
                    <a:pt x="6401" y="1754"/>
                  </a:cubicBezTo>
                  <a:lnTo>
                    <a:pt x="6401" y="1754"/>
                  </a:lnTo>
                  <a:lnTo>
                    <a:pt x="6348" y="1804"/>
                  </a:lnTo>
                  <a:cubicBezTo>
                    <a:pt x="6376" y="1616"/>
                    <a:pt x="6327" y="1694"/>
                    <a:pt x="6333" y="1485"/>
                  </a:cubicBezTo>
                  <a:lnTo>
                    <a:pt x="6333" y="1485"/>
                  </a:lnTo>
                  <a:cubicBezTo>
                    <a:pt x="6309" y="1574"/>
                    <a:pt x="6274" y="1591"/>
                    <a:pt x="6210" y="1591"/>
                  </a:cubicBezTo>
                  <a:lnTo>
                    <a:pt x="6164" y="1591"/>
                  </a:lnTo>
                  <a:cubicBezTo>
                    <a:pt x="6185" y="1524"/>
                    <a:pt x="6192" y="1471"/>
                    <a:pt x="6206" y="1407"/>
                  </a:cubicBezTo>
                  <a:lnTo>
                    <a:pt x="6206" y="1407"/>
                  </a:lnTo>
                  <a:lnTo>
                    <a:pt x="6108" y="1468"/>
                  </a:lnTo>
                  <a:cubicBezTo>
                    <a:pt x="6111" y="1412"/>
                    <a:pt x="6062" y="1379"/>
                    <a:pt x="6019" y="1358"/>
                  </a:cubicBezTo>
                  <a:cubicBezTo>
                    <a:pt x="6051" y="1309"/>
                    <a:pt x="6041" y="1255"/>
                    <a:pt x="6015" y="1203"/>
                  </a:cubicBezTo>
                  <a:cubicBezTo>
                    <a:pt x="5987" y="1146"/>
                    <a:pt x="5962" y="1097"/>
                    <a:pt x="5969" y="1061"/>
                  </a:cubicBezTo>
                  <a:lnTo>
                    <a:pt x="5969" y="1061"/>
                  </a:lnTo>
                  <a:cubicBezTo>
                    <a:pt x="5948" y="1075"/>
                    <a:pt x="5930" y="1082"/>
                    <a:pt x="5917" y="1082"/>
                  </a:cubicBezTo>
                  <a:cubicBezTo>
                    <a:pt x="5892" y="1082"/>
                    <a:pt x="5878" y="1061"/>
                    <a:pt x="5867" y="1043"/>
                  </a:cubicBezTo>
                  <a:cubicBezTo>
                    <a:pt x="5856" y="1022"/>
                    <a:pt x="5850" y="1004"/>
                    <a:pt x="5824" y="1004"/>
                  </a:cubicBezTo>
                  <a:cubicBezTo>
                    <a:pt x="5814" y="1004"/>
                    <a:pt x="5796" y="1012"/>
                    <a:pt x="5771" y="1025"/>
                  </a:cubicBezTo>
                  <a:cubicBezTo>
                    <a:pt x="5778" y="1001"/>
                    <a:pt x="5771" y="973"/>
                    <a:pt x="5765" y="948"/>
                  </a:cubicBezTo>
                  <a:cubicBezTo>
                    <a:pt x="5824" y="909"/>
                    <a:pt x="5881" y="860"/>
                    <a:pt x="5824" y="856"/>
                  </a:cubicBezTo>
                  <a:lnTo>
                    <a:pt x="5814" y="845"/>
                  </a:lnTo>
                  <a:lnTo>
                    <a:pt x="5810" y="845"/>
                  </a:lnTo>
                  <a:lnTo>
                    <a:pt x="5743" y="909"/>
                  </a:lnTo>
                  <a:cubicBezTo>
                    <a:pt x="5722" y="863"/>
                    <a:pt x="5683" y="828"/>
                    <a:pt x="5654" y="806"/>
                  </a:cubicBezTo>
                  <a:lnTo>
                    <a:pt x="5669" y="806"/>
                  </a:lnTo>
                  <a:cubicBezTo>
                    <a:pt x="5680" y="806"/>
                    <a:pt x="5693" y="803"/>
                    <a:pt x="5708" y="800"/>
                  </a:cubicBezTo>
                  <a:lnTo>
                    <a:pt x="5708" y="800"/>
                  </a:lnTo>
                  <a:cubicBezTo>
                    <a:pt x="5697" y="800"/>
                    <a:pt x="5683" y="803"/>
                    <a:pt x="5669" y="803"/>
                  </a:cubicBezTo>
                  <a:cubicBezTo>
                    <a:pt x="5662" y="803"/>
                    <a:pt x="5659" y="803"/>
                    <a:pt x="5651" y="800"/>
                  </a:cubicBezTo>
                  <a:lnTo>
                    <a:pt x="5641" y="800"/>
                  </a:lnTo>
                  <a:cubicBezTo>
                    <a:pt x="5605" y="800"/>
                    <a:pt x="5580" y="792"/>
                    <a:pt x="5563" y="750"/>
                  </a:cubicBezTo>
                  <a:lnTo>
                    <a:pt x="5552" y="750"/>
                  </a:lnTo>
                  <a:cubicBezTo>
                    <a:pt x="5457" y="750"/>
                    <a:pt x="5407" y="672"/>
                    <a:pt x="5347" y="594"/>
                  </a:cubicBezTo>
                  <a:cubicBezTo>
                    <a:pt x="5301" y="531"/>
                    <a:pt x="5251" y="470"/>
                    <a:pt x="5171" y="470"/>
                  </a:cubicBezTo>
                  <a:cubicBezTo>
                    <a:pt x="5149" y="470"/>
                    <a:pt x="5124" y="474"/>
                    <a:pt x="5096" y="488"/>
                  </a:cubicBezTo>
                  <a:cubicBezTo>
                    <a:pt x="5103" y="485"/>
                    <a:pt x="5110" y="485"/>
                    <a:pt x="5117" y="485"/>
                  </a:cubicBezTo>
                  <a:cubicBezTo>
                    <a:pt x="5145" y="485"/>
                    <a:pt x="5166" y="491"/>
                    <a:pt x="5160" y="516"/>
                  </a:cubicBezTo>
                  <a:cubicBezTo>
                    <a:pt x="5025" y="449"/>
                    <a:pt x="4848" y="509"/>
                    <a:pt x="4784" y="418"/>
                  </a:cubicBezTo>
                  <a:lnTo>
                    <a:pt x="4813" y="336"/>
                  </a:lnTo>
                  <a:cubicBezTo>
                    <a:pt x="4721" y="269"/>
                    <a:pt x="4650" y="212"/>
                    <a:pt x="4562" y="198"/>
                  </a:cubicBezTo>
                  <a:lnTo>
                    <a:pt x="4580" y="103"/>
                  </a:lnTo>
                  <a:lnTo>
                    <a:pt x="4576" y="103"/>
                  </a:lnTo>
                  <a:cubicBezTo>
                    <a:pt x="4530" y="103"/>
                    <a:pt x="4470" y="78"/>
                    <a:pt x="4407" y="54"/>
                  </a:cubicBezTo>
                  <a:cubicBezTo>
                    <a:pt x="4343" y="25"/>
                    <a:pt x="4272" y="0"/>
                    <a:pt x="421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906;p62">
              <a:extLst>
                <a:ext uri="{FF2B5EF4-FFF2-40B4-BE49-F238E27FC236}">
                  <a16:creationId xmlns:a16="http://schemas.microsoft.com/office/drawing/2014/main" id="{54A695ED-DB3B-4EAA-86CB-1DCD4F2F2A13}"/>
                </a:ext>
              </a:extLst>
            </p:cNvPr>
            <p:cNvSpPr/>
            <p:nvPr/>
          </p:nvSpPr>
          <p:spPr>
            <a:xfrm>
              <a:off x="8213201" y="2075570"/>
              <a:ext cx="924" cy="296"/>
            </a:xfrm>
            <a:custGeom>
              <a:avLst/>
              <a:gdLst/>
              <a:ahLst/>
              <a:cxnLst/>
              <a:rect l="l" t="t" r="r" b="b"/>
              <a:pathLst>
                <a:path w="50" h="16" extrusionOk="0">
                  <a:moveTo>
                    <a:pt x="0" y="1"/>
                  </a:moveTo>
                  <a:cubicBezTo>
                    <a:pt x="7" y="11"/>
                    <a:pt x="17" y="15"/>
                    <a:pt x="25" y="15"/>
                  </a:cubicBezTo>
                  <a:cubicBezTo>
                    <a:pt x="35" y="15"/>
                    <a:pt x="43" y="11"/>
                    <a:pt x="50" y="8"/>
                  </a:cubicBezTo>
                  <a:lnTo>
                    <a:pt x="35" y="8"/>
                  </a:lnTo>
                  <a:cubicBezTo>
                    <a:pt x="25" y="8"/>
                    <a:pt x="11" y="4"/>
                    <a:pt x="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907;p62">
              <a:extLst>
                <a:ext uri="{FF2B5EF4-FFF2-40B4-BE49-F238E27FC236}">
                  <a16:creationId xmlns:a16="http://schemas.microsoft.com/office/drawing/2014/main" id="{F92A0AF6-8357-4304-B497-0D668375A751}"/>
                </a:ext>
              </a:extLst>
            </p:cNvPr>
            <p:cNvSpPr/>
            <p:nvPr/>
          </p:nvSpPr>
          <p:spPr>
            <a:xfrm>
              <a:off x="8185266" y="2123768"/>
              <a:ext cx="296" cy="20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" y="0"/>
                  </a:moveTo>
                  <a:cubicBezTo>
                    <a:pt x="5" y="4"/>
                    <a:pt x="8" y="7"/>
                    <a:pt x="12" y="11"/>
                  </a:cubicBez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908;p62">
              <a:extLst>
                <a:ext uri="{FF2B5EF4-FFF2-40B4-BE49-F238E27FC236}">
                  <a16:creationId xmlns:a16="http://schemas.microsoft.com/office/drawing/2014/main" id="{7621B74A-0410-4661-AE80-4FD8FC3D0E3D}"/>
                </a:ext>
              </a:extLst>
            </p:cNvPr>
            <p:cNvSpPr/>
            <p:nvPr/>
          </p:nvSpPr>
          <p:spPr>
            <a:xfrm>
              <a:off x="8173507" y="2030792"/>
              <a:ext cx="943" cy="666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50" y="1"/>
                  </a:moveTo>
                  <a:cubicBezTo>
                    <a:pt x="39" y="14"/>
                    <a:pt x="26" y="29"/>
                    <a:pt x="0" y="35"/>
                  </a:cubicBezTo>
                  <a:lnTo>
                    <a:pt x="4" y="35"/>
                  </a:lnTo>
                  <a:cubicBezTo>
                    <a:pt x="32" y="35"/>
                    <a:pt x="47" y="22"/>
                    <a:pt x="5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909;p62">
              <a:extLst>
                <a:ext uri="{FF2B5EF4-FFF2-40B4-BE49-F238E27FC236}">
                  <a16:creationId xmlns:a16="http://schemas.microsoft.com/office/drawing/2014/main" id="{E1D9CAF7-F98A-4419-9866-DB0273F69862}"/>
                </a:ext>
              </a:extLst>
            </p:cNvPr>
            <p:cNvSpPr/>
            <p:nvPr/>
          </p:nvSpPr>
          <p:spPr>
            <a:xfrm>
              <a:off x="8129173" y="2020198"/>
              <a:ext cx="1590" cy="1128"/>
            </a:xfrm>
            <a:custGeom>
              <a:avLst/>
              <a:gdLst/>
              <a:ahLst/>
              <a:cxnLst/>
              <a:rect l="l" t="t" r="r" b="b"/>
              <a:pathLst>
                <a:path w="86" h="61" extrusionOk="0">
                  <a:moveTo>
                    <a:pt x="8" y="14"/>
                  </a:moveTo>
                  <a:cubicBezTo>
                    <a:pt x="8" y="14"/>
                    <a:pt x="7" y="15"/>
                    <a:pt x="6" y="16"/>
                  </a:cubicBezTo>
                  <a:lnTo>
                    <a:pt x="6" y="16"/>
                  </a:lnTo>
                  <a:lnTo>
                    <a:pt x="11" y="14"/>
                  </a:lnTo>
                  <a:close/>
                  <a:moveTo>
                    <a:pt x="6" y="16"/>
                  </a:moveTo>
                  <a:lnTo>
                    <a:pt x="0" y="18"/>
                  </a:lnTo>
                  <a:cubicBezTo>
                    <a:pt x="3" y="18"/>
                    <a:pt x="4" y="17"/>
                    <a:pt x="6" y="16"/>
                  </a:cubicBezTo>
                  <a:close/>
                  <a:moveTo>
                    <a:pt x="85" y="1"/>
                  </a:moveTo>
                  <a:lnTo>
                    <a:pt x="11" y="14"/>
                  </a:lnTo>
                  <a:cubicBezTo>
                    <a:pt x="26" y="18"/>
                    <a:pt x="26" y="46"/>
                    <a:pt x="33" y="61"/>
                  </a:cubicBezTo>
                  <a:cubicBezTo>
                    <a:pt x="43" y="40"/>
                    <a:pt x="47" y="14"/>
                    <a:pt x="8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910;p62">
              <a:extLst>
                <a:ext uri="{FF2B5EF4-FFF2-40B4-BE49-F238E27FC236}">
                  <a16:creationId xmlns:a16="http://schemas.microsoft.com/office/drawing/2014/main" id="{6AA20E7D-4B0B-4E5B-AC45-E6C488A9F239}"/>
                </a:ext>
              </a:extLst>
            </p:cNvPr>
            <p:cNvSpPr/>
            <p:nvPr/>
          </p:nvSpPr>
          <p:spPr>
            <a:xfrm>
              <a:off x="8123368" y="2035173"/>
              <a:ext cx="1257" cy="924"/>
            </a:xfrm>
            <a:custGeom>
              <a:avLst/>
              <a:gdLst/>
              <a:ahLst/>
              <a:cxnLst/>
              <a:rect l="l" t="t" r="r" b="b"/>
              <a:pathLst>
                <a:path w="68" h="50" extrusionOk="0">
                  <a:moveTo>
                    <a:pt x="43" y="0"/>
                  </a:moveTo>
                  <a:cubicBezTo>
                    <a:pt x="32" y="0"/>
                    <a:pt x="14" y="4"/>
                    <a:pt x="0" y="15"/>
                  </a:cubicBezTo>
                  <a:lnTo>
                    <a:pt x="25" y="50"/>
                  </a:lnTo>
                  <a:lnTo>
                    <a:pt x="28" y="50"/>
                  </a:lnTo>
                  <a:cubicBezTo>
                    <a:pt x="35" y="50"/>
                    <a:pt x="39" y="46"/>
                    <a:pt x="43" y="43"/>
                  </a:cubicBezTo>
                  <a:cubicBezTo>
                    <a:pt x="46" y="43"/>
                    <a:pt x="50" y="39"/>
                    <a:pt x="56" y="39"/>
                  </a:cubicBezTo>
                  <a:lnTo>
                    <a:pt x="60" y="39"/>
                  </a:lnTo>
                  <a:cubicBezTo>
                    <a:pt x="64" y="32"/>
                    <a:pt x="67" y="25"/>
                    <a:pt x="67" y="18"/>
                  </a:cubicBezTo>
                  <a:cubicBezTo>
                    <a:pt x="67" y="7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911;p62">
              <a:extLst>
                <a:ext uri="{FF2B5EF4-FFF2-40B4-BE49-F238E27FC236}">
                  <a16:creationId xmlns:a16="http://schemas.microsoft.com/office/drawing/2014/main" id="{75E5DA1E-68B8-481F-BFD3-6B52C1585F4A}"/>
                </a:ext>
              </a:extLst>
            </p:cNvPr>
            <p:cNvSpPr/>
            <p:nvPr/>
          </p:nvSpPr>
          <p:spPr>
            <a:xfrm>
              <a:off x="8128322" y="2026022"/>
              <a:ext cx="2792" cy="1590"/>
            </a:xfrm>
            <a:custGeom>
              <a:avLst/>
              <a:gdLst/>
              <a:ahLst/>
              <a:cxnLst/>
              <a:rect l="l" t="t" r="r" b="b"/>
              <a:pathLst>
                <a:path w="151" h="86" extrusionOk="0">
                  <a:moveTo>
                    <a:pt x="82" y="1"/>
                  </a:moveTo>
                  <a:cubicBezTo>
                    <a:pt x="33" y="1"/>
                    <a:pt x="1" y="14"/>
                    <a:pt x="54" y="81"/>
                  </a:cubicBezTo>
                  <a:cubicBezTo>
                    <a:pt x="54" y="82"/>
                    <a:pt x="54" y="82"/>
                    <a:pt x="54" y="83"/>
                  </a:cubicBezTo>
                  <a:lnTo>
                    <a:pt x="54" y="83"/>
                  </a:lnTo>
                  <a:cubicBezTo>
                    <a:pt x="102" y="68"/>
                    <a:pt x="151" y="71"/>
                    <a:pt x="121" y="4"/>
                  </a:cubicBezTo>
                  <a:cubicBezTo>
                    <a:pt x="107" y="1"/>
                    <a:pt x="93" y="1"/>
                    <a:pt x="82" y="1"/>
                  </a:cubicBezTo>
                  <a:close/>
                  <a:moveTo>
                    <a:pt x="54" y="83"/>
                  </a:moveTo>
                  <a:cubicBezTo>
                    <a:pt x="51" y="84"/>
                    <a:pt x="49" y="85"/>
                    <a:pt x="46" y="85"/>
                  </a:cubicBezTo>
                  <a:cubicBezTo>
                    <a:pt x="50" y="85"/>
                    <a:pt x="53" y="85"/>
                    <a:pt x="54" y="83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912;p62">
              <a:extLst>
                <a:ext uri="{FF2B5EF4-FFF2-40B4-BE49-F238E27FC236}">
                  <a16:creationId xmlns:a16="http://schemas.microsoft.com/office/drawing/2014/main" id="{118FECB2-27E1-4E1F-B180-7769D95C7800}"/>
                </a:ext>
              </a:extLst>
            </p:cNvPr>
            <p:cNvSpPr/>
            <p:nvPr/>
          </p:nvSpPr>
          <p:spPr>
            <a:xfrm>
              <a:off x="8127860" y="2027649"/>
              <a:ext cx="1146" cy="481"/>
            </a:xfrm>
            <a:custGeom>
              <a:avLst/>
              <a:gdLst/>
              <a:ahLst/>
              <a:cxnLst/>
              <a:rect l="l" t="t" r="r" b="b"/>
              <a:pathLst>
                <a:path w="62" h="26" extrusionOk="0">
                  <a:moveTo>
                    <a:pt x="61" y="1"/>
                  </a:moveTo>
                  <a:cubicBezTo>
                    <a:pt x="50" y="4"/>
                    <a:pt x="43" y="4"/>
                    <a:pt x="37" y="4"/>
                  </a:cubicBezTo>
                  <a:lnTo>
                    <a:pt x="29" y="4"/>
                  </a:lnTo>
                  <a:cubicBezTo>
                    <a:pt x="12" y="4"/>
                    <a:pt x="1" y="4"/>
                    <a:pt x="19" y="25"/>
                  </a:cubicBezTo>
                  <a:cubicBezTo>
                    <a:pt x="29" y="14"/>
                    <a:pt x="43" y="8"/>
                    <a:pt x="6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913;p62">
              <a:extLst>
                <a:ext uri="{FF2B5EF4-FFF2-40B4-BE49-F238E27FC236}">
                  <a16:creationId xmlns:a16="http://schemas.microsoft.com/office/drawing/2014/main" id="{81CA6048-B5E3-488F-AB50-687AF196AFA9}"/>
                </a:ext>
              </a:extLst>
            </p:cNvPr>
            <p:cNvSpPr/>
            <p:nvPr/>
          </p:nvSpPr>
          <p:spPr>
            <a:xfrm>
              <a:off x="8137419" y="2016999"/>
              <a:ext cx="3476" cy="1590"/>
            </a:xfrm>
            <a:custGeom>
              <a:avLst/>
              <a:gdLst/>
              <a:ahLst/>
              <a:cxnLst/>
              <a:rect l="l" t="t" r="r" b="b"/>
              <a:pathLst>
                <a:path w="188" h="86" extrusionOk="0">
                  <a:moveTo>
                    <a:pt x="18" y="1"/>
                  </a:moveTo>
                  <a:cubicBezTo>
                    <a:pt x="8" y="1"/>
                    <a:pt x="0" y="7"/>
                    <a:pt x="18" y="29"/>
                  </a:cubicBezTo>
                  <a:lnTo>
                    <a:pt x="18" y="22"/>
                  </a:lnTo>
                  <a:cubicBezTo>
                    <a:pt x="21" y="22"/>
                    <a:pt x="29" y="35"/>
                    <a:pt x="39" y="53"/>
                  </a:cubicBezTo>
                  <a:cubicBezTo>
                    <a:pt x="47" y="68"/>
                    <a:pt x="53" y="85"/>
                    <a:pt x="60" y="85"/>
                  </a:cubicBezTo>
                  <a:cubicBezTo>
                    <a:pt x="64" y="85"/>
                    <a:pt x="68" y="81"/>
                    <a:pt x="68" y="78"/>
                  </a:cubicBezTo>
                  <a:cubicBezTo>
                    <a:pt x="188" y="78"/>
                    <a:pt x="60" y="1"/>
                    <a:pt x="1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914;p62">
              <a:extLst>
                <a:ext uri="{FF2B5EF4-FFF2-40B4-BE49-F238E27FC236}">
                  <a16:creationId xmlns:a16="http://schemas.microsoft.com/office/drawing/2014/main" id="{DF8E3923-7D8F-4654-A1AE-5C660FEF361A}"/>
                </a:ext>
              </a:extLst>
            </p:cNvPr>
            <p:cNvSpPr/>
            <p:nvPr/>
          </p:nvSpPr>
          <p:spPr>
            <a:xfrm>
              <a:off x="8131595" y="2028832"/>
              <a:ext cx="1128" cy="1645"/>
            </a:xfrm>
            <a:custGeom>
              <a:avLst/>
              <a:gdLst/>
              <a:ahLst/>
              <a:cxnLst/>
              <a:rect l="l" t="t" r="r" b="b"/>
              <a:pathLst>
                <a:path w="61" h="89" extrusionOk="0">
                  <a:moveTo>
                    <a:pt x="1" y="0"/>
                  </a:moveTo>
                  <a:lnTo>
                    <a:pt x="29" y="89"/>
                  </a:lnTo>
                  <a:lnTo>
                    <a:pt x="32" y="89"/>
                  </a:lnTo>
                  <a:lnTo>
                    <a:pt x="60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915;p62">
              <a:extLst>
                <a:ext uri="{FF2B5EF4-FFF2-40B4-BE49-F238E27FC236}">
                  <a16:creationId xmlns:a16="http://schemas.microsoft.com/office/drawing/2014/main" id="{8222DD19-F757-4421-B69A-EBFA804958DE}"/>
                </a:ext>
              </a:extLst>
            </p:cNvPr>
            <p:cNvSpPr/>
            <p:nvPr/>
          </p:nvSpPr>
          <p:spPr>
            <a:xfrm>
              <a:off x="8136383" y="2026022"/>
              <a:ext cx="1830" cy="1202"/>
            </a:xfrm>
            <a:custGeom>
              <a:avLst/>
              <a:gdLst/>
              <a:ahLst/>
              <a:cxnLst/>
              <a:rect l="l" t="t" r="r" b="b"/>
              <a:pathLst>
                <a:path w="99" h="65" extrusionOk="0">
                  <a:moveTo>
                    <a:pt x="85" y="1"/>
                  </a:moveTo>
                  <a:cubicBezTo>
                    <a:pt x="67" y="1"/>
                    <a:pt x="35" y="25"/>
                    <a:pt x="0" y="43"/>
                  </a:cubicBezTo>
                  <a:cubicBezTo>
                    <a:pt x="14" y="43"/>
                    <a:pt x="28" y="46"/>
                    <a:pt x="31" y="64"/>
                  </a:cubicBezTo>
                  <a:lnTo>
                    <a:pt x="98" y="7"/>
                  </a:lnTo>
                  <a:cubicBezTo>
                    <a:pt x="95" y="4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916;p62">
              <a:extLst>
                <a:ext uri="{FF2B5EF4-FFF2-40B4-BE49-F238E27FC236}">
                  <a16:creationId xmlns:a16="http://schemas.microsoft.com/office/drawing/2014/main" id="{9487BF60-F20B-478C-83CA-0DB4BCAFF4E6}"/>
                </a:ext>
              </a:extLst>
            </p:cNvPr>
            <p:cNvSpPr/>
            <p:nvPr/>
          </p:nvSpPr>
          <p:spPr>
            <a:xfrm>
              <a:off x="8135200" y="2026724"/>
              <a:ext cx="1183" cy="351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56" y="1"/>
                  </a:moveTo>
                  <a:cubicBezTo>
                    <a:pt x="35" y="1"/>
                    <a:pt x="11" y="12"/>
                    <a:pt x="0" y="19"/>
                  </a:cubicBezTo>
                  <a:lnTo>
                    <a:pt x="14" y="19"/>
                  </a:lnTo>
                  <a:cubicBezTo>
                    <a:pt x="28" y="19"/>
                    <a:pt x="46" y="12"/>
                    <a:pt x="64" y="5"/>
                  </a:cubicBezTo>
                  <a:cubicBezTo>
                    <a:pt x="61" y="1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917;p62">
              <a:extLst>
                <a:ext uri="{FF2B5EF4-FFF2-40B4-BE49-F238E27FC236}">
                  <a16:creationId xmlns:a16="http://schemas.microsoft.com/office/drawing/2014/main" id="{6578B0B3-A5A1-4D02-B7DA-DDFE647C20ED}"/>
                </a:ext>
              </a:extLst>
            </p:cNvPr>
            <p:cNvSpPr/>
            <p:nvPr/>
          </p:nvSpPr>
          <p:spPr>
            <a:xfrm>
              <a:off x="8134146" y="2028887"/>
              <a:ext cx="1128" cy="1146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lnTo>
                    <a:pt x="15" y="32"/>
                  </a:lnTo>
                  <a:lnTo>
                    <a:pt x="0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918;p62">
              <a:extLst>
                <a:ext uri="{FF2B5EF4-FFF2-40B4-BE49-F238E27FC236}">
                  <a16:creationId xmlns:a16="http://schemas.microsoft.com/office/drawing/2014/main" id="{902E78AE-9935-4FEF-BD6D-463CEAA38BCA}"/>
                </a:ext>
              </a:extLst>
            </p:cNvPr>
            <p:cNvSpPr/>
            <p:nvPr/>
          </p:nvSpPr>
          <p:spPr>
            <a:xfrm>
              <a:off x="8153485" y="2021769"/>
              <a:ext cx="2126" cy="1257"/>
            </a:xfrm>
            <a:custGeom>
              <a:avLst/>
              <a:gdLst/>
              <a:ahLst/>
              <a:cxnLst/>
              <a:rect l="l" t="t" r="r" b="b"/>
              <a:pathLst>
                <a:path w="115" h="68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32"/>
                    <a:pt x="37" y="43"/>
                    <a:pt x="58" y="64"/>
                  </a:cubicBezTo>
                  <a:cubicBezTo>
                    <a:pt x="65" y="68"/>
                    <a:pt x="72" y="68"/>
                    <a:pt x="76" y="68"/>
                  </a:cubicBezTo>
                  <a:cubicBezTo>
                    <a:pt x="100" y="68"/>
                    <a:pt x="115" y="46"/>
                    <a:pt x="104" y="2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919;p62">
              <a:extLst>
                <a:ext uri="{FF2B5EF4-FFF2-40B4-BE49-F238E27FC236}">
                  <a16:creationId xmlns:a16="http://schemas.microsoft.com/office/drawing/2014/main" id="{6D0BCC34-CC42-4C5E-B5C2-7148D1DB777F}"/>
                </a:ext>
              </a:extLst>
            </p:cNvPr>
            <p:cNvSpPr/>
            <p:nvPr/>
          </p:nvSpPr>
          <p:spPr>
            <a:xfrm>
              <a:off x="8149713" y="2025874"/>
              <a:ext cx="924" cy="2126"/>
            </a:xfrm>
            <a:custGeom>
              <a:avLst/>
              <a:gdLst/>
              <a:ahLst/>
              <a:cxnLst/>
              <a:rect l="l" t="t" r="r" b="b"/>
              <a:pathLst>
                <a:path w="50" h="115" extrusionOk="0">
                  <a:moveTo>
                    <a:pt x="25" y="1"/>
                  </a:moveTo>
                  <a:cubicBezTo>
                    <a:pt x="18" y="33"/>
                    <a:pt x="22" y="54"/>
                    <a:pt x="0" y="76"/>
                  </a:cubicBezTo>
                  <a:lnTo>
                    <a:pt x="50" y="115"/>
                  </a:lnTo>
                  <a:lnTo>
                    <a:pt x="25" y="1"/>
                  </a:lnTo>
                  <a:close/>
                  <a:moveTo>
                    <a:pt x="50" y="115"/>
                  </a:moveTo>
                  <a:lnTo>
                    <a:pt x="50" y="115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920;p62">
              <a:extLst>
                <a:ext uri="{FF2B5EF4-FFF2-40B4-BE49-F238E27FC236}">
                  <a16:creationId xmlns:a16="http://schemas.microsoft.com/office/drawing/2014/main" id="{C9344829-430F-4284-9FA0-27DCA0D27E6B}"/>
                </a:ext>
              </a:extLst>
            </p:cNvPr>
            <p:cNvSpPr/>
            <p:nvPr/>
          </p:nvSpPr>
          <p:spPr>
            <a:xfrm>
              <a:off x="8152856" y="2027057"/>
              <a:ext cx="3605" cy="1534"/>
            </a:xfrm>
            <a:custGeom>
              <a:avLst/>
              <a:gdLst/>
              <a:ahLst/>
              <a:cxnLst/>
              <a:rect l="l" t="t" r="r" b="b"/>
              <a:pathLst>
                <a:path w="195" h="83" extrusionOk="0">
                  <a:moveTo>
                    <a:pt x="71" y="1"/>
                  </a:moveTo>
                  <a:lnTo>
                    <a:pt x="71" y="1"/>
                  </a:lnTo>
                  <a:cubicBezTo>
                    <a:pt x="0" y="33"/>
                    <a:pt x="85" y="51"/>
                    <a:pt x="95" y="82"/>
                  </a:cubicBezTo>
                  <a:cubicBezTo>
                    <a:pt x="195" y="82"/>
                    <a:pt x="85" y="29"/>
                    <a:pt x="7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921;p62">
              <a:extLst>
                <a:ext uri="{FF2B5EF4-FFF2-40B4-BE49-F238E27FC236}">
                  <a16:creationId xmlns:a16="http://schemas.microsoft.com/office/drawing/2014/main" id="{02921DF6-285C-478D-848B-64FE349951E4}"/>
                </a:ext>
              </a:extLst>
            </p:cNvPr>
            <p:cNvSpPr/>
            <p:nvPr/>
          </p:nvSpPr>
          <p:spPr>
            <a:xfrm>
              <a:off x="8176965" y="2022805"/>
              <a:ext cx="1072" cy="3550"/>
            </a:xfrm>
            <a:custGeom>
              <a:avLst/>
              <a:gdLst/>
              <a:ahLst/>
              <a:cxnLst/>
              <a:rect l="l" t="t" r="r" b="b"/>
              <a:pathLst>
                <a:path w="58" h="192" extrusionOk="0">
                  <a:moveTo>
                    <a:pt x="58" y="1"/>
                  </a:moveTo>
                  <a:lnTo>
                    <a:pt x="15" y="135"/>
                  </a:lnTo>
                  <a:lnTo>
                    <a:pt x="1" y="181"/>
                  </a:lnTo>
                  <a:lnTo>
                    <a:pt x="19" y="192"/>
                  </a:lnTo>
                  <a:lnTo>
                    <a:pt x="30" y="1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922;p62">
              <a:extLst>
                <a:ext uri="{FF2B5EF4-FFF2-40B4-BE49-F238E27FC236}">
                  <a16:creationId xmlns:a16="http://schemas.microsoft.com/office/drawing/2014/main" id="{88D910B9-4ECF-4FE6-AD4C-FE4E763A5ACB}"/>
                </a:ext>
              </a:extLst>
            </p:cNvPr>
            <p:cNvSpPr/>
            <p:nvPr/>
          </p:nvSpPr>
          <p:spPr>
            <a:xfrm>
              <a:off x="8188945" y="2039758"/>
              <a:ext cx="3550" cy="2755"/>
            </a:xfrm>
            <a:custGeom>
              <a:avLst/>
              <a:gdLst/>
              <a:ahLst/>
              <a:cxnLst/>
              <a:rect l="l" t="t" r="r" b="b"/>
              <a:pathLst>
                <a:path w="192" h="149" extrusionOk="0">
                  <a:moveTo>
                    <a:pt x="138" y="0"/>
                  </a:moveTo>
                  <a:cubicBezTo>
                    <a:pt x="134" y="17"/>
                    <a:pt x="124" y="21"/>
                    <a:pt x="106" y="21"/>
                  </a:cubicBezTo>
                  <a:lnTo>
                    <a:pt x="95" y="21"/>
                  </a:lnTo>
                  <a:cubicBezTo>
                    <a:pt x="92" y="17"/>
                    <a:pt x="89" y="17"/>
                    <a:pt x="85" y="17"/>
                  </a:cubicBezTo>
                  <a:cubicBezTo>
                    <a:pt x="71" y="17"/>
                    <a:pt x="53" y="21"/>
                    <a:pt x="50" y="43"/>
                  </a:cubicBezTo>
                  <a:cubicBezTo>
                    <a:pt x="149" y="43"/>
                    <a:pt x="0" y="138"/>
                    <a:pt x="95" y="149"/>
                  </a:cubicBezTo>
                  <a:cubicBezTo>
                    <a:pt x="191" y="64"/>
                    <a:pt x="152" y="71"/>
                    <a:pt x="13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923;p62">
              <a:extLst>
                <a:ext uri="{FF2B5EF4-FFF2-40B4-BE49-F238E27FC236}">
                  <a16:creationId xmlns:a16="http://schemas.microsoft.com/office/drawing/2014/main" id="{3D91C5D5-9B96-46CD-B1B6-A462A5D28727}"/>
                </a:ext>
              </a:extLst>
            </p:cNvPr>
            <p:cNvSpPr/>
            <p:nvPr/>
          </p:nvSpPr>
          <p:spPr>
            <a:xfrm>
              <a:off x="8191348" y="2039037"/>
              <a:ext cx="148" cy="740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4"/>
                    <a:pt x="4" y="28"/>
                    <a:pt x="8" y="39"/>
                  </a:cubicBezTo>
                  <a:cubicBezTo>
                    <a:pt x="8" y="28"/>
                    <a:pt x="8" y="18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924;p62">
              <a:extLst>
                <a:ext uri="{FF2B5EF4-FFF2-40B4-BE49-F238E27FC236}">
                  <a16:creationId xmlns:a16="http://schemas.microsoft.com/office/drawing/2014/main" id="{8C658E2F-ECE5-4690-822A-4858513CC40C}"/>
                </a:ext>
              </a:extLst>
            </p:cNvPr>
            <p:cNvSpPr/>
            <p:nvPr/>
          </p:nvSpPr>
          <p:spPr>
            <a:xfrm>
              <a:off x="8093084" y="2078990"/>
              <a:ext cx="1183" cy="1442"/>
            </a:xfrm>
            <a:custGeom>
              <a:avLst/>
              <a:gdLst/>
              <a:ahLst/>
              <a:cxnLst/>
              <a:rect l="l" t="t" r="r" b="b"/>
              <a:pathLst>
                <a:path w="64" h="78" extrusionOk="0">
                  <a:moveTo>
                    <a:pt x="0" y="0"/>
                  </a:moveTo>
                  <a:lnTo>
                    <a:pt x="36" y="77"/>
                  </a:lnTo>
                  <a:lnTo>
                    <a:pt x="64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925;p62">
              <a:extLst>
                <a:ext uri="{FF2B5EF4-FFF2-40B4-BE49-F238E27FC236}">
                  <a16:creationId xmlns:a16="http://schemas.microsoft.com/office/drawing/2014/main" id="{54F39E9D-8484-4E22-95C1-D6BC506B00C1}"/>
                </a:ext>
              </a:extLst>
            </p:cNvPr>
            <p:cNvSpPr/>
            <p:nvPr/>
          </p:nvSpPr>
          <p:spPr>
            <a:xfrm>
              <a:off x="8094193" y="2076753"/>
              <a:ext cx="2311" cy="1128"/>
            </a:xfrm>
            <a:custGeom>
              <a:avLst/>
              <a:gdLst/>
              <a:ahLst/>
              <a:cxnLst/>
              <a:rect l="l" t="t" r="r" b="b"/>
              <a:pathLst>
                <a:path w="125" h="61" extrusionOk="0">
                  <a:moveTo>
                    <a:pt x="114" y="1"/>
                  </a:moveTo>
                  <a:lnTo>
                    <a:pt x="1" y="36"/>
                  </a:lnTo>
                  <a:lnTo>
                    <a:pt x="125" y="61"/>
                  </a:lnTo>
                  <a:cubicBezTo>
                    <a:pt x="97" y="46"/>
                    <a:pt x="107" y="18"/>
                    <a:pt x="11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926;p62">
              <a:extLst>
                <a:ext uri="{FF2B5EF4-FFF2-40B4-BE49-F238E27FC236}">
                  <a16:creationId xmlns:a16="http://schemas.microsoft.com/office/drawing/2014/main" id="{C7C60AE1-391E-4478-952E-5A57687D5888}"/>
                </a:ext>
              </a:extLst>
            </p:cNvPr>
            <p:cNvSpPr/>
            <p:nvPr/>
          </p:nvSpPr>
          <p:spPr>
            <a:xfrm>
              <a:off x="8204364" y="2097663"/>
              <a:ext cx="1072" cy="1202"/>
            </a:xfrm>
            <a:custGeom>
              <a:avLst/>
              <a:gdLst/>
              <a:ahLst/>
              <a:cxnLst/>
              <a:rect l="l" t="t" r="r" b="b"/>
              <a:pathLst>
                <a:path w="58" h="65" extrusionOk="0">
                  <a:moveTo>
                    <a:pt x="1" y="1"/>
                  </a:moveTo>
                  <a:lnTo>
                    <a:pt x="50" y="65"/>
                  </a:lnTo>
                  <a:cubicBezTo>
                    <a:pt x="54" y="37"/>
                    <a:pt x="57" y="25"/>
                    <a:pt x="29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927;p62">
              <a:extLst>
                <a:ext uri="{FF2B5EF4-FFF2-40B4-BE49-F238E27FC236}">
                  <a16:creationId xmlns:a16="http://schemas.microsoft.com/office/drawing/2014/main" id="{6E079E3D-74A8-40CB-A4B0-394245A86DEA}"/>
                </a:ext>
              </a:extLst>
            </p:cNvPr>
            <p:cNvSpPr/>
            <p:nvPr/>
          </p:nvSpPr>
          <p:spPr>
            <a:xfrm>
              <a:off x="8199539" y="2109902"/>
              <a:ext cx="1442" cy="1571"/>
            </a:xfrm>
            <a:custGeom>
              <a:avLst/>
              <a:gdLst/>
              <a:ahLst/>
              <a:cxnLst/>
              <a:rect l="l" t="t" r="r" b="b"/>
              <a:pathLst>
                <a:path w="78" h="85" extrusionOk="0">
                  <a:moveTo>
                    <a:pt x="4" y="0"/>
                  </a:moveTo>
                  <a:lnTo>
                    <a:pt x="0" y="14"/>
                  </a:lnTo>
                  <a:lnTo>
                    <a:pt x="77" y="85"/>
                  </a:lnTo>
                  <a:lnTo>
                    <a:pt x="77" y="8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928;p62">
              <a:extLst>
                <a:ext uri="{FF2B5EF4-FFF2-40B4-BE49-F238E27FC236}">
                  <a16:creationId xmlns:a16="http://schemas.microsoft.com/office/drawing/2014/main" id="{9C07EABC-6768-410B-8054-4F8FEC528425}"/>
                </a:ext>
              </a:extLst>
            </p:cNvPr>
            <p:cNvSpPr/>
            <p:nvPr/>
          </p:nvSpPr>
          <p:spPr>
            <a:xfrm>
              <a:off x="8190054" y="2115708"/>
              <a:ext cx="1257" cy="1590"/>
            </a:xfrm>
            <a:custGeom>
              <a:avLst/>
              <a:gdLst/>
              <a:ahLst/>
              <a:cxnLst/>
              <a:rect l="l" t="t" r="r" b="b"/>
              <a:pathLst>
                <a:path w="68" h="86" extrusionOk="0">
                  <a:moveTo>
                    <a:pt x="68" y="1"/>
                  </a:moveTo>
                  <a:cubicBezTo>
                    <a:pt x="64" y="4"/>
                    <a:pt x="57" y="9"/>
                    <a:pt x="57" y="15"/>
                  </a:cubicBezTo>
                  <a:cubicBezTo>
                    <a:pt x="60" y="12"/>
                    <a:pt x="64" y="9"/>
                    <a:pt x="68" y="1"/>
                  </a:cubicBezTo>
                  <a:close/>
                  <a:moveTo>
                    <a:pt x="57" y="15"/>
                  </a:moveTo>
                  <a:cubicBezTo>
                    <a:pt x="39" y="26"/>
                    <a:pt x="14" y="30"/>
                    <a:pt x="1" y="40"/>
                  </a:cubicBezTo>
                  <a:cubicBezTo>
                    <a:pt x="25" y="72"/>
                    <a:pt x="35" y="86"/>
                    <a:pt x="43" y="86"/>
                  </a:cubicBezTo>
                  <a:cubicBezTo>
                    <a:pt x="53" y="86"/>
                    <a:pt x="39" y="40"/>
                    <a:pt x="57" y="15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929;p62">
              <a:extLst>
                <a:ext uri="{FF2B5EF4-FFF2-40B4-BE49-F238E27FC236}">
                  <a16:creationId xmlns:a16="http://schemas.microsoft.com/office/drawing/2014/main" id="{EA1C4543-AD85-4305-8CA1-EA7E7738481F}"/>
                </a:ext>
              </a:extLst>
            </p:cNvPr>
            <p:cNvSpPr/>
            <p:nvPr/>
          </p:nvSpPr>
          <p:spPr>
            <a:xfrm>
              <a:off x="7863924" y="2008550"/>
              <a:ext cx="74616" cy="111369"/>
            </a:xfrm>
            <a:custGeom>
              <a:avLst/>
              <a:gdLst/>
              <a:ahLst/>
              <a:cxnLst/>
              <a:rect l="l" t="t" r="r" b="b"/>
              <a:pathLst>
                <a:path w="4036" h="6024" extrusionOk="0">
                  <a:moveTo>
                    <a:pt x="312" y="153"/>
                  </a:moveTo>
                  <a:lnTo>
                    <a:pt x="333" y="267"/>
                  </a:lnTo>
                  <a:lnTo>
                    <a:pt x="287" y="227"/>
                  </a:lnTo>
                  <a:cubicBezTo>
                    <a:pt x="305" y="206"/>
                    <a:pt x="305" y="185"/>
                    <a:pt x="312" y="153"/>
                  </a:cubicBezTo>
                  <a:close/>
                  <a:moveTo>
                    <a:pt x="527" y="216"/>
                  </a:moveTo>
                  <a:lnTo>
                    <a:pt x="527" y="216"/>
                  </a:lnTo>
                  <a:cubicBezTo>
                    <a:pt x="538" y="249"/>
                    <a:pt x="651" y="298"/>
                    <a:pt x="552" y="298"/>
                  </a:cubicBezTo>
                  <a:cubicBezTo>
                    <a:pt x="542" y="267"/>
                    <a:pt x="457" y="249"/>
                    <a:pt x="527" y="216"/>
                  </a:cubicBezTo>
                  <a:close/>
                  <a:moveTo>
                    <a:pt x="1624" y="418"/>
                  </a:moveTo>
                  <a:cubicBezTo>
                    <a:pt x="1621" y="440"/>
                    <a:pt x="1606" y="453"/>
                    <a:pt x="1578" y="453"/>
                  </a:cubicBezTo>
                  <a:lnTo>
                    <a:pt x="1574" y="453"/>
                  </a:lnTo>
                  <a:cubicBezTo>
                    <a:pt x="1595" y="446"/>
                    <a:pt x="1613" y="432"/>
                    <a:pt x="1624" y="418"/>
                  </a:cubicBezTo>
                  <a:close/>
                  <a:moveTo>
                    <a:pt x="2540" y="864"/>
                  </a:moveTo>
                  <a:cubicBezTo>
                    <a:pt x="2547" y="882"/>
                    <a:pt x="2547" y="895"/>
                    <a:pt x="2547" y="903"/>
                  </a:cubicBezTo>
                  <a:cubicBezTo>
                    <a:pt x="2543" y="892"/>
                    <a:pt x="2540" y="878"/>
                    <a:pt x="2540" y="864"/>
                  </a:cubicBezTo>
                  <a:close/>
                  <a:moveTo>
                    <a:pt x="2547" y="903"/>
                  </a:moveTo>
                  <a:cubicBezTo>
                    <a:pt x="2561" y="974"/>
                    <a:pt x="2600" y="967"/>
                    <a:pt x="2504" y="1055"/>
                  </a:cubicBezTo>
                  <a:cubicBezTo>
                    <a:pt x="2406" y="1041"/>
                    <a:pt x="2558" y="946"/>
                    <a:pt x="2458" y="946"/>
                  </a:cubicBezTo>
                  <a:cubicBezTo>
                    <a:pt x="2462" y="928"/>
                    <a:pt x="2480" y="924"/>
                    <a:pt x="2494" y="924"/>
                  </a:cubicBezTo>
                  <a:lnTo>
                    <a:pt x="2515" y="924"/>
                  </a:lnTo>
                  <a:cubicBezTo>
                    <a:pt x="2529" y="924"/>
                    <a:pt x="2543" y="920"/>
                    <a:pt x="2547" y="903"/>
                  </a:cubicBezTo>
                  <a:close/>
                  <a:moveTo>
                    <a:pt x="3279" y="1306"/>
                  </a:moveTo>
                  <a:lnTo>
                    <a:pt x="3279" y="1306"/>
                  </a:lnTo>
                  <a:cubicBezTo>
                    <a:pt x="3215" y="1387"/>
                    <a:pt x="3148" y="1468"/>
                    <a:pt x="3080" y="1546"/>
                  </a:cubicBezTo>
                  <a:cubicBezTo>
                    <a:pt x="3134" y="1451"/>
                    <a:pt x="3109" y="1437"/>
                    <a:pt x="3070" y="1423"/>
                  </a:cubicBezTo>
                  <a:lnTo>
                    <a:pt x="3067" y="1426"/>
                  </a:lnTo>
                  <a:lnTo>
                    <a:pt x="3067" y="1423"/>
                  </a:lnTo>
                  <a:lnTo>
                    <a:pt x="3070" y="1423"/>
                  </a:lnTo>
                  <a:lnTo>
                    <a:pt x="3279" y="1306"/>
                  </a:lnTo>
                  <a:close/>
                  <a:moveTo>
                    <a:pt x="3534" y="1904"/>
                  </a:moveTo>
                  <a:cubicBezTo>
                    <a:pt x="3544" y="1922"/>
                    <a:pt x="3547" y="1925"/>
                    <a:pt x="3526" y="1943"/>
                  </a:cubicBezTo>
                  <a:cubicBezTo>
                    <a:pt x="3534" y="1932"/>
                    <a:pt x="3537" y="1922"/>
                    <a:pt x="3534" y="1904"/>
                  </a:cubicBezTo>
                  <a:close/>
                  <a:moveTo>
                    <a:pt x="3809" y="2635"/>
                  </a:moveTo>
                  <a:cubicBezTo>
                    <a:pt x="3788" y="2653"/>
                    <a:pt x="3806" y="2678"/>
                    <a:pt x="3841" y="2699"/>
                  </a:cubicBezTo>
                  <a:cubicBezTo>
                    <a:pt x="3849" y="2678"/>
                    <a:pt x="3841" y="2657"/>
                    <a:pt x="3809" y="2635"/>
                  </a:cubicBezTo>
                  <a:close/>
                  <a:moveTo>
                    <a:pt x="3682" y="2851"/>
                  </a:moveTo>
                  <a:lnTo>
                    <a:pt x="3738" y="2908"/>
                  </a:lnTo>
                  <a:cubicBezTo>
                    <a:pt x="3717" y="2893"/>
                    <a:pt x="3700" y="2876"/>
                    <a:pt x="3682" y="2851"/>
                  </a:cubicBezTo>
                  <a:close/>
                  <a:moveTo>
                    <a:pt x="3243" y="4036"/>
                  </a:moveTo>
                  <a:lnTo>
                    <a:pt x="3271" y="4043"/>
                  </a:lnTo>
                  <a:cubicBezTo>
                    <a:pt x="3300" y="4060"/>
                    <a:pt x="3297" y="4075"/>
                    <a:pt x="3293" y="4099"/>
                  </a:cubicBezTo>
                  <a:lnTo>
                    <a:pt x="3243" y="4036"/>
                  </a:lnTo>
                  <a:close/>
                  <a:moveTo>
                    <a:pt x="3229" y="4538"/>
                  </a:moveTo>
                  <a:lnTo>
                    <a:pt x="3265" y="4553"/>
                  </a:lnTo>
                  <a:cubicBezTo>
                    <a:pt x="3243" y="4553"/>
                    <a:pt x="3226" y="4545"/>
                    <a:pt x="3229" y="4538"/>
                  </a:cubicBezTo>
                  <a:close/>
                  <a:moveTo>
                    <a:pt x="3112" y="4724"/>
                  </a:moveTo>
                  <a:lnTo>
                    <a:pt x="3085" y="4736"/>
                  </a:lnTo>
                  <a:cubicBezTo>
                    <a:pt x="3093" y="4730"/>
                    <a:pt x="3105" y="4727"/>
                    <a:pt x="3112" y="4724"/>
                  </a:cubicBezTo>
                  <a:close/>
                  <a:moveTo>
                    <a:pt x="2985" y="4697"/>
                  </a:moveTo>
                  <a:lnTo>
                    <a:pt x="3059" y="4786"/>
                  </a:lnTo>
                  <a:lnTo>
                    <a:pt x="2982" y="4711"/>
                  </a:lnTo>
                  <a:lnTo>
                    <a:pt x="2985" y="4697"/>
                  </a:lnTo>
                  <a:close/>
                  <a:moveTo>
                    <a:pt x="2536" y="5015"/>
                  </a:moveTo>
                  <a:cubicBezTo>
                    <a:pt x="2533" y="5019"/>
                    <a:pt x="2529" y="5023"/>
                    <a:pt x="2522" y="5026"/>
                  </a:cubicBezTo>
                  <a:cubicBezTo>
                    <a:pt x="2525" y="5023"/>
                    <a:pt x="2529" y="5015"/>
                    <a:pt x="2536" y="5015"/>
                  </a:cubicBezTo>
                  <a:close/>
                  <a:moveTo>
                    <a:pt x="2522" y="5026"/>
                  </a:moveTo>
                  <a:cubicBezTo>
                    <a:pt x="2508" y="5051"/>
                    <a:pt x="2522" y="5097"/>
                    <a:pt x="2512" y="5097"/>
                  </a:cubicBezTo>
                  <a:cubicBezTo>
                    <a:pt x="2504" y="5097"/>
                    <a:pt x="2494" y="5087"/>
                    <a:pt x="2469" y="5054"/>
                  </a:cubicBezTo>
                  <a:cubicBezTo>
                    <a:pt x="2483" y="5041"/>
                    <a:pt x="2504" y="5036"/>
                    <a:pt x="2522" y="5026"/>
                  </a:cubicBezTo>
                  <a:close/>
                  <a:moveTo>
                    <a:pt x="2161" y="5384"/>
                  </a:moveTo>
                  <a:cubicBezTo>
                    <a:pt x="2186" y="5384"/>
                    <a:pt x="2189" y="5418"/>
                    <a:pt x="2210" y="5447"/>
                  </a:cubicBezTo>
                  <a:lnTo>
                    <a:pt x="2140" y="5390"/>
                  </a:lnTo>
                  <a:cubicBezTo>
                    <a:pt x="2151" y="5387"/>
                    <a:pt x="2158" y="5384"/>
                    <a:pt x="2161" y="5384"/>
                  </a:cubicBezTo>
                  <a:close/>
                  <a:moveTo>
                    <a:pt x="1790" y="5606"/>
                  </a:moveTo>
                  <a:cubicBezTo>
                    <a:pt x="1797" y="5606"/>
                    <a:pt x="1801" y="5606"/>
                    <a:pt x="1807" y="5609"/>
                  </a:cubicBezTo>
                  <a:lnTo>
                    <a:pt x="1790" y="5606"/>
                  </a:lnTo>
                  <a:close/>
                  <a:moveTo>
                    <a:pt x="743" y="1"/>
                  </a:moveTo>
                  <a:cubicBezTo>
                    <a:pt x="591" y="4"/>
                    <a:pt x="439" y="22"/>
                    <a:pt x="291" y="50"/>
                  </a:cubicBezTo>
                  <a:lnTo>
                    <a:pt x="258" y="58"/>
                  </a:lnTo>
                  <a:cubicBezTo>
                    <a:pt x="234" y="79"/>
                    <a:pt x="185" y="97"/>
                    <a:pt x="139" y="107"/>
                  </a:cubicBezTo>
                  <a:lnTo>
                    <a:pt x="139" y="118"/>
                  </a:lnTo>
                  <a:cubicBezTo>
                    <a:pt x="139" y="153"/>
                    <a:pt x="135" y="185"/>
                    <a:pt x="131" y="216"/>
                  </a:cubicBezTo>
                  <a:cubicBezTo>
                    <a:pt x="117" y="326"/>
                    <a:pt x="106" y="446"/>
                    <a:pt x="100" y="556"/>
                  </a:cubicBezTo>
                  <a:cubicBezTo>
                    <a:pt x="96" y="595"/>
                    <a:pt x="93" y="637"/>
                    <a:pt x="85" y="680"/>
                  </a:cubicBezTo>
                  <a:cubicBezTo>
                    <a:pt x="33" y="1359"/>
                    <a:pt x="0" y="2013"/>
                    <a:pt x="0" y="2629"/>
                  </a:cubicBezTo>
                  <a:cubicBezTo>
                    <a:pt x="0" y="3438"/>
                    <a:pt x="54" y="4178"/>
                    <a:pt x="167" y="4803"/>
                  </a:cubicBezTo>
                  <a:cubicBezTo>
                    <a:pt x="181" y="4881"/>
                    <a:pt x="191" y="4963"/>
                    <a:pt x="209" y="5036"/>
                  </a:cubicBezTo>
                  <a:cubicBezTo>
                    <a:pt x="216" y="5058"/>
                    <a:pt x="216" y="5087"/>
                    <a:pt x="227" y="5104"/>
                  </a:cubicBezTo>
                  <a:cubicBezTo>
                    <a:pt x="255" y="5249"/>
                    <a:pt x="301" y="5390"/>
                    <a:pt x="343" y="5529"/>
                  </a:cubicBezTo>
                  <a:cubicBezTo>
                    <a:pt x="343" y="5542"/>
                    <a:pt x="347" y="5546"/>
                    <a:pt x="347" y="5557"/>
                  </a:cubicBezTo>
                  <a:cubicBezTo>
                    <a:pt x="386" y="5656"/>
                    <a:pt x="418" y="5762"/>
                    <a:pt x="460" y="5857"/>
                  </a:cubicBezTo>
                  <a:lnTo>
                    <a:pt x="460" y="5864"/>
                  </a:lnTo>
                  <a:cubicBezTo>
                    <a:pt x="471" y="5889"/>
                    <a:pt x="485" y="5917"/>
                    <a:pt x="496" y="5942"/>
                  </a:cubicBezTo>
                  <a:cubicBezTo>
                    <a:pt x="499" y="5953"/>
                    <a:pt x="506" y="5963"/>
                    <a:pt x="513" y="5981"/>
                  </a:cubicBezTo>
                  <a:lnTo>
                    <a:pt x="517" y="5885"/>
                  </a:lnTo>
                  <a:cubicBezTo>
                    <a:pt x="531" y="5903"/>
                    <a:pt x="560" y="5953"/>
                    <a:pt x="584" y="5953"/>
                  </a:cubicBezTo>
                  <a:lnTo>
                    <a:pt x="588" y="5953"/>
                  </a:lnTo>
                  <a:lnTo>
                    <a:pt x="545" y="5829"/>
                  </a:lnTo>
                  <a:lnTo>
                    <a:pt x="545" y="5829"/>
                  </a:lnTo>
                  <a:cubicBezTo>
                    <a:pt x="560" y="5857"/>
                    <a:pt x="577" y="5864"/>
                    <a:pt x="594" y="5864"/>
                  </a:cubicBezTo>
                  <a:cubicBezTo>
                    <a:pt x="616" y="5864"/>
                    <a:pt x="640" y="5850"/>
                    <a:pt x="666" y="5836"/>
                  </a:cubicBezTo>
                  <a:cubicBezTo>
                    <a:pt x="690" y="5818"/>
                    <a:pt x="712" y="5805"/>
                    <a:pt x="733" y="5805"/>
                  </a:cubicBezTo>
                  <a:cubicBezTo>
                    <a:pt x="743" y="5805"/>
                    <a:pt x="751" y="5808"/>
                    <a:pt x="761" y="5815"/>
                  </a:cubicBezTo>
                  <a:lnTo>
                    <a:pt x="746" y="5815"/>
                  </a:lnTo>
                  <a:cubicBezTo>
                    <a:pt x="623" y="5815"/>
                    <a:pt x="715" y="5924"/>
                    <a:pt x="655" y="5988"/>
                  </a:cubicBezTo>
                  <a:cubicBezTo>
                    <a:pt x="683" y="6006"/>
                    <a:pt x="708" y="6017"/>
                    <a:pt x="725" y="6017"/>
                  </a:cubicBezTo>
                  <a:cubicBezTo>
                    <a:pt x="772" y="6017"/>
                    <a:pt x="793" y="5960"/>
                    <a:pt x="818" y="5906"/>
                  </a:cubicBezTo>
                  <a:cubicBezTo>
                    <a:pt x="839" y="5854"/>
                    <a:pt x="867" y="5797"/>
                    <a:pt x="931" y="5797"/>
                  </a:cubicBezTo>
                  <a:cubicBezTo>
                    <a:pt x="942" y="5797"/>
                    <a:pt x="948" y="5797"/>
                    <a:pt x="955" y="5800"/>
                  </a:cubicBezTo>
                  <a:cubicBezTo>
                    <a:pt x="924" y="5800"/>
                    <a:pt x="870" y="5861"/>
                    <a:pt x="909" y="5896"/>
                  </a:cubicBezTo>
                  <a:cubicBezTo>
                    <a:pt x="952" y="5878"/>
                    <a:pt x="1001" y="5843"/>
                    <a:pt x="1019" y="5794"/>
                  </a:cubicBezTo>
                  <a:lnTo>
                    <a:pt x="1019" y="5794"/>
                  </a:lnTo>
                  <a:cubicBezTo>
                    <a:pt x="1150" y="5800"/>
                    <a:pt x="1005" y="5889"/>
                    <a:pt x="1065" y="5935"/>
                  </a:cubicBezTo>
                  <a:cubicBezTo>
                    <a:pt x="1076" y="5906"/>
                    <a:pt x="1086" y="5896"/>
                    <a:pt x="1097" y="5896"/>
                  </a:cubicBezTo>
                  <a:cubicBezTo>
                    <a:pt x="1125" y="5896"/>
                    <a:pt x="1154" y="5981"/>
                    <a:pt x="1200" y="6002"/>
                  </a:cubicBezTo>
                  <a:lnTo>
                    <a:pt x="1192" y="5914"/>
                  </a:lnTo>
                  <a:cubicBezTo>
                    <a:pt x="1213" y="5903"/>
                    <a:pt x="1228" y="5900"/>
                    <a:pt x="1239" y="5900"/>
                  </a:cubicBezTo>
                  <a:cubicBezTo>
                    <a:pt x="1273" y="5900"/>
                    <a:pt x="1288" y="5932"/>
                    <a:pt x="1298" y="5963"/>
                  </a:cubicBezTo>
                  <a:cubicBezTo>
                    <a:pt x="1309" y="5996"/>
                    <a:pt x="1316" y="6024"/>
                    <a:pt x="1345" y="6024"/>
                  </a:cubicBezTo>
                  <a:cubicBezTo>
                    <a:pt x="1355" y="6024"/>
                    <a:pt x="1373" y="6020"/>
                    <a:pt x="1394" y="6006"/>
                  </a:cubicBezTo>
                  <a:lnTo>
                    <a:pt x="1316" y="5889"/>
                  </a:lnTo>
                  <a:lnTo>
                    <a:pt x="1391" y="5914"/>
                  </a:lnTo>
                  <a:lnTo>
                    <a:pt x="1355" y="5808"/>
                  </a:lnTo>
                  <a:lnTo>
                    <a:pt x="1355" y="5808"/>
                  </a:lnTo>
                  <a:cubicBezTo>
                    <a:pt x="1397" y="5836"/>
                    <a:pt x="1422" y="5847"/>
                    <a:pt x="1451" y="5847"/>
                  </a:cubicBezTo>
                  <a:cubicBezTo>
                    <a:pt x="1479" y="5847"/>
                    <a:pt x="1503" y="5833"/>
                    <a:pt x="1539" y="5805"/>
                  </a:cubicBezTo>
                  <a:cubicBezTo>
                    <a:pt x="1539" y="5864"/>
                    <a:pt x="1578" y="5942"/>
                    <a:pt x="1638" y="5942"/>
                  </a:cubicBezTo>
                  <a:cubicBezTo>
                    <a:pt x="1645" y="5942"/>
                    <a:pt x="1652" y="5942"/>
                    <a:pt x="1659" y="5939"/>
                  </a:cubicBezTo>
                  <a:cubicBezTo>
                    <a:pt x="1688" y="5875"/>
                    <a:pt x="1613" y="5868"/>
                    <a:pt x="1709" y="5854"/>
                  </a:cubicBezTo>
                  <a:cubicBezTo>
                    <a:pt x="1688" y="5822"/>
                    <a:pt x="1659" y="5783"/>
                    <a:pt x="1642" y="5783"/>
                  </a:cubicBezTo>
                  <a:cubicBezTo>
                    <a:pt x="1627" y="5783"/>
                    <a:pt x="1616" y="5797"/>
                    <a:pt x="1613" y="5836"/>
                  </a:cubicBezTo>
                  <a:cubicBezTo>
                    <a:pt x="1595" y="5808"/>
                    <a:pt x="1574" y="5787"/>
                    <a:pt x="1564" y="5762"/>
                  </a:cubicBezTo>
                  <a:cubicBezTo>
                    <a:pt x="1585" y="5709"/>
                    <a:pt x="1631" y="5705"/>
                    <a:pt x="1670" y="5705"/>
                  </a:cubicBezTo>
                  <a:lnTo>
                    <a:pt x="1705" y="5705"/>
                  </a:lnTo>
                  <a:cubicBezTo>
                    <a:pt x="1694" y="5715"/>
                    <a:pt x="1691" y="5720"/>
                    <a:pt x="1688" y="5730"/>
                  </a:cubicBezTo>
                  <a:cubicBezTo>
                    <a:pt x="1740" y="5762"/>
                    <a:pt x="1801" y="5787"/>
                    <a:pt x="1857" y="5808"/>
                  </a:cubicBezTo>
                  <a:cubicBezTo>
                    <a:pt x="1868" y="5766"/>
                    <a:pt x="1836" y="5751"/>
                    <a:pt x="1815" y="5730"/>
                  </a:cubicBezTo>
                  <a:cubicBezTo>
                    <a:pt x="1829" y="5730"/>
                    <a:pt x="1843" y="5733"/>
                    <a:pt x="1857" y="5741"/>
                  </a:cubicBezTo>
                  <a:cubicBezTo>
                    <a:pt x="1871" y="5744"/>
                    <a:pt x="1885" y="5751"/>
                    <a:pt x="1903" y="5751"/>
                  </a:cubicBezTo>
                  <a:cubicBezTo>
                    <a:pt x="1910" y="5751"/>
                    <a:pt x="1918" y="5751"/>
                    <a:pt x="1924" y="5748"/>
                  </a:cubicBezTo>
                  <a:cubicBezTo>
                    <a:pt x="1885" y="5691"/>
                    <a:pt x="1864" y="5624"/>
                    <a:pt x="1807" y="5609"/>
                  </a:cubicBezTo>
                  <a:lnTo>
                    <a:pt x="1807" y="5609"/>
                  </a:lnTo>
                  <a:lnTo>
                    <a:pt x="1946" y="5631"/>
                  </a:lnTo>
                  <a:cubicBezTo>
                    <a:pt x="1939" y="5599"/>
                    <a:pt x="1970" y="5529"/>
                    <a:pt x="1939" y="5508"/>
                  </a:cubicBezTo>
                  <a:cubicBezTo>
                    <a:pt x="1949" y="5490"/>
                    <a:pt x="1967" y="5486"/>
                    <a:pt x="1991" y="5486"/>
                  </a:cubicBezTo>
                  <a:cubicBezTo>
                    <a:pt x="2013" y="5486"/>
                    <a:pt x="2037" y="5490"/>
                    <a:pt x="2062" y="5493"/>
                  </a:cubicBezTo>
                  <a:cubicBezTo>
                    <a:pt x="2087" y="5496"/>
                    <a:pt x="2112" y="5500"/>
                    <a:pt x="2133" y="5500"/>
                  </a:cubicBezTo>
                  <a:cubicBezTo>
                    <a:pt x="2168" y="5500"/>
                    <a:pt x="2200" y="5493"/>
                    <a:pt x="2218" y="5457"/>
                  </a:cubicBezTo>
                  <a:lnTo>
                    <a:pt x="2225" y="5457"/>
                  </a:lnTo>
                  <a:cubicBezTo>
                    <a:pt x="2232" y="5468"/>
                    <a:pt x="2243" y="5475"/>
                    <a:pt x="2257" y="5475"/>
                  </a:cubicBezTo>
                  <a:lnTo>
                    <a:pt x="2267" y="5475"/>
                  </a:lnTo>
                  <a:cubicBezTo>
                    <a:pt x="2331" y="5412"/>
                    <a:pt x="2359" y="5309"/>
                    <a:pt x="2483" y="5309"/>
                  </a:cubicBezTo>
                  <a:lnTo>
                    <a:pt x="2497" y="5309"/>
                  </a:lnTo>
                  <a:lnTo>
                    <a:pt x="2462" y="5171"/>
                  </a:lnTo>
                  <a:cubicBezTo>
                    <a:pt x="2469" y="5168"/>
                    <a:pt x="2476" y="5168"/>
                    <a:pt x="2480" y="5168"/>
                  </a:cubicBezTo>
                  <a:cubicBezTo>
                    <a:pt x="2512" y="5168"/>
                    <a:pt x="2519" y="5203"/>
                    <a:pt x="2533" y="5238"/>
                  </a:cubicBezTo>
                  <a:cubicBezTo>
                    <a:pt x="2547" y="5274"/>
                    <a:pt x="2564" y="5309"/>
                    <a:pt x="2607" y="5309"/>
                  </a:cubicBezTo>
                  <a:cubicBezTo>
                    <a:pt x="2618" y="5309"/>
                    <a:pt x="2631" y="5306"/>
                    <a:pt x="2649" y="5302"/>
                  </a:cubicBezTo>
                  <a:cubicBezTo>
                    <a:pt x="2759" y="5266"/>
                    <a:pt x="2603" y="5196"/>
                    <a:pt x="2607" y="5143"/>
                  </a:cubicBezTo>
                  <a:lnTo>
                    <a:pt x="2607" y="5143"/>
                  </a:lnTo>
                  <a:cubicBezTo>
                    <a:pt x="2635" y="5150"/>
                    <a:pt x="2677" y="5157"/>
                    <a:pt x="2720" y="5157"/>
                  </a:cubicBezTo>
                  <a:cubicBezTo>
                    <a:pt x="2780" y="5157"/>
                    <a:pt x="2840" y="5136"/>
                    <a:pt x="2833" y="5051"/>
                  </a:cubicBezTo>
                  <a:lnTo>
                    <a:pt x="2833" y="5051"/>
                  </a:lnTo>
                  <a:cubicBezTo>
                    <a:pt x="2791" y="5058"/>
                    <a:pt x="2794" y="5090"/>
                    <a:pt x="2766" y="5100"/>
                  </a:cubicBezTo>
                  <a:lnTo>
                    <a:pt x="2762" y="5005"/>
                  </a:lnTo>
                  <a:cubicBezTo>
                    <a:pt x="2731" y="4998"/>
                    <a:pt x="2703" y="4998"/>
                    <a:pt x="2682" y="4998"/>
                  </a:cubicBezTo>
                  <a:lnTo>
                    <a:pt x="2635" y="4998"/>
                  </a:lnTo>
                  <a:cubicBezTo>
                    <a:pt x="2607" y="4998"/>
                    <a:pt x="2597" y="4987"/>
                    <a:pt x="2582" y="4927"/>
                  </a:cubicBezTo>
                  <a:lnTo>
                    <a:pt x="2582" y="4927"/>
                  </a:lnTo>
                  <a:cubicBezTo>
                    <a:pt x="2618" y="4966"/>
                    <a:pt x="2653" y="4980"/>
                    <a:pt x="2682" y="4980"/>
                  </a:cubicBezTo>
                  <a:cubicBezTo>
                    <a:pt x="2716" y="4980"/>
                    <a:pt x="2749" y="4956"/>
                    <a:pt x="2773" y="4924"/>
                  </a:cubicBezTo>
                  <a:cubicBezTo>
                    <a:pt x="2805" y="4899"/>
                    <a:pt x="2833" y="4874"/>
                    <a:pt x="2872" y="4874"/>
                  </a:cubicBezTo>
                  <a:cubicBezTo>
                    <a:pt x="2900" y="4874"/>
                    <a:pt x="2932" y="4885"/>
                    <a:pt x="2971" y="4917"/>
                  </a:cubicBezTo>
                  <a:lnTo>
                    <a:pt x="2957" y="4845"/>
                  </a:lnTo>
                  <a:cubicBezTo>
                    <a:pt x="2953" y="4863"/>
                    <a:pt x="2936" y="4853"/>
                    <a:pt x="2932" y="4863"/>
                  </a:cubicBezTo>
                  <a:cubicBezTo>
                    <a:pt x="2922" y="4824"/>
                    <a:pt x="2932" y="4814"/>
                    <a:pt x="2953" y="4814"/>
                  </a:cubicBezTo>
                  <a:cubicBezTo>
                    <a:pt x="2971" y="4814"/>
                    <a:pt x="2996" y="4821"/>
                    <a:pt x="3024" y="4832"/>
                  </a:cubicBezTo>
                  <a:cubicBezTo>
                    <a:pt x="3052" y="4839"/>
                    <a:pt x="3080" y="4850"/>
                    <a:pt x="3106" y="4850"/>
                  </a:cubicBezTo>
                  <a:cubicBezTo>
                    <a:pt x="3134" y="4850"/>
                    <a:pt x="3155" y="4839"/>
                    <a:pt x="3165" y="4811"/>
                  </a:cubicBezTo>
                  <a:cubicBezTo>
                    <a:pt x="3176" y="4768"/>
                    <a:pt x="3159" y="4726"/>
                    <a:pt x="3127" y="4726"/>
                  </a:cubicBezTo>
                  <a:lnTo>
                    <a:pt x="3222" y="4687"/>
                  </a:lnTo>
                  <a:cubicBezTo>
                    <a:pt x="3237" y="4666"/>
                    <a:pt x="3212" y="4655"/>
                    <a:pt x="3194" y="4655"/>
                  </a:cubicBezTo>
                  <a:cubicBezTo>
                    <a:pt x="3226" y="4616"/>
                    <a:pt x="3247" y="4587"/>
                    <a:pt x="3268" y="4553"/>
                  </a:cubicBezTo>
                  <a:cubicBezTo>
                    <a:pt x="3310" y="4548"/>
                    <a:pt x="3385" y="4545"/>
                    <a:pt x="3417" y="4538"/>
                  </a:cubicBezTo>
                  <a:cubicBezTo>
                    <a:pt x="3413" y="4520"/>
                    <a:pt x="3406" y="4514"/>
                    <a:pt x="3403" y="4514"/>
                  </a:cubicBezTo>
                  <a:cubicBezTo>
                    <a:pt x="3399" y="4514"/>
                    <a:pt x="3395" y="4517"/>
                    <a:pt x="3389" y="4520"/>
                  </a:cubicBezTo>
                  <a:cubicBezTo>
                    <a:pt x="3385" y="4520"/>
                    <a:pt x="3382" y="4524"/>
                    <a:pt x="3377" y="4524"/>
                  </a:cubicBezTo>
                  <a:cubicBezTo>
                    <a:pt x="3374" y="4524"/>
                    <a:pt x="3371" y="4524"/>
                    <a:pt x="3367" y="4517"/>
                  </a:cubicBezTo>
                  <a:cubicBezTo>
                    <a:pt x="3395" y="4506"/>
                    <a:pt x="3428" y="4496"/>
                    <a:pt x="3456" y="4471"/>
                  </a:cubicBezTo>
                  <a:cubicBezTo>
                    <a:pt x="3441" y="4450"/>
                    <a:pt x="3417" y="4442"/>
                    <a:pt x="3395" y="4442"/>
                  </a:cubicBezTo>
                  <a:cubicBezTo>
                    <a:pt x="3356" y="4442"/>
                    <a:pt x="3321" y="4464"/>
                    <a:pt x="3307" y="4492"/>
                  </a:cubicBezTo>
                  <a:cubicBezTo>
                    <a:pt x="3134" y="4330"/>
                    <a:pt x="3352" y="4442"/>
                    <a:pt x="3343" y="4312"/>
                  </a:cubicBezTo>
                  <a:lnTo>
                    <a:pt x="3343" y="4312"/>
                  </a:lnTo>
                  <a:cubicBezTo>
                    <a:pt x="3343" y="4316"/>
                    <a:pt x="3350" y="4323"/>
                    <a:pt x="3356" y="4326"/>
                  </a:cubicBezTo>
                  <a:cubicBezTo>
                    <a:pt x="3382" y="4329"/>
                    <a:pt x="3395" y="4333"/>
                    <a:pt x="3406" y="4333"/>
                  </a:cubicBezTo>
                  <a:cubicBezTo>
                    <a:pt x="3445" y="4333"/>
                    <a:pt x="3420" y="4305"/>
                    <a:pt x="3417" y="4269"/>
                  </a:cubicBezTo>
                  <a:lnTo>
                    <a:pt x="3417" y="4269"/>
                  </a:lnTo>
                  <a:cubicBezTo>
                    <a:pt x="3395" y="4277"/>
                    <a:pt x="3343" y="4287"/>
                    <a:pt x="3343" y="4308"/>
                  </a:cubicBezTo>
                  <a:cubicBezTo>
                    <a:pt x="3343" y="4298"/>
                    <a:pt x="3343" y="4284"/>
                    <a:pt x="3332" y="4262"/>
                  </a:cubicBezTo>
                  <a:lnTo>
                    <a:pt x="3268" y="4315"/>
                  </a:lnTo>
                  <a:cubicBezTo>
                    <a:pt x="3159" y="4213"/>
                    <a:pt x="3226" y="4188"/>
                    <a:pt x="3176" y="4086"/>
                  </a:cubicBezTo>
                  <a:lnTo>
                    <a:pt x="3176" y="4086"/>
                  </a:lnTo>
                  <a:cubicBezTo>
                    <a:pt x="3212" y="4110"/>
                    <a:pt x="3300" y="4273"/>
                    <a:pt x="3382" y="4273"/>
                  </a:cubicBezTo>
                  <a:cubicBezTo>
                    <a:pt x="3392" y="4273"/>
                    <a:pt x="3399" y="4269"/>
                    <a:pt x="3410" y="4266"/>
                  </a:cubicBezTo>
                  <a:cubicBezTo>
                    <a:pt x="3403" y="4234"/>
                    <a:pt x="3410" y="4206"/>
                    <a:pt x="3473" y="4178"/>
                  </a:cubicBezTo>
                  <a:cubicBezTo>
                    <a:pt x="3392" y="4150"/>
                    <a:pt x="3424" y="4117"/>
                    <a:pt x="3449" y="4068"/>
                  </a:cubicBezTo>
                  <a:lnTo>
                    <a:pt x="3332" y="4029"/>
                  </a:lnTo>
                  <a:cubicBezTo>
                    <a:pt x="3382" y="3983"/>
                    <a:pt x="3438" y="4008"/>
                    <a:pt x="3505" y="3990"/>
                  </a:cubicBezTo>
                  <a:cubicBezTo>
                    <a:pt x="3509" y="3926"/>
                    <a:pt x="3424" y="3887"/>
                    <a:pt x="3353" y="3852"/>
                  </a:cubicBezTo>
                  <a:cubicBezTo>
                    <a:pt x="3353" y="3831"/>
                    <a:pt x="3361" y="3824"/>
                    <a:pt x="3371" y="3824"/>
                  </a:cubicBezTo>
                  <a:cubicBezTo>
                    <a:pt x="3382" y="3824"/>
                    <a:pt x="3403" y="3838"/>
                    <a:pt x="3424" y="3852"/>
                  </a:cubicBezTo>
                  <a:cubicBezTo>
                    <a:pt x="3445" y="3869"/>
                    <a:pt x="3470" y="3884"/>
                    <a:pt x="3491" y="3884"/>
                  </a:cubicBezTo>
                  <a:cubicBezTo>
                    <a:pt x="3509" y="3884"/>
                    <a:pt x="3523" y="3874"/>
                    <a:pt x="3534" y="3848"/>
                  </a:cubicBezTo>
                  <a:cubicBezTo>
                    <a:pt x="3505" y="3753"/>
                    <a:pt x="3576" y="3704"/>
                    <a:pt x="3658" y="3605"/>
                  </a:cubicBezTo>
                  <a:cubicBezTo>
                    <a:pt x="3647" y="3583"/>
                    <a:pt x="3636" y="3577"/>
                    <a:pt x="3622" y="3577"/>
                  </a:cubicBezTo>
                  <a:cubicBezTo>
                    <a:pt x="3615" y="3577"/>
                    <a:pt x="3604" y="3580"/>
                    <a:pt x="3597" y="3583"/>
                  </a:cubicBezTo>
                  <a:cubicBezTo>
                    <a:pt x="3586" y="3587"/>
                    <a:pt x="3579" y="3590"/>
                    <a:pt x="3573" y="3590"/>
                  </a:cubicBezTo>
                  <a:cubicBezTo>
                    <a:pt x="3565" y="3590"/>
                    <a:pt x="3562" y="3587"/>
                    <a:pt x="3555" y="3583"/>
                  </a:cubicBezTo>
                  <a:lnTo>
                    <a:pt x="3658" y="3534"/>
                  </a:lnTo>
                  <a:cubicBezTo>
                    <a:pt x="3658" y="3527"/>
                    <a:pt x="3636" y="3527"/>
                    <a:pt x="3619" y="3527"/>
                  </a:cubicBezTo>
                  <a:lnTo>
                    <a:pt x="3607" y="3527"/>
                  </a:lnTo>
                  <a:cubicBezTo>
                    <a:pt x="3650" y="3481"/>
                    <a:pt x="3731" y="3538"/>
                    <a:pt x="3774" y="3463"/>
                  </a:cubicBezTo>
                  <a:cubicBezTo>
                    <a:pt x="3912" y="3456"/>
                    <a:pt x="3594" y="3297"/>
                    <a:pt x="3742" y="3208"/>
                  </a:cubicBezTo>
                  <a:cubicBezTo>
                    <a:pt x="3731" y="3201"/>
                    <a:pt x="3725" y="3201"/>
                    <a:pt x="3714" y="3201"/>
                  </a:cubicBezTo>
                  <a:cubicBezTo>
                    <a:pt x="3703" y="3201"/>
                    <a:pt x="3692" y="3205"/>
                    <a:pt x="3679" y="3205"/>
                  </a:cubicBezTo>
                  <a:cubicBezTo>
                    <a:pt x="3668" y="3208"/>
                    <a:pt x="3653" y="3212"/>
                    <a:pt x="3640" y="3212"/>
                  </a:cubicBezTo>
                  <a:cubicBezTo>
                    <a:pt x="3636" y="3212"/>
                    <a:pt x="3629" y="3212"/>
                    <a:pt x="3622" y="3208"/>
                  </a:cubicBezTo>
                  <a:cubicBezTo>
                    <a:pt x="3728" y="3084"/>
                    <a:pt x="3700" y="3106"/>
                    <a:pt x="3820" y="2993"/>
                  </a:cubicBezTo>
                  <a:lnTo>
                    <a:pt x="3738" y="2908"/>
                  </a:lnTo>
                  <a:lnTo>
                    <a:pt x="3738" y="2908"/>
                  </a:lnTo>
                  <a:cubicBezTo>
                    <a:pt x="3759" y="2922"/>
                    <a:pt x="3777" y="2926"/>
                    <a:pt x="3798" y="2926"/>
                  </a:cubicBezTo>
                  <a:cubicBezTo>
                    <a:pt x="3870" y="2926"/>
                    <a:pt x="3944" y="2855"/>
                    <a:pt x="4007" y="2781"/>
                  </a:cubicBezTo>
                  <a:lnTo>
                    <a:pt x="4014" y="2781"/>
                  </a:lnTo>
                  <a:cubicBezTo>
                    <a:pt x="4022" y="2781"/>
                    <a:pt x="4032" y="2784"/>
                    <a:pt x="4032" y="2792"/>
                  </a:cubicBezTo>
                  <a:lnTo>
                    <a:pt x="4035" y="2792"/>
                  </a:lnTo>
                  <a:cubicBezTo>
                    <a:pt x="4035" y="2781"/>
                    <a:pt x="4035" y="2770"/>
                    <a:pt x="4028" y="2759"/>
                  </a:cubicBezTo>
                  <a:cubicBezTo>
                    <a:pt x="4025" y="2766"/>
                    <a:pt x="4018" y="2774"/>
                    <a:pt x="4014" y="2777"/>
                  </a:cubicBezTo>
                  <a:lnTo>
                    <a:pt x="3986" y="2766"/>
                  </a:lnTo>
                  <a:cubicBezTo>
                    <a:pt x="4004" y="2759"/>
                    <a:pt x="4014" y="2749"/>
                    <a:pt x="4028" y="2741"/>
                  </a:cubicBezTo>
                  <a:lnTo>
                    <a:pt x="4028" y="2738"/>
                  </a:lnTo>
                  <a:cubicBezTo>
                    <a:pt x="4028" y="2717"/>
                    <a:pt x="4022" y="2699"/>
                    <a:pt x="4018" y="2678"/>
                  </a:cubicBezTo>
                  <a:cubicBezTo>
                    <a:pt x="3979" y="2681"/>
                    <a:pt x="3944" y="2707"/>
                    <a:pt x="3908" y="2735"/>
                  </a:cubicBezTo>
                  <a:cubicBezTo>
                    <a:pt x="3933" y="2745"/>
                    <a:pt x="3961" y="2756"/>
                    <a:pt x="3986" y="2770"/>
                  </a:cubicBezTo>
                  <a:cubicBezTo>
                    <a:pt x="3919" y="2816"/>
                    <a:pt x="3841" y="2844"/>
                    <a:pt x="3770" y="2851"/>
                  </a:cubicBezTo>
                  <a:lnTo>
                    <a:pt x="3770" y="2848"/>
                  </a:lnTo>
                  <a:cubicBezTo>
                    <a:pt x="3764" y="2851"/>
                    <a:pt x="3753" y="2855"/>
                    <a:pt x="3746" y="2855"/>
                  </a:cubicBezTo>
                  <a:cubicBezTo>
                    <a:pt x="3738" y="2855"/>
                    <a:pt x="3728" y="2851"/>
                    <a:pt x="3721" y="2844"/>
                  </a:cubicBezTo>
                  <a:lnTo>
                    <a:pt x="3721" y="2844"/>
                  </a:lnTo>
                  <a:cubicBezTo>
                    <a:pt x="3731" y="2848"/>
                    <a:pt x="3742" y="2848"/>
                    <a:pt x="3756" y="2848"/>
                  </a:cubicBezTo>
                  <a:lnTo>
                    <a:pt x="3770" y="2848"/>
                  </a:lnTo>
                  <a:lnTo>
                    <a:pt x="3770" y="2844"/>
                  </a:lnTo>
                  <a:cubicBezTo>
                    <a:pt x="3785" y="2826"/>
                    <a:pt x="3792" y="2823"/>
                    <a:pt x="3795" y="2802"/>
                  </a:cubicBezTo>
                  <a:lnTo>
                    <a:pt x="3795" y="2802"/>
                  </a:lnTo>
                  <a:cubicBezTo>
                    <a:pt x="3785" y="2809"/>
                    <a:pt x="3770" y="2820"/>
                    <a:pt x="3756" y="2820"/>
                  </a:cubicBezTo>
                  <a:lnTo>
                    <a:pt x="3749" y="2820"/>
                  </a:lnTo>
                  <a:cubicBezTo>
                    <a:pt x="3738" y="2813"/>
                    <a:pt x="3764" y="2802"/>
                    <a:pt x="3792" y="2774"/>
                  </a:cubicBezTo>
                  <a:lnTo>
                    <a:pt x="3650" y="2766"/>
                  </a:lnTo>
                  <a:lnTo>
                    <a:pt x="3703" y="2756"/>
                  </a:lnTo>
                  <a:lnTo>
                    <a:pt x="3594" y="2618"/>
                  </a:lnTo>
                  <a:cubicBezTo>
                    <a:pt x="3714" y="2483"/>
                    <a:pt x="3866" y="2342"/>
                    <a:pt x="3866" y="2137"/>
                  </a:cubicBezTo>
                  <a:lnTo>
                    <a:pt x="3866" y="2137"/>
                  </a:lnTo>
                  <a:cubicBezTo>
                    <a:pt x="3788" y="2208"/>
                    <a:pt x="3721" y="2193"/>
                    <a:pt x="3607" y="2232"/>
                  </a:cubicBezTo>
                  <a:cubicBezTo>
                    <a:pt x="3742" y="2243"/>
                    <a:pt x="3601" y="2388"/>
                    <a:pt x="3643" y="2462"/>
                  </a:cubicBezTo>
                  <a:cubicBezTo>
                    <a:pt x="3632" y="2444"/>
                    <a:pt x="3619" y="2438"/>
                    <a:pt x="3604" y="2438"/>
                  </a:cubicBezTo>
                  <a:cubicBezTo>
                    <a:pt x="3583" y="2438"/>
                    <a:pt x="3562" y="2448"/>
                    <a:pt x="3555" y="2459"/>
                  </a:cubicBezTo>
                  <a:lnTo>
                    <a:pt x="3615" y="2271"/>
                  </a:lnTo>
                  <a:lnTo>
                    <a:pt x="3615" y="2271"/>
                  </a:lnTo>
                  <a:cubicBezTo>
                    <a:pt x="3590" y="2282"/>
                    <a:pt x="3576" y="2286"/>
                    <a:pt x="3562" y="2286"/>
                  </a:cubicBezTo>
                  <a:cubicBezTo>
                    <a:pt x="3530" y="2286"/>
                    <a:pt x="3526" y="2253"/>
                    <a:pt x="3484" y="2236"/>
                  </a:cubicBezTo>
                  <a:cubicBezTo>
                    <a:pt x="3679" y="2208"/>
                    <a:pt x="3562" y="2087"/>
                    <a:pt x="3586" y="1995"/>
                  </a:cubicBezTo>
                  <a:lnTo>
                    <a:pt x="3586" y="1995"/>
                  </a:lnTo>
                  <a:cubicBezTo>
                    <a:pt x="3534" y="2017"/>
                    <a:pt x="3477" y="2059"/>
                    <a:pt x="3519" y="2130"/>
                  </a:cubicBezTo>
                  <a:cubicBezTo>
                    <a:pt x="3353" y="2102"/>
                    <a:pt x="3682" y="1935"/>
                    <a:pt x="3530" y="1900"/>
                  </a:cubicBezTo>
                  <a:cubicBezTo>
                    <a:pt x="3523" y="1861"/>
                    <a:pt x="3484" y="1829"/>
                    <a:pt x="3456" y="1829"/>
                  </a:cubicBezTo>
                  <a:cubicBezTo>
                    <a:pt x="3445" y="1829"/>
                    <a:pt x="3434" y="1832"/>
                    <a:pt x="3431" y="1843"/>
                  </a:cubicBezTo>
                  <a:cubicBezTo>
                    <a:pt x="3353" y="1737"/>
                    <a:pt x="3240" y="1532"/>
                    <a:pt x="3335" y="1419"/>
                  </a:cubicBezTo>
                  <a:lnTo>
                    <a:pt x="3335" y="1419"/>
                  </a:lnTo>
                  <a:cubicBezTo>
                    <a:pt x="3304" y="1444"/>
                    <a:pt x="3198" y="1540"/>
                    <a:pt x="3176" y="1561"/>
                  </a:cubicBezTo>
                  <a:cubicBezTo>
                    <a:pt x="3250" y="1451"/>
                    <a:pt x="3318" y="1327"/>
                    <a:pt x="3374" y="1210"/>
                  </a:cubicBezTo>
                  <a:cubicBezTo>
                    <a:pt x="3374" y="1210"/>
                    <a:pt x="3374" y="1204"/>
                    <a:pt x="3377" y="1204"/>
                  </a:cubicBezTo>
                  <a:cubicBezTo>
                    <a:pt x="3364" y="1182"/>
                    <a:pt x="3339" y="1161"/>
                    <a:pt x="3328" y="1140"/>
                  </a:cubicBezTo>
                  <a:lnTo>
                    <a:pt x="3325" y="1140"/>
                  </a:lnTo>
                  <a:cubicBezTo>
                    <a:pt x="3204" y="1228"/>
                    <a:pt x="3059" y="1327"/>
                    <a:pt x="3063" y="1419"/>
                  </a:cubicBezTo>
                  <a:cubicBezTo>
                    <a:pt x="3035" y="1416"/>
                    <a:pt x="2992" y="1395"/>
                    <a:pt x="2992" y="1313"/>
                  </a:cubicBezTo>
                  <a:cubicBezTo>
                    <a:pt x="3024" y="1313"/>
                    <a:pt x="3170" y="1225"/>
                    <a:pt x="3159" y="1196"/>
                  </a:cubicBezTo>
                  <a:lnTo>
                    <a:pt x="3159" y="1196"/>
                  </a:lnTo>
                  <a:cubicBezTo>
                    <a:pt x="3085" y="1217"/>
                    <a:pt x="3056" y="1221"/>
                    <a:pt x="3035" y="1221"/>
                  </a:cubicBezTo>
                  <a:cubicBezTo>
                    <a:pt x="3028" y="1221"/>
                    <a:pt x="3024" y="1217"/>
                    <a:pt x="3017" y="1217"/>
                  </a:cubicBezTo>
                  <a:lnTo>
                    <a:pt x="2992" y="1217"/>
                  </a:lnTo>
                  <a:cubicBezTo>
                    <a:pt x="2974" y="1217"/>
                    <a:pt x="2950" y="1217"/>
                    <a:pt x="2907" y="1225"/>
                  </a:cubicBezTo>
                  <a:cubicBezTo>
                    <a:pt x="2961" y="1214"/>
                    <a:pt x="3070" y="1055"/>
                    <a:pt x="3028" y="1019"/>
                  </a:cubicBezTo>
                  <a:lnTo>
                    <a:pt x="3028" y="1019"/>
                  </a:lnTo>
                  <a:cubicBezTo>
                    <a:pt x="3013" y="1041"/>
                    <a:pt x="2907" y="1140"/>
                    <a:pt x="2876" y="1179"/>
                  </a:cubicBezTo>
                  <a:cubicBezTo>
                    <a:pt x="2897" y="1111"/>
                    <a:pt x="2915" y="1037"/>
                    <a:pt x="2925" y="974"/>
                  </a:cubicBezTo>
                  <a:lnTo>
                    <a:pt x="2925" y="974"/>
                  </a:lnTo>
                  <a:cubicBezTo>
                    <a:pt x="2901" y="1023"/>
                    <a:pt x="2805" y="1086"/>
                    <a:pt x="2752" y="1115"/>
                  </a:cubicBezTo>
                  <a:lnTo>
                    <a:pt x="2752" y="1115"/>
                  </a:lnTo>
                  <a:cubicBezTo>
                    <a:pt x="2791" y="1094"/>
                    <a:pt x="2670" y="1047"/>
                    <a:pt x="2660" y="1013"/>
                  </a:cubicBezTo>
                  <a:lnTo>
                    <a:pt x="2727" y="1009"/>
                  </a:lnTo>
                  <a:cubicBezTo>
                    <a:pt x="2603" y="938"/>
                    <a:pt x="2801" y="687"/>
                    <a:pt x="2670" y="598"/>
                  </a:cubicBezTo>
                  <a:lnTo>
                    <a:pt x="2670" y="598"/>
                  </a:lnTo>
                  <a:cubicBezTo>
                    <a:pt x="2664" y="652"/>
                    <a:pt x="2561" y="828"/>
                    <a:pt x="2486" y="828"/>
                  </a:cubicBezTo>
                  <a:lnTo>
                    <a:pt x="2480" y="828"/>
                  </a:lnTo>
                  <a:cubicBezTo>
                    <a:pt x="2501" y="768"/>
                    <a:pt x="2543" y="623"/>
                    <a:pt x="2564" y="479"/>
                  </a:cubicBezTo>
                  <a:cubicBezTo>
                    <a:pt x="2519" y="443"/>
                    <a:pt x="2473" y="418"/>
                    <a:pt x="2416" y="397"/>
                  </a:cubicBezTo>
                  <a:cubicBezTo>
                    <a:pt x="2409" y="553"/>
                    <a:pt x="2409" y="712"/>
                    <a:pt x="2409" y="807"/>
                  </a:cubicBezTo>
                  <a:cubicBezTo>
                    <a:pt x="2359" y="818"/>
                    <a:pt x="2352" y="839"/>
                    <a:pt x="2334" y="839"/>
                  </a:cubicBezTo>
                  <a:cubicBezTo>
                    <a:pt x="2324" y="839"/>
                    <a:pt x="2313" y="835"/>
                    <a:pt x="2292" y="822"/>
                  </a:cubicBezTo>
                  <a:lnTo>
                    <a:pt x="2292" y="822"/>
                  </a:lnTo>
                  <a:cubicBezTo>
                    <a:pt x="2246" y="853"/>
                    <a:pt x="2285" y="913"/>
                    <a:pt x="2300" y="928"/>
                  </a:cubicBezTo>
                  <a:lnTo>
                    <a:pt x="2133" y="871"/>
                  </a:lnTo>
                  <a:cubicBezTo>
                    <a:pt x="2207" y="768"/>
                    <a:pt x="2076" y="698"/>
                    <a:pt x="2122" y="613"/>
                  </a:cubicBezTo>
                  <a:lnTo>
                    <a:pt x="2122" y="613"/>
                  </a:lnTo>
                  <a:cubicBezTo>
                    <a:pt x="2172" y="670"/>
                    <a:pt x="2200" y="747"/>
                    <a:pt x="2239" y="818"/>
                  </a:cubicBezTo>
                  <a:cubicBezTo>
                    <a:pt x="2306" y="716"/>
                    <a:pt x="2317" y="443"/>
                    <a:pt x="2172" y="407"/>
                  </a:cubicBezTo>
                  <a:cubicBezTo>
                    <a:pt x="2119" y="436"/>
                    <a:pt x="2098" y="606"/>
                    <a:pt x="2076" y="648"/>
                  </a:cubicBezTo>
                  <a:cubicBezTo>
                    <a:pt x="2076" y="613"/>
                    <a:pt x="2016" y="546"/>
                    <a:pt x="1988" y="546"/>
                  </a:cubicBezTo>
                  <a:cubicBezTo>
                    <a:pt x="1985" y="546"/>
                    <a:pt x="1981" y="549"/>
                    <a:pt x="1977" y="549"/>
                  </a:cubicBezTo>
                  <a:lnTo>
                    <a:pt x="2003" y="634"/>
                  </a:lnTo>
                  <a:cubicBezTo>
                    <a:pt x="1995" y="637"/>
                    <a:pt x="1991" y="637"/>
                    <a:pt x="1988" y="637"/>
                  </a:cubicBezTo>
                  <a:cubicBezTo>
                    <a:pt x="1963" y="637"/>
                    <a:pt x="1949" y="602"/>
                    <a:pt x="1939" y="570"/>
                  </a:cubicBezTo>
                  <a:cubicBezTo>
                    <a:pt x="1924" y="535"/>
                    <a:pt x="1910" y="503"/>
                    <a:pt x="1882" y="503"/>
                  </a:cubicBezTo>
                  <a:cubicBezTo>
                    <a:pt x="1868" y="503"/>
                    <a:pt x="1854" y="507"/>
                    <a:pt x="1833" y="521"/>
                  </a:cubicBezTo>
                  <a:cubicBezTo>
                    <a:pt x="1818" y="521"/>
                    <a:pt x="1794" y="538"/>
                    <a:pt x="1773" y="559"/>
                  </a:cubicBezTo>
                  <a:cubicBezTo>
                    <a:pt x="1748" y="577"/>
                    <a:pt x="1727" y="595"/>
                    <a:pt x="1719" y="595"/>
                  </a:cubicBezTo>
                  <a:cubicBezTo>
                    <a:pt x="1712" y="595"/>
                    <a:pt x="1712" y="592"/>
                    <a:pt x="1716" y="577"/>
                  </a:cubicBezTo>
                  <a:cubicBezTo>
                    <a:pt x="1761" y="503"/>
                    <a:pt x="1850" y="323"/>
                    <a:pt x="1900" y="164"/>
                  </a:cubicBezTo>
                  <a:cubicBezTo>
                    <a:pt x="1864" y="146"/>
                    <a:pt x="1825" y="139"/>
                    <a:pt x="1790" y="128"/>
                  </a:cubicBezTo>
                  <a:lnTo>
                    <a:pt x="1779" y="177"/>
                  </a:lnTo>
                  <a:lnTo>
                    <a:pt x="1758" y="171"/>
                  </a:lnTo>
                  <a:lnTo>
                    <a:pt x="1776" y="121"/>
                  </a:lnTo>
                  <a:cubicBezTo>
                    <a:pt x="1737" y="107"/>
                    <a:pt x="1694" y="97"/>
                    <a:pt x="1659" y="93"/>
                  </a:cubicBezTo>
                  <a:lnTo>
                    <a:pt x="1659" y="93"/>
                  </a:lnTo>
                  <a:cubicBezTo>
                    <a:pt x="1624" y="195"/>
                    <a:pt x="1684" y="344"/>
                    <a:pt x="1624" y="418"/>
                  </a:cubicBezTo>
                  <a:cubicBezTo>
                    <a:pt x="1634" y="383"/>
                    <a:pt x="1616" y="340"/>
                    <a:pt x="1606" y="323"/>
                  </a:cubicBezTo>
                  <a:cubicBezTo>
                    <a:pt x="1578" y="344"/>
                    <a:pt x="1588" y="404"/>
                    <a:pt x="1553" y="404"/>
                  </a:cubicBezTo>
                  <a:cubicBezTo>
                    <a:pt x="1546" y="404"/>
                    <a:pt x="1539" y="404"/>
                    <a:pt x="1531" y="401"/>
                  </a:cubicBezTo>
                  <a:cubicBezTo>
                    <a:pt x="1546" y="270"/>
                    <a:pt x="1387" y="383"/>
                    <a:pt x="1525" y="284"/>
                  </a:cubicBezTo>
                  <a:cubicBezTo>
                    <a:pt x="1503" y="267"/>
                    <a:pt x="1489" y="262"/>
                    <a:pt x="1475" y="262"/>
                  </a:cubicBezTo>
                  <a:cubicBezTo>
                    <a:pt x="1461" y="262"/>
                    <a:pt x="1451" y="267"/>
                    <a:pt x="1436" y="270"/>
                  </a:cubicBezTo>
                  <a:cubicBezTo>
                    <a:pt x="1425" y="273"/>
                    <a:pt x="1412" y="277"/>
                    <a:pt x="1394" y="277"/>
                  </a:cubicBezTo>
                  <a:cubicBezTo>
                    <a:pt x="1387" y="277"/>
                    <a:pt x="1380" y="277"/>
                    <a:pt x="1369" y="273"/>
                  </a:cubicBezTo>
                  <a:cubicBezTo>
                    <a:pt x="1394" y="220"/>
                    <a:pt x="1373" y="114"/>
                    <a:pt x="1330" y="29"/>
                  </a:cubicBezTo>
                  <a:lnTo>
                    <a:pt x="1327" y="25"/>
                  </a:lnTo>
                  <a:cubicBezTo>
                    <a:pt x="1295" y="22"/>
                    <a:pt x="1270" y="15"/>
                    <a:pt x="1242" y="15"/>
                  </a:cubicBezTo>
                  <a:lnTo>
                    <a:pt x="1234" y="15"/>
                  </a:lnTo>
                  <a:lnTo>
                    <a:pt x="1231" y="25"/>
                  </a:lnTo>
                  <a:lnTo>
                    <a:pt x="1203" y="25"/>
                  </a:lnTo>
                  <a:cubicBezTo>
                    <a:pt x="1139" y="25"/>
                    <a:pt x="1086" y="40"/>
                    <a:pt x="1037" y="54"/>
                  </a:cubicBezTo>
                  <a:cubicBezTo>
                    <a:pt x="984" y="65"/>
                    <a:pt x="934" y="79"/>
                    <a:pt x="874" y="79"/>
                  </a:cubicBezTo>
                  <a:lnTo>
                    <a:pt x="852" y="79"/>
                  </a:lnTo>
                  <a:cubicBezTo>
                    <a:pt x="839" y="114"/>
                    <a:pt x="775" y="149"/>
                    <a:pt x="803" y="206"/>
                  </a:cubicBezTo>
                  <a:cubicBezTo>
                    <a:pt x="785" y="182"/>
                    <a:pt x="768" y="139"/>
                    <a:pt x="725" y="139"/>
                  </a:cubicBezTo>
                  <a:cubicBezTo>
                    <a:pt x="648" y="259"/>
                    <a:pt x="810" y="153"/>
                    <a:pt x="761" y="284"/>
                  </a:cubicBezTo>
                  <a:cubicBezTo>
                    <a:pt x="751" y="213"/>
                    <a:pt x="651" y="195"/>
                    <a:pt x="588" y="153"/>
                  </a:cubicBezTo>
                  <a:cubicBezTo>
                    <a:pt x="588" y="107"/>
                    <a:pt x="609" y="93"/>
                    <a:pt x="637" y="93"/>
                  </a:cubicBezTo>
                  <a:cubicBezTo>
                    <a:pt x="683" y="93"/>
                    <a:pt x="746" y="135"/>
                    <a:pt x="785" y="164"/>
                  </a:cubicBezTo>
                  <a:cubicBezTo>
                    <a:pt x="785" y="107"/>
                    <a:pt x="772" y="54"/>
                    <a:pt x="743" y="4"/>
                  </a:cubicBezTo>
                  <a:lnTo>
                    <a:pt x="743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930;p62">
              <a:extLst>
                <a:ext uri="{FF2B5EF4-FFF2-40B4-BE49-F238E27FC236}">
                  <a16:creationId xmlns:a16="http://schemas.microsoft.com/office/drawing/2014/main" id="{215E38C0-8CFC-4A14-B8CE-D68818029A83}"/>
                </a:ext>
              </a:extLst>
            </p:cNvPr>
            <p:cNvSpPr/>
            <p:nvPr/>
          </p:nvSpPr>
          <p:spPr>
            <a:xfrm>
              <a:off x="7920941" y="2095851"/>
              <a:ext cx="610" cy="277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28" y="2"/>
                  </a:lnTo>
                  <a:lnTo>
                    <a:pt x="28" y="2"/>
                  </a:lnTo>
                  <a:cubicBezTo>
                    <a:pt x="30" y="2"/>
                    <a:pt x="31" y="1"/>
                    <a:pt x="32" y="0"/>
                  </a:cubicBezTo>
                  <a:close/>
                  <a:moveTo>
                    <a:pt x="28" y="2"/>
                  </a:moveTo>
                  <a:cubicBezTo>
                    <a:pt x="21" y="5"/>
                    <a:pt x="9" y="8"/>
                    <a:pt x="1" y="14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931;p62">
              <a:extLst>
                <a:ext uri="{FF2B5EF4-FFF2-40B4-BE49-F238E27FC236}">
                  <a16:creationId xmlns:a16="http://schemas.microsoft.com/office/drawing/2014/main" id="{931FA617-CF1A-4E6C-ABE5-B86757D00A47}"/>
                </a:ext>
              </a:extLst>
            </p:cNvPr>
            <p:cNvSpPr/>
            <p:nvPr/>
          </p:nvSpPr>
          <p:spPr>
            <a:xfrm>
              <a:off x="7923548" y="2092449"/>
              <a:ext cx="740" cy="277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4" y="0"/>
                  </a:moveTo>
                  <a:cubicBezTo>
                    <a:pt x="1" y="7"/>
                    <a:pt x="18" y="15"/>
                    <a:pt x="40" y="1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932;p62">
              <a:extLst>
                <a:ext uri="{FF2B5EF4-FFF2-40B4-BE49-F238E27FC236}">
                  <a16:creationId xmlns:a16="http://schemas.microsoft.com/office/drawing/2014/main" id="{C4B7DD9C-16D7-45E8-91A2-6A4CDB236963}"/>
                </a:ext>
              </a:extLst>
            </p:cNvPr>
            <p:cNvSpPr/>
            <p:nvPr/>
          </p:nvSpPr>
          <p:spPr>
            <a:xfrm>
              <a:off x="7919832" y="2012082"/>
              <a:ext cx="3217" cy="1590"/>
            </a:xfrm>
            <a:custGeom>
              <a:avLst/>
              <a:gdLst/>
              <a:ahLst/>
              <a:cxnLst/>
              <a:rect l="l" t="t" r="r" b="b"/>
              <a:pathLst>
                <a:path w="174" h="86" extrusionOk="0">
                  <a:moveTo>
                    <a:pt x="152" y="1"/>
                  </a:moveTo>
                  <a:cubicBezTo>
                    <a:pt x="124" y="1"/>
                    <a:pt x="53" y="22"/>
                    <a:pt x="0" y="36"/>
                  </a:cubicBezTo>
                  <a:cubicBezTo>
                    <a:pt x="32" y="36"/>
                    <a:pt x="64" y="50"/>
                    <a:pt x="89" y="86"/>
                  </a:cubicBezTo>
                  <a:lnTo>
                    <a:pt x="152" y="29"/>
                  </a:lnTo>
                  <a:cubicBezTo>
                    <a:pt x="174" y="8"/>
                    <a:pt x="170" y="1"/>
                    <a:pt x="152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933;p62">
              <a:extLst>
                <a:ext uri="{FF2B5EF4-FFF2-40B4-BE49-F238E27FC236}">
                  <a16:creationId xmlns:a16="http://schemas.microsoft.com/office/drawing/2014/main" id="{1801F307-BC79-42A7-AA13-FC2B7275E969}"/>
                </a:ext>
              </a:extLst>
            </p:cNvPr>
            <p:cNvSpPr/>
            <p:nvPr/>
          </p:nvSpPr>
          <p:spPr>
            <a:xfrm>
              <a:off x="7937617" y="2058894"/>
              <a:ext cx="1387" cy="1017"/>
            </a:xfrm>
            <a:custGeom>
              <a:avLst/>
              <a:gdLst/>
              <a:ahLst/>
              <a:cxnLst/>
              <a:rect l="l" t="t" r="r" b="b"/>
              <a:pathLst>
                <a:path w="75" h="55" extrusionOk="0">
                  <a:moveTo>
                    <a:pt x="75" y="1"/>
                  </a:moveTo>
                  <a:cubicBezTo>
                    <a:pt x="64" y="5"/>
                    <a:pt x="53" y="12"/>
                    <a:pt x="42" y="18"/>
                  </a:cubicBezTo>
                  <a:cubicBezTo>
                    <a:pt x="28" y="26"/>
                    <a:pt x="18" y="36"/>
                    <a:pt x="0" y="43"/>
                  </a:cubicBezTo>
                  <a:lnTo>
                    <a:pt x="28" y="54"/>
                  </a:lnTo>
                  <a:cubicBezTo>
                    <a:pt x="32" y="51"/>
                    <a:pt x="39" y="43"/>
                    <a:pt x="42" y="36"/>
                  </a:cubicBezTo>
                  <a:cubicBezTo>
                    <a:pt x="53" y="22"/>
                    <a:pt x="64" y="12"/>
                    <a:pt x="7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934;p62">
              <a:extLst>
                <a:ext uri="{FF2B5EF4-FFF2-40B4-BE49-F238E27FC236}">
                  <a16:creationId xmlns:a16="http://schemas.microsoft.com/office/drawing/2014/main" id="{BE811B7E-03AB-4F45-8F4F-48B6D972FD01}"/>
                </a:ext>
              </a:extLst>
            </p:cNvPr>
            <p:cNvSpPr/>
            <p:nvPr/>
          </p:nvSpPr>
          <p:spPr>
            <a:xfrm>
              <a:off x="7931997" y="2061241"/>
              <a:ext cx="1054" cy="1072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26"/>
                    <a:pt x="35" y="43"/>
                    <a:pt x="56" y="5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935;p62">
              <a:extLst>
                <a:ext uri="{FF2B5EF4-FFF2-40B4-BE49-F238E27FC236}">
                  <a16:creationId xmlns:a16="http://schemas.microsoft.com/office/drawing/2014/main" id="{33593692-ACB6-4DAA-BB33-A47C0C5C9CEA}"/>
                </a:ext>
              </a:extLst>
            </p:cNvPr>
            <p:cNvSpPr/>
            <p:nvPr/>
          </p:nvSpPr>
          <p:spPr>
            <a:xfrm>
              <a:off x="7903488" y="2108072"/>
              <a:ext cx="1313" cy="1202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21" y="1"/>
                  </a:moveTo>
                  <a:cubicBezTo>
                    <a:pt x="18" y="1"/>
                    <a:pt x="11" y="4"/>
                    <a:pt x="0" y="7"/>
                  </a:cubicBezTo>
                  <a:lnTo>
                    <a:pt x="70" y="64"/>
                  </a:lnTo>
                  <a:cubicBezTo>
                    <a:pt x="49" y="35"/>
                    <a:pt x="46" y="1"/>
                    <a:pt x="2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936;p62">
              <a:extLst>
                <a:ext uri="{FF2B5EF4-FFF2-40B4-BE49-F238E27FC236}">
                  <a16:creationId xmlns:a16="http://schemas.microsoft.com/office/drawing/2014/main" id="{431859B4-F81A-409B-83A2-21D086ED6516}"/>
                </a:ext>
              </a:extLst>
            </p:cNvPr>
            <p:cNvSpPr/>
            <p:nvPr/>
          </p:nvSpPr>
          <p:spPr>
            <a:xfrm>
              <a:off x="7875756" y="1999343"/>
              <a:ext cx="2311" cy="1590"/>
            </a:xfrm>
            <a:custGeom>
              <a:avLst/>
              <a:gdLst/>
              <a:ahLst/>
              <a:cxnLst/>
              <a:rect l="l" t="t" r="r" b="b"/>
              <a:pathLst>
                <a:path w="125" h="86" extrusionOk="0">
                  <a:moveTo>
                    <a:pt x="124" y="1"/>
                  </a:moveTo>
                  <a:cubicBezTo>
                    <a:pt x="89" y="7"/>
                    <a:pt x="47" y="25"/>
                    <a:pt x="0" y="60"/>
                  </a:cubicBezTo>
                  <a:cubicBezTo>
                    <a:pt x="8" y="78"/>
                    <a:pt x="15" y="86"/>
                    <a:pt x="22" y="86"/>
                  </a:cubicBezTo>
                  <a:cubicBezTo>
                    <a:pt x="47" y="86"/>
                    <a:pt x="82" y="39"/>
                    <a:pt x="12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937;p62">
              <a:extLst>
                <a:ext uri="{FF2B5EF4-FFF2-40B4-BE49-F238E27FC236}">
                  <a16:creationId xmlns:a16="http://schemas.microsoft.com/office/drawing/2014/main" id="{AA6F54C0-9458-479F-BA8D-7F1350365D82}"/>
                </a:ext>
              </a:extLst>
            </p:cNvPr>
            <p:cNvSpPr/>
            <p:nvPr/>
          </p:nvSpPr>
          <p:spPr>
            <a:xfrm>
              <a:off x="7934733" y="2103154"/>
              <a:ext cx="1128" cy="351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36" y="1"/>
                  </a:moveTo>
                  <a:cubicBezTo>
                    <a:pt x="25" y="1"/>
                    <a:pt x="14" y="4"/>
                    <a:pt x="1" y="12"/>
                  </a:cubicBezTo>
                  <a:cubicBezTo>
                    <a:pt x="7" y="15"/>
                    <a:pt x="19" y="19"/>
                    <a:pt x="25" y="19"/>
                  </a:cubicBezTo>
                  <a:cubicBezTo>
                    <a:pt x="36" y="19"/>
                    <a:pt x="47" y="15"/>
                    <a:pt x="61" y="9"/>
                  </a:cubicBezTo>
                  <a:cubicBezTo>
                    <a:pt x="53" y="1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938;p62">
              <a:extLst>
                <a:ext uri="{FF2B5EF4-FFF2-40B4-BE49-F238E27FC236}">
                  <a16:creationId xmlns:a16="http://schemas.microsoft.com/office/drawing/2014/main" id="{0F5A45CE-5971-4E10-A073-49042145F261}"/>
                </a:ext>
              </a:extLst>
            </p:cNvPr>
            <p:cNvSpPr/>
            <p:nvPr/>
          </p:nvSpPr>
          <p:spPr>
            <a:xfrm>
              <a:off x="7878049" y="1998752"/>
              <a:ext cx="2699" cy="998"/>
            </a:xfrm>
            <a:custGeom>
              <a:avLst/>
              <a:gdLst/>
              <a:ahLst/>
              <a:cxnLst/>
              <a:rect l="l" t="t" r="r" b="b"/>
              <a:pathLst>
                <a:path w="146" h="54" extrusionOk="0">
                  <a:moveTo>
                    <a:pt x="78" y="0"/>
                  </a:moveTo>
                  <a:cubicBezTo>
                    <a:pt x="50" y="0"/>
                    <a:pt x="21" y="15"/>
                    <a:pt x="0" y="33"/>
                  </a:cubicBezTo>
                  <a:lnTo>
                    <a:pt x="25" y="33"/>
                  </a:lnTo>
                  <a:cubicBezTo>
                    <a:pt x="60" y="33"/>
                    <a:pt x="88" y="43"/>
                    <a:pt x="117" y="54"/>
                  </a:cubicBezTo>
                  <a:lnTo>
                    <a:pt x="121" y="54"/>
                  </a:lnTo>
                  <a:cubicBezTo>
                    <a:pt x="128" y="46"/>
                    <a:pt x="139" y="43"/>
                    <a:pt x="145" y="36"/>
                  </a:cubicBezTo>
                  <a:cubicBezTo>
                    <a:pt x="124" y="7"/>
                    <a:pt x="100" y="0"/>
                    <a:pt x="7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6939;p62">
              <a:extLst>
                <a:ext uri="{FF2B5EF4-FFF2-40B4-BE49-F238E27FC236}">
                  <a16:creationId xmlns:a16="http://schemas.microsoft.com/office/drawing/2014/main" id="{805F2934-EB2E-49AA-A6C9-498EECB3B1B3}"/>
                </a:ext>
              </a:extLst>
            </p:cNvPr>
            <p:cNvSpPr/>
            <p:nvPr/>
          </p:nvSpPr>
          <p:spPr>
            <a:xfrm>
              <a:off x="7886553" y="2009068"/>
              <a:ext cx="148" cy="22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cubicBezTo>
                    <a:pt x="4" y="9"/>
                    <a:pt x="0" y="12"/>
                    <a:pt x="0" y="12"/>
                  </a:cubicBezTo>
                  <a:cubicBezTo>
                    <a:pt x="0" y="12"/>
                    <a:pt x="4" y="9"/>
                    <a:pt x="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6940;p62">
              <a:extLst>
                <a:ext uri="{FF2B5EF4-FFF2-40B4-BE49-F238E27FC236}">
                  <a16:creationId xmlns:a16="http://schemas.microsoft.com/office/drawing/2014/main" id="{071721FC-FCCA-43E2-8BD5-ACF701F24BC8}"/>
                </a:ext>
              </a:extLst>
            </p:cNvPr>
            <p:cNvSpPr/>
            <p:nvPr/>
          </p:nvSpPr>
          <p:spPr>
            <a:xfrm>
              <a:off x="7920608" y="2034840"/>
              <a:ext cx="92" cy="7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6941;p62">
              <a:extLst>
                <a:ext uri="{FF2B5EF4-FFF2-40B4-BE49-F238E27FC236}">
                  <a16:creationId xmlns:a16="http://schemas.microsoft.com/office/drawing/2014/main" id="{DE7EC626-F47E-43FD-8D99-29405A7F0D87}"/>
                </a:ext>
              </a:extLst>
            </p:cNvPr>
            <p:cNvSpPr/>
            <p:nvPr/>
          </p:nvSpPr>
          <p:spPr>
            <a:xfrm>
              <a:off x="7920682" y="2032696"/>
              <a:ext cx="3882" cy="4455"/>
            </a:xfrm>
            <a:custGeom>
              <a:avLst/>
              <a:gdLst/>
              <a:ahLst/>
              <a:cxnLst/>
              <a:rect l="l" t="t" r="r" b="b"/>
              <a:pathLst>
                <a:path w="210" h="241" extrusionOk="0">
                  <a:moveTo>
                    <a:pt x="209" y="0"/>
                  </a:moveTo>
                  <a:lnTo>
                    <a:pt x="0" y="117"/>
                  </a:lnTo>
                  <a:cubicBezTo>
                    <a:pt x="39" y="131"/>
                    <a:pt x="64" y="145"/>
                    <a:pt x="10" y="240"/>
                  </a:cubicBezTo>
                  <a:cubicBezTo>
                    <a:pt x="78" y="162"/>
                    <a:pt x="145" y="81"/>
                    <a:pt x="209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6942;p62">
              <a:extLst>
                <a:ext uri="{FF2B5EF4-FFF2-40B4-BE49-F238E27FC236}">
                  <a16:creationId xmlns:a16="http://schemas.microsoft.com/office/drawing/2014/main" id="{2B45CCAD-3ED7-431E-9AB0-056004E1E1C6}"/>
                </a:ext>
              </a:extLst>
            </p:cNvPr>
            <p:cNvSpPr/>
            <p:nvPr/>
          </p:nvSpPr>
          <p:spPr>
            <a:xfrm>
              <a:off x="7867122" y="1997957"/>
              <a:ext cx="80642" cy="133739"/>
            </a:xfrm>
            <a:custGeom>
              <a:avLst/>
              <a:gdLst/>
              <a:ahLst/>
              <a:cxnLst/>
              <a:rect l="l" t="t" r="r" b="b"/>
              <a:pathLst>
                <a:path w="4362" h="7234" extrusionOk="0">
                  <a:moveTo>
                    <a:pt x="2579" y="1688"/>
                  </a:moveTo>
                  <a:lnTo>
                    <a:pt x="2579" y="1688"/>
                  </a:lnTo>
                  <a:cubicBezTo>
                    <a:pt x="2579" y="1688"/>
                    <a:pt x="2579" y="1688"/>
                    <a:pt x="2579" y="1688"/>
                  </a:cubicBezTo>
                  <a:cubicBezTo>
                    <a:pt x="2579" y="1688"/>
                    <a:pt x="2579" y="1688"/>
                    <a:pt x="2579" y="1688"/>
                  </a:cubicBezTo>
                  <a:close/>
                  <a:moveTo>
                    <a:pt x="3636" y="3208"/>
                  </a:moveTo>
                  <a:cubicBezTo>
                    <a:pt x="3668" y="3230"/>
                    <a:pt x="3676" y="3251"/>
                    <a:pt x="3668" y="3272"/>
                  </a:cubicBezTo>
                  <a:cubicBezTo>
                    <a:pt x="3633" y="3251"/>
                    <a:pt x="3615" y="3226"/>
                    <a:pt x="3636" y="3208"/>
                  </a:cubicBezTo>
                  <a:close/>
                  <a:moveTo>
                    <a:pt x="3890" y="3292"/>
                  </a:moveTo>
                  <a:lnTo>
                    <a:pt x="3890" y="3292"/>
                  </a:lnTo>
                  <a:cubicBezTo>
                    <a:pt x="3889" y="3293"/>
                    <a:pt x="3888" y="3293"/>
                    <a:pt x="3888" y="3293"/>
                  </a:cubicBezTo>
                  <a:cubicBezTo>
                    <a:pt x="3888" y="3293"/>
                    <a:pt x="3889" y="3293"/>
                    <a:pt x="3890" y="3292"/>
                  </a:cubicBezTo>
                  <a:close/>
                  <a:moveTo>
                    <a:pt x="3170" y="4885"/>
                  </a:moveTo>
                  <a:cubicBezTo>
                    <a:pt x="3170" y="4885"/>
                    <a:pt x="3170" y="4885"/>
                    <a:pt x="3170" y="4885"/>
                  </a:cubicBezTo>
                  <a:lnTo>
                    <a:pt x="3170" y="4885"/>
                  </a:lnTo>
                  <a:cubicBezTo>
                    <a:pt x="3170" y="4885"/>
                    <a:pt x="3170" y="4885"/>
                    <a:pt x="3170" y="4885"/>
                  </a:cubicBezTo>
                  <a:close/>
                  <a:moveTo>
                    <a:pt x="1337" y="1"/>
                  </a:moveTo>
                  <a:cubicBezTo>
                    <a:pt x="1285" y="1"/>
                    <a:pt x="1235" y="22"/>
                    <a:pt x="1200" y="79"/>
                  </a:cubicBezTo>
                  <a:cubicBezTo>
                    <a:pt x="1193" y="54"/>
                    <a:pt x="1168" y="43"/>
                    <a:pt x="1133" y="43"/>
                  </a:cubicBezTo>
                  <a:cubicBezTo>
                    <a:pt x="1108" y="43"/>
                    <a:pt x="1083" y="47"/>
                    <a:pt x="1058" y="50"/>
                  </a:cubicBezTo>
                  <a:cubicBezTo>
                    <a:pt x="1030" y="54"/>
                    <a:pt x="1005" y="58"/>
                    <a:pt x="981" y="58"/>
                  </a:cubicBezTo>
                  <a:cubicBezTo>
                    <a:pt x="966" y="58"/>
                    <a:pt x="952" y="58"/>
                    <a:pt x="938" y="54"/>
                  </a:cubicBezTo>
                  <a:lnTo>
                    <a:pt x="924" y="122"/>
                  </a:lnTo>
                  <a:cubicBezTo>
                    <a:pt x="896" y="128"/>
                    <a:pt x="870" y="132"/>
                    <a:pt x="849" y="132"/>
                  </a:cubicBezTo>
                  <a:cubicBezTo>
                    <a:pt x="793" y="132"/>
                    <a:pt x="754" y="114"/>
                    <a:pt x="712" y="97"/>
                  </a:cubicBezTo>
                  <a:lnTo>
                    <a:pt x="708" y="97"/>
                  </a:lnTo>
                  <a:cubicBezTo>
                    <a:pt x="627" y="153"/>
                    <a:pt x="552" y="174"/>
                    <a:pt x="478" y="174"/>
                  </a:cubicBezTo>
                  <a:cubicBezTo>
                    <a:pt x="461" y="174"/>
                    <a:pt x="446" y="171"/>
                    <a:pt x="429" y="171"/>
                  </a:cubicBezTo>
                  <a:cubicBezTo>
                    <a:pt x="365" y="161"/>
                    <a:pt x="294" y="143"/>
                    <a:pt x="227" y="143"/>
                  </a:cubicBezTo>
                  <a:cubicBezTo>
                    <a:pt x="206" y="143"/>
                    <a:pt x="185" y="146"/>
                    <a:pt x="163" y="150"/>
                  </a:cubicBezTo>
                  <a:lnTo>
                    <a:pt x="167" y="174"/>
                  </a:lnTo>
                  <a:lnTo>
                    <a:pt x="18" y="153"/>
                  </a:lnTo>
                  <a:lnTo>
                    <a:pt x="18" y="161"/>
                  </a:lnTo>
                  <a:cubicBezTo>
                    <a:pt x="18" y="195"/>
                    <a:pt x="15" y="231"/>
                    <a:pt x="12" y="262"/>
                  </a:cubicBezTo>
                  <a:cubicBezTo>
                    <a:pt x="5" y="291"/>
                    <a:pt x="5" y="323"/>
                    <a:pt x="0" y="352"/>
                  </a:cubicBezTo>
                  <a:cubicBezTo>
                    <a:pt x="54" y="394"/>
                    <a:pt x="107" y="458"/>
                    <a:pt x="196" y="458"/>
                  </a:cubicBezTo>
                  <a:cubicBezTo>
                    <a:pt x="217" y="458"/>
                    <a:pt x="238" y="453"/>
                    <a:pt x="259" y="447"/>
                  </a:cubicBezTo>
                  <a:lnTo>
                    <a:pt x="263" y="447"/>
                  </a:lnTo>
                  <a:cubicBezTo>
                    <a:pt x="266" y="447"/>
                    <a:pt x="255" y="425"/>
                    <a:pt x="252" y="401"/>
                  </a:cubicBezTo>
                  <a:cubicBezTo>
                    <a:pt x="248" y="380"/>
                    <a:pt x="252" y="355"/>
                    <a:pt x="291" y="355"/>
                  </a:cubicBezTo>
                  <a:cubicBezTo>
                    <a:pt x="298" y="355"/>
                    <a:pt x="309" y="355"/>
                    <a:pt x="323" y="358"/>
                  </a:cubicBezTo>
                  <a:cubicBezTo>
                    <a:pt x="436" y="394"/>
                    <a:pt x="528" y="471"/>
                    <a:pt x="570" y="574"/>
                  </a:cubicBezTo>
                  <a:lnTo>
                    <a:pt x="570" y="577"/>
                  </a:lnTo>
                  <a:cubicBezTo>
                    <a:pt x="599" y="627"/>
                    <a:pt x="612" y="680"/>
                    <a:pt x="612" y="737"/>
                  </a:cubicBezTo>
                  <a:cubicBezTo>
                    <a:pt x="573" y="708"/>
                    <a:pt x="510" y="666"/>
                    <a:pt x="464" y="666"/>
                  </a:cubicBezTo>
                  <a:cubicBezTo>
                    <a:pt x="436" y="666"/>
                    <a:pt x="415" y="680"/>
                    <a:pt x="415" y="726"/>
                  </a:cubicBezTo>
                  <a:cubicBezTo>
                    <a:pt x="478" y="768"/>
                    <a:pt x="578" y="786"/>
                    <a:pt x="588" y="857"/>
                  </a:cubicBezTo>
                  <a:cubicBezTo>
                    <a:pt x="637" y="726"/>
                    <a:pt x="475" y="832"/>
                    <a:pt x="552" y="712"/>
                  </a:cubicBezTo>
                  <a:cubicBezTo>
                    <a:pt x="595" y="712"/>
                    <a:pt x="612" y="755"/>
                    <a:pt x="630" y="779"/>
                  </a:cubicBezTo>
                  <a:cubicBezTo>
                    <a:pt x="602" y="722"/>
                    <a:pt x="666" y="687"/>
                    <a:pt x="679" y="652"/>
                  </a:cubicBezTo>
                  <a:lnTo>
                    <a:pt x="701" y="652"/>
                  </a:lnTo>
                  <a:cubicBezTo>
                    <a:pt x="761" y="652"/>
                    <a:pt x="811" y="638"/>
                    <a:pt x="864" y="627"/>
                  </a:cubicBezTo>
                  <a:cubicBezTo>
                    <a:pt x="913" y="613"/>
                    <a:pt x="966" y="598"/>
                    <a:pt x="1030" y="598"/>
                  </a:cubicBezTo>
                  <a:lnTo>
                    <a:pt x="1058" y="598"/>
                  </a:lnTo>
                  <a:lnTo>
                    <a:pt x="1061" y="588"/>
                  </a:lnTo>
                  <a:cubicBezTo>
                    <a:pt x="1079" y="567"/>
                    <a:pt x="1087" y="542"/>
                    <a:pt x="1087" y="510"/>
                  </a:cubicBezTo>
                  <a:cubicBezTo>
                    <a:pt x="1115" y="528"/>
                    <a:pt x="1143" y="556"/>
                    <a:pt x="1154" y="598"/>
                  </a:cubicBezTo>
                  <a:lnTo>
                    <a:pt x="1157" y="602"/>
                  </a:lnTo>
                  <a:cubicBezTo>
                    <a:pt x="1200" y="687"/>
                    <a:pt x="1221" y="793"/>
                    <a:pt x="1196" y="846"/>
                  </a:cubicBezTo>
                  <a:cubicBezTo>
                    <a:pt x="1207" y="850"/>
                    <a:pt x="1214" y="850"/>
                    <a:pt x="1221" y="850"/>
                  </a:cubicBezTo>
                  <a:cubicBezTo>
                    <a:pt x="1239" y="850"/>
                    <a:pt x="1252" y="846"/>
                    <a:pt x="1263" y="843"/>
                  </a:cubicBezTo>
                  <a:cubicBezTo>
                    <a:pt x="1278" y="840"/>
                    <a:pt x="1288" y="835"/>
                    <a:pt x="1302" y="835"/>
                  </a:cubicBezTo>
                  <a:cubicBezTo>
                    <a:pt x="1316" y="835"/>
                    <a:pt x="1330" y="840"/>
                    <a:pt x="1352" y="857"/>
                  </a:cubicBezTo>
                  <a:cubicBezTo>
                    <a:pt x="1214" y="956"/>
                    <a:pt x="1373" y="843"/>
                    <a:pt x="1358" y="974"/>
                  </a:cubicBezTo>
                  <a:cubicBezTo>
                    <a:pt x="1366" y="977"/>
                    <a:pt x="1373" y="977"/>
                    <a:pt x="1380" y="977"/>
                  </a:cubicBezTo>
                  <a:cubicBezTo>
                    <a:pt x="1415" y="977"/>
                    <a:pt x="1405" y="917"/>
                    <a:pt x="1433" y="896"/>
                  </a:cubicBezTo>
                  <a:cubicBezTo>
                    <a:pt x="1443" y="913"/>
                    <a:pt x="1461" y="956"/>
                    <a:pt x="1451" y="991"/>
                  </a:cubicBezTo>
                  <a:cubicBezTo>
                    <a:pt x="1511" y="917"/>
                    <a:pt x="1451" y="768"/>
                    <a:pt x="1486" y="666"/>
                  </a:cubicBezTo>
                  <a:cubicBezTo>
                    <a:pt x="1497" y="655"/>
                    <a:pt x="1500" y="638"/>
                    <a:pt x="1511" y="634"/>
                  </a:cubicBezTo>
                  <a:cubicBezTo>
                    <a:pt x="1564" y="564"/>
                    <a:pt x="1766" y="496"/>
                    <a:pt x="1779" y="492"/>
                  </a:cubicBezTo>
                  <a:lnTo>
                    <a:pt x="1779" y="492"/>
                  </a:lnTo>
                  <a:cubicBezTo>
                    <a:pt x="1783" y="542"/>
                    <a:pt x="1762" y="627"/>
                    <a:pt x="1727" y="737"/>
                  </a:cubicBezTo>
                  <a:cubicBezTo>
                    <a:pt x="1677" y="896"/>
                    <a:pt x="1588" y="1076"/>
                    <a:pt x="1543" y="1150"/>
                  </a:cubicBezTo>
                  <a:cubicBezTo>
                    <a:pt x="1539" y="1165"/>
                    <a:pt x="1539" y="1168"/>
                    <a:pt x="1546" y="1168"/>
                  </a:cubicBezTo>
                  <a:cubicBezTo>
                    <a:pt x="1554" y="1168"/>
                    <a:pt x="1575" y="1150"/>
                    <a:pt x="1600" y="1132"/>
                  </a:cubicBezTo>
                  <a:cubicBezTo>
                    <a:pt x="1621" y="1111"/>
                    <a:pt x="1645" y="1094"/>
                    <a:pt x="1660" y="1094"/>
                  </a:cubicBezTo>
                  <a:cubicBezTo>
                    <a:pt x="1681" y="1080"/>
                    <a:pt x="1695" y="1076"/>
                    <a:pt x="1709" y="1076"/>
                  </a:cubicBezTo>
                  <a:cubicBezTo>
                    <a:pt x="1737" y="1076"/>
                    <a:pt x="1751" y="1108"/>
                    <a:pt x="1766" y="1143"/>
                  </a:cubicBezTo>
                  <a:cubicBezTo>
                    <a:pt x="1776" y="1175"/>
                    <a:pt x="1790" y="1210"/>
                    <a:pt x="1815" y="1210"/>
                  </a:cubicBezTo>
                  <a:cubicBezTo>
                    <a:pt x="1818" y="1210"/>
                    <a:pt x="1822" y="1210"/>
                    <a:pt x="1830" y="1207"/>
                  </a:cubicBezTo>
                  <a:lnTo>
                    <a:pt x="1804" y="1122"/>
                  </a:lnTo>
                  <a:cubicBezTo>
                    <a:pt x="1808" y="1122"/>
                    <a:pt x="1812" y="1119"/>
                    <a:pt x="1815" y="1119"/>
                  </a:cubicBezTo>
                  <a:cubicBezTo>
                    <a:pt x="1843" y="1119"/>
                    <a:pt x="1903" y="1186"/>
                    <a:pt x="1903" y="1221"/>
                  </a:cubicBezTo>
                  <a:cubicBezTo>
                    <a:pt x="1925" y="1179"/>
                    <a:pt x="1946" y="1009"/>
                    <a:pt x="1999" y="980"/>
                  </a:cubicBezTo>
                  <a:cubicBezTo>
                    <a:pt x="2144" y="1016"/>
                    <a:pt x="2133" y="1289"/>
                    <a:pt x="2066" y="1391"/>
                  </a:cubicBezTo>
                  <a:cubicBezTo>
                    <a:pt x="2027" y="1320"/>
                    <a:pt x="1999" y="1243"/>
                    <a:pt x="1949" y="1186"/>
                  </a:cubicBezTo>
                  <a:lnTo>
                    <a:pt x="1949" y="1186"/>
                  </a:lnTo>
                  <a:cubicBezTo>
                    <a:pt x="1903" y="1271"/>
                    <a:pt x="2034" y="1341"/>
                    <a:pt x="1960" y="1444"/>
                  </a:cubicBezTo>
                  <a:lnTo>
                    <a:pt x="2127" y="1501"/>
                  </a:lnTo>
                  <a:cubicBezTo>
                    <a:pt x="2112" y="1486"/>
                    <a:pt x="2073" y="1426"/>
                    <a:pt x="2119" y="1395"/>
                  </a:cubicBezTo>
                  <a:lnTo>
                    <a:pt x="2119" y="1395"/>
                  </a:lnTo>
                  <a:cubicBezTo>
                    <a:pt x="2140" y="1408"/>
                    <a:pt x="2151" y="1412"/>
                    <a:pt x="2161" y="1412"/>
                  </a:cubicBezTo>
                  <a:cubicBezTo>
                    <a:pt x="2179" y="1412"/>
                    <a:pt x="2186" y="1391"/>
                    <a:pt x="2236" y="1380"/>
                  </a:cubicBezTo>
                  <a:cubicBezTo>
                    <a:pt x="2236" y="1285"/>
                    <a:pt x="2236" y="1126"/>
                    <a:pt x="2243" y="970"/>
                  </a:cubicBezTo>
                  <a:lnTo>
                    <a:pt x="2243" y="963"/>
                  </a:lnTo>
                  <a:cubicBezTo>
                    <a:pt x="2243" y="843"/>
                    <a:pt x="2243" y="737"/>
                    <a:pt x="2250" y="655"/>
                  </a:cubicBezTo>
                  <a:cubicBezTo>
                    <a:pt x="2271" y="698"/>
                    <a:pt x="2292" y="729"/>
                    <a:pt x="2313" y="776"/>
                  </a:cubicBezTo>
                  <a:lnTo>
                    <a:pt x="2367" y="737"/>
                  </a:lnTo>
                  <a:cubicBezTo>
                    <a:pt x="2416" y="800"/>
                    <a:pt x="2413" y="928"/>
                    <a:pt x="2391" y="1052"/>
                  </a:cubicBezTo>
                  <a:cubicBezTo>
                    <a:pt x="2370" y="1196"/>
                    <a:pt x="2328" y="1341"/>
                    <a:pt x="2307" y="1401"/>
                  </a:cubicBezTo>
                  <a:lnTo>
                    <a:pt x="2313" y="1401"/>
                  </a:lnTo>
                  <a:cubicBezTo>
                    <a:pt x="2388" y="1401"/>
                    <a:pt x="2491" y="1225"/>
                    <a:pt x="2497" y="1171"/>
                  </a:cubicBezTo>
                  <a:lnTo>
                    <a:pt x="2497" y="1171"/>
                  </a:lnTo>
                  <a:cubicBezTo>
                    <a:pt x="2628" y="1260"/>
                    <a:pt x="2430" y="1511"/>
                    <a:pt x="2554" y="1582"/>
                  </a:cubicBezTo>
                  <a:lnTo>
                    <a:pt x="2487" y="1586"/>
                  </a:lnTo>
                  <a:cubicBezTo>
                    <a:pt x="2497" y="1620"/>
                    <a:pt x="2618" y="1667"/>
                    <a:pt x="2579" y="1688"/>
                  </a:cubicBezTo>
                  <a:lnTo>
                    <a:pt x="2579" y="1688"/>
                  </a:lnTo>
                  <a:cubicBezTo>
                    <a:pt x="2632" y="1659"/>
                    <a:pt x="2728" y="1596"/>
                    <a:pt x="2752" y="1547"/>
                  </a:cubicBezTo>
                  <a:lnTo>
                    <a:pt x="2752" y="1547"/>
                  </a:lnTo>
                  <a:cubicBezTo>
                    <a:pt x="2742" y="1610"/>
                    <a:pt x="2724" y="1684"/>
                    <a:pt x="2703" y="1752"/>
                  </a:cubicBezTo>
                  <a:cubicBezTo>
                    <a:pt x="2734" y="1713"/>
                    <a:pt x="2840" y="1614"/>
                    <a:pt x="2855" y="1592"/>
                  </a:cubicBezTo>
                  <a:lnTo>
                    <a:pt x="2855" y="1592"/>
                  </a:lnTo>
                  <a:cubicBezTo>
                    <a:pt x="2897" y="1628"/>
                    <a:pt x="2788" y="1787"/>
                    <a:pt x="2734" y="1798"/>
                  </a:cubicBezTo>
                  <a:cubicBezTo>
                    <a:pt x="2777" y="1790"/>
                    <a:pt x="2801" y="1790"/>
                    <a:pt x="2819" y="1790"/>
                  </a:cubicBezTo>
                  <a:lnTo>
                    <a:pt x="2844" y="1790"/>
                  </a:lnTo>
                  <a:cubicBezTo>
                    <a:pt x="2851" y="1790"/>
                    <a:pt x="2855" y="1794"/>
                    <a:pt x="2862" y="1794"/>
                  </a:cubicBezTo>
                  <a:cubicBezTo>
                    <a:pt x="2883" y="1794"/>
                    <a:pt x="2912" y="1790"/>
                    <a:pt x="2986" y="1769"/>
                  </a:cubicBezTo>
                  <a:lnTo>
                    <a:pt x="2986" y="1769"/>
                  </a:lnTo>
                  <a:cubicBezTo>
                    <a:pt x="2997" y="1798"/>
                    <a:pt x="2851" y="1886"/>
                    <a:pt x="2819" y="1886"/>
                  </a:cubicBezTo>
                  <a:cubicBezTo>
                    <a:pt x="2819" y="1968"/>
                    <a:pt x="2862" y="1989"/>
                    <a:pt x="2890" y="1992"/>
                  </a:cubicBezTo>
                  <a:cubicBezTo>
                    <a:pt x="2886" y="1900"/>
                    <a:pt x="3031" y="1801"/>
                    <a:pt x="3152" y="1713"/>
                  </a:cubicBezTo>
                  <a:lnTo>
                    <a:pt x="3155" y="1713"/>
                  </a:lnTo>
                  <a:cubicBezTo>
                    <a:pt x="3204" y="1677"/>
                    <a:pt x="3251" y="1642"/>
                    <a:pt x="3283" y="1614"/>
                  </a:cubicBezTo>
                  <a:lnTo>
                    <a:pt x="3283" y="1614"/>
                  </a:lnTo>
                  <a:cubicBezTo>
                    <a:pt x="3258" y="1670"/>
                    <a:pt x="3230" y="1716"/>
                    <a:pt x="3204" y="1777"/>
                  </a:cubicBezTo>
                  <a:cubicBezTo>
                    <a:pt x="3201" y="1777"/>
                    <a:pt x="3201" y="1783"/>
                    <a:pt x="3201" y="1783"/>
                  </a:cubicBezTo>
                  <a:cubicBezTo>
                    <a:pt x="3145" y="1900"/>
                    <a:pt x="3077" y="2024"/>
                    <a:pt x="3003" y="2134"/>
                  </a:cubicBezTo>
                  <a:cubicBezTo>
                    <a:pt x="3025" y="2113"/>
                    <a:pt x="3131" y="2017"/>
                    <a:pt x="3162" y="1992"/>
                  </a:cubicBezTo>
                  <a:lnTo>
                    <a:pt x="3162" y="1992"/>
                  </a:lnTo>
                  <a:cubicBezTo>
                    <a:pt x="3067" y="2105"/>
                    <a:pt x="3180" y="2310"/>
                    <a:pt x="3258" y="2416"/>
                  </a:cubicBezTo>
                  <a:cubicBezTo>
                    <a:pt x="3261" y="2405"/>
                    <a:pt x="3272" y="2402"/>
                    <a:pt x="3283" y="2402"/>
                  </a:cubicBezTo>
                  <a:cubicBezTo>
                    <a:pt x="3311" y="2402"/>
                    <a:pt x="3350" y="2434"/>
                    <a:pt x="3357" y="2473"/>
                  </a:cubicBezTo>
                  <a:cubicBezTo>
                    <a:pt x="3509" y="2508"/>
                    <a:pt x="3180" y="2675"/>
                    <a:pt x="3346" y="2703"/>
                  </a:cubicBezTo>
                  <a:cubicBezTo>
                    <a:pt x="3304" y="2632"/>
                    <a:pt x="3361" y="2590"/>
                    <a:pt x="3413" y="2568"/>
                  </a:cubicBezTo>
                  <a:lnTo>
                    <a:pt x="3413" y="2568"/>
                  </a:lnTo>
                  <a:cubicBezTo>
                    <a:pt x="3389" y="2660"/>
                    <a:pt x="3506" y="2781"/>
                    <a:pt x="3311" y="2809"/>
                  </a:cubicBezTo>
                  <a:cubicBezTo>
                    <a:pt x="3353" y="2826"/>
                    <a:pt x="3357" y="2859"/>
                    <a:pt x="3389" y="2859"/>
                  </a:cubicBezTo>
                  <a:cubicBezTo>
                    <a:pt x="3403" y="2859"/>
                    <a:pt x="3417" y="2855"/>
                    <a:pt x="3442" y="2844"/>
                  </a:cubicBezTo>
                  <a:lnTo>
                    <a:pt x="3442" y="2844"/>
                  </a:lnTo>
                  <a:lnTo>
                    <a:pt x="3382" y="3032"/>
                  </a:lnTo>
                  <a:cubicBezTo>
                    <a:pt x="3389" y="3021"/>
                    <a:pt x="3410" y="3011"/>
                    <a:pt x="3431" y="3011"/>
                  </a:cubicBezTo>
                  <a:cubicBezTo>
                    <a:pt x="3446" y="3011"/>
                    <a:pt x="3459" y="3017"/>
                    <a:pt x="3470" y="3035"/>
                  </a:cubicBezTo>
                  <a:cubicBezTo>
                    <a:pt x="3428" y="2961"/>
                    <a:pt x="3569" y="2816"/>
                    <a:pt x="3434" y="2805"/>
                  </a:cubicBezTo>
                  <a:cubicBezTo>
                    <a:pt x="3548" y="2766"/>
                    <a:pt x="3615" y="2781"/>
                    <a:pt x="3693" y="2710"/>
                  </a:cubicBezTo>
                  <a:lnTo>
                    <a:pt x="3693" y="2710"/>
                  </a:lnTo>
                  <a:cubicBezTo>
                    <a:pt x="3693" y="2915"/>
                    <a:pt x="3541" y="3056"/>
                    <a:pt x="3421" y="3191"/>
                  </a:cubicBezTo>
                  <a:lnTo>
                    <a:pt x="3530" y="3329"/>
                  </a:lnTo>
                  <a:lnTo>
                    <a:pt x="3477" y="3339"/>
                  </a:lnTo>
                  <a:lnTo>
                    <a:pt x="3619" y="3347"/>
                  </a:lnTo>
                  <a:cubicBezTo>
                    <a:pt x="3591" y="3375"/>
                    <a:pt x="3565" y="3386"/>
                    <a:pt x="3576" y="3393"/>
                  </a:cubicBezTo>
                  <a:lnTo>
                    <a:pt x="3583" y="3393"/>
                  </a:lnTo>
                  <a:cubicBezTo>
                    <a:pt x="3597" y="3393"/>
                    <a:pt x="3612" y="3382"/>
                    <a:pt x="3622" y="3375"/>
                  </a:cubicBezTo>
                  <a:lnTo>
                    <a:pt x="3622" y="3375"/>
                  </a:lnTo>
                  <a:cubicBezTo>
                    <a:pt x="3619" y="3396"/>
                    <a:pt x="3612" y="3399"/>
                    <a:pt x="3597" y="3417"/>
                  </a:cubicBezTo>
                  <a:lnTo>
                    <a:pt x="3597" y="3424"/>
                  </a:lnTo>
                  <a:cubicBezTo>
                    <a:pt x="3668" y="3417"/>
                    <a:pt x="3746" y="3389"/>
                    <a:pt x="3813" y="3343"/>
                  </a:cubicBezTo>
                  <a:cubicBezTo>
                    <a:pt x="3788" y="3329"/>
                    <a:pt x="3760" y="3318"/>
                    <a:pt x="3735" y="3308"/>
                  </a:cubicBezTo>
                  <a:cubicBezTo>
                    <a:pt x="3771" y="3280"/>
                    <a:pt x="3806" y="3254"/>
                    <a:pt x="3845" y="3251"/>
                  </a:cubicBezTo>
                  <a:lnTo>
                    <a:pt x="3859" y="3251"/>
                  </a:lnTo>
                  <a:cubicBezTo>
                    <a:pt x="3877" y="3251"/>
                    <a:pt x="3895" y="3254"/>
                    <a:pt x="3909" y="3272"/>
                  </a:cubicBezTo>
                  <a:cubicBezTo>
                    <a:pt x="3905" y="3275"/>
                    <a:pt x="3896" y="3287"/>
                    <a:pt x="3890" y="3292"/>
                  </a:cubicBezTo>
                  <a:lnTo>
                    <a:pt x="3890" y="3292"/>
                  </a:lnTo>
                  <a:cubicBezTo>
                    <a:pt x="3924" y="3272"/>
                    <a:pt x="3955" y="3258"/>
                    <a:pt x="3979" y="3258"/>
                  </a:cubicBezTo>
                  <a:lnTo>
                    <a:pt x="3994" y="3258"/>
                  </a:lnTo>
                  <a:cubicBezTo>
                    <a:pt x="3983" y="3308"/>
                    <a:pt x="3965" y="3357"/>
                    <a:pt x="3944" y="3403"/>
                  </a:cubicBezTo>
                  <a:cubicBezTo>
                    <a:pt x="3934" y="3396"/>
                    <a:pt x="3901" y="3375"/>
                    <a:pt x="3862" y="3365"/>
                  </a:cubicBezTo>
                  <a:lnTo>
                    <a:pt x="3859" y="3365"/>
                  </a:lnTo>
                  <a:cubicBezTo>
                    <a:pt x="3859" y="3357"/>
                    <a:pt x="3849" y="3354"/>
                    <a:pt x="3841" y="3354"/>
                  </a:cubicBezTo>
                  <a:lnTo>
                    <a:pt x="3834" y="3354"/>
                  </a:lnTo>
                  <a:cubicBezTo>
                    <a:pt x="3771" y="3428"/>
                    <a:pt x="3697" y="3499"/>
                    <a:pt x="3625" y="3499"/>
                  </a:cubicBezTo>
                  <a:cubicBezTo>
                    <a:pt x="3604" y="3499"/>
                    <a:pt x="3586" y="3495"/>
                    <a:pt x="3565" y="3481"/>
                  </a:cubicBezTo>
                  <a:lnTo>
                    <a:pt x="3565" y="3481"/>
                  </a:lnTo>
                  <a:lnTo>
                    <a:pt x="3647" y="3566"/>
                  </a:lnTo>
                  <a:cubicBezTo>
                    <a:pt x="3527" y="3679"/>
                    <a:pt x="3555" y="3657"/>
                    <a:pt x="3449" y="3781"/>
                  </a:cubicBezTo>
                  <a:cubicBezTo>
                    <a:pt x="3456" y="3785"/>
                    <a:pt x="3463" y="3785"/>
                    <a:pt x="3467" y="3785"/>
                  </a:cubicBezTo>
                  <a:cubicBezTo>
                    <a:pt x="3480" y="3785"/>
                    <a:pt x="3495" y="3781"/>
                    <a:pt x="3506" y="3778"/>
                  </a:cubicBezTo>
                  <a:cubicBezTo>
                    <a:pt x="3519" y="3778"/>
                    <a:pt x="3530" y="3774"/>
                    <a:pt x="3541" y="3774"/>
                  </a:cubicBezTo>
                  <a:cubicBezTo>
                    <a:pt x="3552" y="3774"/>
                    <a:pt x="3558" y="3774"/>
                    <a:pt x="3569" y="3781"/>
                  </a:cubicBezTo>
                  <a:cubicBezTo>
                    <a:pt x="3421" y="3870"/>
                    <a:pt x="3739" y="4029"/>
                    <a:pt x="3601" y="4036"/>
                  </a:cubicBezTo>
                  <a:cubicBezTo>
                    <a:pt x="3558" y="4111"/>
                    <a:pt x="3477" y="4054"/>
                    <a:pt x="3434" y="4100"/>
                  </a:cubicBezTo>
                  <a:lnTo>
                    <a:pt x="3446" y="4100"/>
                  </a:lnTo>
                  <a:cubicBezTo>
                    <a:pt x="3463" y="4100"/>
                    <a:pt x="3485" y="4100"/>
                    <a:pt x="3485" y="4107"/>
                  </a:cubicBezTo>
                  <a:lnTo>
                    <a:pt x="3382" y="4156"/>
                  </a:lnTo>
                  <a:cubicBezTo>
                    <a:pt x="3389" y="4160"/>
                    <a:pt x="3392" y="4163"/>
                    <a:pt x="3400" y="4163"/>
                  </a:cubicBezTo>
                  <a:cubicBezTo>
                    <a:pt x="3406" y="4163"/>
                    <a:pt x="3413" y="4160"/>
                    <a:pt x="3424" y="4156"/>
                  </a:cubicBezTo>
                  <a:cubicBezTo>
                    <a:pt x="3431" y="4153"/>
                    <a:pt x="3442" y="4150"/>
                    <a:pt x="3449" y="4150"/>
                  </a:cubicBezTo>
                  <a:cubicBezTo>
                    <a:pt x="3463" y="4150"/>
                    <a:pt x="3474" y="4156"/>
                    <a:pt x="3485" y="4178"/>
                  </a:cubicBezTo>
                  <a:cubicBezTo>
                    <a:pt x="3403" y="4277"/>
                    <a:pt x="3332" y="4326"/>
                    <a:pt x="3361" y="4421"/>
                  </a:cubicBezTo>
                  <a:cubicBezTo>
                    <a:pt x="3350" y="4447"/>
                    <a:pt x="3336" y="4457"/>
                    <a:pt x="3318" y="4457"/>
                  </a:cubicBezTo>
                  <a:cubicBezTo>
                    <a:pt x="3297" y="4457"/>
                    <a:pt x="3272" y="4442"/>
                    <a:pt x="3251" y="4425"/>
                  </a:cubicBezTo>
                  <a:cubicBezTo>
                    <a:pt x="3230" y="4411"/>
                    <a:pt x="3209" y="4397"/>
                    <a:pt x="3198" y="4397"/>
                  </a:cubicBezTo>
                  <a:cubicBezTo>
                    <a:pt x="3188" y="4397"/>
                    <a:pt x="3180" y="4404"/>
                    <a:pt x="3180" y="4425"/>
                  </a:cubicBezTo>
                  <a:cubicBezTo>
                    <a:pt x="3251" y="4460"/>
                    <a:pt x="3336" y="4499"/>
                    <a:pt x="3332" y="4563"/>
                  </a:cubicBezTo>
                  <a:cubicBezTo>
                    <a:pt x="3265" y="4581"/>
                    <a:pt x="3209" y="4556"/>
                    <a:pt x="3159" y="4602"/>
                  </a:cubicBezTo>
                  <a:lnTo>
                    <a:pt x="3276" y="4641"/>
                  </a:lnTo>
                  <a:cubicBezTo>
                    <a:pt x="3251" y="4690"/>
                    <a:pt x="3219" y="4723"/>
                    <a:pt x="3300" y="4751"/>
                  </a:cubicBezTo>
                  <a:cubicBezTo>
                    <a:pt x="3237" y="4779"/>
                    <a:pt x="3230" y="4807"/>
                    <a:pt x="3237" y="4839"/>
                  </a:cubicBezTo>
                  <a:cubicBezTo>
                    <a:pt x="3226" y="4842"/>
                    <a:pt x="3219" y="4846"/>
                    <a:pt x="3209" y="4846"/>
                  </a:cubicBezTo>
                  <a:cubicBezTo>
                    <a:pt x="3127" y="4846"/>
                    <a:pt x="3039" y="4683"/>
                    <a:pt x="3003" y="4659"/>
                  </a:cubicBezTo>
                  <a:lnTo>
                    <a:pt x="3003" y="4659"/>
                  </a:lnTo>
                  <a:cubicBezTo>
                    <a:pt x="3053" y="4761"/>
                    <a:pt x="2986" y="4786"/>
                    <a:pt x="3095" y="4888"/>
                  </a:cubicBezTo>
                  <a:lnTo>
                    <a:pt x="3159" y="4835"/>
                  </a:lnTo>
                  <a:cubicBezTo>
                    <a:pt x="3170" y="4857"/>
                    <a:pt x="3170" y="4871"/>
                    <a:pt x="3170" y="4881"/>
                  </a:cubicBezTo>
                  <a:cubicBezTo>
                    <a:pt x="3170" y="4860"/>
                    <a:pt x="3222" y="4850"/>
                    <a:pt x="3244" y="4842"/>
                  </a:cubicBezTo>
                  <a:lnTo>
                    <a:pt x="3244" y="4842"/>
                  </a:lnTo>
                  <a:cubicBezTo>
                    <a:pt x="3247" y="4878"/>
                    <a:pt x="3272" y="4906"/>
                    <a:pt x="3233" y="4906"/>
                  </a:cubicBezTo>
                  <a:cubicBezTo>
                    <a:pt x="3222" y="4906"/>
                    <a:pt x="3209" y="4902"/>
                    <a:pt x="3183" y="4899"/>
                  </a:cubicBezTo>
                  <a:cubicBezTo>
                    <a:pt x="3177" y="4896"/>
                    <a:pt x="3170" y="4889"/>
                    <a:pt x="3170" y="4885"/>
                  </a:cubicBezTo>
                  <a:lnTo>
                    <a:pt x="3170" y="4885"/>
                  </a:lnTo>
                  <a:cubicBezTo>
                    <a:pt x="3179" y="5015"/>
                    <a:pt x="2961" y="4903"/>
                    <a:pt x="3134" y="5065"/>
                  </a:cubicBezTo>
                  <a:cubicBezTo>
                    <a:pt x="3148" y="5037"/>
                    <a:pt x="3183" y="5015"/>
                    <a:pt x="3222" y="5015"/>
                  </a:cubicBezTo>
                  <a:cubicBezTo>
                    <a:pt x="3244" y="5015"/>
                    <a:pt x="3268" y="5023"/>
                    <a:pt x="3283" y="5044"/>
                  </a:cubicBezTo>
                  <a:cubicBezTo>
                    <a:pt x="3255" y="5069"/>
                    <a:pt x="3222" y="5079"/>
                    <a:pt x="3194" y="5090"/>
                  </a:cubicBezTo>
                  <a:cubicBezTo>
                    <a:pt x="3198" y="5097"/>
                    <a:pt x="3201" y="5097"/>
                    <a:pt x="3204" y="5097"/>
                  </a:cubicBezTo>
                  <a:cubicBezTo>
                    <a:pt x="3209" y="5097"/>
                    <a:pt x="3212" y="5093"/>
                    <a:pt x="3216" y="5093"/>
                  </a:cubicBezTo>
                  <a:cubicBezTo>
                    <a:pt x="3222" y="5090"/>
                    <a:pt x="3226" y="5087"/>
                    <a:pt x="3230" y="5087"/>
                  </a:cubicBezTo>
                  <a:cubicBezTo>
                    <a:pt x="3233" y="5087"/>
                    <a:pt x="3240" y="5093"/>
                    <a:pt x="3244" y="5111"/>
                  </a:cubicBezTo>
                  <a:cubicBezTo>
                    <a:pt x="3212" y="5118"/>
                    <a:pt x="3137" y="5121"/>
                    <a:pt x="3095" y="5126"/>
                  </a:cubicBezTo>
                  <a:cubicBezTo>
                    <a:pt x="3074" y="5160"/>
                    <a:pt x="3053" y="5189"/>
                    <a:pt x="3021" y="5228"/>
                  </a:cubicBezTo>
                  <a:cubicBezTo>
                    <a:pt x="3039" y="5228"/>
                    <a:pt x="3064" y="5239"/>
                    <a:pt x="3049" y="5260"/>
                  </a:cubicBezTo>
                  <a:lnTo>
                    <a:pt x="2954" y="5299"/>
                  </a:lnTo>
                  <a:cubicBezTo>
                    <a:pt x="2986" y="5299"/>
                    <a:pt x="3003" y="5341"/>
                    <a:pt x="2992" y="5384"/>
                  </a:cubicBezTo>
                  <a:cubicBezTo>
                    <a:pt x="2982" y="5412"/>
                    <a:pt x="2961" y="5423"/>
                    <a:pt x="2933" y="5423"/>
                  </a:cubicBezTo>
                  <a:cubicBezTo>
                    <a:pt x="2907" y="5423"/>
                    <a:pt x="2879" y="5412"/>
                    <a:pt x="2851" y="5405"/>
                  </a:cubicBezTo>
                  <a:cubicBezTo>
                    <a:pt x="2823" y="5394"/>
                    <a:pt x="2798" y="5387"/>
                    <a:pt x="2780" y="5387"/>
                  </a:cubicBezTo>
                  <a:cubicBezTo>
                    <a:pt x="2759" y="5387"/>
                    <a:pt x="2749" y="5397"/>
                    <a:pt x="2759" y="5436"/>
                  </a:cubicBezTo>
                  <a:cubicBezTo>
                    <a:pt x="2763" y="5426"/>
                    <a:pt x="2780" y="5436"/>
                    <a:pt x="2784" y="5418"/>
                  </a:cubicBezTo>
                  <a:lnTo>
                    <a:pt x="2798" y="5490"/>
                  </a:lnTo>
                  <a:cubicBezTo>
                    <a:pt x="2759" y="5458"/>
                    <a:pt x="2727" y="5447"/>
                    <a:pt x="2699" y="5447"/>
                  </a:cubicBezTo>
                  <a:cubicBezTo>
                    <a:pt x="2660" y="5447"/>
                    <a:pt x="2632" y="5472"/>
                    <a:pt x="2600" y="5497"/>
                  </a:cubicBezTo>
                  <a:cubicBezTo>
                    <a:pt x="2576" y="5529"/>
                    <a:pt x="2543" y="5553"/>
                    <a:pt x="2509" y="5553"/>
                  </a:cubicBezTo>
                  <a:cubicBezTo>
                    <a:pt x="2480" y="5553"/>
                    <a:pt x="2445" y="5539"/>
                    <a:pt x="2409" y="5500"/>
                  </a:cubicBezTo>
                  <a:lnTo>
                    <a:pt x="2409" y="5500"/>
                  </a:lnTo>
                  <a:cubicBezTo>
                    <a:pt x="2424" y="5560"/>
                    <a:pt x="2434" y="5571"/>
                    <a:pt x="2462" y="5571"/>
                  </a:cubicBezTo>
                  <a:lnTo>
                    <a:pt x="2509" y="5571"/>
                  </a:lnTo>
                  <a:cubicBezTo>
                    <a:pt x="2530" y="5571"/>
                    <a:pt x="2558" y="5571"/>
                    <a:pt x="2589" y="5578"/>
                  </a:cubicBezTo>
                  <a:lnTo>
                    <a:pt x="2593" y="5673"/>
                  </a:lnTo>
                  <a:cubicBezTo>
                    <a:pt x="2621" y="5663"/>
                    <a:pt x="2618" y="5631"/>
                    <a:pt x="2660" y="5624"/>
                  </a:cubicBezTo>
                  <a:lnTo>
                    <a:pt x="2660" y="5624"/>
                  </a:lnTo>
                  <a:cubicBezTo>
                    <a:pt x="2667" y="5709"/>
                    <a:pt x="2607" y="5730"/>
                    <a:pt x="2547" y="5730"/>
                  </a:cubicBezTo>
                  <a:cubicBezTo>
                    <a:pt x="2504" y="5730"/>
                    <a:pt x="2462" y="5723"/>
                    <a:pt x="2434" y="5716"/>
                  </a:cubicBezTo>
                  <a:lnTo>
                    <a:pt x="2434" y="5716"/>
                  </a:lnTo>
                  <a:cubicBezTo>
                    <a:pt x="2430" y="5769"/>
                    <a:pt x="2586" y="5839"/>
                    <a:pt x="2476" y="5875"/>
                  </a:cubicBezTo>
                  <a:cubicBezTo>
                    <a:pt x="2458" y="5879"/>
                    <a:pt x="2445" y="5882"/>
                    <a:pt x="2434" y="5882"/>
                  </a:cubicBezTo>
                  <a:cubicBezTo>
                    <a:pt x="2391" y="5882"/>
                    <a:pt x="2374" y="5847"/>
                    <a:pt x="2360" y="5811"/>
                  </a:cubicBezTo>
                  <a:cubicBezTo>
                    <a:pt x="2346" y="5776"/>
                    <a:pt x="2339" y="5741"/>
                    <a:pt x="2307" y="5741"/>
                  </a:cubicBezTo>
                  <a:cubicBezTo>
                    <a:pt x="2303" y="5741"/>
                    <a:pt x="2296" y="5741"/>
                    <a:pt x="2289" y="5744"/>
                  </a:cubicBezTo>
                  <a:lnTo>
                    <a:pt x="2324" y="5882"/>
                  </a:lnTo>
                  <a:lnTo>
                    <a:pt x="2310" y="5882"/>
                  </a:lnTo>
                  <a:cubicBezTo>
                    <a:pt x="2186" y="5882"/>
                    <a:pt x="2158" y="5985"/>
                    <a:pt x="2094" y="6048"/>
                  </a:cubicBezTo>
                  <a:lnTo>
                    <a:pt x="2084" y="6048"/>
                  </a:lnTo>
                  <a:cubicBezTo>
                    <a:pt x="2070" y="6048"/>
                    <a:pt x="2059" y="6041"/>
                    <a:pt x="2052" y="6030"/>
                  </a:cubicBezTo>
                  <a:lnTo>
                    <a:pt x="2045" y="6030"/>
                  </a:lnTo>
                  <a:cubicBezTo>
                    <a:pt x="2027" y="6066"/>
                    <a:pt x="1995" y="6073"/>
                    <a:pt x="1960" y="6073"/>
                  </a:cubicBezTo>
                  <a:cubicBezTo>
                    <a:pt x="1939" y="6073"/>
                    <a:pt x="1914" y="6069"/>
                    <a:pt x="1889" y="6066"/>
                  </a:cubicBezTo>
                  <a:cubicBezTo>
                    <a:pt x="1864" y="6063"/>
                    <a:pt x="1840" y="6059"/>
                    <a:pt x="1818" y="6059"/>
                  </a:cubicBezTo>
                  <a:cubicBezTo>
                    <a:pt x="1794" y="6059"/>
                    <a:pt x="1776" y="6063"/>
                    <a:pt x="1766" y="6081"/>
                  </a:cubicBezTo>
                  <a:cubicBezTo>
                    <a:pt x="1797" y="6102"/>
                    <a:pt x="1766" y="6172"/>
                    <a:pt x="1773" y="6204"/>
                  </a:cubicBezTo>
                  <a:lnTo>
                    <a:pt x="1634" y="6182"/>
                  </a:lnTo>
                  <a:lnTo>
                    <a:pt x="1634" y="6182"/>
                  </a:lnTo>
                  <a:cubicBezTo>
                    <a:pt x="1691" y="6197"/>
                    <a:pt x="1712" y="6264"/>
                    <a:pt x="1751" y="6321"/>
                  </a:cubicBezTo>
                  <a:cubicBezTo>
                    <a:pt x="1745" y="6324"/>
                    <a:pt x="1737" y="6324"/>
                    <a:pt x="1730" y="6324"/>
                  </a:cubicBezTo>
                  <a:cubicBezTo>
                    <a:pt x="1712" y="6324"/>
                    <a:pt x="1698" y="6317"/>
                    <a:pt x="1684" y="6314"/>
                  </a:cubicBezTo>
                  <a:cubicBezTo>
                    <a:pt x="1670" y="6306"/>
                    <a:pt x="1656" y="6303"/>
                    <a:pt x="1642" y="6303"/>
                  </a:cubicBezTo>
                  <a:cubicBezTo>
                    <a:pt x="1663" y="6324"/>
                    <a:pt x="1695" y="6339"/>
                    <a:pt x="1684" y="6381"/>
                  </a:cubicBezTo>
                  <a:cubicBezTo>
                    <a:pt x="1628" y="6360"/>
                    <a:pt x="1567" y="6335"/>
                    <a:pt x="1515" y="6303"/>
                  </a:cubicBezTo>
                  <a:cubicBezTo>
                    <a:pt x="1518" y="6293"/>
                    <a:pt x="1521" y="6288"/>
                    <a:pt x="1532" y="6278"/>
                  </a:cubicBezTo>
                  <a:lnTo>
                    <a:pt x="1497" y="6278"/>
                  </a:lnTo>
                  <a:cubicBezTo>
                    <a:pt x="1458" y="6278"/>
                    <a:pt x="1412" y="6282"/>
                    <a:pt x="1391" y="6335"/>
                  </a:cubicBezTo>
                  <a:cubicBezTo>
                    <a:pt x="1401" y="6360"/>
                    <a:pt x="1422" y="6381"/>
                    <a:pt x="1440" y="6409"/>
                  </a:cubicBezTo>
                  <a:cubicBezTo>
                    <a:pt x="1443" y="6370"/>
                    <a:pt x="1454" y="6356"/>
                    <a:pt x="1469" y="6356"/>
                  </a:cubicBezTo>
                  <a:cubicBezTo>
                    <a:pt x="1486" y="6356"/>
                    <a:pt x="1515" y="6395"/>
                    <a:pt x="1536" y="6427"/>
                  </a:cubicBezTo>
                  <a:cubicBezTo>
                    <a:pt x="1440" y="6441"/>
                    <a:pt x="1515" y="6448"/>
                    <a:pt x="1486" y="6512"/>
                  </a:cubicBezTo>
                  <a:cubicBezTo>
                    <a:pt x="1479" y="6515"/>
                    <a:pt x="1472" y="6515"/>
                    <a:pt x="1465" y="6515"/>
                  </a:cubicBezTo>
                  <a:cubicBezTo>
                    <a:pt x="1405" y="6515"/>
                    <a:pt x="1366" y="6437"/>
                    <a:pt x="1366" y="6378"/>
                  </a:cubicBezTo>
                  <a:cubicBezTo>
                    <a:pt x="1330" y="6406"/>
                    <a:pt x="1306" y="6420"/>
                    <a:pt x="1278" y="6420"/>
                  </a:cubicBezTo>
                  <a:cubicBezTo>
                    <a:pt x="1249" y="6420"/>
                    <a:pt x="1224" y="6409"/>
                    <a:pt x="1182" y="6381"/>
                  </a:cubicBezTo>
                  <a:lnTo>
                    <a:pt x="1182" y="6381"/>
                  </a:lnTo>
                  <a:lnTo>
                    <a:pt x="1218" y="6487"/>
                  </a:lnTo>
                  <a:lnTo>
                    <a:pt x="1143" y="6462"/>
                  </a:lnTo>
                  <a:lnTo>
                    <a:pt x="1221" y="6579"/>
                  </a:lnTo>
                  <a:cubicBezTo>
                    <a:pt x="1200" y="6593"/>
                    <a:pt x="1182" y="6597"/>
                    <a:pt x="1172" y="6597"/>
                  </a:cubicBezTo>
                  <a:cubicBezTo>
                    <a:pt x="1143" y="6597"/>
                    <a:pt x="1136" y="6569"/>
                    <a:pt x="1125" y="6536"/>
                  </a:cubicBezTo>
                  <a:cubicBezTo>
                    <a:pt x="1115" y="6505"/>
                    <a:pt x="1100" y="6473"/>
                    <a:pt x="1066" y="6473"/>
                  </a:cubicBezTo>
                  <a:cubicBezTo>
                    <a:pt x="1055" y="6473"/>
                    <a:pt x="1040" y="6476"/>
                    <a:pt x="1019" y="6487"/>
                  </a:cubicBezTo>
                  <a:lnTo>
                    <a:pt x="1027" y="6575"/>
                  </a:lnTo>
                  <a:cubicBezTo>
                    <a:pt x="981" y="6554"/>
                    <a:pt x="952" y="6469"/>
                    <a:pt x="924" y="6469"/>
                  </a:cubicBezTo>
                  <a:cubicBezTo>
                    <a:pt x="913" y="6469"/>
                    <a:pt x="903" y="6479"/>
                    <a:pt x="892" y="6508"/>
                  </a:cubicBezTo>
                  <a:cubicBezTo>
                    <a:pt x="832" y="6462"/>
                    <a:pt x="977" y="6373"/>
                    <a:pt x="846" y="6367"/>
                  </a:cubicBezTo>
                  <a:lnTo>
                    <a:pt x="846" y="6367"/>
                  </a:lnTo>
                  <a:cubicBezTo>
                    <a:pt x="828" y="6416"/>
                    <a:pt x="779" y="6451"/>
                    <a:pt x="736" y="6469"/>
                  </a:cubicBezTo>
                  <a:cubicBezTo>
                    <a:pt x="697" y="6434"/>
                    <a:pt x="751" y="6373"/>
                    <a:pt x="782" y="6373"/>
                  </a:cubicBezTo>
                  <a:cubicBezTo>
                    <a:pt x="775" y="6370"/>
                    <a:pt x="769" y="6370"/>
                    <a:pt x="758" y="6370"/>
                  </a:cubicBezTo>
                  <a:cubicBezTo>
                    <a:pt x="694" y="6370"/>
                    <a:pt x="666" y="6427"/>
                    <a:pt x="645" y="6479"/>
                  </a:cubicBezTo>
                  <a:cubicBezTo>
                    <a:pt x="620" y="6533"/>
                    <a:pt x="599" y="6590"/>
                    <a:pt x="552" y="6590"/>
                  </a:cubicBezTo>
                  <a:cubicBezTo>
                    <a:pt x="535" y="6590"/>
                    <a:pt x="510" y="6579"/>
                    <a:pt x="482" y="6561"/>
                  </a:cubicBezTo>
                  <a:cubicBezTo>
                    <a:pt x="542" y="6497"/>
                    <a:pt x="450" y="6388"/>
                    <a:pt x="573" y="6388"/>
                  </a:cubicBezTo>
                  <a:lnTo>
                    <a:pt x="588" y="6388"/>
                  </a:lnTo>
                  <a:cubicBezTo>
                    <a:pt x="578" y="6381"/>
                    <a:pt x="570" y="6378"/>
                    <a:pt x="560" y="6378"/>
                  </a:cubicBezTo>
                  <a:cubicBezTo>
                    <a:pt x="539" y="6378"/>
                    <a:pt x="517" y="6391"/>
                    <a:pt x="493" y="6409"/>
                  </a:cubicBezTo>
                  <a:cubicBezTo>
                    <a:pt x="467" y="6423"/>
                    <a:pt x="443" y="6437"/>
                    <a:pt x="421" y="6437"/>
                  </a:cubicBezTo>
                  <a:cubicBezTo>
                    <a:pt x="404" y="6437"/>
                    <a:pt x="387" y="6430"/>
                    <a:pt x="372" y="6402"/>
                  </a:cubicBezTo>
                  <a:lnTo>
                    <a:pt x="372" y="6402"/>
                  </a:lnTo>
                  <a:lnTo>
                    <a:pt x="415" y="6526"/>
                  </a:lnTo>
                  <a:lnTo>
                    <a:pt x="411" y="6526"/>
                  </a:lnTo>
                  <a:cubicBezTo>
                    <a:pt x="387" y="6526"/>
                    <a:pt x="358" y="6476"/>
                    <a:pt x="344" y="6458"/>
                  </a:cubicBezTo>
                  <a:lnTo>
                    <a:pt x="340" y="6554"/>
                  </a:lnTo>
                  <a:cubicBezTo>
                    <a:pt x="390" y="6670"/>
                    <a:pt x="450" y="6773"/>
                    <a:pt x="510" y="6879"/>
                  </a:cubicBezTo>
                  <a:cubicBezTo>
                    <a:pt x="517" y="6890"/>
                    <a:pt x="521" y="6897"/>
                    <a:pt x="528" y="6908"/>
                  </a:cubicBezTo>
                  <a:cubicBezTo>
                    <a:pt x="599" y="7018"/>
                    <a:pt x="676" y="7124"/>
                    <a:pt x="754" y="7233"/>
                  </a:cubicBezTo>
                  <a:cubicBezTo>
                    <a:pt x="881" y="7219"/>
                    <a:pt x="1009" y="7201"/>
                    <a:pt x="1133" y="7194"/>
                  </a:cubicBezTo>
                  <a:cubicBezTo>
                    <a:pt x="1118" y="7074"/>
                    <a:pt x="1387" y="7134"/>
                    <a:pt x="1324" y="6972"/>
                  </a:cubicBezTo>
                  <a:lnTo>
                    <a:pt x="1324" y="6972"/>
                  </a:lnTo>
                  <a:lnTo>
                    <a:pt x="1313" y="6985"/>
                  </a:lnTo>
                  <a:cubicBezTo>
                    <a:pt x="1270" y="6985"/>
                    <a:pt x="1270" y="6954"/>
                    <a:pt x="1288" y="6922"/>
                  </a:cubicBezTo>
                  <a:cubicBezTo>
                    <a:pt x="1306" y="6890"/>
                    <a:pt x="1341" y="6855"/>
                    <a:pt x="1373" y="6855"/>
                  </a:cubicBezTo>
                  <a:cubicBezTo>
                    <a:pt x="1376" y="6855"/>
                    <a:pt x="1376" y="6858"/>
                    <a:pt x="1380" y="6858"/>
                  </a:cubicBezTo>
                  <a:cubicBezTo>
                    <a:pt x="1324" y="6922"/>
                    <a:pt x="1549" y="7006"/>
                    <a:pt x="1380" y="7060"/>
                  </a:cubicBezTo>
                  <a:cubicBezTo>
                    <a:pt x="1426" y="7081"/>
                    <a:pt x="1482" y="7099"/>
                    <a:pt x="1528" y="7116"/>
                  </a:cubicBezTo>
                  <a:cubicBezTo>
                    <a:pt x="1575" y="7194"/>
                    <a:pt x="1621" y="7222"/>
                    <a:pt x="1670" y="7222"/>
                  </a:cubicBezTo>
                  <a:cubicBezTo>
                    <a:pt x="1716" y="7222"/>
                    <a:pt x="1762" y="7201"/>
                    <a:pt x="1815" y="7169"/>
                  </a:cubicBezTo>
                  <a:cubicBezTo>
                    <a:pt x="1910" y="7102"/>
                    <a:pt x="2003" y="6996"/>
                    <a:pt x="2122" y="6996"/>
                  </a:cubicBezTo>
                  <a:lnTo>
                    <a:pt x="2137" y="6996"/>
                  </a:lnTo>
                  <a:cubicBezTo>
                    <a:pt x="2119" y="6989"/>
                    <a:pt x="2101" y="6982"/>
                    <a:pt x="2098" y="6972"/>
                  </a:cubicBezTo>
                  <a:lnTo>
                    <a:pt x="2116" y="6972"/>
                  </a:lnTo>
                  <a:cubicBezTo>
                    <a:pt x="2222" y="6972"/>
                    <a:pt x="2303" y="6904"/>
                    <a:pt x="2367" y="6840"/>
                  </a:cubicBezTo>
                  <a:cubicBezTo>
                    <a:pt x="2430" y="6776"/>
                    <a:pt x="2473" y="6709"/>
                    <a:pt x="2504" y="6709"/>
                  </a:cubicBezTo>
                  <a:lnTo>
                    <a:pt x="2509" y="6709"/>
                  </a:lnTo>
                  <a:lnTo>
                    <a:pt x="2473" y="6625"/>
                  </a:lnTo>
                  <a:lnTo>
                    <a:pt x="2473" y="6625"/>
                  </a:lnTo>
                  <a:cubicBezTo>
                    <a:pt x="2540" y="6636"/>
                    <a:pt x="2589" y="6642"/>
                    <a:pt x="2628" y="6642"/>
                  </a:cubicBezTo>
                  <a:cubicBezTo>
                    <a:pt x="2716" y="6642"/>
                    <a:pt x="2759" y="6607"/>
                    <a:pt x="2840" y="6490"/>
                  </a:cubicBezTo>
                  <a:cubicBezTo>
                    <a:pt x="2830" y="6479"/>
                    <a:pt x="2791" y="6469"/>
                    <a:pt x="2806" y="6445"/>
                  </a:cubicBezTo>
                  <a:lnTo>
                    <a:pt x="2806" y="6445"/>
                  </a:lnTo>
                  <a:cubicBezTo>
                    <a:pt x="2840" y="6451"/>
                    <a:pt x="2876" y="6462"/>
                    <a:pt x="2912" y="6462"/>
                  </a:cubicBezTo>
                  <a:cubicBezTo>
                    <a:pt x="2957" y="6462"/>
                    <a:pt x="3007" y="6445"/>
                    <a:pt x="3060" y="6384"/>
                  </a:cubicBezTo>
                  <a:lnTo>
                    <a:pt x="3039" y="6370"/>
                  </a:lnTo>
                  <a:lnTo>
                    <a:pt x="3201" y="6232"/>
                  </a:lnTo>
                  <a:cubicBezTo>
                    <a:pt x="3106" y="6133"/>
                    <a:pt x="3194" y="6105"/>
                    <a:pt x="3283" y="6055"/>
                  </a:cubicBezTo>
                  <a:cubicBezTo>
                    <a:pt x="3385" y="6009"/>
                    <a:pt x="3485" y="5942"/>
                    <a:pt x="3382" y="5829"/>
                  </a:cubicBezTo>
                  <a:lnTo>
                    <a:pt x="3400" y="5829"/>
                  </a:lnTo>
                  <a:cubicBezTo>
                    <a:pt x="3485" y="5829"/>
                    <a:pt x="3580" y="5737"/>
                    <a:pt x="3654" y="5699"/>
                  </a:cubicBezTo>
                  <a:cubicBezTo>
                    <a:pt x="3643" y="5688"/>
                    <a:pt x="3640" y="5677"/>
                    <a:pt x="3633" y="5666"/>
                  </a:cubicBezTo>
                  <a:lnTo>
                    <a:pt x="3633" y="5666"/>
                  </a:lnTo>
                  <a:cubicBezTo>
                    <a:pt x="3636" y="5670"/>
                    <a:pt x="3643" y="5670"/>
                    <a:pt x="3647" y="5670"/>
                  </a:cubicBezTo>
                  <a:cubicBezTo>
                    <a:pt x="3806" y="5670"/>
                    <a:pt x="3714" y="5436"/>
                    <a:pt x="3777" y="5373"/>
                  </a:cubicBezTo>
                  <a:cubicBezTo>
                    <a:pt x="3792" y="5362"/>
                    <a:pt x="3803" y="5359"/>
                    <a:pt x="3816" y="5359"/>
                  </a:cubicBezTo>
                  <a:cubicBezTo>
                    <a:pt x="3852" y="5359"/>
                    <a:pt x="3873" y="5390"/>
                    <a:pt x="3895" y="5430"/>
                  </a:cubicBezTo>
                  <a:cubicBezTo>
                    <a:pt x="3845" y="5274"/>
                    <a:pt x="4156" y="5182"/>
                    <a:pt x="4135" y="5118"/>
                  </a:cubicBezTo>
                  <a:cubicBezTo>
                    <a:pt x="4159" y="5026"/>
                    <a:pt x="4043" y="5048"/>
                    <a:pt x="3994" y="4998"/>
                  </a:cubicBezTo>
                  <a:cubicBezTo>
                    <a:pt x="4007" y="4973"/>
                    <a:pt x="4029" y="4966"/>
                    <a:pt x="4050" y="4966"/>
                  </a:cubicBezTo>
                  <a:cubicBezTo>
                    <a:pt x="4071" y="4966"/>
                    <a:pt x="4092" y="4973"/>
                    <a:pt x="4113" y="4981"/>
                  </a:cubicBezTo>
                  <a:cubicBezTo>
                    <a:pt x="4135" y="4991"/>
                    <a:pt x="4153" y="4998"/>
                    <a:pt x="4167" y="4998"/>
                  </a:cubicBezTo>
                  <a:cubicBezTo>
                    <a:pt x="4188" y="4998"/>
                    <a:pt x="4195" y="4977"/>
                    <a:pt x="4177" y="4909"/>
                  </a:cubicBezTo>
                  <a:lnTo>
                    <a:pt x="4177" y="4909"/>
                  </a:lnTo>
                  <a:cubicBezTo>
                    <a:pt x="4167" y="4917"/>
                    <a:pt x="4149" y="4938"/>
                    <a:pt x="4135" y="4938"/>
                  </a:cubicBezTo>
                  <a:cubicBezTo>
                    <a:pt x="4131" y="4938"/>
                    <a:pt x="4128" y="4938"/>
                    <a:pt x="4125" y="4930"/>
                  </a:cubicBezTo>
                  <a:cubicBezTo>
                    <a:pt x="4125" y="4857"/>
                    <a:pt x="3852" y="4655"/>
                    <a:pt x="3926" y="4616"/>
                  </a:cubicBezTo>
                  <a:lnTo>
                    <a:pt x="3926" y="4616"/>
                  </a:lnTo>
                  <a:lnTo>
                    <a:pt x="3968" y="4669"/>
                  </a:lnTo>
                  <a:cubicBezTo>
                    <a:pt x="4064" y="4581"/>
                    <a:pt x="3824" y="4379"/>
                    <a:pt x="3968" y="4379"/>
                  </a:cubicBezTo>
                  <a:lnTo>
                    <a:pt x="3997" y="4379"/>
                  </a:lnTo>
                  <a:lnTo>
                    <a:pt x="4082" y="4404"/>
                  </a:lnTo>
                  <a:cubicBezTo>
                    <a:pt x="4004" y="4188"/>
                    <a:pt x="4128" y="4330"/>
                    <a:pt x="4053" y="4117"/>
                  </a:cubicBezTo>
                  <a:lnTo>
                    <a:pt x="4040" y="4114"/>
                  </a:lnTo>
                  <a:cubicBezTo>
                    <a:pt x="4068" y="4033"/>
                    <a:pt x="3962" y="3980"/>
                    <a:pt x="4103" y="3944"/>
                  </a:cubicBezTo>
                  <a:lnTo>
                    <a:pt x="4121" y="3972"/>
                  </a:lnTo>
                  <a:cubicBezTo>
                    <a:pt x="4138" y="3866"/>
                    <a:pt x="4128" y="3856"/>
                    <a:pt x="4121" y="3742"/>
                  </a:cubicBezTo>
                  <a:cubicBezTo>
                    <a:pt x="4138" y="3735"/>
                    <a:pt x="4164" y="3679"/>
                    <a:pt x="4131" y="3662"/>
                  </a:cubicBezTo>
                  <a:cubicBezTo>
                    <a:pt x="4252" y="3654"/>
                    <a:pt x="4167" y="3399"/>
                    <a:pt x="4156" y="3354"/>
                  </a:cubicBezTo>
                  <a:lnTo>
                    <a:pt x="4156" y="3354"/>
                  </a:lnTo>
                  <a:cubicBezTo>
                    <a:pt x="4153" y="3393"/>
                    <a:pt x="4138" y="3407"/>
                    <a:pt x="4117" y="3407"/>
                  </a:cubicBezTo>
                  <a:cubicBezTo>
                    <a:pt x="4096" y="3407"/>
                    <a:pt x="4071" y="3393"/>
                    <a:pt x="4043" y="3382"/>
                  </a:cubicBezTo>
                  <a:cubicBezTo>
                    <a:pt x="4138" y="3322"/>
                    <a:pt x="4146" y="3283"/>
                    <a:pt x="4057" y="3219"/>
                  </a:cubicBezTo>
                  <a:cubicBezTo>
                    <a:pt x="4206" y="3187"/>
                    <a:pt x="4361" y="3152"/>
                    <a:pt x="4340" y="2996"/>
                  </a:cubicBezTo>
                  <a:lnTo>
                    <a:pt x="4340" y="2996"/>
                  </a:lnTo>
                  <a:cubicBezTo>
                    <a:pt x="4326" y="3028"/>
                    <a:pt x="4315" y="3056"/>
                    <a:pt x="4291" y="3056"/>
                  </a:cubicBezTo>
                  <a:lnTo>
                    <a:pt x="4283" y="3056"/>
                  </a:lnTo>
                  <a:cubicBezTo>
                    <a:pt x="4252" y="3042"/>
                    <a:pt x="4276" y="3007"/>
                    <a:pt x="4287" y="2986"/>
                  </a:cubicBezTo>
                  <a:lnTo>
                    <a:pt x="4283" y="2986"/>
                  </a:lnTo>
                  <a:cubicBezTo>
                    <a:pt x="4265" y="2986"/>
                    <a:pt x="4255" y="2996"/>
                    <a:pt x="4241" y="3007"/>
                  </a:cubicBezTo>
                  <a:cubicBezTo>
                    <a:pt x="4231" y="3017"/>
                    <a:pt x="4213" y="3028"/>
                    <a:pt x="4188" y="3028"/>
                  </a:cubicBezTo>
                  <a:cubicBezTo>
                    <a:pt x="4185" y="3028"/>
                    <a:pt x="4185" y="3028"/>
                    <a:pt x="4181" y="3025"/>
                  </a:cubicBezTo>
                  <a:cubicBezTo>
                    <a:pt x="4312" y="2901"/>
                    <a:pt x="4156" y="2855"/>
                    <a:pt x="4164" y="2703"/>
                  </a:cubicBezTo>
                  <a:lnTo>
                    <a:pt x="4164" y="2703"/>
                  </a:lnTo>
                  <a:cubicBezTo>
                    <a:pt x="4153" y="2728"/>
                    <a:pt x="4135" y="2738"/>
                    <a:pt x="4117" y="2738"/>
                  </a:cubicBezTo>
                  <a:cubicBezTo>
                    <a:pt x="4096" y="2738"/>
                    <a:pt x="4071" y="2728"/>
                    <a:pt x="4043" y="2724"/>
                  </a:cubicBezTo>
                  <a:cubicBezTo>
                    <a:pt x="4206" y="2668"/>
                    <a:pt x="3841" y="2590"/>
                    <a:pt x="4064" y="2568"/>
                  </a:cubicBezTo>
                  <a:cubicBezTo>
                    <a:pt x="3852" y="2349"/>
                    <a:pt x="3764" y="1922"/>
                    <a:pt x="3573" y="1907"/>
                  </a:cubicBezTo>
                  <a:lnTo>
                    <a:pt x="3562" y="1907"/>
                  </a:lnTo>
                  <a:cubicBezTo>
                    <a:pt x="3516" y="1907"/>
                    <a:pt x="3552" y="1801"/>
                    <a:pt x="3527" y="1759"/>
                  </a:cubicBezTo>
                  <a:lnTo>
                    <a:pt x="3527" y="1759"/>
                  </a:lnTo>
                  <a:lnTo>
                    <a:pt x="3474" y="1808"/>
                  </a:lnTo>
                  <a:cubicBezTo>
                    <a:pt x="3502" y="1620"/>
                    <a:pt x="3456" y="1698"/>
                    <a:pt x="3456" y="1490"/>
                  </a:cubicBezTo>
                  <a:cubicBezTo>
                    <a:pt x="3431" y="1571"/>
                    <a:pt x="3395" y="1592"/>
                    <a:pt x="3336" y="1592"/>
                  </a:cubicBezTo>
                  <a:cubicBezTo>
                    <a:pt x="3322" y="1592"/>
                    <a:pt x="3304" y="1589"/>
                    <a:pt x="3286" y="1589"/>
                  </a:cubicBezTo>
                  <a:cubicBezTo>
                    <a:pt x="3307" y="1529"/>
                    <a:pt x="3322" y="1468"/>
                    <a:pt x="3332" y="1412"/>
                  </a:cubicBezTo>
                  <a:lnTo>
                    <a:pt x="3332" y="1412"/>
                  </a:lnTo>
                  <a:lnTo>
                    <a:pt x="3230" y="1468"/>
                  </a:lnTo>
                  <a:cubicBezTo>
                    <a:pt x="3237" y="1408"/>
                    <a:pt x="3191" y="1384"/>
                    <a:pt x="3145" y="1362"/>
                  </a:cubicBezTo>
                  <a:cubicBezTo>
                    <a:pt x="3173" y="1310"/>
                    <a:pt x="3162" y="1256"/>
                    <a:pt x="3145" y="1207"/>
                  </a:cubicBezTo>
                  <a:cubicBezTo>
                    <a:pt x="3113" y="1143"/>
                    <a:pt x="3085" y="1101"/>
                    <a:pt x="3098" y="1065"/>
                  </a:cubicBezTo>
                  <a:lnTo>
                    <a:pt x="3098" y="1065"/>
                  </a:lnTo>
                  <a:cubicBezTo>
                    <a:pt x="3074" y="1080"/>
                    <a:pt x="3056" y="1083"/>
                    <a:pt x="3042" y="1083"/>
                  </a:cubicBezTo>
                  <a:cubicBezTo>
                    <a:pt x="3018" y="1083"/>
                    <a:pt x="3003" y="1065"/>
                    <a:pt x="2992" y="1047"/>
                  </a:cubicBezTo>
                  <a:cubicBezTo>
                    <a:pt x="2982" y="1026"/>
                    <a:pt x="2971" y="1009"/>
                    <a:pt x="2954" y="1009"/>
                  </a:cubicBezTo>
                  <a:cubicBezTo>
                    <a:pt x="2940" y="1009"/>
                    <a:pt x="2925" y="1016"/>
                    <a:pt x="2901" y="1031"/>
                  </a:cubicBezTo>
                  <a:cubicBezTo>
                    <a:pt x="2901" y="1005"/>
                    <a:pt x="2894" y="977"/>
                    <a:pt x="2890" y="952"/>
                  </a:cubicBezTo>
                  <a:cubicBezTo>
                    <a:pt x="2946" y="907"/>
                    <a:pt x="3003" y="857"/>
                    <a:pt x="2946" y="853"/>
                  </a:cubicBezTo>
                  <a:lnTo>
                    <a:pt x="2940" y="850"/>
                  </a:lnTo>
                  <a:lnTo>
                    <a:pt x="2869" y="910"/>
                  </a:lnTo>
                  <a:cubicBezTo>
                    <a:pt x="2844" y="868"/>
                    <a:pt x="2806" y="825"/>
                    <a:pt x="2784" y="811"/>
                  </a:cubicBezTo>
                  <a:cubicBezTo>
                    <a:pt x="2795" y="807"/>
                    <a:pt x="2806" y="807"/>
                    <a:pt x="2816" y="804"/>
                  </a:cubicBezTo>
                  <a:lnTo>
                    <a:pt x="2770" y="804"/>
                  </a:lnTo>
                  <a:cubicBezTo>
                    <a:pt x="2731" y="804"/>
                    <a:pt x="2703" y="793"/>
                    <a:pt x="2688" y="755"/>
                  </a:cubicBezTo>
                  <a:lnTo>
                    <a:pt x="2674" y="755"/>
                  </a:lnTo>
                  <a:cubicBezTo>
                    <a:pt x="2582" y="755"/>
                    <a:pt x="2530" y="677"/>
                    <a:pt x="2476" y="598"/>
                  </a:cubicBezTo>
                  <a:cubicBezTo>
                    <a:pt x="2430" y="531"/>
                    <a:pt x="2374" y="471"/>
                    <a:pt x="2292" y="471"/>
                  </a:cubicBezTo>
                  <a:cubicBezTo>
                    <a:pt x="2271" y="471"/>
                    <a:pt x="2250" y="475"/>
                    <a:pt x="2222" y="486"/>
                  </a:cubicBezTo>
                  <a:lnTo>
                    <a:pt x="2228" y="486"/>
                  </a:lnTo>
                  <a:cubicBezTo>
                    <a:pt x="2261" y="486"/>
                    <a:pt x="2292" y="489"/>
                    <a:pt x="2289" y="521"/>
                  </a:cubicBezTo>
                  <a:cubicBezTo>
                    <a:pt x="2148" y="453"/>
                    <a:pt x="1974" y="510"/>
                    <a:pt x="1907" y="422"/>
                  </a:cubicBezTo>
                  <a:lnTo>
                    <a:pt x="1939" y="340"/>
                  </a:lnTo>
                  <a:cubicBezTo>
                    <a:pt x="1851" y="273"/>
                    <a:pt x="1776" y="213"/>
                    <a:pt x="1688" y="199"/>
                  </a:cubicBezTo>
                  <a:lnTo>
                    <a:pt x="1709" y="107"/>
                  </a:lnTo>
                  <a:cubicBezTo>
                    <a:pt x="1617" y="104"/>
                    <a:pt x="1461" y="1"/>
                    <a:pt x="133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6943;p62">
              <a:extLst>
                <a:ext uri="{FF2B5EF4-FFF2-40B4-BE49-F238E27FC236}">
                  <a16:creationId xmlns:a16="http://schemas.microsoft.com/office/drawing/2014/main" id="{D2BD78CF-2CB3-47FA-9F1D-5E5A323D9771}"/>
                </a:ext>
              </a:extLst>
            </p:cNvPr>
            <p:cNvSpPr/>
            <p:nvPr/>
          </p:nvSpPr>
          <p:spPr>
            <a:xfrm>
              <a:off x="7866475" y="2007774"/>
              <a:ext cx="63042" cy="104491"/>
            </a:xfrm>
            <a:custGeom>
              <a:avLst/>
              <a:gdLst/>
              <a:ahLst/>
              <a:cxnLst/>
              <a:rect l="l" t="t" r="r" b="b"/>
              <a:pathLst>
                <a:path w="3410" h="5652" extrusionOk="0">
                  <a:moveTo>
                    <a:pt x="110" y="0"/>
                  </a:moveTo>
                  <a:cubicBezTo>
                    <a:pt x="71" y="4"/>
                    <a:pt x="47" y="43"/>
                    <a:pt x="11" y="71"/>
                  </a:cubicBezTo>
                  <a:cubicBezTo>
                    <a:pt x="11" y="85"/>
                    <a:pt x="4" y="103"/>
                    <a:pt x="4" y="118"/>
                  </a:cubicBezTo>
                  <a:lnTo>
                    <a:pt x="4" y="128"/>
                  </a:lnTo>
                  <a:cubicBezTo>
                    <a:pt x="4" y="135"/>
                    <a:pt x="1" y="146"/>
                    <a:pt x="1" y="149"/>
                  </a:cubicBezTo>
                  <a:cubicBezTo>
                    <a:pt x="47" y="139"/>
                    <a:pt x="96" y="121"/>
                    <a:pt x="120" y="100"/>
                  </a:cubicBezTo>
                  <a:lnTo>
                    <a:pt x="153" y="92"/>
                  </a:lnTo>
                  <a:lnTo>
                    <a:pt x="159" y="89"/>
                  </a:lnTo>
                  <a:cubicBezTo>
                    <a:pt x="170" y="82"/>
                    <a:pt x="174" y="79"/>
                    <a:pt x="181" y="67"/>
                  </a:cubicBezTo>
                  <a:lnTo>
                    <a:pt x="181" y="67"/>
                  </a:lnTo>
                  <a:cubicBezTo>
                    <a:pt x="167" y="82"/>
                    <a:pt x="146" y="89"/>
                    <a:pt x="120" y="89"/>
                  </a:cubicBezTo>
                  <a:cubicBezTo>
                    <a:pt x="92" y="89"/>
                    <a:pt x="61" y="79"/>
                    <a:pt x="43" y="64"/>
                  </a:cubicBezTo>
                  <a:lnTo>
                    <a:pt x="110" y="0"/>
                  </a:lnTo>
                  <a:close/>
                  <a:moveTo>
                    <a:pt x="3396" y="1946"/>
                  </a:moveTo>
                  <a:cubicBezTo>
                    <a:pt x="3399" y="1964"/>
                    <a:pt x="3396" y="1974"/>
                    <a:pt x="3388" y="1985"/>
                  </a:cubicBezTo>
                  <a:cubicBezTo>
                    <a:pt x="3409" y="1967"/>
                    <a:pt x="3406" y="1964"/>
                    <a:pt x="3396" y="1946"/>
                  </a:cubicBezTo>
                  <a:close/>
                  <a:moveTo>
                    <a:pt x="1652" y="5648"/>
                  </a:moveTo>
                  <a:lnTo>
                    <a:pt x="1669" y="5651"/>
                  </a:lnTo>
                  <a:cubicBezTo>
                    <a:pt x="1663" y="5648"/>
                    <a:pt x="1659" y="5648"/>
                    <a:pt x="1652" y="5648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6944;p62">
              <a:extLst>
                <a:ext uri="{FF2B5EF4-FFF2-40B4-BE49-F238E27FC236}">
                  <a16:creationId xmlns:a16="http://schemas.microsoft.com/office/drawing/2014/main" id="{4AF2851E-40F6-458B-8E5B-9E99F3FD8328}"/>
                </a:ext>
              </a:extLst>
            </p:cNvPr>
            <p:cNvSpPr/>
            <p:nvPr/>
          </p:nvSpPr>
          <p:spPr>
            <a:xfrm>
              <a:off x="7932718" y="2061131"/>
              <a:ext cx="924" cy="222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0" y="0"/>
                  </a:moveTo>
                  <a:cubicBezTo>
                    <a:pt x="7" y="7"/>
                    <a:pt x="17" y="11"/>
                    <a:pt x="25" y="11"/>
                  </a:cubicBezTo>
                  <a:cubicBezTo>
                    <a:pt x="32" y="11"/>
                    <a:pt x="43" y="7"/>
                    <a:pt x="49" y="4"/>
                  </a:cubicBezTo>
                  <a:lnTo>
                    <a:pt x="35" y="4"/>
                  </a:lnTo>
                  <a:cubicBezTo>
                    <a:pt x="21" y="4"/>
                    <a:pt x="10" y="4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6945;p62">
              <a:extLst>
                <a:ext uri="{FF2B5EF4-FFF2-40B4-BE49-F238E27FC236}">
                  <a16:creationId xmlns:a16="http://schemas.microsoft.com/office/drawing/2014/main" id="{2E9D04DF-60B2-4AF9-A652-4EE2398B815B}"/>
                </a:ext>
              </a:extLst>
            </p:cNvPr>
            <p:cNvSpPr/>
            <p:nvPr/>
          </p:nvSpPr>
          <p:spPr>
            <a:xfrm>
              <a:off x="7904782" y="2109255"/>
              <a:ext cx="222" cy="203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0" y="0"/>
                  </a:moveTo>
                  <a:lnTo>
                    <a:pt x="11" y="10"/>
                  </a:lnTo>
                  <a:cubicBezTo>
                    <a:pt x="8" y="7"/>
                    <a:pt x="5" y="4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6946;p62">
              <a:extLst>
                <a:ext uri="{FF2B5EF4-FFF2-40B4-BE49-F238E27FC236}">
                  <a16:creationId xmlns:a16="http://schemas.microsoft.com/office/drawing/2014/main" id="{016DD426-0DBE-4C44-A65F-D9EE88C59256}"/>
                </a:ext>
              </a:extLst>
            </p:cNvPr>
            <p:cNvSpPr/>
            <p:nvPr/>
          </p:nvSpPr>
          <p:spPr>
            <a:xfrm>
              <a:off x="7893006" y="2016278"/>
              <a:ext cx="943" cy="666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51" y="0"/>
                  </a:moveTo>
                  <a:lnTo>
                    <a:pt x="51" y="0"/>
                  </a:lnTo>
                  <a:cubicBezTo>
                    <a:pt x="40" y="14"/>
                    <a:pt x="22" y="28"/>
                    <a:pt x="1" y="35"/>
                  </a:cubicBezTo>
                  <a:lnTo>
                    <a:pt x="5" y="35"/>
                  </a:lnTo>
                  <a:cubicBezTo>
                    <a:pt x="33" y="35"/>
                    <a:pt x="48" y="22"/>
                    <a:pt x="5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6947;p62">
              <a:extLst>
                <a:ext uri="{FF2B5EF4-FFF2-40B4-BE49-F238E27FC236}">
                  <a16:creationId xmlns:a16="http://schemas.microsoft.com/office/drawing/2014/main" id="{B1380946-99CD-4F50-B7FF-90AC83A82C04}"/>
                </a:ext>
              </a:extLst>
            </p:cNvPr>
            <p:cNvSpPr/>
            <p:nvPr/>
          </p:nvSpPr>
          <p:spPr>
            <a:xfrm>
              <a:off x="7873001" y="2007312"/>
              <a:ext cx="2071" cy="1202"/>
            </a:xfrm>
            <a:custGeom>
              <a:avLst/>
              <a:gdLst/>
              <a:ahLst/>
              <a:cxnLst/>
              <a:rect l="l" t="t" r="r" b="b"/>
              <a:pathLst>
                <a:path w="112" h="65" extrusionOk="0">
                  <a:moveTo>
                    <a:pt x="12" y="1"/>
                  </a:moveTo>
                  <a:cubicBezTo>
                    <a:pt x="1" y="32"/>
                    <a:pt x="36" y="40"/>
                    <a:pt x="58" y="61"/>
                  </a:cubicBezTo>
                  <a:cubicBezTo>
                    <a:pt x="64" y="64"/>
                    <a:pt x="69" y="64"/>
                    <a:pt x="75" y="64"/>
                  </a:cubicBezTo>
                  <a:cubicBezTo>
                    <a:pt x="100" y="64"/>
                    <a:pt x="111" y="47"/>
                    <a:pt x="103" y="1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6948;p62">
              <a:extLst>
                <a:ext uri="{FF2B5EF4-FFF2-40B4-BE49-F238E27FC236}">
                  <a16:creationId xmlns:a16="http://schemas.microsoft.com/office/drawing/2014/main" id="{CF37CBCA-D93D-43CE-AB6B-9446995F9092}"/>
                </a:ext>
              </a:extLst>
            </p:cNvPr>
            <p:cNvSpPr/>
            <p:nvPr/>
          </p:nvSpPr>
          <p:spPr>
            <a:xfrm>
              <a:off x="7869230" y="2011361"/>
              <a:ext cx="869" cy="2126"/>
            </a:xfrm>
            <a:custGeom>
              <a:avLst/>
              <a:gdLst/>
              <a:ahLst/>
              <a:cxnLst/>
              <a:rect l="l" t="t" r="r" b="b"/>
              <a:pathLst>
                <a:path w="47" h="115" extrusionOk="0">
                  <a:moveTo>
                    <a:pt x="25" y="1"/>
                  </a:moveTo>
                  <a:cubicBezTo>
                    <a:pt x="18" y="33"/>
                    <a:pt x="18" y="54"/>
                    <a:pt x="0" y="75"/>
                  </a:cubicBezTo>
                  <a:lnTo>
                    <a:pt x="46" y="115"/>
                  </a:lnTo>
                  <a:lnTo>
                    <a:pt x="25" y="1"/>
                  </a:lnTo>
                  <a:close/>
                  <a:moveTo>
                    <a:pt x="46" y="115"/>
                  </a:moveTo>
                  <a:lnTo>
                    <a:pt x="46" y="115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6949;p62">
              <a:extLst>
                <a:ext uri="{FF2B5EF4-FFF2-40B4-BE49-F238E27FC236}">
                  <a16:creationId xmlns:a16="http://schemas.microsoft.com/office/drawing/2014/main" id="{3BF87D58-4CDA-4548-8FCC-C4D682DDC88B}"/>
                </a:ext>
              </a:extLst>
            </p:cNvPr>
            <p:cNvSpPr/>
            <p:nvPr/>
          </p:nvSpPr>
          <p:spPr>
            <a:xfrm>
              <a:off x="7872354" y="2012544"/>
              <a:ext cx="3624" cy="1516"/>
            </a:xfrm>
            <a:custGeom>
              <a:avLst/>
              <a:gdLst/>
              <a:ahLst/>
              <a:cxnLst/>
              <a:rect l="l" t="t" r="r" b="b"/>
              <a:pathLst>
                <a:path w="196" h="82" extrusionOk="0">
                  <a:moveTo>
                    <a:pt x="71" y="0"/>
                  </a:moveTo>
                  <a:cubicBezTo>
                    <a:pt x="1" y="33"/>
                    <a:pt x="86" y="51"/>
                    <a:pt x="96" y="82"/>
                  </a:cubicBezTo>
                  <a:cubicBezTo>
                    <a:pt x="195" y="82"/>
                    <a:pt x="82" y="33"/>
                    <a:pt x="7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6950;p62">
              <a:extLst>
                <a:ext uri="{FF2B5EF4-FFF2-40B4-BE49-F238E27FC236}">
                  <a16:creationId xmlns:a16="http://schemas.microsoft.com/office/drawing/2014/main" id="{D6D2739F-3231-46CF-9742-4D4C4006F6AF}"/>
                </a:ext>
              </a:extLst>
            </p:cNvPr>
            <p:cNvSpPr/>
            <p:nvPr/>
          </p:nvSpPr>
          <p:spPr>
            <a:xfrm>
              <a:off x="7896426" y="2008292"/>
              <a:ext cx="1054" cy="3550"/>
            </a:xfrm>
            <a:custGeom>
              <a:avLst/>
              <a:gdLst/>
              <a:ahLst/>
              <a:cxnLst/>
              <a:rect l="l" t="t" r="r" b="b"/>
              <a:pathLst>
                <a:path w="57" h="192" extrusionOk="0">
                  <a:moveTo>
                    <a:pt x="57" y="0"/>
                  </a:moveTo>
                  <a:lnTo>
                    <a:pt x="18" y="135"/>
                  </a:lnTo>
                  <a:lnTo>
                    <a:pt x="0" y="185"/>
                  </a:lnTo>
                  <a:lnTo>
                    <a:pt x="21" y="191"/>
                  </a:lnTo>
                  <a:lnTo>
                    <a:pt x="32" y="14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6951;p62">
              <a:extLst>
                <a:ext uri="{FF2B5EF4-FFF2-40B4-BE49-F238E27FC236}">
                  <a16:creationId xmlns:a16="http://schemas.microsoft.com/office/drawing/2014/main" id="{B03A8ABE-C45E-4F35-A1AA-FBB468903F74}"/>
                </a:ext>
              </a:extLst>
            </p:cNvPr>
            <p:cNvSpPr/>
            <p:nvPr/>
          </p:nvSpPr>
          <p:spPr>
            <a:xfrm>
              <a:off x="7908388" y="2025245"/>
              <a:ext cx="3624" cy="2829"/>
            </a:xfrm>
            <a:custGeom>
              <a:avLst/>
              <a:gdLst/>
              <a:ahLst/>
              <a:cxnLst/>
              <a:rect l="l" t="t" r="r" b="b"/>
              <a:pathLst>
                <a:path w="196" h="153" extrusionOk="0">
                  <a:moveTo>
                    <a:pt x="142" y="0"/>
                  </a:moveTo>
                  <a:cubicBezTo>
                    <a:pt x="138" y="17"/>
                    <a:pt x="124" y="21"/>
                    <a:pt x="110" y="21"/>
                  </a:cubicBezTo>
                  <a:lnTo>
                    <a:pt x="89" y="21"/>
                  </a:lnTo>
                  <a:cubicBezTo>
                    <a:pt x="75" y="21"/>
                    <a:pt x="57" y="25"/>
                    <a:pt x="53" y="43"/>
                  </a:cubicBezTo>
                  <a:cubicBezTo>
                    <a:pt x="153" y="43"/>
                    <a:pt x="1" y="138"/>
                    <a:pt x="99" y="152"/>
                  </a:cubicBezTo>
                  <a:cubicBezTo>
                    <a:pt x="195" y="64"/>
                    <a:pt x="156" y="71"/>
                    <a:pt x="14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6952;p62">
              <a:extLst>
                <a:ext uri="{FF2B5EF4-FFF2-40B4-BE49-F238E27FC236}">
                  <a16:creationId xmlns:a16="http://schemas.microsoft.com/office/drawing/2014/main" id="{37D4CDD4-228F-4911-8A0F-59CB5B1C6616}"/>
                </a:ext>
              </a:extLst>
            </p:cNvPr>
            <p:cNvSpPr/>
            <p:nvPr/>
          </p:nvSpPr>
          <p:spPr>
            <a:xfrm>
              <a:off x="7910865" y="2024524"/>
              <a:ext cx="148" cy="740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4"/>
                    <a:pt x="4" y="28"/>
                    <a:pt x="8" y="39"/>
                  </a:cubicBezTo>
                  <a:cubicBezTo>
                    <a:pt x="8" y="31"/>
                    <a:pt x="8" y="18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6953;p62">
              <a:extLst>
                <a:ext uri="{FF2B5EF4-FFF2-40B4-BE49-F238E27FC236}">
                  <a16:creationId xmlns:a16="http://schemas.microsoft.com/office/drawing/2014/main" id="{BB55594E-F0C1-4AE4-91B6-46C7B44A14BD}"/>
                </a:ext>
              </a:extLst>
            </p:cNvPr>
            <p:cNvSpPr/>
            <p:nvPr/>
          </p:nvSpPr>
          <p:spPr>
            <a:xfrm>
              <a:off x="7923881" y="2083150"/>
              <a:ext cx="1072" cy="1202"/>
            </a:xfrm>
            <a:custGeom>
              <a:avLst/>
              <a:gdLst/>
              <a:ahLst/>
              <a:cxnLst/>
              <a:rect l="l" t="t" r="r" b="b"/>
              <a:pathLst>
                <a:path w="58" h="65" extrusionOk="0">
                  <a:moveTo>
                    <a:pt x="0" y="1"/>
                  </a:moveTo>
                  <a:lnTo>
                    <a:pt x="50" y="64"/>
                  </a:lnTo>
                  <a:cubicBezTo>
                    <a:pt x="54" y="40"/>
                    <a:pt x="57" y="25"/>
                    <a:pt x="28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6954;p62">
              <a:extLst>
                <a:ext uri="{FF2B5EF4-FFF2-40B4-BE49-F238E27FC236}">
                  <a16:creationId xmlns:a16="http://schemas.microsoft.com/office/drawing/2014/main" id="{48F5C1EF-165B-4727-87DE-EAE6E66E68C6}"/>
                </a:ext>
              </a:extLst>
            </p:cNvPr>
            <p:cNvSpPr/>
            <p:nvPr/>
          </p:nvSpPr>
          <p:spPr>
            <a:xfrm>
              <a:off x="7919037" y="2095371"/>
              <a:ext cx="1461" cy="1682"/>
            </a:xfrm>
            <a:custGeom>
              <a:avLst/>
              <a:gdLst/>
              <a:ahLst/>
              <a:cxnLst/>
              <a:rect l="l" t="t" r="r" b="b"/>
              <a:pathLst>
                <a:path w="79" h="91" extrusionOk="0">
                  <a:moveTo>
                    <a:pt x="4" y="1"/>
                  </a:moveTo>
                  <a:lnTo>
                    <a:pt x="1" y="15"/>
                  </a:lnTo>
                  <a:lnTo>
                    <a:pt x="78" y="9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6955;p62">
              <a:extLst>
                <a:ext uri="{FF2B5EF4-FFF2-40B4-BE49-F238E27FC236}">
                  <a16:creationId xmlns:a16="http://schemas.microsoft.com/office/drawing/2014/main" id="{C6CE6633-1E27-4F5C-B0ED-FEB37C31C47F}"/>
                </a:ext>
              </a:extLst>
            </p:cNvPr>
            <p:cNvSpPr/>
            <p:nvPr/>
          </p:nvSpPr>
          <p:spPr>
            <a:xfrm>
              <a:off x="7909571" y="2101268"/>
              <a:ext cx="1257" cy="1516"/>
            </a:xfrm>
            <a:custGeom>
              <a:avLst/>
              <a:gdLst/>
              <a:ahLst/>
              <a:cxnLst/>
              <a:rect l="l" t="t" r="r" b="b"/>
              <a:pathLst>
                <a:path w="68" h="82" extrusionOk="0">
                  <a:moveTo>
                    <a:pt x="67" y="0"/>
                  </a:moveTo>
                  <a:lnTo>
                    <a:pt x="67" y="0"/>
                  </a:lnTo>
                  <a:cubicBezTo>
                    <a:pt x="60" y="0"/>
                    <a:pt x="56" y="8"/>
                    <a:pt x="53" y="11"/>
                  </a:cubicBezTo>
                  <a:cubicBezTo>
                    <a:pt x="60" y="8"/>
                    <a:pt x="64" y="4"/>
                    <a:pt x="67" y="0"/>
                  </a:cubicBezTo>
                  <a:close/>
                  <a:moveTo>
                    <a:pt x="53" y="11"/>
                  </a:moveTo>
                  <a:lnTo>
                    <a:pt x="53" y="11"/>
                  </a:lnTo>
                  <a:cubicBezTo>
                    <a:pt x="35" y="21"/>
                    <a:pt x="14" y="26"/>
                    <a:pt x="0" y="39"/>
                  </a:cubicBezTo>
                  <a:cubicBezTo>
                    <a:pt x="25" y="72"/>
                    <a:pt x="35" y="82"/>
                    <a:pt x="43" y="82"/>
                  </a:cubicBezTo>
                  <a:cubicBezTo>
                    <a:pt x="53" y="82"/>
                    <a:pt x="39" y="36"/>
                    <a:pt x="53" y="1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6956;p62">
              <a:extLst>
                <a:ext uri="{FF2B5EF4-FFF2-40B4-BE49-F238E27FC236}">
                  <a16:creationId xmlns:a16="http://schemas.microsoft.com/office/drawing/2014/main" id="{8C081ADC-9857-4714-A787-4E3E1F9FD366}"/>
                </a:ext>
              </a:extLst>
            </p:cNvPr>
            <p:cNvSpPr/>
            <p:nvPr/>
          </p:nvSpPr>
          <p:spPr>
            <a:xfrm>
              <a:off x="8016340" y="2138208"/>
              <a:ext cx="21575" cy="21926"/>
            </a:xfrm>
            <a:custGeom>
              <a:avLst/>
              <a:gdLst/>
              <a:ahLst/>
              <a:cxnLst/>
              <a:rect l="l" t="t" r="r" b="b"/>
              <a:pathLst>
                <a:path w="1167" h="1186" extrusionOk="0">
                  <a:moveTo>
                    <a:pt x="579" y="0"/>
                  </a:moveTo>
                  <a:cubicBezTo>
                    <a:pt x="567" y="0"/>
                    <a:pt x="556" y="0"/>
                    <a:pt x="544" y="1"/>
                  </a:cubicBezTo>
                  <a:cubicBezTo>
                    <a:pt x="240" y="15"/>
                    <a:pt x="0" y="362"/>
                    <a:pt x="183" y="638"/>
                  </a:cubicBezTo>
                  <a:cubicBezTo>
                    <a:pt x="253" y="739"/>
                    <a:pt x="351" y="784"/>
                    <a:pt x="448" y="784"/>
                  </a:cubicBezTo>
                  <a:cubicBezTo>
                    <a:pt x="595" y="784"/>
                    <a:pt x="739" y="679"/>
                    <a:pt x="771" y="506"/>
                  </a:cubicBezTo>
                  <a:cubicBezTo>
                    <a:pt x="773" y="490"/>
                    <a:pt x="757" y="480"/>
                    <a:pt x="743" y="480"/>
                  </a:cubicBezTo>
                  <a:cubicBezTo>
                    <a:pt x="736" y="480"/>
                    <a:pt x="729" y="483"/>
                    <a:pt x="725" y="489"/>
                  </a:cubicBezTo>
                  <a:cubicBezTo>
                    <a:pt x="675" y="567"/>
                    <a:pt x="601" y="599"/>
                    <a:pt x="530" y="599"/>
                  </a:cubicBezTo>
                  <a:cubicBezTo>
                    <a:pt x="382" y="599"/>
                    <a:pt x="247" y="459"/>
                    <a:pt x="364" y="301"/>
                  </a:cubicBezTo>
                  <a:cubicBezTo>
                    <a:pt x="409" y="242"/>
                    <a:pt x="470" y="218"/>
                    <a:pt x="532" y="218"/>
                  </a:cubicBezTo>
                  <a:cubicBezTo>
                    <a:pt x="641" y="218"/>
                    <a:pt x="757" y="291"/>
                    <a:pt x="813" y="379"/>
                  </a:cubicBezTo>
                  <a:cubicBezTo>
                    <a:pt x="888" y="492"/>
                    <a:pt x="919" y="655"/>
                    <a:pt x="862" y="782"/>
                  </a:cubicBezTo>
                  <a:cubicBezTo>
                    <a:pt x="789" y="956"/>
                    <a:pt x="615" y="1036"/>
                    <a:pt x="464" y="1083"/>
                  </a:cubicBezTo>
                  <a:cubicBezTo>
                    <a:pt x="392" y="1108"/>
                    <a:pt x="340" y="1143"/>
                    <a:pt x="431" y="1168"/>
                  </a:cubicBezTo>
                  <a:cubicBezTo>
                    <a:pt x="478" y="1180"/>
                    <a:pt x="525" y="1185"/>
                    <a:pt x="571" y="1185"/>
                  </a:cubicBezTo>
                  <a:cubicBezTo>
                    <a:pt x="864" y="1185"/>
                    <a:pt x="1121" y="962"/>
                    <a:pt x="1143" y="648"/>
                  </a:cubicBezTo>
                  <a:cubicBezTo>
                    <a:pt x="1166" y="312"/>
                    <a:pt x="931" y="0"/>
                    <a:pt x="579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6957;p62">
              <a:extLst>
                <a:ext uri="{FF2B5EF4-FFF2-40B4-BE49-F238E27FC236}">
                  <a16:creationId xmlns:a16="http://schemas.microsoft.com/office/drawing/2014/main" id="{ECD3E8E2-CB40-4426-AEED-AA9CF1CC16EC}"/>
                </a:ext>
              </a:extLst>
            </p:cNvPr>
            <p:cNvSpPr/>
            <p:nvPr/>
          </p:nvSpPr>
          <p:spPr>
            <a:xfrm>
              <a:off x="7909497" y="1888858"/>
              <a:ext cx="49195" cy="25365"/>
            </a:xfrm>
            <a:custGeom>
              <a:avLst/>
              <a:gdLst/>
              <a:ahLst/>
              <a:cxnLst/>
              <a:rect l="l" t="t" r="r" b="b"/>
              <a:pathLst>
                <a:path w="2661" h="1372" extrusionOk="0">
                  <a:moveTo>
                    <a:pt x="2050" y="1"/>
                  </a:moveTo>
                  <a:cubicBezTo>
                    <a:pt x="1529" y="1"/>
                    <a:pt x="1005" y="219"/>
                    <a:pt x="598" y="527"/>
                  </a:cubicBezTo>
                  <a:cubicBezTo>
                    <a:pt x="485" y="612"/>
                    <a:pt x="0" y="1036"/>
                    <a:pt x="223" y="1241"/>
                  </a:cubicBezTo>
                  <a:cubicBezTo>
                    <a:pt x="332" y="1339"/>
                    <a:pt x="457" y="1372"/>
                    <a:pt x="588" y="1372"/>
                  </a:cubicBezTo>
                  <a:cubicBezTo>
                    <a:pt x="729" y="1372"/>
                    <a:pt x="876" y="1334"/>
                    <a:pt x="1015" y="1301"/>
                  </a:cubicBezTo>
                  <a:cubicBezTo>
                    <a:pt x="1436" y="1198"/>
                    <a:pt x="1864" y="1096"/>
                    <a:pt x="2285" y="990"/>
                  </a:cubicBezTo>
                  <a:cubicBezTo>
                    <a:pt x="2451" y="948"/>
                    <a:pt x="2589" y="803"/>
                    <a:pt x="2631" y="636"/>
                  </a:cubicBezTo>
                  <a:cubicBezTo>
                    <a:pt x="2657" y="545"/>
                    <a:pt x="2660" y="463"/>
                    <a:pt x="2628" y="367"/>
                  </a:cubicBezTo>
                  <a:cubicBezTo>
                    <a:pt x="2557" y="148"/>
                    <a:pt x="2373" y="18"/>
                    <a:pt x="2143" y="3"/>
                  </a:cubicBezTo>
                  <a:cubicBezTo>
                    <a:pt x="2112" y="2"/>
                    <a:pt x="2081" y="1"/>
                    <a:pt x="205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6958;p62">
              <a:extLst>
                <a:ext uri="{FF2B5EF4-FFF2-40B4-BE49-F238E27FC236}">
                  <a16:creationId xmlns:a16="http://schemas.microsoft.com/office/drawing/2014/main" id="{8BCFC984-D2AC-4569-B8C8-9B920C5C4A11}"/>
                </a:ext>
              </a:extLst>
            </p:cNvPr>
            <p:cNvSpPr/>
            <p:nvPr/>
          </p:nvSpPr>
          <p:spPr>
            <a:xfrm>
              <a:off x="8080789" y="1902466"/>
              <a:ext cx="49177" cy="25365"/>
            </a:xfrm>
            <a:custGeom>
              <a:avLst/>
              <a:gdLst/>
              <a:ahLst/>
              <a:cxnLst/>
              <a:rect l="l" t="t" r="r" b="b"/>
              <a:pathLst>
                <a:path w="2660" h="1372" extrusionOk="0">
                  <a:moveTo>
                    <a:pt x="616" y="1"/>
                  </a:moveTo>
                  <a:cubicBezTo>
                    <a:pt x="584" y="1"/>
                    <a:pt x="553" y="1"/>
                    <a:pt x="521" y="3"/>
                  </a:cubicBezTo>
                  <a:cubicBezTo>
                    <a:pt x="291" y="13"/>
                    <a:pt x="103" y="144"/>
                    <a:pt x="33" y="367"/>
                  </a:cubicBezTo>
                  <a:cubicBezTo>
                    <a:pt x="1" y="459"/>
                    <a:pt x="4" y="540"/>
                    <a:pt x="29" y="636"/>
                  </a:cubicBezTo>
                  <a:cubicBezTo>
                    <a:pt x="71" y="798"/>
                    <a:pt x="210" y="947"/>
                    <a:pt x="376" y="989"/>
                  </a:cubicBezTo>
                  <a:cubicBezTo>
                    <a:pt x="797" y="1095"/>
                    <a:pt x="1225" y="1198"/>
                    <a:pt x="1646" y="1301"/>
                  </a:cubicBezTo>
                  <a:cubicBezTo>
                    <a:pt x="1785" y="1334"/>
                    <a:pt x="1932" y="1372"/>
                    <a:pt x="2073" y="1372"/>
                  </a:cubicBezTo>
                  <a:cubicBezTo>
                    <a:pt x="2203" y="1372"/>
                    <a:pt x="2329" y="1339"/>
                    <a:pt x="2438" y="1241"/>
                  </a:cubicBezTo>
                  <a:cubicBezTo>
                    <a:pt x="2660" y="1039"/>
                    <a:pt x="2176" y="615"/>
                    <a:pt x="2062" y="526"/>
                  </a:cubicBezTo>
                  <a:cubicBezTo>
                    <a:pt x="1656" y="220"/>
                    <a:pt x="1133" y="1"/>
                    <a:pt x="61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6959;p62">
              <a:extLst>
                <a:ext uri="{FF2B5EF4-FFF2-40B4-BE49-F238E27FC236}">
                  <a16:creationId xmlns:a16="http://schemas.microsoft.com/office/drawing/2014/main" id="{00D6CD51-139F-4B41-AAEB-C3C322BBFA96}"/>
                </a:ext>
              </a:extLst>
            </p:cNvPr>
            <p:cNvSpPr/>
            <p:nvPr/>
          </p:nvSpPr>
          <p:spPr>
            <a:xfrm>
              <a:off x="8080919" y="1969115"/>
              <a:ext cx="37215" cy="48178"/>
            </a:xfrm>
            <a:custGeom>
              <a:avLst/>
              <a:gdLst/>
              <a:ahLst/>
              <a:cxnLst/>
              <a:rect l="l" t="t" r="r" b="b"/>
              <a:pathLst>
                <a:path w="2013" h="2606" extrusionOk="0">
                  <a:moveTo>
                    <a:pt x="976" y="0"/>
                  </a:moveTo>
                  <a:cubicBezTo>
                    <a:pt x="290" y="0"/>
                    <a:pt x="1" y="718"/>
                    <a:pt x="1" y="1313"/>
                  </a:cubicBezTo>
                  <a:cubicBezTo>
                    <a:pt x="5" y="2000"/>
                    <a:pt x="255" y="2573"/>
                    <a:pt x="843" y="2604"/>
                  </a:cubicBezTo>
                  <a:cubicBezTo>
                    <a:pt x="859" y="2605"/>
                    <a:pt x="875" y="2606"/>
                    <a:pt x="890" y="2606"/>
                  </a:cubicBezTo>
                  <a:cubicBezTo>
                    <a:pt x="1411" y="2606"/>
                    <a:pt x="1801" y="2095"/>
                    <a:pt x="1907" y="1391"/>
                  </a:cubicBezTo>
                  <a:cubicBezTo>
                    <a:pt x="2013" y="673"/>
                    <a:pt x="1663" y="37"/>
                    <a:pt x="1030" y="2"/>
                  </a:cubicBezTo>
                  <a:cubicBezTo>
                    <a:pt x="1012" y="1"/>
                    <a:pt x="993" y="0"/>
                    <a:pt x="97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6960;p62">
              <a:extLst>
                <a:ext uri="{FF2B5EF4-FFF2-40B4-BE49-F238E27FC236}">
                  <a16:creationId xmlns:a16="http://schemas.microsoft.com/office/drawing/2014/main" id="{7C4755E8-9C46-450B-B4A2-099DD3E984A6}"/>
                </a:ext>
              </a:extLst>
            </p:cNvPr>
            <p:cNvSpPr/>
            <p:nvPr/>
          </p:nvSpPr>
          <p:spPr>
            <a:xfrm>
              <a:off x="8103752" y="1965547"/>
              <a:ext cx="31725" cy="17877"/>
            </a:xfrm>
            <a:custGeom>
              <a:avLst/>
              <a:gdLst/>
              <a:ahLst/>
              <a:cxnLst/>
              <a:rect l="l" t="t" r="r" b="b"/>
              <a:pathLst>
                <a:path w="1716" h="967" extrusionOk="0">
                  <a:moveTo>
                    <a:pt x="1690" y="0"/>
                  </a:moveTo>
                  <a:cubicBezTo>
                    <a:pt x="1676" y="0"/>
                    <a:pt x="1656" y="15"/>
                    <a:pt x="1638" y="46"/>
                  </a:cubicBezTo>
                  <a:cubicBezTo>
                    <a:pt x="1471" y="315"/>
                    <a:pt x="1241" y="517"/>
                    <a:pt x="895" y="530"/>
                  </a:cubicBezTo>
                  <a:cubicBezTo>
                    <a:pt x="886" y="530"/>
                    <a:pt x="877" y="530"/>
                    <a:pt x="868" y="530"/>
                  </a:cubicBezTo>
                  <a:cubicBezTo>
                    <a:pt x="606" y="530"/>
                    <a:pt x="312" y="423"/>
                    <a:pt x="102" y="272"/>
                  </a:cubicBezTo>
                  <a:cubicBezTo>
                    <a:pt x="91" y="264"/>
                    <a:pt x="80" y="261"/>
                    <a:pt x="69" y="261"/>
                  </a:cubicBezTo>
                  <a:cubicBezTo>
                    <a:pt x="32" y="261"/>
                    <a:pt x="1" y="302"/>
                    <a:pt x="17" y="343"/>
                  </a:cubicBezTo>
                  <a:cubicBezTo>
                    <a:pt x="163" y="702"/>
                    <a:pt x="474" y="966"/>
                    <a:pt x="868" y="966"/>
                  </a:cubicBezTo>
                  <a:cubicBezTo>
                    <a:pt x="896" y="966"/>
                    <a:pt x="926" y="965"/>
                    <a:pt x="955" y="962"/>
                  </a:cubicBezTo>
                  <a:cubicBezTo>
                    <a:pt x="1429" y="912"/>
                    <a:pt x="1630" y="442"/>
                    <a:pt x="1708" y="53"/>
                  </a:cubicBezTo>
                  <a:cubicBezTo>
                    <a:pt x="1716" y="19"/>
                    <a:pt x="1706" y="0"/>
                    <a:pt x="169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6961;p62">
              <a:extLst>
                <a:ext uri="{FF2B5EF4-FFF2-40B4-BE49-F238E27FC236}">
                  <a16:creationId xmlns:a16="http://schemas.microsoft.com/office/drawing/2014/main" id="{4C87A8D6-EE2A-4EC6-9B72-60C161F0AC58}"/>
                </a:ext>
              </a:extLst>
            </p:cNvPr>
            <p:cNvSpPr/>
            <p:nvPr/>
          </p:nvSpPr>
          <p:spPr>
            <a:xfrm>
              <a:off x="7926173" y="1961406"/>
              <a:ext cx="38010" cy="48141"/>
            </a:xfrm>
            <a:custGeom>
              <a:avLst/>
              <a:gdLst/>
              <a:ahLst/>
              <a:cxnLst/>
              <a:rect l="l" t="t" r="r" b="b"/>
              <a:pathLst>
                <a:path w="2056" h="2604" extrusionOk="0">
                  <a:moveTo>
                    <a:pt x="1050" y="0"/>
                  </a:moveTo>
                  <a:cubicBezTo>
                    <a:pt x="1020" y="0"/>
                    <a:pt x="990" y="2"/>
                    <a:pt x="959" y="5"/>
                  </a:cubicBezTo>
                  <a:cubicBezTo>
                    <a:pt x="329" y="65"/>
                    <a:pt x="0" y="708"/>
                    <a:pt x="134" y="1423"/>
                  </a:cubicBezTo>
                  <a:cubicBezTo>
                    <a:pt x="259" y="2111"/>
                    <a:pt x="658" y="2604"/>
                    <a:pt x="1167" y="2604"/>
                  </a:cubicBezTo>
                  <a:cubicBezTo>
                    <a:pt x="1192" y="2604"/>
                    <a:pt x="1216" y="2602"/>
                    <a:pt x="1241" y="2600"/>
                  </a:cubicBezTo>
                  <a:cubicBezTo>
                    <a:pt x="1828" y="2544"/>
                    <a:pt x="2055" y="1964"/>
                    <a:pt x="2034" y="1278"/>
                  </a:cubicBezTo>
                  <a:cubicBezTo>
                    <a:pt x="2014" y="692"/>
                    <a:pt x="1708" y="0"/>
                    <a:pt x="105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6962;p62">
              <a:extLst>
                <a:ext uri="{FF2B5EF4-FFF2-40B4-BE49-F238E27FC236}">
                  <a16:creationId xmlns:a16="http://schemas.microsoft.com/office/drawing/2014/main" id="{F15C0F33-7385-489D-8058-D756D4B8857C}"/>
                </a:ext>
              </a:extLst>
            </p:cNvPr>
            <p:cNvSpPr/>
            <p:nvPr/>
          </p:nvSpPr>
          <p:spPr>
            <a:xfrm>
              <a:off x="7908240" y="1959169"/>
              <a:ext cx="31909" cy="17267"/>
            </a:xfrm>
            <a:custGeom>
              <a:avLst/>
              <a:gdLst/>
              <a:ahLst/>
              <a:cxnLst/>
              <a:rect l="l" t="t" r="r" b="b"/>
              <a:pathLst>
                <a:path w="1726" h="934" extrusionOk="0">
                  <a:moveTo>
                    <a:pt x="29" y="0"/>
                  </a:moveTo>
                  <a:cubicBezTo>
                    <a:pt x="11" y="0"/>
                    <a:pt x="1" y="20"/>
                    <a:pt x="9" y="55"/>
                  </a:cubicBezTo>
                  <a:cubicBezTo>
                    <a:pt x="100" y="441"/>
                    <a:pt x="323" y="904"/>
                    <a:pt x="797" y="932"/>
                  </a:cubicBezTo>
                  <a:cubicBezTo>
                    <a:pt x="817" y="933"/>
                    <a:pt x="837" y="934"/>
                    <a:pt x="856" y="934"/>
                  </a:cubicBezTo>
                  <a:cubicBezTo>
                    <a:pt x="1265" y="934"/>
                    <a:pt x="1574" y="656"/>
                    <a:pt x="1710" y="281"/>
                  </a:cubicBezTo>
                  <a:cubicBezTo>
                    <a:pt x="1726" y="241"/>
                    <a:pt x="1694" y="202"/>
                    <a:pt x="1658" y="202"/>
                  </a:cubicBezTo>
                  <a:cubicBezTo>
                    <a:pt x="1647" y="202"/>
                    <a:pt x="1635" y="206"/>
                    <a:pt x="1625" y="214"/>
                  </a:cubicBezTo>
                  <a:cubicBezTo>
                    <a:pt x="1412" y="377"/>
                    <a:pt x="1108" y="501"/>
                    <a:pt x="840" y="501"/>
                  </a:cubicBezTo>
                  <a:cubicBezTo>
                    <a:pt x="497" y="501"/>
                    <a:pt x="256" y="310"/>
                    <a:pt x="83" y="44"/>
                  </a:cubicBezTo>
                  <a:cubicBezTo>
                    <a:pt x="63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6963;p62">
              <a:extLst>
                <a:ext uri="{FF2B5EF4-FFF2-40B4-BE49-F238E27FC236}">
                  <a16:creationId xmlns:a16="http://schemas.microsoft.com/office/drawing/2014/main" id="{92B0B494-C3E5-44EF-98FA-AAFEEDBC0A34}"/>
                </a:ext>
              </a:extLst>
            </p:cNvPr>
            <p:cNvSpPr/>
            <p:nvPr/>
          </p:nvSpPr>
          <p:spPr>
            <a:xfrm>
              <a:off x="8024512" y="2051683"/>
              <a:ext cx="48068" cy="40820"/>
            </a:xfrm>
            <a:custGeom>
              <a:avLst/>
              <a:gdLst/>
              <a:ahLst/>
              <a:cxnLst/>
              <a:rect l="l" t="t" r="r" b="b"/>
              <a:pathLst>
                <a:path w="2600" h="2208" extrusionOk="0">
                  <a:moveTo>
                    <a:pt x="1216" y="0"/>
                  </a:moveTo>
                  <a:cubicBezTo>
                    <a:pt x="1152" y="0"/>
                    <a:pt x="1098" y="12"/>
                    <a:pt x="1065" y="41"/>
                  </a:cubicBezTo>
                  <a:cubicBezTo>
                    <a:pt x="898" y="186"/>
                    <a:pt x="944" y="808"/>
                    <a:pt x="944" y="808"/>
                  </a:cubicBezTo>
                  <a:cubicBezTo>
                    <a:pt x="944" y="808"/>
                    <a:pt x="602" y="424"/>
                    <a:pt x="403" y="424"/>
                  </a:cubicBezTo>
                  <a:cubicBezTo>
                    <a:pt x="372" y="424"/>
                    <a:pt x="344" y="433"/>
                    <a:pt x="322" y="454"/>
                  </a:cubicBezTo>
                  <a:cubicBezTo>
                    <a:pt x="156" y="617"/>
                    <a:pt x="71" y="1081"/>
                    <a:pt x="0" y="1162"/>
                  </a:cubicBezTo>
                  <a:cubicBezTo>
                    <a:pt x="0" y="1162"/>
                    <a:pt x="658" y="2208"/>
                    <a:pt x="1387" y="2208"/>
                  </a:cubicBezTo>
                  <a:cubicBezTo>
                    <a:pt x="1505" y="2208"/>
                    <a:pt x="1625" y="2180"/>
                    <a:pt x="1744" y="2117"/>
                  </a:cubicBezTo>
                  <a:cubicBezTo>
                    <a:pt x="2599" y="1660"/>
                    <a:pt x="1910" y="186"/>
                    <a:pt x="1910" y="186"/>
                  </a:cubicBezTo>
                  <a:cubicBezTo>
                    <a:pt x="1910" y="186"/>
                    <a:pt x="1475" y="0"/>
                    <a:pt x="1216" y="0"/>
                  </a:cubicBezTo>
                  <a:close/>
                </a:path>
              </a:pathLst>
            </a:custGeom>
            <a:solidFill>
              <a:srgbClr val="F2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6964;p62">
              <a:extLst>
                <a:ext uri="{FF2B5EF4-FFF2-40B4-BE49-F238E27FC236}">
                  <a16:creationId xmlns:a16="http://schemas.microsoft.com/office/drawing/2014/main" id="{27425EE7-E655-4ED7-B3DD-132005E43448}"/>
                </a:ext>
              </a:extLst>
            </p:cNvPr>
            <p:cNvSpPr/>
            <p:nvPr/>
          </p:nvSpPr>
          <p:spPr>
            <a:xfrm>
              <a:off x="8012809" y="2044972"/>
              <a:ext cx="51062" cy="39730"/>
            </a:xfrm>
            <a:custGeom>
              <a:avLst/>
              <a:gdLst/>
              <a:ahLst/>
              <a:cxnLst/>
              <a:rect l="l" t="t" r="r" b="b"/>
              <a:pathLst>
                <a:path w="2762" h="2149" extrusionOk="0">
                  <a:moveTo>
                    <a:pt x="2528" y="1"/>
                  </a:moveTo>
                  <a:cubicBezTo>
                    <a:pt x="2511" y="1"/>
                    <a:pt x="2495" y="12"/>
                    <a:pt x="2496" y="32"/>
                  </a:cubicBezTo>
                  <a:cubicBezTo>
                    <a:pt x="2543" y="637"/>
                    <a:pt x="2338" y="1305"/>
                    <a:pt x="1758" y="1585"/>
                  </a:cubicBezTo>
                  <a:cubicBezTo>
                    <a:pt x="1660" y="1632"/>
                    <a:pt x="1551" y="1653"/>
                    <a:pt x="1436" y="1653"/>
                  </a:cubicBezTo>
                  <a:cubicBezTo>
                    <a:pt x="972" y="1653"/>
                    <a:pt x="412" y="1318"/>
                    <a:pt x="116" y="1041"/>
                  </a:cubicBezTo>
                  <a:cubicBezTo>
                    <a:pt x="103" y="1026"/>
                    <a:pt x="87" y="1020"/>
                    <a:pt x="73" y="1020"/>
                  </a:cubicBezTo>
                  <a:cubicBezTo>
                    <a:pt x="33" y="1020"/>
                    <a:pt x="0" y="1067"/>
                    <a:pt x="21" y="1111"/>
                  </a:cubicBezTo>
                  <a:cubicBezTo>
                    <a:pt x="184" y="1466"/>
                    <a:pt x="999" y="2149"/>
                    <a:pt x="1644" y="2149"/>
                  </a:cubicBezTo>
                  <a:cubicBezTo>
                    <a:pt x="1745" y="2149"/>
                    <a:pt x="1842" y="2132"/>
                    <a:pt x="1931" y="2095"/>
                  </a:cubicBezTo>
                  <a:cubicBezTo>
                    <a:pt x="2681" y="1783"/>
                    <a:pt x="2762" y="726"/>
                    <a:pt x="2564" y="25"/>
                  </a:cubicBezTo>
                  <a:cubicBezTo>
                    <a:pt x="2559" y="9"/>
                    <a:pt x="2543" y="1"/>
                    <a:pt x="252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6965;p62">
              <a:extLst>
                <a:ext uri="{FF2B5EF4-FFF2-40B4-BE49-F238E27FC236}">
                  <a16:creationId xmlns:a16="http://schemas.microsoft.com/office/drawing/2014/main" id="{BC4F91A2-1FF6-4D3A-816C-EAB071079D31}"/>
                </a:ext>
              </a:extLst>
            </p:cNvPr>
            <p:cNvSpPr/>
            <p:nvPr/>
          </p:nvSpPr>
          <p:spPr>
            <a:xfrm>
              <a:off x="7860429" y="1676763"/>
              <a:ext cx="490917" cy="368160"/>
            </a:xfrm>
            <a:custGeom>
              <a:avLst/>
              <a:gdLst/>
              <a:ahLst/>
              <a:cxnLst/>
              <a:rect l="l" t="t" r="r" b="b"/>
              <a:pathLst>
                <a:path w="26554" h="19914" extrusionOk="0">
                  <a:moveTo>
                    <a:pt x="9481" y="1"/>
                  </a:moveTo>
                  <a:cubicBezTo>
                    <a:pt x="7887" y="1"/>
                    <a:pt x="6510" y="298"/>
                    <a:pt x="5579" y="813"/>
                  </a:cubicBezTo>
                  <a:cubicBezTo>
                    <a:pt x="3093" y="2185"/>
                    <a:pt x="2895" y="5418"/>
                    <a:pt x="2895" y="5418"/>
                  </a:cubicBezTo>
                  <a:cubicBezTo>
                    <a:pt x="921" y="6952"/>
                    <a:pt x="1" y="13410"/>
                    <a:pt x="882" y="13410"/>
                  </a:cubicBezTo>
                  <a:cubicBezTo>
                    <a:pt x="945" y="13410"/>
                    <a:pt x="1017" y="13377"/>
                    <a:pt x="1098" y="13307"/>
                  </a:cubicBezTo>
                  <a:cubicBezTo>
                    <a:pt x="2322" y="12257"/>
                    <a:pt x="3659" y="7702"/>
                    <a:pt x="3659" y="7702"/>
                  </a:cubicBezTo>
                  <a:cubicBezTo>
                    <a:pt x="4948" y="10030"/>
                    <a:pt x="7807" y="10640"/>
                    <a:pt x="10449" y="10640"/>
                  </a:cubicBezTo>
                  <a:cubicBezTo>
                    <a:pt x="13356" y="10640"/>
                    <a:pt x="16001" y="9902"/>
                    <a:pt x="16001" y="9902"/>
                  </a:cubicBezTo>
                  <a:cubicBezTo>
                    <a:pt x="16315" y="13894"/>
                    <a:pt x="18666" y="19913"/>
                    <a:pt x="21872" y="19913"/>
                  </a:cubicBezTo>
                  <a:cubicBezTo>
                    <a:pt x="21878" y="19913"/>
                    <a:pt x="21883" y="19913"/>
                    <a:pt x="21889" y="19913"/>
                  </a:cubicBezTo>
                  <a:cubicBezTo>
                    <a:pt x="23799" y="19899"/>
                    <a:pt x="26554" y="13749"/>
                    <a:pt x="25888" y="10368"/>
                  </a:cubicBezTo>
                  <a:cubicBezTo>
                    <a:pt x="25220" y="6991"/>
                    <a:pt x="20686" y="5124"/>
                    <a:pt x="20686" y="5124"/>
                  </a:cubicBezTo>
                  <a:cubicBezTo>
                    <a:pt x="17512" y="1430"/>
                    <a:pt x="12975" y="1"/>
                    <a:pt x="948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6966;p62">
              <a:extLst>
                <a:ext uri="{FF2B5EF4-FFF2-40B4-BE49-F238E27FC236}">
                  <a16:creationId xmlns:a16="http://schemas.microsoft.com/office/drawing/2014/main" id="{0FCB6594-65FE-48BC-B676-E784482C1792}"/>
                </a:ext>
              </a:extLst>
            </p:cNvPr>
            <p:cNvSpPr/>
            <p:nvPr/>
          </p:nvSpPr>
          <p:spPr>
            <a:xfrm>
              <a:off x="7946122" y="1686395"/>
              <a:ext cx="205285" cy="181288"/>
            </a:xfrm>
            <a:custGeom>
              <a:avLst/>
              <a:gdLst/>
              <a:ahLst/>
              <a:cxnLst/>
              <a:rect l="l" t="t" r="r" b="b"/>
              <a:pathLst>
                <a:path w="11104" h="9806" extrusionOk="0">
                  <a:moveTo>
                    <a:pt x="1936" y="1"/>
                  </a:moveTo>
                  <a:cubicBezTo>
                    <a:pt x="1922" y="1"/>
                    <a:pt x="1907" y="7"/>
                    <a:pt x="1895" y="23"/>
                  </a:cubicBezTo>
                  <a:cubicBezTo>
                    <a:pt x="141" y="2329"/>
                    <a:pt x="0" y="5809"/>
                    <a:pt x="2334" y="7771"/>
                  </a:cubicBezTo>
                  <a:cubicBezTo>
                    <a:pt x="3976" y="9153"/>
                    <a:pt x="6230" y="9806"/>
                    <a:pt x="8424" y="9806"/>
                  </a:cubicBezTo>
                  <a:cubicBezTo>
                    <a:pt x="9301" y="9806"/>
                    <a:pt x="10169" y="9701"/>
                    <a:pt x="10984" y="9497"/>
                  </a:cubicBezTo>
                  <a:cubicBezTo>
                    <a:pt x="11103" y="9467"/>
                    <a:pt x="11061" y="9297"/>
                    <a:pt x="10950" y="9297"/>
                  </a:cubicBezTo>
                  <a:cubicBezTo>
                    <a:pt x="10943" y="9297"/>
                    <a:pt x="10935" y="9298"/>
                    <a:pt x="10928" y="9299"/>
                  </a:cubicBezTo>
                  <a:cubicBezTo>
                    <a:pt x="10151" y="9444"/>
                    <a:pt x="9362" y="9513"/>
                    <a:pt x="8578" y="9513"/>
                  </a:cubicBezTo>
                  <a:cubicBezTo>
                    <a:pt x="8520" y="9513"/>
                    <a:pt x="8461" y="9512"/>
                    <a:pt x="8403" y="9511"/>
                  </a:cubicBezTo>
                  <a:cubicBezTo>
                    <a:pt x="6723" y="9303"/>
                    <a:pt x="5071" y="8705"/>
                    <a:pt x="3901" y="7429"/>
                  </a:cubicBezTo>
                  <a:cubicBezTo>
                    <a:pt x="2359" y="5746"/>
                    <a:pt x="2433" y="3574"/>
                    <a:pt x="2971" y="1487"/>
                  </a:cubicBezTo>
                  <a:cubicBezTo>
                    <a:pt x="2973" y="1477"/>
                    <a:pt x="2965" y="1470"/>
                    <a:pt x="2957" y="1470"/>
                  </a:cubicBezTo>
                  <a:cubicBezTo>
                    <a:pt x="2951" y="1470"/>
                    <a:pt x="2945" y="1473"/>
                    <a:pt x="2942" y="1481"/>
                  </a:cubicBezTo>
                  <a:cubicBezTo>
                    <a:pt x="2274" y="3521"/>
                    <a:pt x="2051" y="5526"/>
                    <a:pt x="3476" y="7305"/>
                  </a:cubicBezTo>
                  <a:cubicBezTo>
                    <a:pt x="4389" y="8444"/>
                    <a:pt x="5641" y="9087"/>
                    <a:pt x="6999" y="9412"/>
                  </a:cubicBezTo>
                  <a:cubicBezTo>
                    <a:pt x="5658" y="9225"/>
                    <a:pt x="4360" y="8787"/>
                    <a:pt x="3186" y="8023"/>
                  </a:cubicBezTo>
                  <a:cubicBezTo>
                    <a:pt x="191" y="6085"/>
                    <a:pt x="612" y="2884"/>
                    <a:pt x="1973" y="69"/>
                  </a:cubicBezTo>
                  <a:cubicBezTo>
                    <a:pt x="1992" y="31"/>
                    <a:pt x="1966" y="1"/>
                    <a:pt x="1936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6967;p62">
              <a:extLst>
                <a:ext uri="{FF2B5EF4-FFF2-40B4-BE49-F238E27FC236}">
                  <a16:creationId xmlns:a16="http://schemas.microsoft.com/office/drawing/2014/main" id="{1EB72D97-8B5F-40E8-B8B3-C09042B63F83}"/>
                </a:ext>
              </a:extLst>
            </p:cNvPr>
            <p:cNvSpPr/>
            <p:nvPr/>
          </p:nvSpPr>
          <p:spPr>
            <a:xfrm>
              <a:off x="8185025" y="1815923"/>
              <a:ext cx="84118" cy="226842"/>
            </a:xfrm>
            <a:custGeom>
              <a:avLst/>
              <a:gdLst/>
              <a:ahLst/>
              <a:cxnLst/>
              <a:rect l="l" t="t" r="r" b="b"/>
              <a:pathLst>
                <a:path w="4550" h="12270" extrusionOk="0">
                  <a:moveTo>
                    <a:pt x="190" y="1"/>
                  </a:moveTo>
                  <a:cubicBezTo>
                    <a:pt x="179" y="1"/>
                    <a:pt x="166" y="8"/>
                    <a:pt x="166" y="23"/>
                  </a:cubicBezTo>
                  <a:cubicBezTo>
                    <a:pt x="0" y="2499"/>
                    <a:pt x="155" y="4991"/>
                    <a:pt x="973" y="7350"/>
                  </a:cubicBezTo>
                  <a:cubicBezTo>
                    <a:pt x="1605" y="9189"/>
                    <a:pt x="2607" y="11272"/>
                    <a:pt x="4371" y="12259"/>
                  </a:cubicBezTo>
                  <a:cubicBezTo>
                    <a:pt x="4384" y="12266"/>
                    <a:pt x="4397" y="12270"/>
                    <a:pt x="4410" y="12270"/>
                  </a:cubicBezTo>
                  <a:cubicBezTo>
                    <a:pt x="4486" y="12270"/>
                    <a:pt x="4550" y="12161"/>
                    <a:pt x="4477" y="12107"/>
                  </a:cubicBezTo>
                  <a:cubicBezTo>
                    <a:pt x="909" y="9398"/>
                    <a:pt x="127" y="4217"/>
                    <a:pt x="212" y="23"/>
                  </a:cubicBezTo>
                  <a:cubicBezTo>
                    <a:pt x="212" y="8"/>
                    <a:pt x="201" y="1"/>
                    <a:pt x="19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6968;p62">
              <a:extLst>
                <a:ext uri="{FF2B5EF4-FFF2-40B4-BE49-F238E27FC236}">
                  <a16:creationId xmlns:a16="http://schemas.microsoft.com/office/drawing/2014/main" id="{1052136F-564C-49E2-91B5-76B205A25BC1}"/>
                </a:ext>
              </a:extLst>
            </p:cNvPr>
            <p:cNvSpPr/>
            <p:nvPr/>
          </p:nvSpPr>
          <p:spPr>
            <a:xfrm>
              <a:off x="8221835" y="1859573"/>
              <a:ext cx="47920" cy="182527"/>
            </a:xfrm>
            <a:custGeom>
              <a:avLst/>
              <a:gdLst/>
              <a:ahLst/>
              <a:cxnLst/>
              <a:rect l="l" t="t" r="r" b="b"/>
              <a:pathLst>
                <a:path w="2592" h="9873" extrusionOk="0">
                  <a:moveTo>
                    <a:pt x="252" y="1"/>
                  </a:moveTo>
                  <a:cubicBezTo>
                    <a:pt x="235" y="1"/>
                    <a:pt x="218" y="12"/>
                    <a:pt x="216" y="35"/>
                  </a:cubicBezTo>
                  <a:cubicBezTo>
                    <a:pt x="0" y="3133"/>
                    <a:pt x="173" y="7450"/>
                    <a:pt x="2451" y="9852"/>
                  </a:cubicBezTo>
                  <a:cubicBezTo>
                    <a:pt x="2464" y="9866"/>
                    <a:pt x="2480" y="9872"/>
                    <a:pt x="2496" y="9872"/>
                  </a:cubicBezTo>
                  <a:cubicBezTo>
                    <a:pt x="2544" y="9872"/>
                    <a:pt x="2592" y="9819"/>
                    <a:pt x="2560" y="9771"/>
                  </a:cubicBezTo>
                  <a:cubicBezTo>
                    <a:pt x="689" y="6995"/>
                    <a:pt x="191" y="3320"/>
                    <a:pt x="286" y="35"/>
                  </a:cubicBezTo>
                  <a:cubicBezTo>
                    <a:pt x="286" y="12"/>
                    <a:pt x="270" y="1"/>
                    <a:pt x="252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6969;p62">
              <a:extLst>
                <a:ext uri="{FF2B5EF4-FFF2-40B4-BE49-F238E27FC236}">
                  <a16:creationId xmlns:a16="http://schemas.microsoft.com/office/drawing/2014/main" id="{A66C3928-C15F-4D61-8C43-2462128B6F49}"/>
                </a:ext>
              </a:extLst>
            </p:cNvPr>
            <p:cNvSpPr/>
            <p:nvPr/>
          </p:nvSpPr>
          <p:spPr>
            <a:xfrm>
              <a:off x="8246942" y="2007367"/>
              <a:ext cx="127970" cy="116564"/>
            </a:xfrm>
            <a:custGeom>
              <a:avLst/>
              <a:gdLst/>
              <a:ahLst/>
              <a:cxnLst/>
              <a:rect l="l" t="t" r="r" b="b"/>
              <a:pathLst>
                <a:path w="6922" h="6305" extrusionOk="0">
                  <a:moveTo>
                    <a:pt x="4176" y="0"/>
                  </a:moveTo>
                  <a:cubicBezTo>
                    <a:pt x="2319" y="0"/>
                    <a:pt x="152" y="2332"/>
                    <a:pt x="152" y="2332"/>
                  </a:cubicBezTo>
                  <a:lnTo>
                    <a:pt x="0" y="6289"/>
                  </a:lnTo>
                  <a:cubicBezTo>
                    <a:pt x="197" y="6299"/>
                    <a:pt x="387" y="6304"/>
                    <a:pt x="573" y="6304"/>
                  </a:cubicBezTo>
                  <a:cubicBezTo>
                    <a:pt x="6252" y="6304"/>
                    <a:pt x="6921" y="1606"/>
                    <a:pt x="5315" y="376"/>
                  </a:cubicBezTo>
                  <a:cubicBezTo>
                    <a:pt x="4967" y="110"/>
                    <a:pt x="4579" y="0"/>
                    <a:pt x="4176" y="0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6970;p62">
              <a:extLst>
                <a:ext uri="{FF2B5EF4-FFF2-40B4-BE49-F238E27FC236}">
                  <a16:creationId xmlns:a16="http://schemas.microsoft.com/office/drawing/2014/main" id="{45017688-854E-4205-A8EF-032C39C5D749}"/>
                </a:ext>
              </a:extLst>
            </p:cNvPr>
            <p:cNvSpPr/>
            <p:nvPr/>
          </p:nvSpPr>
          <p:spPr>
            <a:xfrm>
              <a:off x="8256223" y="2037299"/>
              <a:ext cx="76446" cy="60972"/>
            </a:xfrm>
            <a:custGeom>
              <a:avLst/>
              <a:gdLst/>
              <a:ahLst/>
              <a:cxnLst/>
              <a:rect l="l" t="t" r="r" b="b"/>
              <a:pathLst>
                <a:path w="4135" h="3298" extrusionOk="0">
                  <a:moveTo>
                    <a:pt x="3481" y="1"/>
                  </a:moveTo>
                  <a:cubicBezTo>
                    <a:pt x="1849" y="1"/>
                    <a:pt x="382" y="1530"/>
                    <a:pt x="46" y="3078"/>
                  </a:cubicBezTo>
                  <a:cubicBezTo>
                    <a:pt x="42" y="3089"/>
                    <a:pt x="46" y="3096"/>
                    <a:pt x="46" y="3107"/>
                  </a:cubicBezTo>
                  <a:cubicBezTo>
                    <a:pt x="0" y="3203"/>
                    <a:pt x="78" y="3298"/>
                    <a:pt x="165" y="3298"/>
                  </a:cubicBezTo>
                  <a:cubicBezTo>
                    <a:pt x="200" y="3298"/>
                    <a:pt x="235" y="3283"/>
                    <a:pt x="265" y="3248"/>
                  </a:cubicBezTo>
                  <a:cubicBezTo>
                    <a:pt x="792" y="2622"/>
                    <a:pt x="1599" y="2204"/>
                    <a:pt x="2414" y="2204"/>
                  </a:cubicBezTo>
                  <a:cubicBezTo>
                    <a:pt x="2721" y="2204"/>
                    <a:pt x="3029" y="2263"/>
                    <a:pt x="3324" y="2393"/>
                  </a:cubicBezTo>
                  <a:cubicBezTo>
                    <a:pt x="3329" y="2395"/>
                    <a:pt x="3334" y="2396"/>
                    <a:pt x="3339" y="2396"/>
                  </a:cubicBezTo>
                  <a:cubicBezTo>
                    <a:pt x="3372" y="2396"/>
                    <a:pt x="3398" y="2347"/>
                    <a:pt x="3363" y="2325"/>
                  </a:cubicBezTo>
                  <a:cubicBezTo>
                    <a:pt x="2996" y="2093"/>
                    <a:pt x="2576" y="1984"/>
                    <a:pt x="2154" y="1984"/>
                  </a:cubicBezTo>
                  <a:cubicBezTo>
                    <a:pt x="1626" y="1984"/>
                    <a:pt x="1095" y="2154"/>
                    <a:pt x="661" y="2467"/>
                  </a:cubicBezTo>
                  <a:cubicBezTo>
                    <a:pt x="927" y="2004"/>
                    <a:pt x="1203" y="1558"/>
                    <a:pt x="1602" y="1183"/>
                  </a:cubicBezTo>
                  <a:cubicBezTo>
                    <a:pt x="2295" y="532"/>
                    <a:pt x="3158" y="193"/>
                    <a:pt x="4103" y="126"/>
                  </a:cubicBezTo>
                  <a:cubicBezTo>
                    <a:pt x="4134" y="126"/>
                    <a:pt x="4127" y="83"/>
                    <a:pt x="4103" y="76"/>
                  </a:cubicBezTo>
                  <a:cubicBezTo>
                    <a:pt x="3894" y="25"/>
                    <a:pt x="3686" y="1"/>
                    <a:pt x="3481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6971;p62">
              <a:extLst>
                <a:ext uri="{FF2B5EF4-FFF2-40B4-BE49-F238E27FC236}">
                  <a16:creationId xmlns:a16="http://schemas.microsoft.com/office/drawing/2014/main" id="{AD180AA8-B54F-4D60-8A73-8F12D10D58B3}"/>
                </a:ext>
              </a:extLst>
            </p:cNvPr>
            <p:cNvSpPr/>
            <p:nvPr/>
          </p:nvSpPr>
          <p:spPr>
            <a:xfrm>
              <a:off x="7991547" y="2715777"/>
              <a:ext cx="421515" cy="327672"/>
            </a:xfrm>
            <a:custGeom>
              <a:avLst/>
              <a:gdLst/>
              <a:ahLst/>
              <a:cxnLst/>
              <a:rect l="l" t="t" r="r" b="b"/>
              <a:pathLst>
                <a:path w="22800" h="17724" extrusionOk="0">
                  <a:moveTo>
                    <a:pt x="15575" y="0"/>
                  </a:moveTo>
                  <a:cubicBezTo>
                    <a:pt x="10894" y="0"/>
                    <a:pt x="3277" y="370"/>
                    <a:pt x="2632" y="945"/>
                  </a:cubicBezTo>
                  <a:cubicBezTo>
                    <a:pt x="1839" y="1646"/>
                    <a:pt x="1" y="15943"/>
                    <a:pt x="1550" y="17107"/>
                  </a:cubicBezTo>
                  <a:cubicBezTo>
                    <a:pt x="2149" y="17557"/>
                    <a:pt x="4207" y="17724"/>
                    <a:pt x="6789" y="17724"/>
                  </a:cubicBezTo>
                  <a:cubicBezTo>
                    <a:pt x="12421" y="17724"/>
                    <a:pt x="20549" y="16931"/>
                    <a:pt x="21463" y="16562"/>
                  </a:cubicBezTo>
                  <a:cubicBezTo>
                    <a:pt x="22800" y="16021"/>
                    <a:pt x="20063" y="663"/>
                    <a:pt x="19165" y="196"/>
                  </a:cubicBezTo>
                  <a:cubicBezTo>
                    <a:pt x="18904" y="62"/>
                    <a:pt x="17484" y="0"/>
                    <a:pt x="1557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6972;p62">
              <a:extLst>
                <a:ext uri="{FF2B5EF4-FFF2-40B4-BE49-F238E27FC236}">
                  <a16:creationId xmlns:a16="http://schemas.microsoft.com/office/drawing/2014/main" id="{69DA5068-A69D-4CF7-879F-D63480555EA2}"/>
                </a:ext>
              </a:extLst>
            </p:cNvPr>
            <p:cNvSpPr/>
            <p:nvPr/>
          </p:nvSpPr>
          <p:spPr>
            <a:xfrm>
              <a:off x="8043906" y="2730308"/>
              <a:ext cx="300976" cy="129024"/>
            </a:xfrm>
            <a:custGeom>
              <a:avLst/>
              <a:gdLst/>
              <a:ahLst/>
              <a:cxnLst/>
              <a:rect l="l" t="t" r="r" b="b"/>
              <a:pathLst>
                <a:path w="16280" h="6979" extrusionOk="0">
                  <a:moveTo>
                    <a:pt x="16108" y="0"/>
                  </a:moveTo>
                  <a:cubicBezTo>
                    <a:pt x="16068" y="0"/>
                    <a:pt x="16027" y="18"/>
                    <a:pt x="15997" y="61"/>
                  </a:cubicBezTo>
                  <a:cubicBezTo>
                    <a:pt x="15088" y="1341"/>
                    <a:pt x="10392" y="6306"/>
                    <a:pt x="8556" y="6313"/>
                  </a:cubicBezTo>
                  <a:cubicBezTo>
                    <a:pt x="8552" y="6313"/>
                    <a:pt x="8549" y="6313"/>
                    <a:pt x="8545" y="6313"/>
                  </a:cubicBezTo>
                  <a:cubicBezTo>
                    <a:pt x="6536" y="6313"/>
                    <a:pt x="2279" y="3198"/>
                    <a:pt x="107" y="1168"/>
                  </a:cubicBezTo>
                  <a:cubicBezTo>
                    <a:pt x="98" y="1159"/>
                    <a:pt x="87" y="1156"/>
                    <a:pt x="75" y="1156"/>
                  </a:cubicBezTo>
                  <a:cubicBezTo>
                    <a:pt x="38" y="1156"/>
                    <a:pt x="0" y="1194"/>
                    <a:pt x="29" y="1231"/>
                  </a:cubicBezTo>
                  <a:cubicBezTo>
                    <a:pt x="1126" y="2660"/>
                    <a:pt x="5762" y="6978"/>
                    <a:pt x="8556" y="6978"/>
                  </a:cubicBezTo>
                  <a:cubicBezTo>
                    <a:pt x="10537" y="6978"/>
                    <a:pt x="15346" y="1920"/>
                    <a:pt x="16227" y="195"/>
                  </a:cubicBezTo>
                  <a:cubicBezTo>
                    <a:pt x="16280" y="90"/>
                    <a:pt x="16197" y="0"/>
                    <a:pt x="16108" y="0"/>
                  </a:cubicBezTo>
                  <a:close/>
                </a:path>
              </a:pathLst>
            </a:custGeom>
            <a:solidFill>
              <a:srgbClr val="F7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973;p62">
              <a:extLst>
                <a:ext uri="{FF2B5EF4-FFF2-40B4-BE49-F238E27FC236}">
                  <a16:creationId xmlns:a16="http://schemas.microsoft.com/office/drawing/2014/main" id="{CE2EA058-4399-4DD0-B8E1-5E6A2D42C84C}"/>
                </a:ext>
              </a:extLst>
            </p:cNvPr>
            <p:cNvSpPr/>
            <p:nvPr/>
          </p:nvSpPr>
          <p:spPr>
            <a:xfrm>
              <a:off x="8174358" y="2810306"/>
              <a:ext cx="56572" cy="19467"/>
            </a:xfrm>
            <a:custGeom>
              <a:avLst/>
              <a:gdLst/>
              <a:ahLst/>
              <a:cxnLst/>
              <a:rect l="l" t="t" r="r" b="b"/>
              <a:pathLst>
                <a:path w="3060" h="1053" extrusionOk="0">
                  <a:moveTo>
                    <a:pt x="2004" y="1"/>
                  </a:moveTo>
                  <a:cubicBezTo>
                    <a:pt x="1726" y="1"/>
                    <a:pt x="1445" y="32"/>
                    <a:pt x="1164" y="66"/>
                  </a:cubicBezTo>
                  <a:cubicBezTo>
                    <a:pt x="765" y="112"/>
                    <a:pt x="386" y="190"/>
                    <a:pt x="81" y="472"/>
                  </a:cubicBezTo>
                  <a:cubicBezTo>
                    <a:pt x="8" y="543"/>
                    <a:pt x="1" y="691"/>
                    <a:pt x="81" y="763"/>
                  </a:cubicBezTo>
                  <a:cubicBezTo>
                    <a:pt x="372" y="1004"/>
                    <a:pt x="709" y="1053"/>
                    <a:pt x="1073" y="1053"/>
                  </a:cubicBezTo>
                  <a:cubicBezTo>
                    <a:pt x="1103" y="1053"/>
                    <a:pt x="1133" y="1053"/>
                    <a:pt x="1164" y="1052"/>
                  </a:cubicBezTo>
                  <a:cubicBezTo>
                    <a:pt x="1652" y="1042"/>
                    <a:pt x="2179" y="1024"/>
                    <a:pt x="2635" y="844"/>
                  </a:cubicBezTo>
                  <a:cubicBezTo>
                    <a:pt x="2975" y="709"/>
                    <a:pt x="3060" y="165"/>
                    <a:pt x="2635" y="66"/>
                  </a:cubicBezTo>
                  <a:cubicBezTo>
                    <a:pt x="2426" y="19"/>
                    <a:pt x="2216" y="1"/>
                    <a:pt x="2004" y="1"/>
                  </a:cubicBezTo>
                  <a:close/>
                </a:path>
              </a:pathLst>
            </a:custGeom>
            <a:solidFill>
              <a:srgbClr val="F7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974;p62">
              <a:extLst>
                <a:ext uri="{FF2B5EF4-FFF2-40B4-BE49-F238E27FC236}">
                  <a16:creationId xmlns:a16="http://schemas.microsoft.com/office/drawing/2014/main" id="{9D9BB632-022A-4113-A975-9CF2CAE923A2}"/>
                </a:ext>
              </a:extLst>
            </p:cNvPr>
            <p:cNvSpPr/>
            <p:nvPr/>
          </p:nvSpPr>
          <p:spPr>
            <a:xfrm>
              <a:off x="8040208" y="2242074"/>
              <a:ext cx="317893" cy="492969"/>
            </a:xfrm>
            <a:custGeom>
              <a:avLst/>
              <a:gdLst/>
              <a:ahLst/>
              <a:cxnLst/>
              <a:rect l="l" t="t" r="r" b="b"/>
              <a:pathLst>
                <a:path w="17195" h="26665" extrusionOk="0">
                  <a:moveTo>
                    <a:pt x="7664" y="0"/>
                  </a:moveTo>
                  <a:cubicBezTo>
                    <a:pt x="7510" y="0"/>
                    <a:pt x="7354" y="18"/>
                    <a:pt x="7197" y="55"/>
                  </a:cubicBezTo>
                  <a:cubicBezTo>
                    <a:pt x="1120" y="1480"/>
                    <a:pt x="0" y="26567"/>
                    <a:pt x="0" y="26567"/>
                  </a:cubicBezTo>
                  <a:cubicBezTo>
                    <a:pt x="0" y="26567"/>
                    <a:pt x="487" y="26665"/>
                    <a:pt x="821" y="26665"/>
                  </a:cubicBezTo>
                  <a:cubicBezTo>
                    <a:pt x="988" y="26665"/>
                    <a:pt x="1117" y="26641"/>
                    <a:pt x="1128" y="26567"/>
                  </a:cubicBezTo>
                  <a:cubicBezTo>
                    <a:pt x="1159" y="26345"/>
                    <a:pt x="3830" y="1650"/>
                    <a:pt x="7776" y="1286"/>
                  </a:cubicBezTo>
                  <a:cubicBezTo>
                    <a:pt x="7805" y="1283"/>
                    <a:pt x="7833" y="1282"/>
                    <a:pt x="7862" y="1282"/>
                  </a:cubicBezTo>
                  <a:cubicBezTo>
                    <a:pt x="11777" y="1282"/>
                    <a:pt x="15232" y="25855"/>
                    <a:pt x="15362" y="26055"/>
                  </a:cubicBezTo>
                  <a:cubicBezTo>
                    <a:pt x="15406" y="26121"/>
                    <a:pt x="15492" y="26151"/>
                    <a:pt x="15606" y="26151"/>
                  </a:cubicBezTo>
                  <a:cubicBezTo>
                    <a:pt x="15841" y="26151"/>
                    <a:pt x="16194" y="26023"/>
                    <a:pt x="16533" y="25818"/>
                  </a:cubicBezTo>
                  <a:cubicBezTo>
                    <a:pt x="17194" y="25422"/>
                    <a:pt x="13473" y="0"/>
                    <a:pt x="766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6975;p62">
              <a:extLst>
                <a:ext uri="{FF2B5EF4-FFF2-40B4-BE49-F238E27FC236}">
                  <a16:creationId xmlns:a16="http://schemas.microsoft.com/office/drawing/2014/main" id="{752B8D6F-488A-49C8-9125-66BF1DE5BD89}"/>
                </a:ext>
              </a:extLst>
            </p:cNvPr>
            <p:cNvSpPr/>
            <p:nvPr/>
          </p:nvSpPr>
          <p:spPr>
            <a:xfrm>
              <a:off x="8097577" y="2267606"/>
              <a:ext cx="304582" cy="693115"/>
            </a:xfrm>
            <a:custGeom>
              <a:avLst/>
              <a:gdLst/>
              <a:ahLst/>
              <a:cxnLst/>
              <a:rect l="l" t="t" r="r" b="b"/>
              <a:pathLst>
                <a:path w="16475" h="37491" extrusionOk="0">
                  <a:moveTo>
                    <a:pt x="5317" y="1"/>
                  </a:moveTo>
                  <a:cubicBezTo>
                    <a:pt x="3386" y="1"/>
                    <a:pt x="1992" y="2109"/>
                    <a:pt x="2597" y="6143"/>
                  </a:cubicBezTo>
                  <a:cubicBezTo>
                    <a:pt x="3067" y="9287"/>
                    <a:pt x="6629" y="17739"/>
                    <a:pt x="7117" y="20175"/>
                  </a:cubicBezTo>
                  <a:cubicBezTo>
                    <a:pt x="7601" y="22612"/>
                    <a:pt x="1041" y="30841"/>
                    <a:pt x="338" y="34565"/>
                  </a:cubicBezTo>
                  <a:cubicBezTo>
                    <a:pt x="1" y="36347"/>
                    <a:pt x="967" y="37490"/>
                    <a:pt x="2320" y="37490"/>
                  </a:cubicBezTo>
                  <a:cubicBezTo>
                    <a:pt x="3070" y="37490"/>
                    <a:pt x="3938" y="37139"/>
                    <a:pt x="4769" y="36351"/>
                  </a:cubicBezTo>
                  <a:cubicBezTo>
                    <a:pt x="7032" y="34204"/>
                    <a:pt x="16474" y="24613"/>
                    <a:pt x="14851" y="17474"/>
                  </a:cubicBezTo>
                  <a:cubicBezTo>
                    <a:pt x="13231" y="10333"/>
                    <a:pt x="10827" y="3876"/>
                    <a:pt x="8228" y="1400"/>
                  </a:cubicBezTo>
                  <a:cubicBezTo>
                    <a:pt x="7240" y="461"/>
                    <a:pt x="6220" y="1"/>
                    <a:pt x="5317" y="1"/>
                  </a:cubicBezTo>
                  <a:close/>
                </a:path>
              </a:pathLst>
            </a:custGeom>
            <a:solidFill>
              <a:srgbClr val="F0C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6976;p62">
              <a:extLst>
                <a:ext uri="{FF2B5EF4-FFF2-40B4-BE49-F238E27FC236}">
                  <a16:creationId xmlns:a16="http://schemas.microsoft.com/office/drawing/2014/main" id="{C58B6160-5134-4089-8B75-965458F39CD0}"/>
                </a:ext>
              </a:extLst>
            </p:cNvPr>
            <p:cNvSpPr/>
            <p:nvPr/>
          </p:nvSpPr>
          <p:spPr>
            <a:xfrm>
              <a:off x="8119282" y="2264722"/>
              <a:ext cx="273911" cy="524694"/>
            </a:xfrm>
            <a:custGeom>
              <a:avLst/>
              <a:gdLst/>
              <a:ahLst/>
              <a:cxnLst/>
              <a:rect l="l" t="t" r="r" b="b"/>
              <a:pathLst>
                <a:path w="14816" h="28381" extrusionOk="0">
                  <a:moveTo>
                    <a:pt x="3844" y="0"/>
                  </a:moveTo>
                  <a:cubicBezTo>
                    <a:pt x="1629" y="0"/>
                    <a:pt x="0" y="2111"/>
                    <a:pt x="1293" y="6751"/>
                  </a:cubicBezTo>
                  <a:cubicBezTo>
                    <a:pt x="3581" y="14981"/>
                    <a:pt x="5175" y="18641"/>
                    <a:pt x="5479" y="19600"/>
                  </a:cubicBezTo>
                  <a:cubicBezTo>
                    <a:pt x="5781" y="20555"/>
                    <a:pt x="3542" y="25212"/>
                    <a:pt x="3542" y="25212"/>
                  </a:cubicBezTo>
                  <a:cubicBezTo>
                    <a:pt x="3542" y="25562"/>
                    <a:pt x="6961" y="28381"/>
                    <a:pt x="11039" y="28381"/>
                  </a:cubicBezTo>
                  <a:cubicBezTo>
                    <a:pt x="11442" y="28381"/>
                    <a:pt x="14815" y="22008"/>
                    <a:pt x="14412" y="18903"/>
                  </a:cubicBezTo>
                  <a:cubicBezTo>
                    <a:pt x="14009" y="15798"/>
                    <a:pt x="11004" y="6681"/>
                    <a:pt x="8662" y="3116"/>
                  </a:cubicBezTo>
                  <a:cubicBezTo>
                    <a:pt x="7331" y="1091"/>
                    <a:pt x="5436" y="0"/>
                    <a:pt x="3844" y="0"/>
                  </a:cubicBezTo>
                  <a:close/>
                </a:path>
              </a:pathLst>
            </a:custGeom>
            <a:solidFill>
              <a:srgbClr val="968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6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10BA03-0E81-47B4-BF98-2788D78153AD}"/>
              </a:ext>
            </a:extLst>
          </p:cNvPr>
          <p:cNvSpPr/>
          <p:nvPr/>
        </p:nvSpPr>
        <p:spPr>
          <a:xfrm>
            <a:off x="363683" y="275359"/>
            <a:ext cx="8330044" cy="45927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96FCC-62AF-432D-993E-C99BB2818C1F}"/>
              </a:ext>
            </a:extLst>
          </p:cNvPr>
          <p:cNvSpPr txBox="1"/>
          <p:nvPr/>
        </p:nvSpPr>
        <p:spPr>
          <a:xfrm>
            <a:off x="734291" y="477982"/>
            <a:ext cx="7668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Recommended Ideas of Promotion of </a:t>
            </a:r>
            <a:r>
              <a:rPr lang="en-US" b="1" dirty="0" err="1"/>
              <a:t>PeeBuddy</a:t>
            </a:r>
            <a:r>
              <a:rPr lang="en-US" b="1" dirty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Target Low-Income women.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Conduct community awareness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Offer free education to females formally and informally in rural areas with the help of NGOs and SHGs.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Collaboration with Doctors and medical stores and marketing via MRs supply chain.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Selling in Bulk, to hospitals and camp in schools and colleges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Give easy access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B5F19-AAAB-4B56-A68B-06750B85A505}"/>
              </a:ext>
            </a:extLst>
          </p:cNvPr>
          <p:cNvSpPr txBox="1"/>
          <p:nvPr/>
        </p:nvSpPr>
        <p:spPr>
          <a:xfrm>
            <a:off x="782782" y="2621371"/>
            <a:ext cx="7301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Sirona in Product pricing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Reduce price of product by customizing size and packaging of product 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supply chain of product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Supply reusable products.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awareness and a buzz via social media and marketing champaigns across PAN India.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Focus on local production to reduce operational costs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Partnership with NGOs and SHGs and providing free samples and creating educational drive.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7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137F72F-CACA-4BB9-A4F6-37DD08D9CCD4}"/>
              </a:ext>
            </a:extLst>
          </p:cNvPr>
          <p:cNvGrpSpPr/>
          <p:nvPr/>
        </p:nvGrpSpPr>
        <p:grpSpPr>
          <a:xfrm>
            <a:off x="1808506" y="776834"/>
            <a:ext cx="5416148" cy="3989685"/>
            <a:chOff x="1863924" y="1085196"/>
            <a:chExt cx="5416148" cy="398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C89129-51BD-4FC9-93AE-25E45D03D7CB}"/>
                </a:ext>
              </a:extLst>
            </p:cNvPr>
            <p:cNvSpPr/>
            <p:nvPr/>
          </p:nvSpPr>
          <p:spPr>
            <a:xfrm rot="2684823">
              <a:off x="2816259" y="1369847"/>
              <a:ext cx="3511481" cy="3484654"/>
            </a:xfrm>
            <a:prstGeom prst="rect">
              <a:avLst/>
            </a:prstGeom>
            <a:solidFill>
              <a:srgbClr val="AAE5E8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6E90085-5E04-4A0E-A821-3925AF784C9B}"/>
                </a:ext>
              </a:extLst>
            </p:cNvPr>
            <p:cNvSpPr/>
            <p:nvPr/>
          </p:nvSpPr>
          <p:spPr>
            <a:xfrm>
              <a:off x="1863924" y="1085196"/>
              <a:ext cx="2285511" cy="171861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Start collaborating with Hospitals as well as local clinics and medical shops in order to gain trust of women, in terms of safety.</a:t>
              </a:r>
            </a:p>
            <a:p>
              <a:pPr algn="ctr"/>
              <a:endParaRPr lang="en-IN" dirty="0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0E16A20A-A49E-45E4-A96D-A730B7390ED2}"/>
                </a:ext>
              </a:extLst>
            </p:cNvPr>
            <p:cNvSpPr/>
            <p:nvPr/>
          </p:nvSpPr>
          <p:spPr>
            <a:xfrm>
              <a:off x="4994564" y="3322073"/>
              <a:ext cx="2285508" cy="17449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Penetrative Social Media marketing using SMO and SEO techniques so as to gain maximum reach to the customers and potential buyers.</a:t>
              </a:r>
            </a:p>
            <a:p>
              <a:pPr algn="ctr"/>
              <a:endParaRPr lang="en-IN" dirty="0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FC811F3B-15B9-4685-B9F3-470EF9C66063}"/>
                </a:ext>
              </a:extLst>
            </p:cNvPr>
            <p:cNvSpPr/>
            <p:nvPr/>
          </p:nvSpPr>
          <p:spPr>
            <a:xfrm>
              <a:off x="1863924" y="3322073"/>
              <a:ext cx="2285513" cy="17528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Involvement of Local production to reduce supply chain cost and operational cost.</a:t>
              </a:r>
            </a:p>
            <a:p>
              <a:pPr algn="ctr"/>
              <a:endParaRPr lang="en-IN" dirty="0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0BC19EB7-FE3C-48F6-BBAF-9AEF3443C0DC}"/>
                </a:ext>
              </a:extLst>
            </p:cNvPr>
            <p:cNvSpPr/>
            <p:nvPr/>
          </p:nvSpPr>
          <p:spPr>
            <a:xfrm>
              <a:off x="4994561" y="1102840"/>
              <a:ext cx="2285511" cy="16833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  <a:p>
              <a:pPr algn="ctr"/>
              <a:r>
                <a:rPr lang="en-IN" b="1" dirty="0"/>
                <a:t>Creating Awareness Drive with help of NGOs and SHGs where the product will be provided to women as sample and ask them to give feedback.</a:t>
              </a:r>
            </a:p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9B60709-2C74-480A-B41C-53D84C3B8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7" y="0"/>
            <a:ext cx="9296837" cy="577800"/>
          </a:xfrm>
        </p:spPr>
        <p:txBody>
          <a:bodyPr/>
          <a:lstStyle/>
          <a:p>
            <a:r>
              <a:rPr lang="en-US" sz="2800" b="1" dirty="0"/>
              <a:t>Call of Action [Marketing strategies that can work best among rest]</a:t>
            </a:r>
            <a:endParaRPr lang="en-IN" sz="2800" b="1" dirty="0"/>
          </a:p>
        </p:txBody>
      </p:sp>
      <p:grpSp>
        <p:nvGrpSpPr>
          <p:cNvPr id="282" name="Google Shape;3145;p40">
            <a:extLst>
              <a:ext uri="{FF2B5EF4-FFF2-40B4-BE49-F238E27FC236}">
                <a16:creationId xmlns:a16="http://schemas.microsoft.com/office/drawing/2014/main" id="{FCC2F5FA-D27D-4996-82E4-E270B38058E6}"/>
              </a:ext>
            </a:extLst>
          </p:cNvPr>
          <p:cNvGrpSpPr/>
          <p:nvPr/>
        </p:nvGrpSpPr>
        <p:grpSpPr>
          <a:xfrm>
            <a:off x="670867" y="1019938"/>
            <a:ext cx="949626" cy="1271726"/>
            <a:chOff x="719847" y="1315997"/>
            <a:chExt cx="2002231" cy="2511501"/>
          </a:xfrm>
        </p:grpSpPr>
        <p:sp>
          <p:nvSpPr>
            <p:cNvPr id="283" name="Google Shape;3146;p40">
              <a:extLst>
                <a:ext uri="{FF2B5EF4-FFF2-40B4-BE49-F238E27FC236}">
                  <a16:creationId xmlns:a16="http://schemas.microsoft.com/office/drawing/2014/main" id="{7C58AB38-5167-4D12-9532-7C9462F33D04}"/>
                </a:ext>
              </a:extLst>
            </p:cNvPr>
            <p:cNvSpPr/>
            <p:nvPr/>
          </p:nvSpPr>
          <p:spPr>
            <a:xfrm flipH="1">
              <a:off x="764753" y="1315997"/>
              <a:ext cx="1946046" cy="2432671"/>
            </a:xfrm>
            <a:custGeom>
              <a:avLst/>
              <a:gdLst/>
              <a:ahLst/>
              <a:cxnLst/>
              <a:rect l="l" t="t" r="r" b="b"/>
              <a:pathLst>
                <a:path w="36576" h="45720" extrusionOk="0">
                  <a:moveTo>
                    <a:pt x="13276" y="1"/>
                  </a:moveTo>
                  <a:cubicBezTo>
                    <a:pt x="11251" y="1"/>
                    <a:pt x="8435" y="563"/>
                    <a:pt x="5980" y="3185"/>
                  </a:cubicBezTo>
                  <a:cubicBezTo>
                    <a:pt x="646" y="8870"/>
                    <a:pt x="4890" y="19786"/>
                    <a:pt x="4639" y="23660"/>
                  </a:cubicBezTo>
                  <a:cubicBezTo>
                    <a:pt x="4387" y="27537"/>
                    <a:pt x="1642" y="30304"/>
                    <a:pt x="805" y="34390"/>
                  </a:cubicBezTo>
                  <a:cubicBezTo>
                    <a:pt x="1" y="38327"/>
                    <a:pt x="2762" y="45720"/>
                    <a:pt x="15054" y="45720"/>
                  </a:cubicBezTo>
                  <a:cubicBezTo>
                    <a:pt x="15518" y="45720"/>
                    <a:pt x="15996" y="45709"/>
                    <a:pt x="16489" y="45687"/>
                  </a:cubicBezTo>
                  <a:cubicBezTo>
                    <a:pt x="31871" y="45009"/>
                    <a:pt x="36274" y="38966"/>
                    <a:pt x="36413" y="32043"/>
                  </a:cubicBezTo>
                  <a:cubicBezTo>
                    <a:pt x="36576" y="23812"/>
                    <a:pt x="26544" y="17253"/>
                    <a:pt x="24967" y="12681"/>
                  </a:cubicBezTo>
                  <a:cubicBezTo>
                    <a:pt x="22196" y="4646"/>
                    <a:pt x="19293" y="239"/>
                    <a:pt x="13723" y="10"/>
                  </a:cubicBezTo>
                  <a:cubicBezTo>
                    <a:pt x="13579" y="4"/>
                    <a:pt x="13430" y="1"/>
                    <a:pt x="13276" y="1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3147;p40">
              <a:extLst>
                <a:ext uri="{FF2B5EF4-FFF2-40B4-BE49-F238E27FC236}">
                  <a16:creationId xmlns:a16="http://schemas.microsoft.com/office/drawing/2014/main" id="{77545113-811F-4831-8AA9-3DE50639BA11}"/>
                </a:ext>
              </a:extLst>
            </p:cNvPr>
            <p:cNvGrpSpPr/>
            <p:nvPr/>
          </p:nvGrpSpPr>
          <p:grpSpPr>
            <a:xfrm>
              <a:off x="961265" y="1678283"/>
              <a:ext cx="887792" cy="1762349"/>
              <a:chOff x="5330307" y="1192500"/>
              <a:chExt cx="452978" cy="899204"/>
            </a:xfrm>
          </p:grpSpPr>
          <p:sp>
            <p:nvSpPr>
              <p:cNvPr id="424" name="Google Shape;3148;p40">
                <a:extLst>
                  <a:ext uri="{FF2B5EF4-FFF2-40B4-BE49-F238E27FC236}">
                    <a16:creationId xmlns:a16="http://schemas.microsoft.com/office/drawing/2014/main" id="{26756F5E-5C8D-4AC1-B5BB-3EF7C34E642F}"/>
                  </a:ext>
                </a:extLst>
              </p:cNvPr>
              <p:cNvSpPr/>
              <p:nvPr/>
            </p:nvSpPr>
            <p:spPr>
              <a:xfrm>
                <a:off x="5330307" y="1192500"/>
                <a:ext cx="428400" cy="855875"/>
              </a:xfrm>
              <a:custGeom>
                <a:avLst/>
                <a:gdLst/>
                <a:ahLst/>
                <a:cxnLst/>
                <a:rect l="l" t="t" r="r" b="b"/>
                <a:pathLst>
                  <a:path w="17136" h="34235" extrusionOk="0">
                    <a:moveTo>
                      <a:pt x="17055" y="1"/>
                    </a:moveTo>
                    <a:cubicBezTo>
                      <a:pt x="17052" y="1"/>
                      <a:pt x="17049" y="1"/>
                      <a:pt x="17046" y="1"/>
                    </a:cubicBezTo>
                    <a:cubicBezTo>
                      <a:pt x="14760" y="357"/>
                      <a:pt x="13138" y="2268"/>
                      <a:pt x="12268" y="4261"/>
                    </a:cubicBezTo>
                    <a:cubicBezTo>
                      <a:pt x="11178" y="6753"/>
                      <a:pt x="10999" y="9508"/>
                      <a:pt x="10062" y="12046"/>
                    </a:cubicBezTo>
                    <a:cubicBezTo>
                      <a:pt x="9018" y="14877"/>
                      <a:pt x="6642" y="16838"/>
                      <a:pt x="4725" y="19094"/>
                    </a:cubicBezTo>
                    <a:cubicBezTo>
                      <a:pt x="3097" y="21011"/>
                      <a:pt x="1492" y="23091"/>
                      <a:pt x="791" y="25531"/>
                    </a:cubicBezTo>
                    <a:cubicBezTo>
                      <a:pt x="0" y="28268"/>
                      <a:pt x="692" y="31083"/>
                      <a:pt x="2379" y="33352"/>
                    </a:cubicBezTo>
                    <a:cubicBezTo>
                      <a:pt x="2384" y="33358"/>
                      <a:pt x="2390" y="33360"/>
                      <a:pt x="2397" y="33360"/>
                    </a:cubicBezTo>
                    <a:cubicBezTo>
                      <a:pt x="2412" y="33360"/>
                      <a:pt x="2428" y="33345"/>
                      <a:pt x="2416" y="33329"/>
                    </a:cubicBezTo>
                    <a:cubicBezTo>
                      <a:pt x="877" y="31169"/>
                      <a:pt x="219" y="28527"/>
                      <a:pt x="897" y="25939"/>
                    </a:cubicBezTo>
                    <a:cubicBezTo>
                      <a:pt x="1552" y="23440"/>
                      <a:pt x="3180" y="21304"/>
                      <a:pt x="4835" y="19357"/>
                    </a:cubicBezTo>
                    <a:cubicBezTo>
                      <a:pt x="5489" y="18585"/>
                      <a:pt x="6164" y="17831"/>
                      <a:pt x="6849" y="17087"/>
                    </a:cubicBezTo>
                    <a:lnTo>
                      <a:pt x="6849" y="17087"/>
                    </a:lnTo>
                    <a:cubicBezTo>
                      <a:pt x="5137" y="19383"/>
                      <a:pt x="3881" y="22031"/>
                      <a:pt x="3064" y="24769"/>
                    </a:cubicBezTo>
                    <a:cubicBezTo>
                      <a:pt x="2130" y="27889"/>
                      <a:pt x="1934" y="31421"/>
                      <a:pt x="3851" y="34226"/>
                    </a:cubicBezTo>
                    <a:cubicBezTo>
                      <a:pt x="3855" y="34232"/>
                      <a:pt x="3861" y="34234"/>
                      <a:pt x="3866" y="34234"/>
                    </a:cubicBezTo>
                    <a:cubicBezTo>
                      <a:pt x="3880" y="34234"/>
                      <a:pt x="3894" y="34220"/>
                      <a:pt x="3885" y="34206"/>
                    </a:cubicBezTo>
                    <a:cubicBezTo>
                      <a:pt x="2054" y="31305"/>
                      <a:pt x="2349" y="27763"/>
                      <a:pt x="3296" y="24613"/>
                    </a:cubicBezTo>
                    <a:cubicBezTo>
                      <a:pt x="4197" y="21616"/>
                      <a:pt x="5629" y="18818"/>
                      <a:pt x="7536" y="16346"/>
                    </a:cubicBezTo>
                    <a:cubicBezTo>
                      <a:pt x="7576" y="16306"/>
                      <a:pt x="7613" y="16266"/>
                      <a:pt x="7649" y="16226"/>
                    </a:cubicBezTo>
                    <a:cubicBezTo>
                      <a:pt x="8493" y="15326"/>
                      <a:pt x="9267" y="14406"/>
                      <a:pt x="9809" y="13293"/>
                    </a:cubicBezTo>
                    <a:cubicBezTo>
                      <a:pt x="10922" y="11006"/>
                      <a:pt x="11145" y="8434"/>
                      <a:pt x="11846" y="6019"/>
                    </a:cubicBezTo>
                    <a:cubicBezTo>
                      <a:pt x="12610" y="3387"/>
                      <a:pt x="14185" y="769"/>
                      <a:pt x="17072" y="101"/>
                    </a:cubicBezTo>
                    <a:cubicBezTo>
                      <a:pt x="17136" y="85"/>
                      <a:pt x="17112" y="1"/>
                      <a:pt x="17055" y="1"/>
                    </a:cubicBezTo>
                    <a:close/>
                  </a:path>
                </a:pathLst>
              </a:custGeom>
              <a:solidFill>
                <a:srgbClr val="6512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149;p40">
                <a:extLst>
                  <a:ext uri="{FF2B5EF4-FFF2-40B4-BE49-F238E27FC236}">
                    <a16:creationId xmlns:a16="http://schemas.microsoft.com/office/drawing/2014/main" id="{6F3D5148-B1C7-403B-ACCE-1B3C05A20C59}"/>
                  </a:ext>
                </a:extLst>
              </p:cNvPr>
              <p:cNvSpPr/>
              <p:nvPr/>
            </p:nvSpPr>
            <p:spPr>
              <a:xfrm>
                <a:off x="5457616" y="1195779"/>
                <a:ext cx="318575" cy="8959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35837" extrusionOk="0">
                    <a:moveTo>
                      <a:pt x="12691" y="0"/>
                    </a:moveTo>
                    <a:cubicBezTo>
                      <a:pt x="12683" y="0"/>
                      <a:pt x="12674" y="3"/>
                      <a:pt x="12667" y="10"/>
                    </a:cubicBezTo>
                    <a:cubicBezTo>
                      <a:pt x="8842" y="3386"/>
                      <a:pt x="8477" y="8975"/>
                      <a:pt x="6281" y="13311"/>
                    </a:cubicBezTo>
                    <a:cubicBezTo>
                      <a:pt x="5117" y="15603"/>
                      <a:pt x="3772" y="17787"/>
                      <a:pt x="2762" y="20156"/>
                    </a:cubicBezTo>
                    <a:cubicBezTo>
                      <a:pt x="1785" y="22449"/>
                      <a:pt x="1044" y="24851"/>
                      <a:pt x="718" y="27326"/>
                    </a:cubicBezTo>
                    <a:cubicBezTo>
                      <a:pt x="346" y="30157"/>
                      <a:pt x="509" y="33078"/>
                      <a:pt x="1432" y="35793"/>
                    </a:cubicBezTo>
                    <a:cubicBezTo>
                      <a:pt x="1443" y="35823"/>
                      <a:pt x="1469" y="35837"/>
                      <a:pt x="1496" y="35837"/>
                    </a:cubicBezTo>
                    <a:cubicBezTo>
                      <a:pt x="1536" y="35837"/>
                      <a:pt x="1575" y="35806"/>
                      <a:pt x="1559" y="35756"/>
                    </a:cubicBezTo>
                    <a:cubicBezTo>
                      <a:pt x="1" y="30789"/>
                      <a:pt x="781" y="25545"/>
                      <a:pt x="2708" y="20797"/>
                    </a:cubicBezTo>
                    <a:cubicBezTo>
                      <a:pt x="3672" y="18418"/>
                      <a:pt x="4971" y="16225"/>
                      <a:pt x="6164" y="13962"/>
                    </a:cubicBezTo>
                    <a:cubicBezTo>
                      <a:pt x="7317" y="11775"/>
                      <a:pt x="8048" y="9467"/>
                      <a:pt x="8825" y="7127"/>
                    </a:cubicBezTo>
                    <a:cubicBezTo>
                      <a:pt x="9680" y="4555"/>
                      <a:pt x="10733" y="1977"/>
                      <a:pt x="12716" y="60"/>
                    </a:cubicBezTo>
                    <a:cubicBezTo>
                      <a:pt x="12742" y="34"/>
                      <a:pt x="12718" y="0"/>
                      <a:pt x="12691" y="0"/>
                    </a:cubicBezTo>
                    <a:close/>
                  </a:path>
                </a:pathLst>
              </a:custGeom>
              <a:solidFill>
                <a:srgbClr val="6512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3150;p40">
                <a:extLst>
                  <a:ext uri="{FF2B5EF4-FFF2-40B4-BE49-F238E27FC236}">
                    <a16:creationId xmlns:a16="http://schemas.microsoft.com/office/drawing/2014/main" id="{C0D7E102-29CB-40A7-888B-59F17C7A8A93}"/>
                  </a:ext>
                </a:extLst>
              </p:cNvPr>
              <p:cNvSpPr/>
              <p:nvPr/>
            </p:nvSpPr>
            <p:spPr>
              <a:xfrm>
                <a:off x="5510860" y="1196576"/>
                <a:ext cx="272425" cy="89302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35721" extrusionOk="0">
                    <a:moveTo>
                      <a:pt x="10855" y="1"/>
                    </a:moveTo>
                    <a:cubicBezTo>
                      <a:pt x="10845" y="1"/>
                      <a:pt x="10835" y="6"/>
                      <a:pt x="10829" y="17"/>
                    </a:cubicBezTo>
                    <a:cubicBezTo>
                      <a:pt x="6579" y="8674"/>
                      <a:pt x="3532" y="18020"/>
                      <a:pt x="1492" y="27434"/>
                    </a:cubicBezTo>
                    <a:cubicBezTo>
                      <a:pt x="904" y="30155"/>
                      <a:pt x="412" y="32897"/>
                      <a:pt x="6" y="35651"/>
                    </a:cubicBezTo>
                    <a:cubicBezTo>
                      <a:pt x="1" y="35693"/>
                      <a:pt x="36" y="35721"/>
                      <a:pt x="67" y="35721"/>
                    </a:cubicBezTo>
                    <a:cubicBezTo>
                      <a:pt x="87" y="35721"/>
                      <a:pt x="105" y="35709"/>
                      <a:pt x="109" y="35681"/>
                    </a:cubicBezTo>
                    <a:cubicBezTo>
                      <a:pt x="1581" y="26118"/>
                      <a:pt x="4081" y="16724"/>
                      <a:pt x="7613" y="7717"/>
                    </a:cubicBezTo>
                    <a:cubicBezTo>
                      <a:pt x="8626" y="5128"/>
                      <a:pt x="9746" y="2586"/>
                      <a:pt x="10885" y="47"/>
                    </a:cubicBezTo>
                    <a:cubicBezTo>
                      <a:pt x="10897" y="22"/>
                      <a:pt x="10876" y="1"/>
                      <a:pt x="10855" y="1"/>
                    </a:cubicBezTo>
                    <a:close/>
                  </a:path>
                </a:pathLst>
              </a:custGeom>
              <a:solidFill>
                <a:srgbClr val="6512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3151;p40">
              <a:extLst>
                <a:ext uri="{FF2B5EF4-FFF2-40B4-BE49-F238E27FC236}">
                  <a16:creationId xmlns:a16="http://schemas.microsoft.com/office/drawing/2014/main" id="{ED787272-9BBD-463D-A67C-C9D0A292FF37}"/>
                </a:ext>
              </a:extLst>
            </p:cNvPr>
            <p:cNvSpPr/>
            <p:nvPr/>
          </p:nvSpPr>
          <p:spPr>
            <a:xfrm rot="1088117" flipH="1">
              <a:off x="1869320" y="1740501"/>
              <a:ext cx="533930" cy="1750252"/>
            </a:xfrm>
            <a:custGeom>
              <a:avLst/>
              <a:gdLst/>
              <a:ahLst/>
              <a:cxnLst/>
              <a:rect l="l" t="t" r="r" b="b"/>
              <a:pathLst>
                <a:path w="10897" h="35721" extrusionOk="0">
                  <a:moveTo>
                    <a:pt x="10855" y="1"/>
                  </a:moveTo>
                  <a:cubicBezTo>
                    <a:pt x="10845" y="1"/>
                    <a:pt x="10835" y="6"/>
                    <a:pt x="10829" y="17"/>
                  </a:cubicBezTo>
                  <a:cubicBezTo>
                    <a:pt x="6579" y="8674"/>
                    <a:pt x="3532" y="18020"/>
                    <a:pt x="1492" y="27434"/>
                  </a:cubicBezTo>
                  <a:cubicBezTo>
                    <a:pt x="904" y="30155"/>
                    <a:pt x="412" y="32897"/>
                    <a:pt x="6" y="35651"/>
                  </a:cubicBezTo>
                  <a:cubicBezTo>
                    <a:pt x="1" y="35693"/>
                    <a:pt x="36" y="35721"/>
                    <a:pt x="67" y="35721"/>
                  </a:cubicBezTo>
                  <a:cubicBezTo>
                    <a:pt x="87" y="35721"/>
                    <a:pt x="105" y="35709"/>
                    <a:pt x="109" y="35681"/>
                  </a:cubicBezTo>
                  <a:cubicBezTo>
                    <a:pt x="1581" y="26118"/>
                    <a:pt x="4081" y="16724"/>
                    <a:pt x="7613" y="7717"/>
                  </a:cubicBezTo>
                  <a:cubicBezTo>
                    <a:pt x="8626" y="5128"/>
                    <a:pt x="9746" y="2586"/>
                    <a:pt x="10885" y="47"/>
                  </a:cubicBezTo>
                  <a:cubicBezTo>
                    <a:pt x="10897" y="22"/>
                    <a:pt x="10876" y="1"/>
                    <a:pt x="10855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52;p40">
              <a:extLst>
                <a:ext uri="{FF2B5EF4-FFF2-40B4-BE49-F238E27FC236}">
                  <a16:creationId xmlns:a16="http://schemas.microsoft.com/office/drawing/2014/main" id="{033B5E21-C0B2-4FB6-B729-2EDDE19D62B3}"/>
                </a:ext>
              </a:extLst>
            </p:cNvPr>
            <p:cNvSpPr/>
            <p:nvPr/>
          </p:nvSpPr>
          <p:spPr>
            <a:xfrm rot="1088117" flipH="1">
              <a:off x="1750290" y="1740501"/>
              <a:ext cx="533930" cy="1750252"/>
            </a:xfrm>
            <a:custGeom>
              <a:avLst/>
              <a:gdLst/>
              <a:ahLst/>
              <a:cxnLst/>
              <a:rect l="l" t="t" r="r" b="b"/>
              <a:pathLst>
                <a:path w="10897" h="35721" extrusionOk="0">
                  <a:moveTo>
                    <a:pt x="10855" y="1"/>
                  </a:moveTo>
                  <a:cubicBezTo>
                    <a:pt x="10845" y="1"/>
                    <a:pt x="10835" y="6"/>
                    <a:pt x="10829" y="17"/>
                  </a:cubicBezTo>
                  <a:cubicBezTo>
                    <a:pt x="6579" y="8674"/>
                    <a:pt x="3532" y="18020"/>
                    <a:pt x="1492" y="27434"/>
                  </a:cubicBezTo>
                  <a:cubicBezTo>
                    <a:pt x="904" y="30155"/>
                    <a:pt x="412" y="32897"/>
                    <a:pt x="6" y="35651"/>
                  </a:cubicBezTo>
                  <a:cubicBezTo>
                    <a:pt x="1" y="35693"/>
                    <a:pt x="36" y="35721"/>
                    <a:pt x="67" y="35721"/>
                  </a:cubicBezTo>
                  <a:cubicBezTo>
                    <a:pt x="87" y="35721"/>
                    <a:pt x="105" y="35709"/>
                    <a:pt x="109" y="35681"/>
                  </a:cubicBezTo>
                  <a:cubicBezTo>
                    <a:pt x="1581" y="26118"/>
                    <a:pt x="4081" y="16724"/>
                    <a:pt x="7613" y="7717"/>
                  </a:cubicBezTo>
                  <a:cubicBezTo>
                    <a:pt x="8626" y="5128"/>
                    <a:pt x="9746" y="2586"/>
                    <a:pt x="10885" y="47"/>
                  </a:cubicBezTo>
                  <a:cubicBezTo>
                    <a:pt x="10897" y="22"/>
                    <a:pt x="10876" y="1"/>
                    <a:pt x="10855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53;p40">
              <a:extLst>
                <a:ext uri="{FF2B5EF4-FFF2-40B4-BE49-F238E27FC236}">
                  <a16:creationId xmlns:a16="http://schemas.microsoft.com/office/drawing/2014/main" id="{BB2EE3D9-2BB7-4307-B2FC-82595D58CB35}"/>
                </a:ext>
              </a:extLst>
            </p:cNvPr>
            <p:cNvSpPr/>
            <p:nvPr/>
          </p:nvSpPr>
          <p:spPr>
            <a:xfrm flipH="1">
              <a:off x="719847" y="2254959"/>
              <a:ext cx="477626" cy="1258210"/>
            </a:xfrm>
            <a:custGeom>
              <a:avLst/>
              <a:gdLst/>
              <a:ahLst/>
              <a:cxnLst/>
              <a:rect l="l" t="t" r="r" b="b"/>
              <a:pathLst>
                <a:path w="8977" h="23647" extrusionOk="0">
                  <a:moveTo>
                    <a:pt x="0" y="0"/>
                  </a:moveTo>
                  <a:lnTo>
                    <a:pt x="0" y="0"/>
                  </a:lnTo>
                  <a:cubicBezTo>
                    <a:pt x="914" y="745"/>
                    <a:pt x="1768" y="1557"/>
                    <a:pt x="2590" y="2401"/>
                  </a:cubicBezTo>
                  <a:cubicBezTo>
                    <a:pt x="3411" y="3245"/>
                    <a:pt x="4189" y="4132"/>
                    <a:pt x="4907" y="5063"/>
                  </a:cubicBezTo>
                  <a:cubicBezTo>
                    <a:pt x="5622" y="5993"/>
                    <a:pt x="6291" y="6966"/>
                    <a:pt x="6858" y="7996"/>
                  </a:cubicBezTo>
                  <a:cubicBezTo>
                    <a:pt x="7424" y="9022"/>
                    <a:pt x="7894" y="10105"/>
                    <a:pt x="8212" y="11234"/>
                  </a:cubicBezTo>
                  <a:cubicBezTo>
                    <a:pt x="8857" y="13489"/>
                    <a:pt x="8735" y="15952"/>
                    <a:pt x="7874" y="18134"/>
                  </a:cubicBezTo>
                  <a:cubicBezTo>
                    <a:pt x="7447" y="19226"/>
                    <a:pt x="6844" y="20250"/>
                    <a:pt x="6123" y="21176"/>
                  </a:cubicBezTo>
                  <a:cubicBezTo>
                    <a:pt x="5761" y="21640"/>
                    <a:pt x="5374" y="22084"/>
                    <a:pt x="4954" y="22498"/>
                  </a:cubicBezTo>
                  <a:cubicBezTo>
                    <a:pt x="4537" y="22912"/>
                    <a:pt x="4097" y="23305"/>
                    <a:pt x="3616" y="23647"/>
                  </a:cubicBezTo>
                  <a:cubicBezTo>
                    <a:pt x="4100" y="23312"/>
                    <a:pt x="4550" y="22925"/>
                    <a:pt x="4977" y="22518"/>
                  </a:cubicBezTo>
                  <a:cubicBezTo>
                    <a:pt x="5401" y="22110"/>
                    <a:pt x="5801" y="21673"/>
                    <a:pt x="6169" y="21213"/>
                  </a:cubicBezTo>
                  <a:cubicBezTo>
                    <a:pt x="6907" y="20293"/>
                    <a:pt x="7520" y="19266"/>
                    <a:pt x="7963" y="18170"/>
                  </a:cubicBezTo>
                  <a:cubicBezTo>
                    <a:pt x="8860" y="15975"/>
                    <a:pt x="8976" y="13479"/>
                    <a:pt x="8338" y="11198"/>
                  </a:cubicBezTo>
                  <a:cubicBezTo>
                    <a:pt x="8026" y="10055"/>
                    <a:pt x="7540" y="8966"/>
                    <a:pt x="6967" y="7933"/>
                  </a:cubicBezTo>
                  <a:cubicBezTo>
                    <a:pt x="6391" y="6900"/>
                    <a:pt x="5722" y="5923"/>
                    <a:pt x="4991" y="4997"/>
                  </a:cubicBezTo>
                  <a:cubicBezTo>
                    <a:pt x="3524" y="3146"/>
                    <a:pt x="1848" y="1464"/>
                    <a:pt x="0" y="0"/>
                  </a:cubicBezTo>
                  <a:close/>
                </a:path>
              </a:pathLst>
            </a:custGeom>
            <a:solidFill>
              <a:srgbClr val="1E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54;p40">
              <a:extLst>
                <a:ext uri="{FF2B5EF4-FFF2-40B4-BE49-F238E27FC236}">
                  <a16:creationId xmlns:a16="http://schemas.microsoft.com/office/drawing/2014/main" id="{361E570F-1147-4C46-AAB1-3DB95374D2FA}"/>
                </a:ext>
              </a:extLst>
            </p:cNvPr>
            <p:cNvSpPr/>
            <p:nvPr/>
          </p:nvSpPr>
          <p:spPr>
            <a:xfrm flipH="1">
              <a:off x="2538839" y="2844557"/>
              <a:ext cx="183240" cy="533357"/>
            </a:xfrm>
            <a:custGeom>
              <a:avLst/>
              <a:gdLst/>
              <a:ahLst/>
              <a:cxnLst/>
              <a:rect l="l" t="t" r="r" b="b"/>
              <a:pathLst>
                <a:path w="3444" h="10024" extrusionOk="0">
                  <a:moveTo>
                    <a:pt x="3443" y="1"/>
                  </a:moveTo>
                  <a:lnTo>
                    <a:pt x="3443" y="1"/>
                  </a:lnTo>
                  <a:cubicBezTo>
                    <a:pt x="2841" y="693"/>
                    <a:pt x="2308" y="1441"/>
                    <a:pt x="1825" y="2222"/>
                  </a:cubicBezTo>
                  <a:cubicBezTo>
                    <a:pt x="1341" y="3004"/>
                    <a:pt x="924" y="3828"/>
                    <a:pt x="590" y="4689"/>
                  </a:cubicBezTo>
                  <a:cubicBezTo>
                    <a:pt x="275" y="5553"/>
                    <a:pt x="34" y="6457"/>
                    <a:pt x="14" y="7384"/>
                  </a:cubicBezTo>
                  <a:cubicBezTo>
                    <a:pt x="0" y="7844"/>
                    <a:pt x="37" y="8311"/>
                    <a:pt x="153" y="8758"/>
                  </a:cubicBezTo>
                  <a:cubicBezTo>
                    <a:pt x="268" y="9205"/>
                    <a:pt x="447" y="9635"/>
                    <a:pt x="692" y="10023"/>
                  </a:cubicBezTo>
                  <a:cubicBezTo>
                    <a:pt x="248" y="9218"/>
                    <a:pt x="60" y="8295"/>
                    <a:pt x="116" y="7387"/>
                  </a:cubicBezTo>
                  <a:cubicBezTo>
                    <a:pt x="156" y="6477"/>
                    <a:pt x="394" y="5586"/>
                    <a:pt x="715" y="4735"/>
                  </a:cubicBezTo>
                  <a:cubicBezTo>
                    <a:pt x="1036" y="3881"/>
                    <a:pt x="1450" y="3063"/>
                    <a:pt x="1910" y="2276"/>
                  </a:cubicBezTo>
                  <a:cubicBezTo>
                    <a:pt x="2143" y="1882"/>
                    <a:pt x="2387" y="1494"/>
                    <a:pt x="2642" y="1116"/>
                  </a:cubicBezTo>
                  <a:cubicBezTo>
                    <a:pt x="2897" y="733"/>
                    <a:pt x="3162" y="361"/>
                    <a:pt x="3443" y="1"/>
                  </a:cubicBezTo>
                  <a:close/>
                </a:path>
              </a:pathLst>
            </a:custGeom>
            <a:solidFill>
              <a:srgbClr val="1E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55;p40">
              <a:extLst>
                <a:ext uri="{FF2B5EF4-FFF2-40B4-BE49-F238E27FC236}">
                  <a16:creationId xmlns:a16="http://schemas.microsoft.com/office/drawing/2014/main" id="{877D8CBE-DB0E-4EF6-BF9C-3955FB3BE555}"/>
                </a:ext>
              </a:extLst>
            </p:cNvPr>
            <p:cNvSpPr/>
            <p:nvPr/>
          </p:nvSpPr>
          <p:spPr>
            <a:xfrm flipH="1">
              <a:off x="1739106" y="1828762"/>
              <a:ext cx="76456" cy="92954"/>
            </a:xfrm>
            <a:custGeom>
              <a:avLst/>
              <a:gdLst/>
              <a:ahLst/>
              <a:cxnLst/>
              <a:rect l="l" t="t" r="r" b="b"/>
              <a:pathLst>
                <a:path w="1437" h="1747" extrusionOk="0">
                  <a:moveTo>
                    <a:pt x="876" y="0"/>
                  </a:moveTo>
                  <a:cubicBezTo>
                    <a:pt x="721" y="0"/>
                    <a:pt x="566" y="61"/>
                    <a:pt x="447" y="163"/>
                  </a:cubicBezTo>
                  <a:cubicBezTo>
                    <a:pt x="291" y="302"/>
                    <a:pt x="199" y="488"/>
                    <a:pt x="129" y="673"/>
                  </a:cubicBezTo>
                  <a:cubicBezTo>
                    <a:pt x="66" y="862"/>
                    <a:pt x="23" y="1051"/>
                    <a:pt x="7" y="1249"/>
                  </a:cubicBezTo>
                  <a:lnTo>
                    <a:pt x="0" y="1338"/>
                  </a:lnTo>
                  <a:lnTo>
                    <a:pt x="86" y="1312"/>
                  </a:lnTo>
                  <a:lnTo>
                    <a:pt x="219" y="1269"/>
                  </a:lnTo>
                  <a:cubicBezTo>
                    <a:pt x="265" y="1259"/>
                    <a:pt x="311" y="1249"/>
                    <a:pt x="354" y="1243"/>
                  </a:cubicBezTo>
                  <a:cubicBezTo>
                    <a:pt x="378" y="1241"/>
                    <a:pt x="402" y="1240"/>
                    <a:pt x="426" y="1240"/>
                  </a:cubicBezTo>
                  <a:cubicBezTo>
                    <a:pt x="492" y="1240"/>
                    <a:pt x="558" y="1249"/>
                    <a:pt x="616" y="1276"/>
                  </a:cubicBezTo>
                  <a:cubicBezTo>
                    <a:pt x="696" y="1315"/>
                    <a:pt x="758" y="1385"/>
                    <a:pt x="798" y="1471"/>
                  </a:cubicBezTo>
                  <a:cubicBezTo>
                    <a:pt x="838" y="1554"/>
                    <a:pt x="858" y="1650"/>
                    <a:pt x="864" y="1746"/>
                  </a:cubicBezTo>
                  <a:cubicBezTo>
                    <a:pt x="878" y="1650"/>
                    <a:pt x="870" y="1551"/>
                    <a:pt x="841" y="1455"/>
                  </a:cubicBezTo>
                  <a:cubicBezTo>
                    <a:pt x="811" y="1355"/>
                    <a:pt x="748" y="1263"/>
                    <a:pt x="652" y="1210"/>
                  </a:cubicBezTo>
                  <a:cubicBezTo>
                    <a:pt x="560" y="1153"/>
                    <a:pt x="450" y="1140"/>
                    <a:pt x="348" y="1140"/>
                  </a:cubicBezTo>
                  <a:cubicBezTo>
                    <a:pt x="298" y="1144"/>
                    <a:pt x="245" y="1150"/>
                    <a:pt x="195" y="1160"/>
                  </a:cubicBezTo>
                  <a:lnTo>
                    <a:pt x="139" y="1173"/>
                  </a:lnTo>
                  <a:lnTo>
                    <a:pt x="139" y="1173"/>
                  </a:lnTo>
                  <a:cubicBezTo>
                    <a:pt x="165" y="1019"/>
                    <a:pt x="202" y="864"/>
                    <a:pt x="255" y="716"/>
                  </a:cubicBezTo>
                  <a:cubicBezTo>
                    <a:pt x="318" y="544"/>
                    <a:pt x="404" y="379"/>
                    <a:pt x="526" y="253"/>
                  </a:cubicBezTo>
                  <a:cubicBezTo>
                    <a:pt x="635" y="158"/>
                    <a:pt x="778" y="89"/>
                    <a:pt x="927" y="89"/>
                  </a:cubicBezTo>
                  <a:cubicBezTo>
                    <a:pt x="956" y="89"/>
                    <a:pt x="985" y="92"/>
                    <a:pt x="1013" y="97"/>
                  </a:cubicBezTo>
                  <a:cubicBezTo>
                    <a:pt x="1182" y="131"/>
                    <a:pt x="1367" y="233"/>
                    <a:pt x="1437" y="415"/>
                  </a:cubicBezTo>
                  <a:cubicBezTo>
                    <a:pt x="1423" y="319"/>
                    <a:pt x="1364" y="233"/>
                    <a:pt x="1292" y="166"/>
                  </a:cubicBezTo>
                  <a:cubicBezTo>
                    <a:pt x="1218" y="97"/>
                    <a:pt x="1129" y="47"/>
                    <a:pt x="1029" y="21"/>
                  </a:cubicBezTo>
                  <a:cubicBezTo>
                    <a:pt x="979" y="7"/>
                    <a:pt x="928" y="0"/>
                    <a:pt x="876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56;p40">
              <a:extLst>
                <a:ext uri="{FF2B5EF4-FFF2-40B4-BE49-F238E27FC236}">
                  <a16:creationId xmlns:a16="http://schemas.microsoft.com/office/drawing/2014/main" id="{E16A2760-6682-459E-94D9-B0637E116B56}"/>
                </a:ext>
              </a:extLst>
            </p:cNvPr>
            <p:cNvSpPr/>
            <p:nvPr/>
          </p:nvSpPr>
          <p:spPr>
            <a:xfrm flipH="1">
              <a:off x="1289906" y="1403737"/>
              <a:ext cx="1372476" cy="2423761"/>
            </a:xfrm>
            <a:custGeom>
              <a:avLst/>
              <a:gdLst/>
              <a:ahLst/>
              <a:cxnLst/>
              <a:rect l="l" t="t" r="r" b="b"/>
              <a:pathLst>
                <a:path w="25796" h="45553" extrusionOk="0">
                  <a:moveTo>
                    <a:pt x="2610" y="42972"/>
                  </a:moveTo>
                  <a:cubicBezTo>
                    <a:pt x="2832" y="43155"/>
                    <a:pt x="3064" y="43313"/>
                    <a:pt x="3279" y="43434"/>
                  </a:cubicBezTo>
                  <a:lnTo>
                    <a:pt x="3279" y="43434"/>
                  </a:lnTo>
                  <a:cubicBezTo>
                    <a:pt x="3255" y="43423"/>
                    <a:pt x="3232" y="43413"/>
                    <a:pt x="3212" y="43403"/>
                  </a:cubicBezTo>
                  <a:cubicBezTo>
                    <a:pt x="2851" y="43217"/>
                    <a:pt x="2749" y="43097"/>
                    <a:pt x="2610" y="42972"/>
                  </a:cubicBezTo>
                  <a:close/>
                  <a:moveTo>
                    <a:pt x="11007" y="1"/>
                  </a:moveTo>
                  <a:cubicBezTo>
                    <a:pt x="10950" y="1"/>
                    <a:pt x="10894" y="2"/>
                    <a:pt x="10837" y="3"/>
                  </a:cubicBezTo>
                  <a:cubicBezTo>
                    <a:pt x="7493" y="103"/>
                    <a:pt x="5106" y="1576"/>
                    <a:pt x="4156" y="5129"/>
                  </a:cubicBezTo>
                  <a:cubicBezTo>
                    <a:pt x="3580" y="7280"/>
                    <a:pt x="4378" y="10135"/>
                    <a:pt x="5388" y="12333"/>
                  </a:cubicBezTo>
                  <a:cubicBezTo>
                    <a:pt x="5629" y="12859"/>
                    <a:pt x="5884" y="13350"/>
                    <a:pt x="6132" y="13783"/>
                  </a:cubicBezTo>
                  <a:cubicBezTo>
                    <a:pt x="6563" y="14528"/>
                    <a:pt x="6980" y="15107"/>
                    <a:pt x="7307" y="15422"/>
                  </a:cubicBezTo>
                  <a:cubicBezTo>
                    <a:pt x="7706" y="15809"/>
                    <a:pt x="8349" y="15943"/>
                    <a:pt x="9047" y="15943"/>
                  </a:cubicBezTo>
                  <a:cubicBezTo>
                    <a:pt x="10589" y="15943"/>
                    <a:pt x="12405" y="15290"/>
                    <a:pt x="12483" y="15263"/>
                  </a:cubicBezTo>
                  <a:lnTo>
                    <a:pt x="12483" y="15260"/>
                  </a:lnTo>
                  <a:cubicBezTo>
                    <a:pt x="12483" y="15260"/>
                    <a:pt x="12658" y="16144"/>
                    <a:pt x="12658" y="17011"/>
                  </a:cubicBezTo>
                  <a:cubicBezTo>
                    <a:pt x="12654" y="17028"/>
                    <a:pt x="12658" y="17048"/>
                    <a:pt x="12654" y="17068"/>
                  </a:cubicBezTo>
                  <a:cubicBezTo>
                    <a:pt x="12658" y="17071"/>
                    <a:pt x="12658" y="17074"/>
                    <a:pt x="12654" y="17078"/>
                  </a:cubicBezTo>
                  <a:lnTo>
                    <a:pt x="12654" y="17121"/>
                  </a:lnTo>
                  <a:lnTo>
                    <a:pt x="12654" y="17138"/>
                  </a:lnTo>
                  <a:cubicBezTo>
                    <a:pt x="12654" y="17157"/>
                    <a:pt x="12654" y="17173"/>
                    <a:pt x="12651" y="17193"/>
                  </a:cubicBezTo>
                  <a:cubicBezTo>
                    <a:pt x="12654" y="17197"/>
                    <a:pt x="12654" y="17200"/>
                    <a:pt x="12651" y="17200"/>
                  </a:cubicBezTo>
                  <a:lnTo>
                    <a:pt x="12651" y="17280"/>
                  </a:lnTo>
                  <a:cubicBezTo>
                    <a:pt x="12631" y="17674"/>
                    <a:pt x="12565" y="18044"/>
                    <a:pt x="12423" y="18302"/>
                  </a:cubicBezTo>
                  <a:cubicBezTo>
                    <a:pt x="12387" y="18372"/>
                    <a:pt x="12330" y="18449"/>
                    <a:pt x="12264" y="18528"/>
                  </a:cubicBezTo>
                  <a:cubicBezTo>
                    <a:pt x="12264" y="18528"/>
                    <a:pt x="12261" y="18531"/>
                    <a:pt x="12261" y="18534"/>
                  </a:cubicBezTo>
                  <a:cubicBezTo>
                    <a:pt x="11502" y="19451"/>
                    <a:pt x="9158" y="20958"/>
                    <a:pt x="7891" y="22226"/>
                  </a:cubicBezTo>
                  <a:cubicBezTo>
                    <a:pt x="5463" y="24656"/>
                    <a:pt x="4537" y="30715"/>
                    <a:pt x="4537" y="30715"/>
                  </a:cubicBezTo>
                  <a:cubicBezTo>
                    <a:pt x="2520" y="32315"/>
                    <a:pt x="2003" y="34572"/>
                    <a:pt x="1878" y="35453"/>
                  </a:cubicBezTo>
                  <a:cubicBezTo>
                    <a:pt x="1841" y="35688"/>
                    <a:pt x="1835" y="35824"/>
                    <a:pt x="1835" y="35824"/>
                  </a:cubicBezTo>
                  <a:cubicBezTo>
                    <a:pt x="1835" y="35824"/>
                    <a:pt x="0" y="38135"/>
                    <a:pt x="646" y="40542"/>
                  </a:cubicBezTo>
                  <a:cubicBezTo>
                    <a:pt x="1345" y="43148"/>
                    <a:pt x="3148" y="43844"/>
                    <a:pt x="3702" y="43844"/>
                  </a:cubicBezTo>
                  <a:cubicBezTo>
                    <a:pt x="3796" y="43844"/>
                    <a:pt x="3854" y="43824"/>
                    <a:pt x="3864" y="43790"/>
                  </a:cubicBezTo>
                  <a:cubicBezTo>
                    <a:pt x="3877" y="43747"/>
                    <a:pt x="3814" y="43695"/>
                    <a:pt x="3718" y="43641"/>
                  </a:cubicBezTo>
                  <a:lnTo>
                    <a:pt x="3718" y="43641"/>
                  </a:lnTo>
                  <a:cubicBezTo>
                    <a:pt x="3837" y="43684"/>
                    <a:pt x="3940" y="43706"/>
                    <a:pt x="4019" y="43706"/>
                  </a:cubicBezTo>
                  <a:cubicBezTo>
                    <a:pt x="4093" y="43706"/>
                    <a:pt x="4146" y="43687"/>
                    <a:pt x="4172" y="43644"/>
                  </a:cubicBezTo>
                  <a:cubicBezTo>
                    <a:pt x="4212" y="43568"/>
                    <a:pt x="3891" y="43395"/>
                    <a:pt x="3616" y="43174"/>
                  </a:cubicBezTo>
                  <a:cubicBezTo>
                    <a:pt x="3351" y="42958"/>
                    <a:pt x="3133" y="42694"/>
                    <a:pt x="3083" y="42631"/>
                  </a:cubicBezTo>
                  <a:lnTo>
                    <a:pt x="3083" y="42631"/>
                  </a:lnTo>
                  <a:cubicBezTo>
                    <a:pt x="3521" y="43114"/>
                    <a:pt x="4041" y="43466"/>
                    <a:pt x="4209" y="43466"/>
                  </a:cubicBezTo>
                  <a:cubicBezTo>
                    <a:pt x="4214" y="43466"/>
                    <a:pt x="4218" y="43466"/>
                    <a:pt x="4222" y="43465"/>
                  </a:cubicBezTo>
                  <a:cubicBezTo>
                    <a:pt x="4378" y="43445"/>
                    <a:pt x="4315" y="43224"/>
                    <a:pt x="4315" y="43224"/>
                  </a:cubicBezTo>
                  <a:lnTo>
                    <a:pt x="4315" y="43224"/>
                  </a:lnTo>
                  <a:cubicBezTo>
                    <a:pt x="4456" y="43300"/>
                    <a:pt x="4754" y="43421"/>
                    <a:pt x="4800" y="43442"/>
                  </a:cubicBezTo>
                  <a:lnTo>
                    <a:pt x="4800" y="43442"/>
                  </a:lnTo>
                  <a:cubicBezTo>
                    <a:pt x="4791" y="43441"/>
                    <a:pt x="4769" y="43439"/>
                    <a:pt x="4739" y="43439"/>
                  </a:cubicBezTo>
                  <a:cubicBezTo>
                    <a:pt x="4643" y="43439"/>
                    <a:pt x="4472" y="43459"/>
                    <a:pt x="4460" y="43601"/>
                  </a:cubicBezTo>
                  <a:cubicBezTo>
                    <a:pt x="4450" y="43757"/>
                    <a:pt x="5275" y="44035"/>
                    <a:pt x="5639" y="44150"/>
                  </a:cubicBezTo>
                  <a:cubicBezTo>
                    <a:pt x="5320" y="44059"/>
                    <a:pt x="4668" y="43843"/>
                    <a:pt x="4353" y="43843"/>
                  </a:cubicBezTo>
                  <a:cubicBezTo>
                    <a:pt x="4255" y="43843"/>
                    <a:pt x="4189" y="43864"/>
                    <a:pt x="4176" y="43916"/>
                  </a:cubicBezTo>
                  <a:cubicBezTo>
                    <a:pt x="4128" y="44103"/>
                    <a:pt x="4788" y="44383"/>
                    <a:pt x="5218" y="44541"/>
                  </a:cubicBezTo>
                  <a:lnTo>
                    <a:pt x="5218" y="44541"/>
                  </a:lnTo>
                  <a:cubicBezTo>
                    <a:pt x="4855" y="44426"/>
                    <a:pt x="4616" y="44382"/>
                    <a:pt x="4472" y="44382"/>
                  </a:cubicBezTo>
                  <a:cubicBezTo>
                    <a:pt x="4229" y="44382"/>
                    <a:pt x="4262" y="44509"/>
                    <a:pt x="4434" y="44627"/>
                  </a:cubicBezTo>
                  <a:cubicBezTo>
                    <a:pt x="5531" y="45387"/>
                    <a:pt x="6998" y="45553"/>
                    <a:pt x="8065" y="45553"/>
                  </a:cubicBezTo>
                  <a:cubicBezTo>
                    <a:pt x="8885" y="45553"/>
                    <a:pt x="9470" y="45455"/>
                    <a:pt x="9470" y="45455"/>
                  </a:cubicBezTo>
                  <a:cubicBezTo>
                    <a:pt x="13234" y="45021"/>
                    <a:pt x="24037" y="40797"/>
                    <a:pt x="24879" y="38757"/>
                  </a:cubicBezTo>
                  <a:cubicBezTo>
                    <a:pt x="25796" y="36542"/>
                    <a:pt x="21548" y="24610"/>
                    <a:pt x="20640" y="22769"/>
                  </a:cubicBezTo>
                  <a:cubicBezTo>
                    <a:pt x="19800" y="21057"/>
                    <a:pt x="17515" y="19140"/>
                    <a:pt x="17095" y="18004"/>
                  </a:cubicBezTo>
                  <a:cubicBezTo>
                    <a:pt x="17061" y="17919"/>
                    <a:pt x="17041" y="17836"/>
                    <a:pt x="17032" y="17760"/>
                  </a:cubicBezTo>
                  <a:cubicBezTo>
                    <a:pt x="16780" y="15624"/>
                    <a:pt x="16416" y="10280"/>
                    <a:pt x="16416" y="10280"/>
                  </a:cubicBezTo>
                  <a:lnTo>
                    <a:pt x="16416" y="10280"/>
                  </a:lnTo>
                  <a:cubicBezTo>
                    <a:pt x="16473" y="10288"/>
                    <a:pt x="16529" y="10292"/>
                    <a:pt x="16584" y="10292"/>
                  </a:cubicBezTo>
                  <a:cubicBezTo>
                    <a:pt x="17398" y="10292"/>
                    <a:pt x="17998" y="9422"/>
                    <a:pt x="17883" y="8420"/>
                  </a:cubicBezTo>
                  <a:cubicBezTo>
                    <a:pt x="17769" y="7422"/>
                    <a:pt x="16957" y="7333"/>
                    <a:pt x="16671" y="7333"/>
                  </a:cubicBezTo>
                  <a:cubicBezTo>
                    <a:pt x="16609" y="7333"/>
                    <a:pt x="16572" y="7337"/>
                    <a:pt x="16572" y="7337"/>
                  </a:cubicBezTo>
                  <a:cubicBezTo>
                    <a:pt x="17189" y="2627"/>
                    <a:pt x="14152" y="1"/>
                    <a:pt x="11007" y="1"/>
                  </a:cubicBez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57;p40">
              <a:extLst>
                <a:ext uri="{FF2B5EF4-FFF2-40B4-BE49-F238E27FC236}">
                  <a16:creationId xmlns:a16="http://schemas.microsoft.com/office/drawing/2014/main" id="{E1B6CDC1-5726-41BC-B50D-6E3A896036CC}"/>
                </a:ext>
              </a:extLst>
            </p:cNvPr>
            <p:cNvSpPr/>
            <p:nvPr/>
          </p:nvSpPr>
          <p:spPr>
            <a:xfrm flipH="1">
              <a:off x="1715057" y="1372238"/>
              <a:ext cx="784197" cy="514734"/>
            </a:xfrm>
            <a:custGeom>
              <a:avLst/>
              <a:gdLst/>
              <a:ahLst/>
              <a:cxnLst/>
              <a:rect l="l" t="t" r="r" b="b"/>
              <a:pathLst>
                <a:path w="14739" h="9674" extrusionOk="0">
                  <a:moveTo>
                    <a:pt x="7963" y="1"/>
                  </a:moveTo>
                  <a:cubicBezTo>
                    <a:pt x="7534" y="1"/>
                    <a:pt x="7079" y="40"/>
                    <a:pt x="6596" y="125"/>
                  </a:cubicBezTo>
                  <a:cubicBezTo>
                    <a:pt x="1341" y="1049"/>
                    <a:pt x="1" y="5128"/>
                    <a:pt x="1043" y="9674"/>
                  </a:cubicBezTo>
                  <a:cubicBezTo>
                    <a:pt x="1043" y="9674"/>
                    <a:pt x="2427" y="8025"/>
                    <a:pt x="3301" y="3913"/>
                  </a:cubicBezTo>
                  <a:cubicBezTo>
                    <a:pt x="3305" y="3895"/>
                    <a:pt x="3313" y="3887"/>
                    <a:pt x="3324" y="3887"/>
                  </a:cubicBezTo>
                  <a:cubicBezTo>
                    <a:pt x="3530" y="3887"/>
                    <a:pt x="5022" y="6643"/>
                    <a:pt x="8118" y="7889"/>
                  </a:cubicBezTo>
                  <a:cubicBezTo>
                    <a:pt x="9999" y="8644"/>
                    <a:pt x="11267" y="8538"/>
                    <a:pt x="11628" y="8780"/>
                  </a:cubicBezTo>
                  <a:cubicBezTo>
                    <a:pt x="11989" y="9019"/>
                    <a:pt x="12080" y="9660"/>
                    <a:pt x="12328" y="9660"/>
                  </a:cubicBezTo>
                  <a:cubicBezTo>
                    <a:pt x="12330" y="9660"/>
                    <a:pt x="12332" y="9660"/>
                    <a:pt x="12334" y="9660"/>
                  </a:cubicBezTo>
                  <a:cubicBezTo>
                    <a:pt x="12582" y="9651"/>
                    <a:pt x="12184" y="8158"/>
                    <a:pt x="13506" y="7929"/>
                  </a:cubicBezTo>
                  <a:cubicBezTo>
                    <a:pt x="14738" y="7713"/>
                    <a:pt x="13947" y="1"/>
                    <a:pt x="7963" y="1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3158;p40">
              <a:extLst>
                <a:ext uri="{FF2B5EF4-FFF2-40B4-BE49-F238E27FC236}">
                  <a16:creationId xmlns:a16="http://schemas.microsoft.com/office/drawing/2014/main" id="{4DC603A7-EB98-4397-893B-24DE0ACA04AF}"/>
                </a:ext>
              </a:extLst>
            </p:cNvPr>
            <p:cNvGrpSpPr/>
            <p:nvPr/>
          </p:nvGrpSpPr>
          <p:grpSpPr>
            <a:xfrm rot="3079705">
              <a:off x="1812854" y="1428784"/>
              <a:ext cx="237294" cy="405160"/>
              <a:chOff x="5744700" y="1104225"/>
              <a:chExt cx="121075" cy="206725"/>
            </a:xfrm>
          </p:grpSpPr>
          <p:sp>
            <p:nvSpPr>
              <p:cNvPr id="422" name="Google Shape;3159;p40">
                <a:extLst>
                  <a:ext uri="{FF2B5EF4-FFF2-40B4-BE49-F238E27FC236}">
                    <a16:creationId xmlns:a16="http://schemas.microsoft.com/office/drawing/2014/main" id="{453C5018-28BA-41CB-AF95-487F4DC63D90}"/>
                  </a:ext>
                </a:extLst>
              </p:cNvPr>
              <p:cNvSpPr/>
              <p:nvPr/>
            </p:nvSpPr>
            <p:spPr>
              <a:xfrm>
                <a:off x="5757875" y="1104225"/>
                <a:ext cx="107900" cy="203000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8120" extrusionOk="0">
                    <a:moveTo>
                      <a:pt x="2846" y="1"/>
                    </a:moveTo>
                    <a:cubicBezTo>
                      <a:pt x="2828" y="1"/>
                      <a:pt x="2810" y="18"/>
                      <a:pt x="2820" y="40"/>
                    </a:cubicBezTo>
                    <a:cubicBezTo>
                      <a:pt x="3524" y="1405"/>
                      <a:pt x="3248" y="3256"/>
                      <a:pt x="2713" y="4635"/>
                    </a:cubicBezTo>
                    <a:cubicBezTo>
                      <a:pt x="2168" y="6037"/>
                      <a:pt x="1225" y="7137"/>
                      <a:pt x="32" y="8047"/>
                    </a:cubicBezTo>
                    <a:cubicBezTo>
                      <a:pt x="1" y="8072"/>
                      <a:pt x="31" y="8119"/>
                      <a:pt x="64" y="8119"/>
                    </a:cubicBezTo>
                    <a:cubicBezTo>
                      <a:pt x="70" y="8119"/>
                      <a:pt x="76" y="8117"/>
                      <a:pt x="81" y="8114"/>
                    </a:cubicBezTo>
                    <a:cubicBezTo>
                      <a:pt x="2627" y="6615"/>
                      <a:pt x="4315" y="2741"/>
                      <a:pt x="2866" y="12"/>
                    </a:cubicBezTo>
                    <a:cubicBezTo>
                      <a:pt x="2861" y="4"/>
                      <a:pt x="2853" y="1"/>
                      <a:pt x="2846" y="1"/>
                    </a:cubicBezTo>
                    <a:close/>
                  </a:path>
                </a:pathLst>
              </a:custGeom>
              <a:solidFill>
                <a:srgbClr val="6512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160;p40">
                <a:extLst>
                  <a:ext uri="{FF2B5EF4-FFF2-40B4-BE49-F238E27FC236}">
                    <a16:creationId xmlns:a16="http://schemas.microsoft.com/office/drawing/2014/main" id="{AC6F216D-89A6-429D-A1F8-46B0F5A68A02}"/>
                  </a:ext>
                </a:extLst>
              </p:cNvPr>
              <p:cNvSpPr/>
              <p:nvPr/>
            </p:nvSpPr>
            <p:spPr>
              <a:xfrm>
                <a:off x="5744700" y="1109575"/>
                <a:ext cx="8270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055" extrusionOk="0">
                    <a:moveTo>
                      <a:pt x="2431" y="1"/>
                    </a:moveTo>
                    <a:cubicBezTo>
                      <a:pt x="2422" y="1"/>
                      <a:pt x="2411" y="9"/>
                      <a:pt x="2413" y="22"/>
                    </a:cubicBezTo>
                    <a:cubicBezTo>
                      <a:pt x="3117" y="2968"/>
                      <a:pt x="2037" y="5787"/>
                      <a:pt x="33" y="7976"/>
                    </a:cubicBezTo>
                    <a:cubicBezTo>
                      <a:pt x="1" y="8011"/>
                      <a:pt x="35" y="8054"/>
                      <a:pt x="74" y="8054"/>
                    </a:cubicBezTo>
                    <a:cubicBezTo>
                      <a:pt x="86" y="8054"/>
                      <a:pt x="99" y="8050"/>
                      <a:pt x="110" y="8039"/>
                    </a:cubicBezTo>
                    <a:cubicBezTo>
                      <a:pt x="2254" y="5983"/>
                      <a:pt x="3307" y="2882"/>
                      <a:pt x="2443" y="11"/>
                    </a:cubicBezTo>
                    <a:cubicBezTo>
                      <a:pt x="2441" y="4"/>
                      <a:pt x="2436" y="1"/>
                      <a:pt x="2431" y="1"/>
                    </a:cubicBezTo>
                    <a:close/>
                  </a:path>
                </a:pathLst>
              </a:custGeom>
              <a:solidFill>
                <a:srgbClr val="6512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3161;p40">
              <a:extLst>
                <a:ext uri="{FF2B5EF4-FFF2-40B4-BE49-F238E27FC236}">
                  <a16:creationId xmlns:a16="http://schemas.microsoft.com/office/drawing/2014/main" id="{CCA5FDD7-E617-49E4-A544-E54C5334AED7}"/>
                </a:ext>
              </a:extLst>
            </p:cNvPr>
            <p:cNvSpPr/>
            <p:nvPr/>
          </p:nvSpPr>
          <p:spPr>
            <a:xfrm flipH="1">
              <a:off x="1989917" y="1904371"/>
              <a:ext cx="159670" cy="87208"/>
            </a:xfrm>
            <a:custGeom>
              <a:avLst/>
              <a:gdLst/>
              <a:ahLst/>
              <a:cxnLst/>
              <a:rect l="l" t="t" r="r" b="b"/>
              <a:pathLst>
                <a:path w="3001" h="1639" extrusionOk="0">
                  <a:moveTo>
                    <a:pt x="3001" y="1"/>
                  </a:moveTo>
                  <a:lnTo>
                    <a:pt x="3001" y="1"/>
                  </a:lnTo>
                  <a:cubicBezTo>
                    <a:pt x="2885" y="50"/>
                    <a:pt x="2762" y="57"/>
                    <a:pt x="2639" y="61"/>
                  </a:cubicBezTo>
                  <a:cubicBezTo>
                    <a:pt x="2520" y="61"/>
                    <a:pt x="2394" y="50"/>
                    <a:pt x="2278" y="34"/>
                  </a:cubicBezTo>
                  <a:lnTo>
                    <a:pt x="2209" y="24"/>
                  </a:lnTo>
                  <a:lnTo>
                    <a:pt x="2189" y="103"/>
                  </a:lnTo>
                  <a:cubicBezTo>
                    <a:pt x="2113" y="365"/>
                    <a:pt x="2010" y="629"/>
                    <a:pt x="1875" y="861"/>
                  </a:cubicBezTo>
                  <a:cubicBezTo>
                    <a:pt x="1742" y="1094"/>
                    <a:pt x="1560" y="1295"/>
                    <a:pt x="1335" y="1361"/>
                  </a:cubicBezTo>
                  <a:cubicBezTo>
                    <a:pt x="1267" y="1382"/>
                    <a:pt x="1196" y="1392"/>
                    <a:pt x="1124" y="1392"/>
                  </a:cubicBezTo>
                  <a:cubicBezTo>
                    <a:pt x="951" y="1392"/>
                    <a:pt x="772" y="1336"/>
                    <a:pt x="613" y="1236"/>
                  </a:cubicBezTo>
                  <a:cubicBezTo>
                    <a:pt x="385" y="1094"/>
                    <a:pt x="183" y="891"/>
                    <a:pt x="1" y="669"/>
                  </a:cubicBezTo>
                  <a:lnTo>
                    <a:pt x="1" y="669"/>
                  </a:lnTo>
                  <a:cubicBezTo>
                    <a:pt x="103" y="941"/>
                    <a:pt x="272" y="1189"/>
                    <a:pt x="507" y="1384"/>
                  </a:cubicBezTo>
                  <a:cubicBezTo>
                    <a:pt x="684" y="1535"/>
                    <a:pt x="927" y="1639"/>
                    <a:pt x="1179" y="1639"/>
                  </a:cubicBezTo>
                  <a:cubicBezTo>
                    <a:pt x="1254" y="1639"/>
                    <a:pt x="1329" y="1630"/>
                    <a:pt x="1404" y="1610"/>
                  </a:cubicBezTo>
                  <a:cubicBezTo>
                    <a:pt x="1563" y="1563"/>
                    <a:pt x="1716" y="1477"/>
                    <a:pt x="1824" y="1361"/>
                  </a:cubicBezTo>
                  <a:cubicBezTo>
                    <a:pt x="1937" y="1248"/>
                    <a:pt x="2027" y="1120"/>
                    <a:pt x="2099" y="984"/>
                  </a:cubicBezTo>
                  <a:cubicBezTo>
                    <a:pt x="2225" y="733"/>
                    <a:pt x="2305" y="471"/>
                    <a:pt x="2345" y="200"/>
                  </a:cubicBezTo>
                  <a:lnTo>
                    <a:pt x="2345" y="200"/>
                  </a:lnTo>
                  <a:cubicBezTo>
                    <a:pt x="2449" y="195"/>
                    <a:pt x="2550" y="183"/>
                    <a:pt x="2652" y="160"/>
                  </a:cubicBezTo>
                  <a:cubicBezTo>
                    <a:pt x="2778" y="130"/>
                    <a:pt x="2904" y="87"/>
                    <a:pt x="3001" y="1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62;p40">
              <a:extLst>
                <a:ext uri="{FF2B5EF4-FFF2-40B4-BE49-F238E27FC236}">
                  <a16:creationId xmlns:a16="http://schemas.microsoft.com/office/drawing/2014/main" id="{16A25325-E78B-4A63-A5DB-F9BE941851CC}"/>
                </a:ext>
              </a:extLst>
            </p:cNvPr>
            <p:cNvSpPr/>
            <p:nvPr/>
          </p:nvSpPr>
          <p:spPr>
            <a:xfrm flipH="1">
              <a:off x="2317397" y="1988067"/>
              <a:ext cx="104549" cy="68106"/>
            </a:xfrm>
            <a:custGeom>
              <a:avLst/>
              <a:gdLst/>
              <a:ahLst/>
              <a:cxnLst/>
              <a:rect l="l" t="t" r="r" b="b"/>
              <a:pathLst>
                <a:path w="1965" h="1280" extrusionOk="0">
                  <a:moveTo>
                    <a:pt x="1891" y="0"/>
                  </a:moveTo>
                  <a:cubicBezTo>
                    <a:pt x="1858" y="209"/>
                    <a:pt x="1822" y="414"/>
                    <a:pt x="1755" y="603"/>
                  </a:cubicBezTo>
                  <a:cubicBezTo>
                    <a:pt x="1693" y="788"/>
                    <a:pt x="1587" y="951"/>
                    <a:pt x="1451" y="997"/>
                  </a:cubicBezTo>
                  <a:cubicBezTo>
                    <a:pt x="1417" y="1010"/>
                    <a:pt x="1381" y="1016"/>
                    <a:pt x="1345" y="1016"/>
                  </a:cubicBezTo>
                  <a:cubicBezTo>
                    <a:pt x="1232" y="1016"/>
                    <a:pt x="1109" y="959"/>
                    <a:pt x="991" y="875"/>
                  </a:cubicBezTo>
                  <a:cubicBezTo>
                    <a:pt x="835" y="768"/>
                    <a:pt x="693" y="619"/>
                    <a:pt x="560" y="470"/>
                  </a:cubicBezTo>
                  <a:lnTo>
                    <a:pt x="464" y="361"/>
                  </a:lnTo>
                  <a:lnTo>
                    <a:pt x="418" y="477"/>
                  </a:lnTo>
                  <a:cubicBezTo>
                    <a:pt x="408" y="510"/>
                    <a:pt x="382" y="550"/>
                    <a:pt x="355" y="583"/>
                  </a:cubicBezTo>
                  <a:cubicBezTo>
                    <a:pt x="328" y="616"/>
                    <a:pt x="296" y="649"/>
                    <a:pt x="259" y="676"/>
                  </a:cubicBezTo>
                  <a:cubicBezTo>
                    <a:pt x="189" y="728"/>
                    <a:pt x="100" y="765"/>
                    <a:pt x="1" y="785"/>
                  </a:cubicBezTo>
                  <a:cubicBezTo>
                    <a:pt x="39" y="792"/>
                    <a:pt x="77" y="796"/>
                    <a:pt x="116" y="796"/>
                  </a:cubicBezTo>
                  <a:cubicBezTo>
                    <a:pt x="180" y="796"/>
                    <a:pt x="244" y="785"/>
                    <a:pt x="305" y="759"/>
                  </a:cubicBezTo>
                  <a:cubicBezTo>
                    <a:pt x="359" y="739"/>
                    <a:pt x="405" y="712"/>
                    <a:pt x="448" y="679"/>
                  </a:cubicBezTo>
                  <a:cubicBezTo>
                    <a:pt x="457" y="671"/>
                    <a:pt x="466" y="663"/>
                    <a:pt x="475" y="655"/>
                  </a:cubicBezTo>
                  <a:lnTo>
                    <a:pt x="475" y="655"/>
                  </a:lnTo>
                  <a:cubicBezTo>
                    <a:pt x="572" y="814"/>
                    <a:pt x="689" y="955"/>
                    <a:pt x="839" y="1080"/>
                  </a:cubicBezTo>
                  <a:cubicBezTo>
                    <a:pt x="928" y="1149"/>
                    <a:pt x="1031" y="1215"/>
                    <a:pt x="1153" y="1252"/>
                  </a:cubicBezTo>
                  <a:cubicBezTo>
                    <a:pt x="1208" y="1270"/>
                    <a:pt x="1268" y="1280"/>
                    <a:pt x="1329" y="1280"/>
                  </a:cubicBezTo>
                  <a:cubicBezTo>
                    <a:pt x="1403" y="1280"/>
                    <a:pt x="1477" y="1266"/>
                    <a:pt x="1544" y="1235"/>
                  </a:cubicBezTo>
                  <a:cubicBezTo>
                    <a:pt x="1673" y="1185"/>
                    <a:pt x="1769" y="1080"/>
                    <a:pt x="1829" y="974"/>
                  </a:cubicBezTo>
                  <a:cubicBezTo>
                    <a:pt x="1888" y="867"/>
                    <a:pt x="1914" y="755"/>
                    <a:pt x="1934" y="646"/>
                  </a:cubicBezTo>
                  <a:cubicBezTo>
                    <a:pt x="1964" y="424"/>
                    <a:pt x="1951" y="205"/>
                    <a:pt x="1891" y="0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63;p40">
              <a:extLst>
                <a:ext uri="{FF2B5EF4-FFF2-40B4-BE49-F238E27FC236}">
                  <a16:creationId xmlns:a16="http://schemas.microsoft.com/office/drawing/2014/main" id="{F3AA8311-FE6C-453C-8320-C61324931A6B}"/>
                </a:ext>
              </a:extLst>
            </p:cNvPr>
            <p:cNvSpPr/>
            <p:nvPr/>
          </p:nvSpPr>
          <p:spPr>
            <a:xfrm flipH="1">
              <a:off x="2345330" y="1867285"/>
              <a:ext cx="115403" cy="72150"/>
            </a:xfrm>
            <a:custGeom>
              <a:avLst/>
              <a:gdLst/>
              <a:ahLst/>
              <a:cxnLst/>
              <a:rect l="l" t="t" r="r" b="b"/>
              <a:pathLst>
                <a:path w="2169" h="1356" extrusionOk="0">
                  <a:moveTo>
                    <a:pt x="1752" y="1"/>
                  </a:moveTo>
                  <a:cubicBezTo>
                    <a:pt x="1241" y="1"/>
                    <a:pt x="0" y="922"/>
                    <a:pt x="299" y="1314"/>
                  </a:cubicBezTo>
                  <a:cubicBezTo>
                    <a:pt x="321" y="1342"/>
                    <a:pt x="359" y="1355"/>
                    <a:pt x="408" y="1355"/>
                  </a:cubicBezTo>
                  <a:cubicBezTo>
                    <a:pt x="838" y="1355"/>
                    <a:pt x="2169" y="389"/>
                    <a:pt x="1925" y="69"/>
                  </a:cubicBezTo>
                  <a:cubicBezTo>
                    <a:pt x="1889" y="22"/>
                    <a:pt x="1829" y="1"/>
                    <a:pt x="1752" y="1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64;p40">
              <a:extLst>
                <a:ext uri="{FF2B5EF4-FFF2-40B4-BE49-F238E27FC236}">
                  <a16:creationId xmlns:a16="http://schemas.microsoft.com/office/drawing/2014/main" id="{00850CC8-DB6B-4228-802B-87BFB554361C}"/>
                </a:ext>
              </a:extLst>
            </p:cNvPr>
            <p:cNvSpPr/>
            <p:nvPr/>
          </p:nvSpPr>
          <p:spPr>
            <a:xfrm flipH="1">
              <a:off x="2026629" y="1798753"/>
              <a:ext cx="132748" cy="45546"/>
            </a:xfrm>
            <a:custGeom>
              <a:avLst/>
              <a:gdLst/>
              <a:ahLst/>
              <a:cxnLst/>
              <a:rect l="l" t="t" r="r" b="b"/>
              <a:pathLst>
                <a:path w="2495" h="856" extrusionOk="0">
                  <a:moveTo>
                    <a:pt x="929" y="1"/>
                  </a:moveTo>
                  <a:cubicBezTo>
                    <a:pt x="449" y="1"/>
                    <a:pt x="39" y="112"/>
                    <a:pt x="19" y="386"/>
                  </a:cubicBezTo>
                  <a:cubicBezTo>
                    <a:pt x="1" y="643"/>
                    <a:pt x="919" y="856"/>
                    <a:pt x="1637" y="856"/>
                  </a:cubicBezTo>
                  <a:cubicBezTo>
                    <a:pt x="2086" y="856"/>
                    <a:pt x="2457" y="773"/>
                    <a:pt x="2473" y="565"/>
                  </a:cubicBezTo>
                  <a:cubicBezTo>
                    <a:pt x="2494" y="244"/>
                    <a:pt x="1636" y="1"/>
                    <a:pt x="929" y="1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65;p40">
              <a:extLst>
                <a:ext uri="{FF2B5EF4-FFF2-40B4-BE49-F238E27FC236}">
                  <a16:creationId xmlns:a16="http://schemas.microsoft.com/office/drawing/2014/main" id="{966234B9-FFA7-4B07-8CE7-7F349292C1CE}"/>
                </a:ext>
              </a:extLst>
            </p:cNvPr>
            <p:cNvSpPr/>
            <p:nvPr/>
          </p:nvSpPr>
          <p:spPr>
            <a:xfrm flipH="1">
              <a:off x="1899414" y="2168283"/>
              <a:ext cx="98856" cy="147333"/>
            </a:xfrm>
            <a:custGeom>
              <a:avLst/>
              <a:gdLst/>
              <a:ahLst/>
              <a:cxnLst/>
              <a:rect l="l" t="t" r="r" b="b"/>
              <a:pathLst>
                <a:path w="1858" h="2769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801" y="37"/>
                    <a:pt x="1749" y="73"/>
                    <a:pt x="1696" y="110"/>
                  </a:cubicBezTo>
                  <a:cubicBezTo>
                    <a:pt x="1686" y="113"/>
                    <a:pt x="1676" y="119"/>
                    <a:pt x="1669" y="126"/>
                  </a:cubicBezTo>
                  <a:cubicBezTo>
                    <a:pt x="1662" y="130"/>
                    <a:pt x="1656" y="133"/>
                    <a:pt x="1650" y="136"/>
                  </a:cubicBezTo>
                  <a:cubicBezTo>
                    <a:pt x="1646" y="139"/>
                    <a:pt x="1639" y="142"/>
                    <a:pt x="1636" y="146"/>
                  </a:cubicBezTo>
                  <a:lnTo>
                    <a:pt x="1633" y="146"/>
                  </a:lnTo>
                  <a:cubicBezTo>
                    <a:pt x="1000" y="544"/>
                    <a:pt x="351" y="775"/>
                    <a:pt x="106" y="857"/>
                  </a:cubicBezTo>
                  <a:lnTo>
                    <a:pt x="97" y="861"/>
                  </a:lnTo>
                  <a:cubicBezTo>
                    <a:pt x="87" y="865"/>
                    <a:pt x="73" y="868"/>
                    <a:pt x="64" y="871"/>
                  </a:cubicBezTo>
                  <a:cubicBezTo>
                    <a:pt x="64" y="871"/>
                    <a:pt x="57" y="874"/>
                    <a:pt x="53" y="874"/>
                  </a:cubicBezTo>
                  <a:cubicBezTo>
                    <a:pt x="44" y="877"/>
                    <a:pt x="33" y="881"/>
                    <a:pt x="27" y="884"/>
                  </a:cubicBezTo>
                  <a:cubicBezTo>
                    <a:pt x="21" y="884"/>
                    <a:pt x="13" y="888"/>
                    <a:pt x="4" y="888"/>
                  </a:cubicBezTo>
                  <a:cubicBezTo>
                    <a:pt x="4" y="891"/>
                    <a:pt x="4" y="891"/>
                    <a:pt x="1" y="891"/>
                  </a:cubicBezTo>
                  <a:cubicBezTo>
                    <a:pt x="1" y="891"/>
                    <a:pt x="176" y="1775"/>
                    <a:pt x="176" y="2642"/>
                  </a:cubicBezTo>
                  <a:cubicBezTo>
                    <a:pt x="172" y="2659"/>
                    <a:pt x="176" y="2679"/>
                    <a:pt x="172" y="2699"/>
                  </a:cubicBezTo>
                  <a:cubicBezTo>
                    <a:pt x="176" y="2702"/>
                    <a:pt x="176" y="2705"/>
                    <a:pt x="172" y="2709"/>
                  </a:cubicBezTo>
                  <a:lnTo>
                    <a:pt x="172" y="2752"/>
                  </a:lnTo>
                  <a:lnTo>
                    <a:pt x="172" y="2769"/>
                  </a:lnTo>
                  <a:cubicBezTo>
                    <a:pt x="249" y="2745"/>
                    <a:pt x="322" y="2718"/>
                    <a:pt x="391" y="2689"/>
                  </a:cubicBezTo>
                  <a:cubicBezTo>
                    <a:pt x="467" y="2656"/>
                    <a:pt x="537" y="2619"/>
                    <a:pt x="606" y="2583"/>
                  </a:cubicBezTo>
                  <a:lnTo>
                    <a:pt x="606" y="2579"/>
                  </a:lnTo>
                  <a:cubicBezTo>
                    <a:pt x="609" y="2579"/>
                    <a:pt x="613" y="2576"/>
                    <a:pt x="617" y="2573"/>
                  </a:cubicBezTo>
                  <a:cubicBezTo>
                    <a:pt x="636" y="2563"/>
                    <a:pt x="656" y="2550"/>
                    <a:pt x="676" y="2536"/>
                  </a:cubicBezTo>
                  <a:cubicBezTo>
                    <a:pt x="686" y="2530"/>
                    <a:pt x="696" y="2526"/>
                    <a:pt x="702" y="2520"/>
                  </a:cubicBezTo>
                  <a:cubicBezTo>
                    <a:pt x="706" y="2520"/>
                    <a:pt x="706" y="2517"/>
                    <a:pt x="706" y="2517"/>
                  </a:cubicBezTo>
                  <a:cubicBezTo>
                    <a:pt x="722" y="2506"/>
                    <a:pt x="739" y="2497"/>
                    <a:pt x="752" y="2483"/>
                  </a:cubicBezTo>
                  <a:cubicBezTo>
                    <a:pt x="868" y="2401"/>
                    <a:pt x="967" y="2312"/>
                    <a:pt x="1060" y="2208"/>
                  </a:cubicBezTo>
                  <a:lnTo>
                    <a:pt x="1083" y="2182"/>
                  </a:lnTo>
                  <a:lnTo>
                    <a:pt x="1086" y="2182"/>
                  </a:lnTo>
                  <a:cubicBezTo>
                    <a:pt x="1196" y="2057"/>
                    <a:pt x="1292" y="1917"/>
                    <a:pt x="1371" y="1778"/>
                  </a:cubicBezTo>
                  <a:lnTo>
                    <a:pt x="1378" y="1768"/>
                  </a:lnTo>
                  <a:lnTo>
                    <a:pt x="1375" y="1768"/>
                  </a:lnTo>
                  <a:cubicBezTo>
                    <a:pt x="1388" y="1748"/>
                    <a:pt x="1401" y="1728"/>
                    <a:pt x="1411" y="1705"/>
                  </a:cubicBezTo>
                  <a:cubicBezTo>
                    <a:pt x="1414" y="1702"/>
                    <a:pt x="1418" y="1696"/>
                    <a:pt x="1421" y="1689"/>
                  </a:cubicBezTo>
                  <a:cubicBezTo>
                    <a:pt x="1434" y="1662"/>
                    <a:pt x="1451" y="1632"/>
                    <a:pt x="1464" y="1603"/>
                  </a:cubicBezTo>
                  <a:cubicBezTo>
                    <a:pt x="1471" y="1589"/>
                    <a:pt x="1477" y="1577"/>
                    <a:pt x="1484" y="1560"/>
                  </a:cubicBezTo>
                  <a:lnTo>
                    <a:pt x="1514" y="1500"/>
                  </a:lnTo>
                  <a:cubicBezTo>
                    <a:pt x="1841" y="762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66;p40">
              <a:extLst>
                <a:ext uri="{FF2B5EF4-FFF2-40B4-BE49-F238E27FC236}">
                  <a16:creationId xmlns:a16="http://schemas.microsoft.com/office/drawing/2014/main" id="{0364FDF9-9197-4E58-B02A-AF076851FFED}"/>
                </a:ext>
              </a:extLst>
            </p:cNvPr>
            <p:cNvSpPr/>
            <p:nvPr/>
          </p:nvSpPr>
          <p:spPr>
            <a:xfrm flipH="1">
              <a:off x="1917557" y="2235751"/>
              <a:ext cx="4416" cy="10269"/>
            </a:xfrm>
            <a:custGeom>
              <a:avLst/>
              <a:gdLst/>
              <a:ahLst/>
              <a:cxnLst/>
              <a:rect l="l" t="t" r="r" b="b"/>
              <a:pathLst>
                <a:path w="83" h="193" extrusionOk="0">
                  <a:moveTo>
                    <a:pt x="69" y="0"/>
                  </a:moveTo>
                  <a:lnTo>
                    <a:pt x="69" y="0"/>
                  </a:lnTo>
                  <a:cubicBezTo>
                    <a:pt x="54" y="33"/>
                    <a:pt x="75" y="34"/>
                    <a:pt x="61" y="69"/>
                  </a:cubicBezTo>
                  <a:lnTo>
                    <a:pt x="61" y="69"/>
                  </a:lnTo>
                  <a:cubicBezTo>
                    <a:pt x="65" y="59"/>
                    <a:pt x="60" y="53"/>
                    <a:pt x="60" y="50"/>
                  </a:cubicBezTo>
                  <a:cubicBezTo>
                    <a:pt x="40" y="100"/>
                    <a:pt x="20" y="146"/>
                    <a:pt x="0" y="193"/>
                  </a:cubicBezTo>
                  <a:cubicBezTo>
                    <a:pt x="5" y="193"/>
                    <a:pt x="21" y="171"/>
                    <a:pt x="26" y="171"/>
                  </a:cubicBezTo>
                  <a:cubicBezTo>
                    <a:pt x="28" y="171"/>
                    <a:pt x="28" y="174"/>
                    <a:pt x="26" y="182"/>
                  </a:cubicBezTo>
                  <a:cubicBezTo>
                    <a:pt x="39" y="174"/>
                    <a:pt x="48" y="141"/>
                    <a:pt x="45" y="129"/>
                  </a:cubicBezTo>
                  <a:lnTo>
                    <a:pt x="45" y="129"/>
                  </a:lnTo>
                  <a:lnTo>
                    <a:pt x="50" y="139"/>
                  </a:lnTo>
                  <a:cubicBezTo>
                    <a:pt x="50" y="114"/>
                    <a:pt x="63" y="101"/>
                    <a:pt x="73" y="101"/>
                  </a:cubicBezTo>
                  <a:cubicBezTo>
                    <a:pt x="79" y="101"/>
                    <a:pt x="83" y="105"/>
                    <a:pt x="83" y="113"/>
                  </a:cubicBezTo>
                  <a:lnTo>
                    <a:pt x="83" y="1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67;p40">
              <a:extLst>
                <a:ext uri="{FF2B5EF4-FFF2-40B4-BE49-F238E27FC236}">
                  <a16:creationId xmlns:a16="http://schemas.microsoft.com/office/drawing/2014/main" id="{380C131A-F4C2-4757-96DF-1743D983627C}"/>
                </a:ext>
              </a:extLst>
            </p:cNvPr>
            <p:cNvSpPr/>
            <p:nvPr/>
          </p:nvSpPr>
          <p:spPr>
            <a:xfrm flipH="1">
              <a:off x="1985182" y="2211754"/>
              <a:ext cx="1277" cy="426"/>
            </a:xfrm>
            <a:custGeom>
              <a:avLst/>
              <a:gdLst/>
              <a:ahLst/>
              <a:cxnLst/>
              <a:rect l="l" t="t" r="r" b="b"/>
              <a:pathLst>
                <a:path w="24" h="8" extrusionOk="0">
                  <a:moveTo>
                    <a:pt x="20" y="1"/>
                  </a:moveTo>
                  <a:cubicBezTo>
                    <a:pt x="15" y="1"/>
                    <a:pt x="11" y="4"/>
                    <a:pt x="3" y="7"/>
                  </a:cubicBezTo>
                  <a:lnTo>
                    <a:pt x="3" y="7"/>
                  </a:lnTo>
                  <a:cubicBezTo>
                    <a:pt x="21" y="1"/>
                    <a:pt x="23" y="1"/>
                    <a:pt x="20" y="1"/>
                  </a:cubicBezTo>
                  <a:close/>
                  <a:moveTo>
                    <a:pt x="3" y="7"/>
                  </a:moveTo>
                  <a:lnTo>
                    <a:pt x="3" y="7"/>
                  </a:lnTo>
                  <a:cubicBezTo>
                    <a:pt x="2" y="7"/>
                    <a:pt x="1" y="8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68;p40">
              <a:extLst>
                <a:ext uri="{FF2B5EF4-FFF2-40B4-BE49-F238E27FC236}">
                  <a16:creationId xmlns:a16="http://schemas.microsoft.com/office/drawing/2014/main" id="{9501B172-B704-4361-8924-D73B77CF2B51}"/>
                </a:ext>
              </a:extLst>
            </p:cNvPr>
            <p:cNvSpPr/>
            <p:nvPr/>
          </p:nvSpPr>
          <p:spPr>
            <a:xfrm flipH="1">
              <a:off x="1918409" y="2232558"/>
              <a:ext cx="426" cy="1862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1" y="1"/>
                  </a:moveTo>
                  <a:cubicBezTo>
                    <a:pt x="1" y="14"/>
                    <a:pt x="4" y="24"/>
                    <a:pt x="7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69;p40">
              <a:extLst>
                <a:ext uri="{FF2B5EF4-FFF2-40B4-BE49-F238E27FC236}">
                  <a16:creationId xmlns:a16="http://schemas.microsoft.com/office/drawing/2014/main" id="{6807F2E2-386D-4615-938B-D9CE0F76D076}"/>
                </a:ext>
              </a:extLst>
            </p:cNvPr>
            <p:cNvSpPr/>
            <p:nvPr/>
          </p:nvSpPr>
          <p:spPr>
            <a:xfrm flipH="1">
              <a:off x="1909789" y="2249478"/>
              <a:ext cx="213" cy="95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0" y="17"/>
                  </a:lnTo>
                  <a:lnTo>
                    <a:pt x="3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70;p40">
              <a:extLst>
                <a:ext uri="{FF2B5EF4-FFF2-40B4-BE49-F238E27FC236}">
                  <a16:creationId xmlns:a16="http://schemas.microsoft.com/office/drawing/2014/main" id="{7D5F5615-1CA7-484D-8476-F63A9D7C1F49}"/>
                </a:ext>
              </a:extLst>
            </p:cNvPr>
            <p:cNvSpPr/>
            <p:nvPr/>
          </p:nvSpPr>
          <p:spPr>
            <a:xfrm flipH="1">
              <a:off x="1911173" y="2197494"/>
              <a:ext cx="266" cy="58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0"/>
                  </a:moveTo>
                  <a:cubicBezTo>
                    <a:pt x="1" y="7"/>
                    <a:pt x="1" y="4"/>
                    <a:pt x="4" y="1"/>
                  </a:cubicBezTo>
                  <a:cubicBezTo>
                    <a:pt x="1" y="4"/>
                    <a:pt x="1" y="7"/>
                    <a:pt x="1" y="1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71;p40">
              <a:extLst>
                <a:ext uri="{FF2B5EF4-FFF2-40B4-BE49-F238E27FC236}">
                  <a16:creationId xmlns:a16="http://schemas.microsoft.com/office/drawing/2014/main" id="{C401F9E9-5269-4B2A-B05C-366E16BE8A4D}"/>
                </a:ext>
              </a:extLst>
            </p:cNvPr>
            <p:cNvSpPr/>
            <p:nvPr/>
          </p:nvSpPr>
          <p:spPr>
            <a:xfrm flipH="1">
              <a:off x="1913514" y="2264430"/>
              <a:ext cx="3192" cy="9950"/>
            </a:xfrm>
            <a:custGeom>
              <a:avLst/>
              <a:gdLst/>
              <a:ahLst/>
              <a:cxnLst/>
              <a:rect l="l" t="t" r="r" b="b"/>
              <a:pathLst>
                <a:path w="60" h="187" extrusionOk="0">
                  <a:moveTo>
                    <a:pt x="40" y="1"/>
                  </a:moveTo>
                  <a:cubicBezTo>
                    <a:pt x="10" y="31"/>
                    <a:pt x="14" y="54"/>
                    <a:pt x="10" y="77"/>
                  </a:cubicBezTo>
                  <a:cubicBezTo>
                    <a:pt x="7" y="83"/>
                    <a:pt x="7" y="91"/>
                    <a:pt x="4" y="97"/>
                  </a:cubicBezTo>
                  <a:lnTo>
                    <a:pt x="1" y="167"/>
                  </a:lnTo>
                  <a:lnTo>
                    <a:pt x="4" y="187"/>
                  </a:lnTo>
                  <a:lnTo>
                    <a:pt x="30" y="114"/>
                  </a:lnTo>
                  <a:cubicBezTo>
                    <a:pt x="31" y="116"/>
                    <a:pt x="32" y="117"/>
                    <a:pt x="33" y="117"/>
                  </a:cubicBezTo>
                  <a:cubicBezTo>
                    <a:pt x="37" y="117"/>
                    <a:pt x="43" y="106"/>
                    <a:pt x="45" y="106"/>
                  </a:cubicBezTo>
                  <a:cubicBezTo>
                    <a:pt x="46" y="106"/>
                    <a:pt x="47" y="107"/>
                    <a:pt x="47" y="110"/>
                  </a:cubicBezTo>
                  <a:cubicBezTo>
                    <a:pt x="50" y="107"/>
                    <a:pt x="59" y="83"/>
                    <a:pt x="55" y="83"/>
                  </a:cubicBezTo>
                  <a:lnTo>
                    <a:pt x="55" y="83"/>
                  </a:lnTo>
                  <a:cubicBezTo>
                    <a:pt x="54" y="83"/>
                    <a:pt x="54" y="83"/>
                    <a:pt x="54" y="83"/>
                  </a:cubicBezTo>
                  <a:lnTo>
                    <a:pt x="47" y="97"/>
                  </a:lnTo>
                  <a:cubicBezTo>
                    <a:pt x="43" y="51"/>
                    <a:pt x="27" y="68"/>
                    <a:pt x="40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72;p40">
              <a:extLst>
                <a:ext uri="{FF2B5EF4-FFF2-40B4-BE49-F238E27FC236}">
                  <a16:creationId xmlns:a16="http://schemas.microsoft.com/office/drawing/2014/main" id="{7AAA7A1A-1870-4ED8-91F8-BF38A05B82D8}"/>
                </a:ext>
              </a:extLst>
            </p:cNvPr>
            <p:cNvSpPr/>
            <p:nvPr/>
          </p:nvSpPr>
          <p:spPr>
            <a:xfrm flipH="1">
              <a:off x="1939744" y="2189406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73;p40">
              <a:extLst>
                <a:ext uri="{FF2B5EF4-FFF2-40B4-BE49-F238E27FC236}">
                  <a16:creationId xmlns:a16="http://schemas.microsoft.com/office/drawing/2014/main" id="{EF66292F-4332-4B28-AAE9-0B9846F4FAC8}"/>
                </a:ext>
              </a:extLst>
            </p:cNvPr>
            <p:cNvSpPr/>
            <p:nvPr/>
          </p:nvSpPr>
          <p:spPr>
            <a:xfrm flipH="1">
              <a:off x="1939265" y="2188928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7" y="1"/>
                  </a:moveTo>
                  <a:cubicBezTo>
                    <a:pt x="6" y="1"/>
                    <a:pt x="4" y="2"/>
                    <a:pt x="1" y="3"/>
                  </a:cubicBezTo>
                  <a:lnTo>
                    <a:pt x="1" y="9"/>
                  </a:lnTo>
                  <a:cubicBezTo>
                    <a:pt x="3" y="7"/>
                    <a:pt x="10" y="1"/>
                    <a:pt x="7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74;p40">
              <a:extLst>
                <a:ext uri="{FF2B5EF4-FFF2-40B4-BE49-F238E27FC236}">
                  <a16:creationId xmlns:a16="http://schemas.microsoft.com/office/drawing/2014/main" id="{175E0BB9-1E4A-4219-8EFC-1BDE83014096}"/>
                </a:ext>
              </a:extLst>
            </p:cNvPr>
            <p:cNvSpPr/>
            <p:nvPr/>
          </p:nvSpPr>
          <p:spPr>
            <a:xfrm flipH="1">
              <a:off x="1917877" y="2234367"/>
              <a:ext cx="585" cy="1437"/>
            </a:xfrm>
            <a:custGeom>
              <a:avLst/>
              <a:gdLst/>
              <a:ahLst/>
              <a:cxnLst/>
              <a:rect l="l" t="t" r="r" b="b"/>
              <a:pathLst>
                <a:path w="11" h="27" extrusionOk="0">
                  <a:moveTo>
                    <a:pt x="0" y="0"/>
                  </a:moveTo>
                  <a:lnTo>
                    <a:pt x="3" y="26"/>
                  </a:lnTo>
                  <a:cubicBezTo>
                    <a:pt x="3" y="23"/>
                    <a:pt x="7" y="20"/>
                    <a:pt x="11" y="17"/>
                  </a:cubicBezTo>
                  <a:cubicBezTo>
                    <a:pt x="7" y="13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75;p40">
              <a:extLst>
                <a:ext uri="{FF2B5EF4-FFF2-40B4-BE49-F238E27FC236}">
                  <a16:creationId xmlns:a16="http://schemas.microsoft.com/office/drawing/2014/main" id="{C16E5560-D105-4F63-8E81-27743F7BEA34}"/>
                </a:ext>
              </a:extLst>
            </p:cNvPr>
            <p:cNvSpPr/>
            <p:nvPr/>
          </p:nvSpPr>
          <p:spPr>
            <a:xfrm flipH="1">
              <a:off x="1916493" y="2238730"/>
              <a:ext cx="1117" cy="4310"/>
            </a:xfrm>
            <a:custGeom>
              <a:avLst/>
              <a:gdLst/>
              <a:ahLst/>
              <a:cxnLst/>
              <a:rect l="l" t="t" r="r" b="b"/>
              <a:pathLst>
                <a:path w="21" h="81" extrusionOk="0">
                  <a:moveTo>
                    <a:pt x="21" y="1"/>
                  </a:moveTo>
                  <a:lnTo>
                    <a:pt x="1" y="54"/>
                  </a:lnTo>
                  <a:lnTo>
                    <a:pt x="4" y="80"/>
                  </a:lnTo>
                  <a:cubicBezTo>
                    <a:pt x="7" y="57"/>
                    <a:pt x="14" y="30"/>
                    <a:pt x="21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76;p40">
              <a:extLst>
                <a:ext uri="{FF2B5EF4-FFF2-40B4-BE49-F238E27FC236}">
                  <a16:creationId xmlns:a16="http://schemas.microsoft.com/office/drawing/2014/main" id="{FE27B489-D31F-47FB-A24E-84AE1516E75C}"/>
                </a:ext>
              </a:extLst>
            </p:cNvPr>
            <p:cNvSpPr/>
            <p:nvPr/>
          </p:nvSpPr>
          <p:spPr>
            <a:xfrm flipH="1">
              <a:off x="1910853" y="2188502"/>
              <a:ext cx="10641" cy="44109"/>
            </a:xfrm>
            <a:custGeom>
              <a:avLst/>
              <a:gdLst/>
              <a:ahLst/>
              <a:cxnLst/>
              <a:rect l="l" t="t" r="r" b="b"/>
              <a:pathLst>
                <a:path w="200" h="829" extrusionOk="0">
                  <a:moveTo>
                    <a:pt x="173" y="1"/>
                  </a:moveTo>
                  <a:cubicBezTo>
                    <a:pt x="150" y="5"/>
                    <a:pt x="160" y="8"/>
                    <a:pt x="144" y="8"/>
                  </a:cubicBezTo>
                  <a:lnTo>
                    <a:pt x="152" y="8"/>
                  </a:lnTo>
                  <a:cubicBezTo>
                    <a:pt x="149" y="10"/>
                    <a:pt x="146" y="22"/>
                    <a:pt x="144" y="31"/>
                  </a:cubicBezTo>
                  <a:cubicBezTo>
                    <a:pt x="147" y="22"/>
                    <a:pt x="150" y="19"/>
                    <a:pt x="153" y="19"/>
                  </a:cubicBezTo>
                  <a:cubicBezTo>
                    <a:pt x="160" y="19"/>
                    <a:pt x="163" y="45"/>
                    <a:pt x="160" y="57"/>
                  </a:cubicBezTo>
                  <a:cubicBezTo>
                    <a:pt x="160" y="70"/>
                    <a:pt x="154" y="94"/>
                    <a:pt x="151" y="94"/>
                  </a:cubicBezTo>
                  <a:cubicBezTo>
                    <a:pt x="151" y="94"/>
                    <a:pt x="150" y="94"/>
                    <a:pt x="150" y="94"/>
                  </a:cubicBezTo>
                  <a:lnTo>
                    <a:pt x="150" y="74"/>
                  </a:lnTo>
                  <a:cubicBezTo>
                    <a:pt x="137" y="97"/>
                    <a:pt x="150" y="133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0" y="157"/>
                    <a:pt x="130" y="147"/>
                    <a:pt x="127" y="147"/>
                  </a:cubicBezTo>
                  <a:lnTo>
                    <a:pt x="127" y="147"/>
                  </a:lnTo>
                  <a:cubicBezTo>
                    <a:pt x="133" y="179"/>
                    <a:pt x="127" y="210"/>
                    <a:pt x="127" y="256"/>
                  </a:cubicBezTo>
                  <a:lnTo>
                    <a:pt x="110" y="226"/>
                  </a:lnTo>
                  <a:lnTo>
                    <a:pt x="110" y="226"/>
                  </a:lnTo>
                  <a:cubicBezTo>
                    <a:pt x="127" y="266"/>
                    <a:pt x="100" y="346"/>
                    <a:pt x="71" y="398"/>
                  </a:cubicBezTo>
                  <a:cubicBezTo>
                    <a:pt x="75" y="396"/>
                    <a:pt x="80" y="388"/>
                    <a:pt x="83" y="388"/>
                  </a:cubicBezTo>
                  <a:cubicBezTo>
                    <a:pt x="84" y="388"/>
                    <a:pt x="84" y="389"/>
                    <a:pt x="84" y="392"/>
                  </a:cubicBezTo>
                  <a:cubicBezTo>
                    <a:pt x="81" y="417"/>
                    <a:pt x="67" y="434"/>
                    <a:pt x="58" y="434"/>
                  </a:cubicBezTo>
                  <a:cubicBezTo>
                    <a:pt x="55" y="434"/>
                    <a:pt x="52" y="432"/>
                    <a:pt x="51" y="428"/>
                  </a:cubicBezTo>
                  <a:lnTo>
                    <a:pt x="51" y="428"/>
                  </a:lnTo>
                  <a:cubicBezTo>
                    <a:pt x="60" y="465"/>
                    <a:pt x="1" y="544"/>
                    <a:pt x="11" y="593"/>
                  </a:cubicBezTo>
                  <a:cubicBezTo>
                    <a:pt x="25" y="670"/>
                    <a:pt x="41" y="749"/>
                    <a:pt x="51" y="829"/>
                  </a:cubicBezTo>
                  <a:cubicBezTo>
                    <a:pt x="51" y="819"/>
                    <a:pt x="51" y="809"/>
                    <a:pt x="54" y="802"/>
                  </a:cubicBezTo>
                  <a:cubicBezTo>
                    <a:pt x="66" y="796"/>
                    <a:pt x="73" y="791"/>
                    <a:pt x="77" y="791"/>
                  </a:cubicBezTo>
                  <a:cubicBezTo>
                    <a:pt x="82" y="791"/>
                    <a:pt x="84" y="798"/>
                    <a:pt x="87" y="819"/>
                  </a:cubicBezTo>
                  <a:cubicBezTo>
                    <a:pt x="87" y="783"/>
                    <a:pt x="71" y="789"/>
                    <a:pt x="84" y="743"/>
                  </a:cubicBezTo>
                  <a:lnTo>
                    <a:pt x="84" y="743"/>
                  </a:lnTo>
                  <a:cubicBezTo>
                    <a:pt x="86" y="753"/>
                    <a:pt x="92" y="761"/>
                    <a:pt x="100" y="761"/>
                  </a:cubicBezTo>
                  <a:cubicBezTo>
                    <a:pt x="109" y="761"/>
                    <a:pt x="119" y="753"/>
                    <a:pt x="127" y="729"/>
                  </a:cubicBezTo>
                  <a:cubicBezTo>
                    <a:pt x="147" y="610"/>
                    <a:pt x="114" y="517"/>
                    <a:pt x="114" y="405"/>
                  </a:cubicBezTo>
                  <a:cubicBezTo>
                    <a:pt x="130" y="405"/>
                    <a:pt x="147" y="319"/>
                    <a:pt x="160" y="279"/>
                  </a:cubicBezTo>
                  <a:cubicBezTo>
                    <a:pt x="173" y="299"/>
                    <a:pt x="170" y="329"/>
                    <a:pt x="164" y="362"/>
                  </a:cubicBezTo>
                  <a:cubicBezTo>
                    <a:pt x="170" y="342"/>
                    <a:pt x="180" y="309"/>
                    <a:pt x="187" y="283"/>
                  </a:cubicBezTo>
                  <a:lnTo>
                    <a:pt x="160" y="266"/>
                  </a:lnTo>
                  <a:cubicBezTo>
                    <a:pt x="167" y="232"/>
                    <a:pt x="171" y="221"/>
                    <a:pt x="174" y="221"/>
                  </a:cubicBezTo>
                  <a:cubicBezTo>
                    <a:pt x="180" y="221"/>
                    <a:pt x="181" y="258"/>
                    <a:pt x="187" y="258"/>
                  </a:cubicBezTo>
                  <a:cubicBezTo>
                    <a:pt x="188" y="258"/>
                    <a:pt x="190" y="255"/>
                    <a:pt x="193" y="246"/>
                  </a:cubicBezTo>
                  <a:cubicBezTo>
                    <a:pt x="199" y="216"/>
                    <a:pt x="190" y="203"/>
                    <a:pt x="190" y="179"/>
                  </a:cubicBezTo>
                  <a:cubicBezTo>
                    <a:pt x="186" y="212"/>
                    <a:pt x="181" y="219"/>
                    <a:pt x="175" y="219"/>
                  </a:cubicBezTo>
                  <a:cubicBezTo>
                    <a:pt x="170" y="219"/>
                    <a:pt x="164" y="213"/>
                    <a:pt x="159" y="213"/>
                  </a:cubicBezTo>
                  <a:cubicBezTo>
                    <a:pt x="152" y="213"/>
                    <a:pt x="146" y="221"/>
                    <a:pt x="140" y="253"/>
                  </a:cubicBezTo>
                  <a:cubicBezTo>
                    <a:pt x="124" y="236"/>
                    <a:pt x="133" y="183"/>
                    <a:pt x="147" y="153"/>
                  </a:cubicBezTo>
                  <a:cubicBezTo>
                    <a:pt x="152" y="148"/>
                    <a:pt x="155" y="146"/>
                    <a:pt x="157" y="146"/>
                  </a:cubicBezTo>
                  <a:cubicBezTo>
                    <a:pt x="167" y="146"/>
                    <a:pt x="157" y="189"/>
                    <a:pt x="173" y="199"/>
                  </a:cubicBezTo>
                  <a:cubicBezTo>
                    <a:pt x="176" y="160"/>
                    <a:pt x="170" y="167"/>
                    <a:pt x="164" y="150"/>
                  </a:cubicBezTo>
                  <a:cubicBezTo>
                    <a:pt x="173" y="120"/>
                    <a:pt x="173" y="91"/>
                    <a:pt x="176" y="64"/>
                  </a:cubicBezTo>
                  <a:cubicBezTo>
                    <a:pt x="176" y="37"/>
                    <a:pt x="182" y="10"/>
                    <a:pt x="193" y="10"/>
                  </a:cubicBezTo>
                  <a:cubicBezTo>
                    <a:pt x="194" y="10"/>
                    <a:pt x="195" y="10"/>
                    <a:pt x="196" y="11"/>
                  </a:cubicBezTo>
                  <a:cubicBezTo>
                    <a:pt x="193" y="1"/>
                    <a:pt x="184" y="1"/>
                    <a:pt x="173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77;p40">
              <a:extLst>
                <a:ext uri="{FF2B5EF4-FFF2-40B4-BE49-F238E27FC236}">
                  <a16:creationId xmlns:a16="http://schemas.microsoft.com/office/drawing/2014/main" id="{7BCC072A-C916-4616-B1DC-C41B813F0A8D}"/>
                </a:ext>
              </a:extLst>
            </p:cNvPr>
            <p:cNvSpPr/>
            <p:nvPr/>
          </p:nvSpPr>
          <p:spPr>
            <a:xfrm flipH="1">
              <a:off x="1913833" y="2217075"/>
              <a:ext cx="426" cy="58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4" y="0"/>
                    <a:pt x="4" y="4"/>
                    <a:pt x="1" y="10"/>
                  </a:cubicBezTo>
                  <a:cubicBezTo>
                    <a:pt x="4" y="7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78;p40">
              <a:extLst>
                <a:ext uri="{FF2B5EF4-FFF2-40B4-BE49-F238E27FC236}">
                  <a16:creationId xmlns:a16="http://schemas.microsoft.com/office/drawing/2014/main" id="{366487F9-BE81-40DC-A5F6-6173337E6732}"/>
                </a:ext>
              </a:extLst>
            </p:cNvPr>
            <p:cNvSpPr/>
            <p:nvPr/>
          </p:nvSpPr>
          <p:spPr>
            <a:xfrm flipH="1">
              <a:off x="1912769" y="2207763"/>
              <a:ext cx="53" cy="532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79;p40">
              <a:extLst>
                <a:ext uri="{FF2B5EF4-FFF2-40B4-BE49-F238E27FC236}">
                  <a16:creationId xmlns:a16="http://schemas.microsoft.com/office/drawing/2014/main" id="{BBE6732A-7162-4938-B4D5-917B18367CE6}"/>
                </a:ext>
              </a:extLst>
            </p:cNvPr>
            <p:cNvSpPr/>
            <p:nvPr/>
          </p:nvSpPr>
          <p:spPr>
            <a:xfrm flipH="1">
              <a:off x="1915429" y="2234367"/>
              <a:ext cx="213" cy="1277"/>
            </a:xfrm>
            <a:custGeom>
              <a:avLst/>
              <a:gdLst/>
              <a:ahLst/>
              <a:cxnLst/>
              <a:rect l="l" t="t" r="r" b="b"/>
              <a:pathLst>
                <a:path w="4" h="24" extrusionOk="0">
                  <a:moveTo>
                    <a:pt x="0" y="0"/>
                  </a:moveTo>
                  <a:cubicBezTo>
                    <a:pt x="0" y="10"/>
                    <a:pt x="0" y="13"/>
                    <a:pt x="4" y="23"/>
                  </a:cubicBezTo>
                  <a:lnTo>
                    <a:pt x="4" y="6"/>
                  </a:lnTo>
                  <a:cubicBezTo>
                    <a:pt x="4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80;p40">
              <a:extLst>
                <a:ext uri="{FF2B5EF4-FFF2-40B4-BE49-F238E27FC236}">
                  <a16:creationId xmlns:a16="http://schemas.microsoft.com/office/drawing/2014/main" id="{D99F44E2-882C-40AE-94B8-6707FDF2D1E1}"/>
                </a:ext>
              </a:extLst>
            </p:cNvPr>
            <p:cNvSpPr/>
            <p:nvPr/>
          </p:nvSpPr>
          <p:spPr>
            <a:xfrm flipH="1">
              <a:off x="1917557" y="2234846"/>
              <a:ext cx="372" cy="426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4" y="1"/>
                  </a:moveTo>
                  <a:cubicBezTo>
                    <a:pt x="1" y="4"/>
                    <a:pt x="1" y="4"/>
                    <a:pt x="1" y="8"/>
                  </a:cubicBezTo>
                  <a:cubicBezTo>
                    <a:pt x="4" y="8"/>
                    <a:pt x="7" y="8"/>
                    <a:pt x="7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81;p40">
              <a:extLst>
                <a:ext uri="{FF2B5EF4-FFF2-40B4-BE49-F238E27FC236}">
                  <a16:creationId xmlns:a16="http://schemas.microsoft.com/office/drawing/2014/main" id="{0D994F91-81FD-458E-8C45-C17583154E4A}"/>
                </a:ext>
              </a:extLst>
            </p:cNvPr>
            <p:cNvSpPr/>
            <p:nvPr/>
          </p:nvSpPr>
          <p:spPr>
            <a:xfrm flipH="1">
              <a:off x="1902553" y="2180946"/>
              <a:ext cx="213" cy="58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cubicBezTo>
                    <a:pt x="0" y="5"/>
                    <a:pt x="2" y="7"/>
                    <a:pt x="2" y="8"/>
                  </a:cubicBezTo>
                  <a:lnTo>
                    <a:pt x="2" y="8"/>
                  </a:lnTo>
                  <a:lnTo>
                    <a:pt x="0" y="0"/>
                  </a:lnTo>
                  <a:close/>
                  <a:moveTo>
                    <a:pt x="2" y="8"/>
                  </a:moveTo>
                  <a:lnTo>
                    <a:pt x="3" y="11"/>
                  </a:lnTo>
                  <a:cubicBezTo>
                    <a:pt x="3" y="10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82;p40">
              <a:extLst>
                <a:ext uri="{FF2B5EF4-FFF2-40B4-BE49-F238E27FC236}">
                  <a16:creationId xmlns:a16="http://schemas.microsoft.com/office/drawing/2014/main" id="{5A1C2CB1-1202-4E5A-A975-5D6C7265C12E}"/>
                </a:ext>
              </a:extLst>
            </p:cNvPr>
            <p:cNvSpPr/>
            <p:nvPr/>
          </p:nvSpPr>
          <p:spPr>
            <a:xfrm flipH="1">
              <a:off x="1906437" y="2192067"/>
              <a:ext cx="7449" cy="25646"/>
            </a:xfrm>
            <a:custGeom>
              <a:avLst/>
              <a:gdLst/>
              <a:ahLst/>
              <a:cxnLst/>
              <a:rect l="l" t="t" r="r" b="b"/>
              <a:pathLst>
                <a:path w="140" h="482" extrusionOk="0">
                  <a:moveTo>
                    <a:pt x="100" y="0"/>
                  </a:moveTo>
                  <a:cubicBezTo>
                    <a:pt x="100" y="20"/>
                    <a:pt x="93" y="50"/>
                    <a:pt x="96" y="80"/>
                  </a:cubicBezTo>
                  <a:lnTo>
                    <a:pt x="67" y="77"/>
                  </a:lnTo>
                  <a:lnTo>
                    <a:pt x="67" y="77"/>
                  </a:lnTo>
                  <a:cubicBezTo>
                    <a:pt x="60" y="116"/>
                    <a:pt x="87" y="83"/>
                    <a:pt x="76" y="143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80" y="166"/>
                    <a:pt x="64" y="239"/>
                    <a:pt x="50" y="288"/>
                  </a:cubicBezTo>
                  <a:cubicBezTo>
                    <a:pt x="50" y="288"/>
                    <a:pt x="49" y="287"/>
                    <a:pt x="48" y="287"/>
                  </a:cubicBezTo>
                  <a:cubicBezTo>
                    <a:pt x="43" y="287"/>
                    <a:pt x="35" y="307"/>
                    <a:pt x="26" y="307"/>
                  </a:cubicBezTo>
                  <a:cubicBezTo>
                    <a:pt x="24" y="307"/>
                    <a:pt x="22" y="306"/>
                    <a:pt x="21" y="305"/>
                  </a:cubicBezTo>
                  <a:cubicBezTo>
                    <a:pt x="17" y="338"/>
                    <a:pt x="10" y="371"/>
                    <a:pt x="21" y="395"/>
                  </a:cubicBezTo>
                  <a:cubicBezTo>
                    <a:pt x="7" y="410"/>
                    <a:pt x="14" y="447"/>
                    <a:pt x="1" y="470"/>
                  </a:cubicBezTo>
                  <a:cubicBezTo>
                    <a:pt x="2" y="469"/>
                    <a:pt x="2" y="469"/>
                    <a:pt x="3" y="469"/>
                  </a:cubicBezTo>
                  <a:cubicBezTo>
                    <a:pt x="8" y="469"/>
                    <a:pt x="12" y="482"/>
                    <a:pt x="16" y="482"/>
                  </a:cubicBezTo>
                  <a:cubicBezTo>
                    <a:pt x="18" y="482"/>
                    <a:pt x="21" y="475"/>
                    <a:pt x="24" y="450"/>
                  </a:cubicBezTo>
                  <a:cubicBezTo>
                    <a:pt x="24" y="454"/>
                    <a:pt x="27" y="450"/>
                    <a:pt x="27" y="457"/>
                  </a:cubicBezTo>
                  <a:cubicBezTo>
                    <a:pt x="50" y="421"/>
                    <a:pt x="33" y="398"/>
                    <a:pt x="44" y="361"/>
                  </a:cubicBezTo>
                  <a:cubicBezTo>
                    <a:pt x="45" y="359"/>
                    <a:pt x="47" y="358"/>
                    <a:pt x="48" y="358"/>
                  </a:cubicBezTo>
                  <a:cubicBezTo>
                    <a:pt x="53" y="358"/>
                    <a:pt x="50" y="385"/>
                    <a:pt x="53" y="385"/>
                  </a:cubicBezTo>
                  <a:cubicBezTo>
                    <a:pt x="54" y="385"/>
                    <a:pt x="55" y="384"/>
                    <a:pt x="56" y="381"/>
                  </a:cubicBezTo>
                  <a:cubicBezTo>
                    <a:pt x="60" y="335"/>
                    <a:pt x="100" y="245"/>
                    <a:pt x="70" y="242"/>
                  </a:cubicBezTo>
                  <a:cubicBezTo>
                    <a:pt x="73" y="209"/>
                    <a:pt x="80" y="205"/>
                    <a:pt x="90" y="196"/>
                  </a:cubicBezTo>
                  <a:cubicBezTo>
                    <a:pt x="70" y="140"/>
                    <a:pt x="140" y="7"/>
                    <a:pt x="10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83;p40">
              <a:extLst>
                <a:ext uri="{FF2B5EF4-FFF2-40B4-BE49-F238E27FC236}">
                  <a16:creationId xmlns:a16="http://schemas.microsoft.com/office/drawing/2014/main" id="{71EE1FC9-AF52-4D0A-970E-82BDEEA41F29}"/>
                </a:ext>
              </a:extLst>
            </p:cNvPr>
            <p:cNvSpPr/>
            <p:nvPr/>
          </p:nvSpPr>
          <p:spPr>
            <a:xfrm flipH="1">
              <a:off x="1914365" y="2230430"/>
              <a:ext cx="213" cy="426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84;p40">
              <a:extLst>
                <a:ext uri="{FF2B5EF4-FFF2-40B4-BE49-F238E27FC236}">
                  <a16:creationId xmlns:a16="http://schemas.microsoft.com/office/drawing/2014/main" id="{44A75D91-7D71-445F-9E59-91BAD0DD4413}"/>
                </a:ext>
              </a:extLst>
            </p:cNvPr>
            <p:cNvSpPr/>
            <p:nvPr/>
          </p:nvSpPr>
          <p:spPr>
            <a:xfrm flipH="1">
              <a:off x="1919845" y="2229046"/>
              <a:ext cx="13035" cy="24210"/>
            </a:xfrm>
            <a:custGeom>
              <a:avLst/>
              <a:gdLst/>
              <a:ahLst/>
              <a:cxnLst/>
              <a:rect l="l" t="t" r="r" b="b"/>
              <a:pathLst>
                <a:path w="245" h="455" extrusionOk="0">
                  <a:moveTo>
                    <a:pt x="53" y="385"/>
                  </a:moveTo>
                  <a:lnTo>
                    <a:pt x="36" y="408"/>
                  </a:lnTo>
                  <a:cubicBezTo>
                    <a:pt x="40" y="398"/>
                    <a:pt x="46" y="388"/>
                    <a:pt x="53" y="385"/>
                  </a:cubicBezTo>
                  <a:close/>
                  <a:moveTo>
                    <a:pt x="202" y="1"/>
                  </a:moveTo>
                  <a:lnTo>
                    <a:pt x="202" y="1"/>
                  </a:lnTo>
                  <a:cubicBezTo>
                    <a:pt x="199" y="13"/>
                    <a:pt x="195" y="24"/>
                    <a:pt x="195" y="33"/>
                  </a:cubicBezTo>
                  <a:cubicBezTo>
                    <a:pt x="195" y="29"/>
                    <a:pt x="194" y="27"/>
                    <a:pt x="192" y="27"/>
                  </a:cubicBezTo>
                  <a:cubicBezTo>
                    <a:pt x="185" y="27"/>
                    <a:pt x="167" y="57"/>
                    <a:pt x="162" y="73"/>
                  </a:cubicBezTo>
                  <a:cubicBezTo>
                    <a:pt x="155" y="115"/>
                    <a:pt x="122" y="191"/>
                    <a:pt x="98" y="243"/>
                  </a:cubicBezTo>
                  <a:lnTo>
                    <a:pt x="98" y="243"/>
                  </a:lnTo>
                  <a:cubicBezTo>
                    <a:pt x="99" y="240"/>
                    <a:pt x="98" y="237"/>
                    <a:pt x="96" y="237"/>
                  </a:cubicBezTo>
                  <a:lnTo>
                    <a:pt x="96" y="237"/>
                  </a:lnTo>
                  <a:cubicBezTo>
                    <a:pt x="95" y="237"/>
                    <a:pt x="94" y="238"/>
                    <a:pt x="92" y="239"/>
                  </a:cubicBezTo>
                  <a:cubicBezTo>
                    <a:pt x="60" y="315"/>
                    <a:pt x="36" y="342"/>
                    <a:pt x="0" y="427"/>
                  </a:cubicBezTo>
                  <a:lnTo>
                    <a:pt x="13" y="444"/>
                  </a:lnTo>
                  <a:cubicBezTo>
                    <a:pt x="16" y="454"/>
                    <a:pt x="20" y="454"/>
                    <a:pt x="20" y="454"/>
                  </a:cubicBezTo>
                  <a:cubicBezTo>
                    <a:pt x="21" y="455"/>
                    <a:pt x="21" y="455"/>
                    <a:pt x="22" y="455"/>
                  </a:cubicBezTo>
                  <a:cubicBezTo>
                    <a:pt x="27" y="455"/>
                    <a:pt x="30" y="439"/>
                    <a:pt x="33" y="421"/>
                  </a:cubicBezTo>
                  <a:cubicBezTo>
                    <a:pt x="34" y="424"/>
                    <a:pt x="37" y="428"/>
                    <a:pt x="41" y="428"/>
                  </a:cubicBezTo>
                  <a:cubicBezTo>
                    <a:pt x="44" y="428"/>
                    <a:pt x="48" y="425"/>
                    <a:pt x="53" y="415"/>
                  </a:cubicBezTo>
                  <a:cubicBezTo>
                    <a:pt x="83" y="378"/>
                    <a:pt x="69" y="345"/>
                    <a:pt x="86" y="315"/>
                  </a:cubicBezTo>
                  <a:lnTo>
                    <a:pt x="86" y="315"/>
                  </a:lnTo>
                  <a:lnTo>
                    <a:pt x="83" y="325"/>
                  </a:lnTo>
                  <a:cubicBezTo>
                    <a:pt x="103" y="302"/>
                    <a:pt x="115" y="262"/>
                    <a:pt x="115" y="236"/>
                  </a:cubicBezTo>
                  <a:cubicBezTo>
                    <a:pt x="118" y="235"/>
                    <a:pt x="119" y="235"/>
                    <a:pt x="121" y="235"/>
                  </a:cubicBezTo>
                  <a:cubicBezTo>
                    <a:pt x="137" y="235"/>
                    <a:pt x="102" y="293"/>
                    <a:pt x="113" y="293"/>
                  </a:cubicBezTo>
                  <a:cubicBezTo>
                    <a:pt x="115" y="293"/>
                    <a:pt x="119" y="291"/>
                    <a:pt x="126" y="285"/>
                  </a:cubicBezTo>
                  <a:lnTo>
                    <a:pt x="126" y="285"/>
                  </a:lnTo>
                  <a:cubicBezTo>
                    <a:pt x="103" y="315"/>
                    <a:pt x="96" y="365"/>
                    <a:pt x="86" y="391"/>
                  </a:cubicBezTo>
                  <a:cubicBezTo>
                    <a:pt x="106" y="360"/>
                    <a:pt x="133" y="339"/>
                    <a:pt x="149" y="339"/>
                  </a:cubicBezTo>
                  <a:cubicBezTo>
                    <a:pt x="153" y="339"/>
                    <a:pt x="157" y="341"/>
                    <a:pt x="159" y="345"/>
                  </a:cubicBezTo>
                  <a:cubicBezTo>
                    <a:pt x="185" y="249"/>
                    <a:pt x="109" y="325"/>
                    <a:pt x="135" y="242"/>
                  </a:cubicBezTo>
                  <a:cubicBezTo>
                    <a:pt x="146" y="226"/>
                    <a:pt x="152" y="209"/>
                    <a:pt x="162" y="192"/>
                  </a:cubicBezTo>
                  <a:lnTo>
                    <a:pt x="146" y="163"/>
                  </a:lnTo>
                  <a:cubicBezTo>
                    <a:pt x="149" y="155"/>
                    <a:pt x="151" y="152"/>
                    <a:pt x="153" y="152"/>
                  </a:cubicBezTo>
                  <a:cubicBezTo>
                    <a:pt x="156" y="152"/>
                    <a:pt x="158" y="160"/>
                    <a:pt x="162" y="160"/>
                  </a:cubicBezTo>
                  <a:cubicBezTo>
                    <a:pt x="165" y="160"/>
                    <a:pt x="169" y="156"/>
                    <a:pt x="175" y="140"/>
                  </a:cubicBezTo>
                  <a:cubicBezTo>
                    <a:pt x="169" y="123"/>
                    <a:pt x="195" y="93"/>
                    <a:pt x="189" y="80"/>
                  </a:cubicBezTo>
                  <a:lnTo>
                    <a:pt x="189" y="80"/>
                  </a:lnTo>
                  <a:cubicBezTo>
                    <a:pt x="191" y="81"/>
                    <a:pt x="193" y="82"/>
                    <a:pt x="195" y="82"/>
                  </a:cubicBezTo>
                  <a:cubicBezTo>
                    <a:pt x="200" y="82"/>
                    <a:pt x="205" y="78"/>
                    <a:pt x="212" y="60"/>
                  </a:cubicBezTo>
                  <a:cubicBezTo>
                    <a:pt x="208" y="57"/>
                    <a:pt x="199" y="57"/>
                    <a:pt x="205" y="37"/>
                  </a:cubicBezTo>
                  <a:cubicBezTo>
                    <a:pt x="206" y="37"/>
                    <a:pt x="207" y="37"/>
                    <a:pt x="208" y="37"/>
                  </a:cubicBezTo>
                  <a:cubicBezTo>
                    <a:pt x="229" y="37"/>
                    <a:pt x="200" y="79"/>
                    <a:pt x="215" y="79"/>
                  </a:cubicBezTo>
                  <a:cubicBezTo>
                    <a:pt x="217" y="79"/>
                    <a:pt x="219" y="78"/>
                    <a:pt x="222" y="77"/>
                  </a:cubicBezTo>
                  <a:cubicBezTo>
                    <a:pt x="245" y="21"/>
                    <a:pt x="219" y="30"/>
                    <a:pt x="208" y="21"/>
                  </a:cubicBezTo>
                  <a:cubicBezTo>
                    <a:pt x="208" y="24"/>
                    <a:pt x="205" y="24"/>
                    <a:pt x="205" y="30"/>
                  </a:cubicBezTo>
                  <a:cubicBezTo>
                    <a:pt x="195" y="27"/>
                    <a:pt x="212" y="4"/>
                    <a:pt x="202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85;p40">
              <a:extLst>
                <a:ext uri="{FF2B5EF4-FFF2-40B4-BE49-F238E27FC236}">
                  <a16:creationId xmlns:a16="http://schemas.microsoft.com/office/drawing/2014/main" id="{A0080312-BE5A-42E1-8508-681A5F9D9518}"/>
                </a:ext>
              </a:extLst>
            </p:cNvPr>
            <p:cNvSpPr/>
            <p:nvPr/>
          </p:nvSpPr>
          <p:spPr>
            <a:xfrm flipH="1">
              <a:off x="1960335" y="2310614"/>
              <a:ext cx="904" cy="58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7" y="1"/>
                  </a:moveTo>
                  <a:cubicBezTo>
                    <a:pt x="12" y="3"/>
                    <a:pt x="9" y="5"/>
                    <a:pt x="6" y="7"/>
                  </a:cubicBezTo>
                  <a:lnTo>
                    <a:pt x="6" y="7"/>
                  </a:lnTo>
                  <a:lnTo>
                    <a:pt x="17" y="1"/>
                  </a:lnTo>
                  <a:close/>
                  <a:moveTo>
                    <a:pt x="6" y="7"/>
                  </a:moveTo>
                  <a:lnTo>
                    <a:pt x="0" y="10"/>
                  </a:lnTo>
                  <a:cubicBezTo>
                    <a:pt x="2" y="9"/>
                    <a:pt x="4" y="8"/>
                    <a:pt x="6" y="7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6;p40">
              <a:extLst>
                <a:ext uri="{FF2B5EF4-FFF2-40B4-BE49-F238E27FC236}">
                  <a16:creationId xmlns:a16="http://schemas.microsoft.com/office/drawing/2014/main" id="{9502BF6C-C77A-4C8F-8A6A-96323601FB67}"/>
                </a:ext>
              </a:extLst>
            </p:cNvPr>
            <p:cNvSpPr/>
            <p:nvPr/>
          </p:nvSpPr>
          <p:spPr>
            <a:xfrm flipH="1">
              <a:off x="1980606" y="2325246"/>
              <a:ext cx="1437" cy="745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6" y="0"/>
                  </a:moveTo>
                  <a:lnTo>
                    <a:pt x="26" y="0"/>
                  </a:lnTo>
                  <a:cubicBezTo>
                    <a:pt x="20" y="4"/>
                    <a:pt x="10" y="10"/>
                    <a:pt x="0" y="13"/>
                  </a:cubicBezTo>
                  <a:cubicBezTo>
                    <a:pt x="14" y="10"/>
                    <a:pt x="20" y="4"/>
                    <a:pt x="26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87;p40">
              <a:extLst>
                <a:ext uri="{FF2B5EF4-FFF2-40B4-BE49-F238E27FC236}">
                  <a16:creationId xmlns:a16="http://schemas.microsoft.com/office/drawing/2014/main" id="{2BBFCC3B-2B3A-4938-A74B-F3FC94589768}"/>
                </a:ext>
              </a:extLst>
            </p:cNvPr>
            <p:cNvSpPr/>
            <p:nvPr/>
          </p:nvSpPr>
          <p:spPr>
            <a:xfrm flipH="1">
              <a:off x="1980234" y="2325087"/>
              <a:ext cx="426" cy="213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88;p40">
              <a:extLst>
                <a:ext uri="{FF2B5EF4-FFF2-40B4-BE49-F238E27FC236}">
                  <a16:creationId xmlns:a16="http://schemas.microsoft.com/office/drawing/2014/main" id="{D1562889-CAB6-497B-90C1-843337060ABD}"/>
                </a:ext>
              </a:extLst>
            </p:cNvPr>
            <p:cNvSpPr/>
            <p:nvPr/>
          </p:nvSpPr>
          <p:spPr>
            <a:xfrm flipH="1">
              <a:off x="1948523" y="2307635"/>
              <a:ext cx="426" cy="58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cubicBezTo>
                    <a:pt x="4" y="3"/>
                    <a:pt x="0" y="6"/>
                    <a:pt x="0" y="10"/>
                  </a:cubicBezTo>
                  <a:cubicBezTo>
                    <a:pt x="4" y="6"/>
                    <a:pt x="4" y="3"/>
                    <a:pt x="7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89;p40">
              <a:extLst>
                <a:ext uri="{FF2B5EF4-FFF2-40B4-BE49-F238E27FC236}">
                  <a16:creationId xmlns:a16="http://schemas.microsoft.com/office/drawing/2014/main" id="{77F4C0D9-C166-49F5-9CD6-0A50A5EBE208}"/>
                </a:ext>
              </a:extLst>
            </p:cNvPr>
            <p:cNvSpPr/>
            <p:nvPr/>
          </p:nvSpPr>
          <p:spPr>
            <a:xfrm flipH="1">
              <a:off x="1952247" y="2305187"/>
              <a:ext cx="585" cy="532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" y="10"/>
                  </a:moveTo>
                  <a:cubicBezTo>
                    <a:pt x="4" y="6"/>
                    <a:pt x="7" y="3"/>
                    <a:pt x="11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90;p40">
              <a:extLst>
                <a:ext uri="{FF2B5EF4-FFF2-40B4-BE49-F238E27FC236}">
                  <a16:creationId xmlns:a16="http://schemas.microsoft.com/office/drawing/2014/main" id="{AE89AB41-ED59-4F8C-AB09-4B4585A34CA1}"/>
                </a:ext>
              </a:extLst>
            </p:cNvPr>
            <p:cNvSpPr/>
            <p:nvPr/>
          </p:nvSpPr>
          <p:spPr>
            <a:xfrm flipH="1">
              <a:off x="1924048" y="2279966"/>
              <a:ext cx="745" cy="1437"/>
            </a:xfrm>
            <a:custGeom>
              <a:avLst/>
              <a:gdLst/>
              <a:ahLst/>
              <a:cxnLst/>
              <a:rect l="l" t="t" r="r" b="b"/>
              <a:pathLst>
                <a:path w="14" h="27" extrusionOk="0">
                  <a:moveTo>
                    <a:pt x="14" y="0"/>
                  </a:moveTo>
                  <a:cubicBezTo>
                    <a:pt x="7" y="10"/>
                    <a:pt x="3" y="20"/>
                    <a:pt x="0" y="27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91;p40">
              <a:extLst>
                <a:ext uri="{FF2B5EF4-FFF2-40B4-BE49-F238E27FC236}">
                  <a16:creationId xmlns:a16="http://schemas.microsoft.com/office/drawing/2014/main" id="{93D2F80C-89ED-481B-896F-A43DF92E40D3}"/>
                </a:ext>
              </a:extLst>
            </p:cNvPr>
            <p:cNvSpPr/>
            <p:nvPr/>
          </p:nvSpPr>
          <p:spPr>
            <a:xfrm flipH="1">
              <a:off x="1949055" y="2303910"/>
              <a:ext cx="266" cy="266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4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92;p40">
              <a:extLst>
                <a:ext uri="{FF2B5EF4-FFF2-40B4-BE49-F238E27FC236}">
                  <a16:creationId xmlns:a16="http://schemas.microsoft.com/office/drawing/2014/main" id="{01C5B372-91DB-498C-BE10-5C9CB0F62FEC}"/>
                </a:ext>
              </a:extLst>
            </p:cNvPr>
            <p:cNvSpPr/>
            <p:nvPr/>
          </p:nvSpPr>
          <p:spPr>
            <a:xfrm flipH="1">
              <a:off x="1940595" y="2269378"/>
              <a:ext cx="266" cy="58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"/>
                  </a:moveTo>
                  <a:cubicBezTo>
                    <a:pt x="1" y="7"/>
                    <a:pt x="1" y="10"/>
                    <a:pt x="4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93;p40">
              <a:extLst>
                <a:ext uri="{FF2B5EF4-FFF2-40B4-BE49-F238E27FC236}">
                  <a16:creationId xmlns:a16="http://schemas.microsoft.com/office/drawing/2014/main" id="{3A312544-6BCA-46FA-A7F9-C2275F4BC8BA}"/>
                </a:ext>
              </a:extLst>
            </p:cNvPr>
            <p:cNvSpPr/>
            <p:nvPr/>
          </p:nvSpPr>
          <p:spPr>
            <a:xfrm flipH="1">
              <a:off x="2017797" y="2240859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94;p40">
              <a:extLst>
                <a:ext uri="{FF2B5EF4-FFF2-40B4-BE49-F238E27FC236}">
                  <a16:creationId xmlns:a16="http://schemas.microsoft.com/office/drawing/2014/main" id="{3DC8FB30-22FA-4597-B693-EFF6E532FA8C}"/>
                </a:ext>
              </a:extLst>
            </p:cNvPr>
            <p:cNvSpPr/>
            <p:nvPr/>
          </p:nvSpPr>
          <p:spPr>
            <a:xfrm flipH="1">
              <a:off x="1946608" y="2277519"/>
              <a:ext cx="213" cy="5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95;p40">
              <a:extLst>
                <a:ext uri="{FF2B5EF4-FFF2-40B4-BE49-F238E27FC236}">
                  <a16:creationId xmlns:a16="http://schemas.microsoft.com/office/drawing/2014/main" id="{DD02867B-EA04-4880-B77E-5A93F00EB902}"/>
                </a:ext>
              </a:extLst>
            </p:cNvPr>
            <p:cNvSpPr/>
            <p:nvPr/>
          </p:nvSpPr>
          <p:spPr>
            <a:xfrm flipH="1">
              <a:off x="1932774" y="2293268"/>
              <a:ext cx="319" cy="160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6" y="1"/>
                  </a:moveTo>
                  <a:cubicBezTo>
                    <a:pt x="5" y="1"/>
                    <a:pt x="3" y="2"/>
                    <a:pt x="0" y="2"/>
                  </a:cubicBezTo>
                  <a:lnTo>
                    <a:pt x="4" y="2"/>
                  </a:lnTo>
                  <a:cubicBezTo>
                    <a:pt x="5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96;p40">
              <a:extLst>
                <a:ext uri="{FF2B5EF4-FFF2-40B4-BE49-F238E27FC236}">
                  <a16:creationId xmlns:a16="http://schemas.microsoft.com/office/drawing/2014/main" id="{C3C71A03-38C4-4496-8855-76205D089D9F}"/>
                </a:ext>
              </a:extLst>
            </p:cNvPr>
            <p:cNvSpPr/>
            <p:nvPr/>
          </p:nvSpPr>
          <p:spPr>
            <a:xfrm flipH="1">
              <a:off x="1946608" y="2277519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97;p40">
              <a:extLst>
                <a:ext uri="{FF2B5EF4-FFF2-40B4-BE49-F238E27FC236}">
                  <a16:creationId xmlns:a16="http://schemas.microsoft.com/office/drawing/2014/main" id="{04B2744B-3778-4D4B-BEF3-E279CF56AB01}"/>
                </a:ext>
              </a:extLst>
            </p:cNvPr>
            <p:cNvSpPr/>
            <p:nvPr/>
          </p:nvSpPr>
          <p:spPr>
            <a:xfrm flipH="1">
              <a:off x="1981830" y="2307635"/>
              <a:ext cx="585" cy="213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" y="0"/>
                  </a:moveTo>
                  <a:cubicBezTo>
                    <a:pt x="1" y="0"/>
                    <a:pt x="4" y="3"/>
                    <a:pt x="7" y="3"/>
                  </a:cubicBezTo>
                  <a:cubicBezTo>
                    <a:pt x="10" y="3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98;p40">
              <a:extLst>
                <a:ext uri="{FF2B5EF4-FFF2-40B4-BE49-F238E27FC236}">
                  <a16:creationId xmlns:a16="http://schemas.microsoft.com/office/drawing/2014/main" id="{B711F2F5-85D6-4964-B4D0-AD00A9AB1A08}"/>
                </a:ext>
              </a:extLst>
            </p:cNvPr>
            <p:cNvSpPr/>
            <p:nvPr/>
          </p:nvSpPr>
          <p:spPr>
            <a:xfrm flipH="1">
              <a:off x="1972998" y="2304974"/>
              <a:ext cx="266" cy="53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99;p40">
              <a:extLst>
                <a:ext uri="{FF2B5EF4-FFF2-40B4-BE49-F238E27FC236}">
                  <a16:creationId xmlns:a16="http://schemas.microsoft.com/office/drawing/2014/main" id="{53FFBCAD-2811-457B-BF84-A55BC7754E16}"/>
                </a:ext>
              </a:extLst>
            </p:cNvPr>
            <p:cNvSpPr/>
            <p:nvPr/>
          </p:nvSpPr>
          <p:spPr>
            <a:xfrm flipH="1">
              <a:off x="1946608" y="2276774"/>
              <a:ext cx="213" cy="798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0"/>
                    <a:pt x="0" y="7"/>
                    <a:pt x="4" y="1"/>
                  </a:cubicBezTo>
                  <a:cubicBezTo>
                    <a:pt x="0" y="7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00;p40">
              <a:extLst>
                <a:ext uri="{FF2B5EF4-FFF2-40B4-BE49-F238E27FC236}">
                  <a16:creationId xmlns:a16="http://schemas.microsoft.com/office/drawing/2014/main" id="{884ABA81-662C-4A24-8373-F8DCDA66DCF2}"/>
                </a:ext>
              </a:extLst>
            </p:cNvPr>
            <p:cNvSpPr/>
            <p:nvPr/>
          </p:nvSpPr>
          <p:spPr>
            <a:xfrm flipH="1">
              <a:off x="1918409" y="2244902"/>
              <a:ext cx="1809" cy="2341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33" y="1"/>
                  </a:moveTo>
                  <a:cubicBezTo>
                    <a:pt x="30" y="1"/>
                    <a:pt x="1" y="40"/>
                    <a:pt x="13" y="44"/>
                  </a:cubicBezTo>
                  <a:lnTo>
                    <a:pt x="33" y="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01;p40">
              <a:extLst>
                <a:ext uri="{FF2B5EF4-FFF2-40B4-BE49-F238E27FC236}">
                  <a16:creationId xmlns:a16="http://schemas.microsoft.com/office/drawing/2014/main" id="{B0FEE017-1A33-45F3-9A2E-EDF2DF8B0535}"/>
                </a:ext>
              </a:extLst>
            </p:cNvPr>
            <p:cNvSpPr/>
            <p:nvPr/>
          </p:nvSpPr>
          <p:spPr>
            <a:xfrm flipH="1">
              <a:off x="1893562" y="2159450"/>
              <a:ext cx="100612" cy="167605"/>
            </a:xfrm>
            <a:custGeom>
              <a:avLst/>
              <a:gdLst/>
              <a:ahLst/>
              <a:cxnLst/>
              <a:rect l="l" t="t" r="r" b="b"/>
              <a:pathLst>
                <a:path w="1891" h="3150" extrusionOk="0">
                  <a:moveTo>
                    <a:pt x="1877" y="193"/>
                  </a:moveTo>
                  <a:lnTo>
                    <a:pt x="1877" y="193"/>
                  </a:lnTo>
                  <a:cubicBezTo>
                    <a:pt x="1879" y="197"/>
                    <a:pt x="1881" y="208"/>
                    <a:pt x="1882" y="208"/>
                  </a:cubicBezTo>
                  <a:cubicBezTo>
                    <a:pt x="1883" y="208"/>
                    <a:pt x="1883" y="206"/>
                    <a:pt x="1883" y="199"/>
                  </a:cubicBezTo>
                  <a:lnTo>
                    <a:pt x="1877" y="193"/>
                  </a:lnTo>
                  <a:close/>
                  <a:moveTo>
                    <a:pt x="957" y="603"/>
                  </a:moveTo>
                  <a:lnTo>
                    <a:pt x="957" y="603"/>
                  </a:lnTo>
                  <a:cubicBezTo>
                    <a:pt x="955" y="604"/>
                    <a:pt x="954" y="605"/>
                    <a:pt x="952" y="605"/>
                  </a:cubicBezTo>
                  <a:lnTo>
                    <a:pt x="952" y="605"/>
                  </a:lnTo>
                  <a:lnTo>
                    <a:pt x="957" y="603"/>
                  </a:lnTo>
                  <a:close/>
                  <a:moveTo>
                    <a:pt x="1657" y="693"/>
                  </a:moveTo>
                  <a:lnTo>
                    <a:pt x="1657" y="693"/>
                  </a:lnTo>
                  <a:cubicBezTo>
                    <a:pt x="1656" y="694"/>
                    <a:pt x="1656" y="695"/>
                    <a:pt x="1655" y="696"/>
                  </a:cubicBezTo>
                  <a:cubicBezTo>
                    <a:pt x="1656" y="695"/>
                    <a:pt x="1656" y="694"/>
                    <a:pt x="1657" y="693"/>
                  </a:cubicBezTo>
                  <a:close/>
                  <a:moveTo>
                    <a:pt x="830" y="725"/>
                  </a:moveTo>
                  <a:cubicBezTo>
                    <a:pt x="829" y="725"/>
                    <a:pt x="828" y="725"/>
                    <a:pt x="827" y="725"/>
                  </a:cubicBezTo>
                  <a:cubicBezTo>
                    <a:pt x="828" y="725"/>
                    <a:pt x="829" y="725"/>
                    <a:pt x="830" y="725"/>
                  </a:cubicBezTo>
                  <a:close/>
                  <a:moveTo>
                    <a:pt x="43" y="1016"/>
                  </a:moveTo>
                  <a:cubicBezTo>
                    <a:pt x="39" y="1017"/>
                    <a:pt x="35" y="1018"/>
                    <a:pt x="33" y="1020"/>
                  </a:cubicBezTo>
                  <a:cubicBezTo>
                    <a:pt x="36" y="1019"/>
                    <a:pt x="40" y="1018"/>
                    <a:pt x="43" y="1016"/>
                  </a:cubicBezTo>
                  <a:close/>
                  <a:moveTo>
                    <a:pt x="34" y="1023"/>
                  </a:moveTo>
                  <a:cubicBezTo>
                    <a:pt x="23" y="1027"/>
                    <a:pt x="12" y="1030"/>
                    <a:pt x="0" y="1034"/>
                  </a:cubicBezTo>
                  <a:cubicBezTo>
                    <a:pt x="11" y="1032"/>
                    <a:pt x="22" y="1028"/>
                    <a:pt x="34" y="1023"/>
                  </a:cubicBezTo>
                  <a:close/>
                  <a:moveTo>
                    <a:pt x="1744" y="1257"/>
                  </a:moveTo>
                  <a:lnTo>
                    <a:pt x="1744" y="1259"/>
                  </a:lnTo>
                  <a:cubicBezTo>
                    <a:pt x="1744" y="1258"/>
                    <a:pt x="1744" y="1257"/>
                    <a:pt x="1744" y="1257"/>
                  </a:cubicBezTo>
                  <a:close/>
                  <a:moveTo>
                    <a:pt x="1781" y="1182"/>
                  </a:moveTo>
                  <a:lnTo>
                    <a:pt x="1781" y="1182"/>
                  </a:lnTo>
                  <a:cubicBezTo>
                    <a:pt x="1768" y="1242"/>
                    <a:pt x="1794" y="1249"/>
                    <a:pt x="1771" y="1318"/>
                  </a:cubicBezTo>
                  <a:cubicBezTo>
                    <a:pt x="1760" y="1341"/>
                    <a:pt x="1755" y="1348"/>
                    <a:pt x="1753" y="1348"/>
                  </a:cubicBezTo>
                  <a:cubicBezTo>
                    <a:pt x="1748" y="1348"/>
                    <a:pt x="1750" y="1329"/>
                    <a:pt x="1743" y="1329"/>
                  </a:cubicBezTo>
                  <a:cubicBezTo>
                    <a:pt x="1740" y="1329"/>
                    <a:pt x="1736" y="1332"/>
                    <a:pt x="1728" y="1341"/>
                  </a:cubicBezTo>
                  <a:lnTo>
                    <a:pt x="1724" y="1401"/>
                  </a:lnTo>
                  <a:lnTo>
                    <a:pt x="1735" y="1375"/>
                  </a:lnTo>
                  <a:lnTo>
                    <a:pt x="1735" y="1375"/>
                  </a:lnTo>
                  <a:cubicBezTo>
                    <a:pt x="1755" y="1391"/>
                    <a:pt x="1704" y="1464"/>
                    <a:pt x="1732" y="1464"/>
                  </a:cubicBezTo>
                  <a:cubicBezTo>
                    <a:pt x="1695" y="1514"/>
                    <a:pt x="1701" y="1534"/>
                    <a:pt x="1658" y="1590"/>
                  </a:cubicBezTo>
                  <a:cubicBezTo>
                    <a:pt x="1659" y="1594"/>
                    <a:pt x="1660" y="1596"/>
                    <a:pt x="1662" y="1596"/>
                  </a:cubicBezTo>
                  <a:cubicBezTo>
                    <a:pt x="1666" y="1596"/>
                    <a:pt x="1672" y="1582"/>
                    <a:pt x="1677" y="1570"/>
                  </a:cubicBezTo>
                  <a:lnTo>
                    <a:pt x="1677" y="1570"/>
                  </a:lnTo>
                  <a:cubicBezTo>
                    <a:pt x="1666" y="1600"/>
                    <a:pt x="1688" y="1611"/>
                    <a:pt x="1658" y="1646"/>
                  </a:cubicBezTo>
                  <a:cubicBezTo>
                    <a:pt x="1655" y="1652"/>
                    <a:pt x="1656" y="1656"/>
                    <a:pt x="1660" y="1656"/>
                  </a:cubicBezTo>
                  <a:cubicBezTo>
                    <a:pt x="1665" y="1656"/>
                    <a:pt x="1677" y="1647"/>
                    <a:pt x="1685" y="1628"/>
                  </a:cubicBezTo>
                  <a:lnTo>
                    <a:pt x="1685" y="1628"/>
                  </a:lnTo>
                  <a:cubicBezTo>
                    <a:pt x="1674" y="1658"/>
                    <a:pt x="1667" y="1689"/>
                    <a:pt x="1649" y="1719"/>
                  </a:cubicBezTo>
                  <a:lnTo>
                    <a:pt x="1681" y="1689"/>
                  </a:lnTo>
                  <a:lnTo>
                    <a:pt x="1665" y="1726"/>
                  </a:lnTo>
                  <a:lnTo>
                    <a:pt x="1689" y="1699"/>
                  </a:lnTo>
                  <a:lnTo>
                    <a:pt x="1689" y="1699"/>
                  </a:lnTo>
                  <a:cubicBezTo>
                    <a:pt x="1662" y="1762"/>
                    <a:pt x="1632" y="1828"/>
                    <a:pt x="1599" y="1865"/>
                  </a:cubicBezTo>
                  <a:cubicBezTo>
                    <a:pt x="1639" y="1822"/>
                    <a:pt x="1672" y="1802"/>
                    <a:pt x="1689" y="1735"/>
                  </a:cubicBezTo>
                  <a:lnTo>
                    <a:pt x="1689" y="1735"/>
                  </a:lnTo>
                  <a:cubicBezTo>
                    <a:pt x="1682" y="1747"/>
                    <a:pt x="1677" y="1764"/>
                    <a:pt x="1671" y="1764"/>
                  </a:cubicBezTo>
                  <a:cubicBezTo>
                    <a:pt x="1670" y="1764"/>
                    <a:pt x="1670" y="1763"/>
                    <a:pt x="1669" y="1762"/>
                  </a:cubicBezTo>
                  <a:cubicBezTo>
                    <a:pt x="1675" y="1696"/>
                    <a:pt x="1724" y="1693"/>
                    <a:pt x="1735" y="1639"/>
                  </a:cubicBezTo>
                  <a:lnTo>
                    <a:pt x="1735" y="1639"/>
                  </a:lnTo>
                  <a:lnTo>
                    <a:pt x="1708" y="1643"/>
                  </a:lnTo>
                  <a:cubicBezTo>
                    <a:pt x="1712" y="1627"/>
                    <a:pt x="1721" y="1587"/>
                    <a:pt x="1728" y="1567"/>
                  </a:cubicBezTo>
                  <a:cubicBezTo>
                    <a:pt x="1735" y="1565"/>
                    <a:pt x="1754" y="1539"/>
                    <a:pt x="1761" y="1539"/>
                  </a:cubicBezTo>
                  <a:cubicBezTo>
                    <a:pt x="1765" y="1539"/>
                    <a:pt x="1766" y="1544"/>
                    <a:pt x="1764" y="1557"/>
                  </a:cubicBezTo>
                  <a:cubicBezTo>
                    <a:pt x="1804" y="1471"/>
                    <a:pt x="1748" y="1461"/>
                    <a:pt x="1784" y="1361"/>
                  </a:cubicBezTo>
                  <a:lnTo>
                    <a:pt x="1784" y="1361"/>
                  </a:lnTo>
                  <a:cubicBezTo>
                    <a:pt x="1764" y="1408"/>
                    <a:pt x="1764" y="1414"/>
                    <a:pt x="1751" y="1451"/>
                  </a:cubicBezTo>
                  <a:cubicBezTo>
                    <a:pt x="1753" y="1432"/>
                    <a:pt x="1752" y="1427"/>
                    <a:pt x="1749" y="1427"/>
                  </a:cubicBezTo>
                  <a:cubicBezTo>
                    <a:pt x="1746" y="1427"/>
                    <a:pt x="1742" y="1433"/>
                    <a:pt x="1736" y="1433"/>
                  </a:cubicBezTo>
                  <a:cubicBezTo>
                    <a:pt x="1735" y="1433"/>
                    <a:pt x="1733" y="1432"/>
                    <a:pt x="1732" y="1431"/>
                  </a:cubicBezTo>
                  <a:cubicBezTo>
                    <a:pt x="1749" y="1416"/>
                    <a:pt x="1758" y="1368"/>
                    <a:pt x="1764" y="1368"/>
                  </a:cubicBezTo>
                  <a:cubicBezTo>
                    <a:pt x="1766" y="1368"/>
                    <a:pt x="1767" y="1374"/>
                    <a:pt x="1768" y="1388"/>
                  </a:cubicBezTo>
                  <a:cubicBezTo>
                    <a:pt x="1778" y="1358"/>
                    <a:pt x="1797" y="1292"/>
                    <a:pt x="1794" y="1275"/>
                  </a:cubicBezTo>
                  <a:lnTo>
                    <a:pt x="1794" y="1275"/>
                  </a:lnTo>
                  <a:lnTo>
                    <a:pt x="1778" y="1302"/>
                  </a:lnTo>
                  <a:cubicBezTo>
                    <a:pt x="1791" y="1256"/>
                    <a:pt x="1791" y="1206"/>
                    <a:pt x="1781" y="1182"/>
                  </a:cubicBezTo>
                  <a:close/>
                  <a:moveTo>
                    <a:pt x="1347" y="1865"/>
                  </a:moveTo>
                  <a:lnTo>
                    <a:pt x="1347" y="1865"/>
                  </a:lnTo>
                  <a:cubicBezTo>
                    <a:pt x="1341" y="1871"/>
                    <a:pt x="1337" y="1882"/>
                    <a:pt x="1331" y="1888"/>
                  </a:cubicBezTo>
                  <a:lnTo>
                    <a:pt x="1331" y="1885"/>
                  </a:lnTo>
                  <a:cubicBezTo>
                    <a:pt x="1337" y="1871"/>
                    <a:pt x="1344" y="1868"/>
                    <a:pt x="1347" y="1865"/>
                  </a:cubicBezTo>
                  <a:close/>
                  <a:moveTo>
                    <a:pt x="1085" y="1931"/>
                  </a:moveTo>
                  <a:lnTo>
                    <a:pt x="1085" y="1931"/>
                  </a:lnTo>
                  <a:cubicBezTo>
                    <a:pt x="1084" y="1934"/>
                    <a:pt x="1083" y="1939"/>
                    <a:pt x="1082" y="1943"/>
                  </a:cubicBezTo>
                  <a:lnTo>
                    <a:pt x="1082" y="1943"/>
                  </a:lnTo>
                  <a:cubicBezTo>
                    <a:pt x="1083" y="1940"/>
                    <a:pt x="1084" y="1936"/>
                    <a:pt x="1085" y="1931"/>
                  </a:cubicBezTo>
                  <a:close/>
                  <a:moveTo>
                    <a:pt x="1293" y="1932"/>
                  </a:moveTo>
                  <a:cubicBezTo>
                    <a:pt x="1295" y="1932"/>
                    <a:pt x="1297" y="1933"/>
                    <a:pt x="1298" y="1934"/>
                  </a:cubicBezTo>
                  <a:cubicBezTo>
                    <a:pt x="1298" y="1937"/>
                    <a:pt x="1298" y="1941"/>
                    <a:pt x="1294" y="1944"/>
                  </a:cubicBezTo>
                  <a:lnTo>
                    <a:pt x="1287" y="1954"/>
                  </a:lnTo>
                  <a:lnTo>
                    <a:pt x="1278" y="1941"/>
                  </a:lnTo>
                  <a:cubicBezTo>
                    <a:pt x="1284" y="1935"/>
                    <a:pt x="1289" y="1932"/>
                    <a:pt x="1293" y="1932"/>
                  </a:cubicBezTo>
                  <a:close/>
                  <a:moveTo>
                    <a:pt x="1141" y="2068"/>
                  </a:moveTo>
                  <a:cubicBezTo>
                    <a:pt x="1143" y="2068"/>
                    <a:pt x="1145" y="2070"/>
                    <a:pt x="1145" y="2073"/>
                  </a:cubicBezTo>
                  <a:cubicBezTo>
                    <a:pt x="1119" y="2100"/>
                    <a:pt x="1159" y="2126"/>
                    <a:pt x="1116" y="2143"/>
                  </a:cubicBezTo>
                  <a:cubicBezTo>
                    <a:pt x="1118" y="2147"/>
                    <a:pt x="1121" y="2149"/>
                    <a:pt x="1125" y="2149"/>
                  </a:cubicBezTo>
                  <a:cubicBezTo>
                    <a:pt x="1130" y="2149"/>
                    <a:pt x="1136" y="2144"/>
                    <a:pt x="1142" y="2136"/>
                  </a:cubicBezTo>
                  <a:cubicBezTo>
                    <a:pt x="1142" y="2143"/>
                    <a:pt x="1142" y="2146"/>
                    <a:pt x="1145" y="2149"/>
                  </a:cubicBezTo>
                  <a:cubicBezTo>
                    <a:pt x="1136" y="2163"/>
                    <a:pt x="1125" y="2172"/>
                    <a:pt x="1119" y="2183"/>
                  </a:cubicBezTo>
                  <a:cubicBezTo>
                    <a:pt x="1111" y="2191"/>
                    <a:pt x="1105" y="2197"/>
                    <a:pt x="1101" y="2197"/>
                  </a:cubicBezTo>
                  <a:cubicBezTo>
                    <a:pt x="1100" y="2197"/>
                    <a:pt x="1100" y="2196"/>
                    <a:pt x="1099" y="2196"/>
                  </a:cubicBezTo>
                  <a:cubicBezTo>
                    <a:pt x="1085" y="2180"/>
                    <a:pt x="1113" y="2136"/>
                    <a:pt x="1105" y="2113"/>
                  </a:cubicBezTo>
                  <a:cubicBezTo>
                    <a:pt x="1108" y="2102"/>
                    <a:pt x="1131" y="2068"/>
                    <a:pt x="1141" y="2068"/>
                  </a:cubicBezTo>
                  <a:close/>
                  <a:moveTo>
                    <a:pt x="1319" y="2248"/>
                  </a:moveTo>
                  <a:lnTo>
                    <a:pt x="1319" y="2248"/>
                  </a:lnTo>
                  <a:cubicBezTo>
                    <a:pt x="1318" y="2250"/>
                    <a:pt x="1318" y="2251"/>
                    <a:pt x="1318" y="2252"/>
                  </a:cubicBezTo>
                  <a:cubicBezTo>
                    <a:pt x="1318" y="2251"/>
                    <a:pt x="1318" y="2250"/>
                    <a:pt x="1319" y="2248"/>
                  </a:cubicBezTo>
                  <a:close/>
                  <a:moveTo>
                    <a:pt x="900" y="2421"/>
                  </a:moveTo>
                  <a:cubicBezTo>
                    <a:pt x="904" y="2424"/>
                    <a:pt x="907" y="2424"/>
                    <a:pt x="910" y="2424"/>
                  </a:cubicBezTo>
                  <a:lnTo>
                    <a:pt x="887" y="2454"/>
                  </a:lnTo>
                  <a:cubicBezTo>
                    <a:pt x="884" y="2444"/>
                    <a:pt x="870" y="2441"/>
                    <a:pt x="900" y="2421"/>
                  </a:cubicBezTo>
                  <a:close/>
                  <a:moveTo>
                    <a:pt x="827" y="2467"/>
                  </a:moveTo>
                  <a:lnTo>
                    <a:pt x="827" y="2467"/>
                  </a:lnTo>
                  <a:cubicBezTo>
                    <a:pt x="828" y="2468"/>
                    <a:pt x="828" y="2468"/>
                    <a:pt x="828" y="2469"/>
                  </a:cubicBezTo>
                  <a:lnTo>
                    <a:pt x="828" y="2469"/>
                  </a:lnTo>
                  <a:cubicBezTo>
                    <a:pt x="828" y="2468"/>
                    <a:pt x="828" y="2468"/>
                    <a:pt x="827" y="2467"/>
                  </a:cubicBezTo>
                  <a:close/>
                  <a:moveTo>
                    <a:pt x="1069" y="2239"/>
                  </a:moveTo>
                  <a:lnTo>
                    <a:pt x="1066" y="2249"/>
                  </a:lnTo>
                  <a:cubicBezTo>
                    <a:pt x="1006" y="2325"/>
                    <a:pt x="989" y="2345"/>
                    <a:pt x="1006" y="2348"/>
                  </a:cubicBezTo>
                  <a:lnTo>
                    <a:pt x="1009" y="2348"/>
                  </a:lnTo>
                  <a:cubicBezTo>
                    <a:pt x="1029" y="2348"/>
                    <a:pt x="1073" y="2325"/>
                    <a:pt x="1122" y="2292"/>
                  </a:cubicBezTo>
                  <a:lnTo>
                    <a:pt x="1122" y="2292"/>
                  </a:lnTo>
                  <a:cubicBezTo>
                    <a:pt x="1082" y="2342"/>
                    <a:pt x="1033" y="2388"/>
                    <a:pt x="983" y="2434"/>
                  </a:cubicBezTo>
                  <a:lnTo>
                    <a:pt x="996" y="2434"/>
                  </a:lnTo>
                  <a:cubicBezTo>
                    <a:pt x="980" y="2447"/>
                    <a:pt x="977" y="2470"/>
                    <a:pt x="960" y="2470"/>
                  </a:cubicBezTo>
                  <a:cubicBezTo>
                    <a:pt x="957" y="2470"/>
                    <a:pt x="966" y="2441"/>
                    <a:pt x="973" y="2405"/>
                  </a:cubicBezTo>
                  <a:cubicBezTo>
                    <a:pt x="977" y="2394"/>
                    <a:pt x="980" y="2385"/>
                    <a:pt x="983" y="2374"/>
                  </a:cubicBezTo>
                  <a:cubicBezTo>
                    <a:pt x="989" y="2351"/>
                    <a:pt x="996" y="2328"/>
                    <a:pt x="1000" y="2319"/>
                  </a:cubicBezTo>
                  <a:cubicBezTo>
                    <a:pt x="1023" y="2288"/>
                    <a:pt x="1049" y="2252"/>
                    <a:pt x="1069" y="2239"/>
                  </a:cubicBezTo>
                  <a:close/>
                  <a:moveTo>
                    <a:pt x="598" y="2644"/>
                  </a:moveTo>
                  <a:lnTo>
                    <a:pt x="598" y="2644"/>
                  </a:lnTo>
                  <a:cubicBezTo>
                    <a:pt x="599" y="2645"/>
                    <a:pt x="599" y="2646"/>
                    <a:pt x="599" y="2646"/>
                  </a:cubicBezTo>
                  <a:cubicBezTo>
                    <a:pt x="599" y="2645"/>
                    <a:pt x="599" y="2645"/>
                    <a:pt x="598" y="2644"/>
                  </a:cubicBezTo>
                  <a:close/>
                  <a:moveTo>
                    <a:pt x="850" y="2414"/>
                  </a:moveTo>
                  <a:cubicBezTo>
                    <a:pt x="867" y="2424"/>
                    <a:pt x="827" y="2431"/>
                    <a:pt x="824" y="2447"/>
                  </a:cubicBezTo>
                  <a:lnTo>
                    <a:pt x="857" y="2441"/>
                  </a:lnTo>
                  <a:lnTo>
                    <a:pt x="857" y="2441"/>
                  </a:lnTo>
                  <a:cubicBezTo>
                    <a:pt x="849" y="2449"/>
                    <a:pt x="841" y="2471"/>
                    <a:pt x="833" y="2471"/>
                  </a:cubicBezTo>
                  <a:cubicBezTo>
                    <a:pt x="831" y="2471"/>
                    <a:pt x="830" y="2470"/>
                    <a:pt x="828" y="2469"/>
                  </a:cubicBezTo>
                  <a:lnTo>
                    <a:pt x="828" y="2469"/>
                  </a:lnTo>
                  <a:cubicBezTo>
                    <a:pt x="832" y="2473"/>
                    <a:pt x="831" y="2484"/>
                    <a:pt x="835" y="2484"/>
                  </a:cubicBezTo>
                  <a:cubicBezTo>
                    <a:pt x="837" y="2484"/>
                    <a:pt x="842" y="2480"/>
                    <a:pt x="850" y="2467"/>
                  </a:cubicBezTo>
                  <a:lnTo>
                    <a:pt x="850" y="2467"/>
                  </a:lnTo>
                  <a:lnTo>
                    <a:pt x="838" y="2497"/>
                  </a:lnTo>
                  <a:lnTo>
                    <a:pt x="847" y="2497"/>
                  </a:lnTo>
                  <a:lnTo>
                    <a:pt x="827" y="2517"/>
                  </a:lnTo>
                  <a:cubicBezTo>
                    <a:pt x="818" y="2521"/>
                    <a:pt x="801" y="2533"/>
                    <a:pt x="778" y="2537"/>
                  </a:cubicBezTo>
                  <a:cubicBezTo>
                    <a:pt x="775" y="2533"/>
                    <a:pt x="788" y="2517"/>
                    <a:pt x="795" y="2510"/>
                  </a:cubicBezTo>
                  <a:lnTo>
                    <a:pt x="795" y="2510"/>
                  </a:lnTo>
                  <a:cubicBezTo>
                    <a:pt x="768" y="2521"/>
                    <a:pt x="751" y="2540"/>
                    <a:pt x="741" y="2553"/>
                  </a:cubicBezTo>
                  <a:cubicBezTo>
                    <a:pt x="753" y="2544"/>
                    <a:pt x="760" y="2541"/>
                    <a:pt x="764" y="2541"/>
                  </a:cubicBezTo>
                  <a:cubicBezTo>
                    <a:pt x="771" y="2541"/>
                    <a:pt x="770" y="2551"/>
                    <a:pt x="781" y="2553"/>
                  </a:cubicBezTo>
                  <a:cubicBezTo>
                    <a:pt x="764" y="2577"/>
                    <a:pt x="728" y="2600"/>
                    <a:pt x="718" y="2617"/>
                  </a:cubicBezTo>
                  <a:cubicBezTo>
                    <a:pt x="702" y="2624"/>
                    <a:pt x="686" y="2629"/>
                    <a:pt x="674" y="2629"/>
                  </a:cubicBezTo>
                  <a:cubicBezTo>
                    <a:pt x="661" y="2629"/>
                    <a:pt x="655" y="2624"/>
                    <a:pt x="662" y="2610"/>
                  </a:cubicBezTo>
                  <a:lnTo>
                    <a:pt x="662" y="2610"/>
                  </a:lnTo>
                  <a:cubicBezTo>
                    <a:pt x="645" y="2629"/>
                    <a:pt x="622" y="2637"/>
                    <a:pt x="609" y="2666"/>
                  </a:cubicBezTo>
                  <a:cubicBezTo>
                    <a:pt x="616" y="2656"/>
                    <a:pt x="621" y="2653"/>
                    <a:pt x="625" y="2653"/>
                  </a:cubicBezTo>
                  <a:cubicBezTo>
                    <a:pt x="633" y="2653"/>
                    <a:pt x="637" y="2664"/>
                    <a:pt x="645" y="2664"/>
                  </a:cubicBezTo>
                  <a:cubicBezTo>
                    <a:pt x="650" y="2664"/>
                    <a:pt x="657" y="2659"/>
                    <a:pt x="668" y="2643"/>
                  </a:cubicBezTo>
                  <a:cubicBezTo>
                    <a:pt x="675" y="2643"/>
                    <a:pt x="675" y="2646"/>
                    <a:pt x="675" y="2649"/>
                  </a:cubicBezTo>
                  <a:cubicBezTo>
                    <a:pt x="672" y="2660"/>
                    <a:pt x="652" y="2672"/>
                    <a:pt x="629" y="2683"/>
                  </a:cubicBezTo>
                  <a:cubicBezTo>
                    <a:pt x="629" y="2683"/>
                    <a:pt x="629" y="2686"/>
                    <a:pt x="625" y="2686"/>
                  </a:cubicBezTo>
                  <a:cubicBezTo>
                    <a:pt x="619" y="2689"/>
                    <a:pt x="612" y="2692"/>
                    <a:pt x="606" y="2692"/>
                  </a:cubicBezTo>
                  <a:cubicBezTo>
                    <a:pt x="616" y="2679"/>
                    <a:pt x="602" y="2683"/>
                    <a:pt x="599" y="2676"/>
                  </a:cubicBezTo>
                  <a:cubicBezTo>
                    <a:pt x="580" y="2696"/>
                    <a:pt x="581" y="2703"/>
                    <a:pt x="592" y="2703"/>
                  </a:cubicBezTo>
                  <a:cubicBezTo>
                    <a:pt x="594" y="2703"/>
                    <a:pt x="597" y="2703"/>
                    <a:pt x="599" y="2702"/>
                  </a:cubicBezTo>
                  <a:cubicBezTo>
                    <a:pt x="606" y="2702"/>
                    <a:pt x="616" y="2699"/>
                    <a:pt x="625" y="2696"/>
                  </a:cubicBezTo>
                  <a:lnTo>
                    <a:pt x="625" y="2696"/>
                  </a:lnTo>
                  <a:cubicBezTo>
                    <a:pt x="612" y="2709"/>
                    <a:pt x="599" y="2726"/>
                    <a:pt x="586" y="2739"/>
                  </a:cubicBezTo>
                  <a:cubicBezTo>
                    <a:pt x="572" y="2749"/>
                    <a:pt x="559" y="2759"/>
                    <a:pt x="546" y="2768"/>
                  </a:cubicBezTo>
                  <a:cubicBezTo>
                    <a:pt x="540" y="2759"/>
                    <a:pt x="529" y="2752"/>
                    <a:pt x="529" y="2749"/>
                  </a:cubicBezTo>
                  <a:lnTo>
                    <a:pt x="529" y="2745"/>
                  </a:lnTo>
                  <a:cubicBezTo>
                    <a:pt x="529" y="2745"/>
                    <a:pt x="532" y="2742"/>
                    <a:pt x="540" y="2739"/>
                  </a:cubicBezTo>
                  <a:lnTo>
                    <a:pt x="540" y="2739"/>
                  </a:lnTo>
                  <a:lnTo>
                    <a:pt x="506" y="2742"/>
                  </a:lnTo>
                  <a:lnTo>
                    <a:pt x="543" y="2719"/>
                  </a:lnTo>
                  <a:cubicBezTo>
                    <a:pt x="540" y="2718"/>
                    <a:pt x="538" y="2718"/>
                    <a:pt x="536" y="2718"/>
                  </a:cubicBezTo>
                  <a:cubicBezTo>
                    <a:pt x="516" y="2718"/>
                    <a:pt x="498" y="2743"/>
                    <a:pt x="480" y="2752"/>
                  </a:cubicBezTo>
                  <a:cubicBezTo>
                    <a:pt x="479" y="2752"/>
                    <a:pt x="478" y="2752"/>
                    <a:pt x="477" y="2752"/>
                  </a:cubicBezTo>
                  <a:cubicBezTo>
                    <a:pt x="456" y="2752"/>
                    <a:pt x="523" y="2708"/>
                    <a:pt x="532" y="2676"/>
                  </a:cubicBezTo>
                  <a:cubicBezTo>
                    <a:pt x="546" y="2660"/>
                    <a:pt x="582" y="2644"/>
                    <a:pt x="595" y="2644"/>
                  </a:cubicBezTo>
                  <a:cubicBezTo>
                    <a:pt x="596" y="2644"/>
                    <a:pt x="598" y="2644"/>
                    <a:pt x="598" y="2644"/>
                  </a:cubicBezTo>
                  <a:lnTo>
                    <a:pt x="598" y="2644"/>
                  </a:lnTo>
                  <a:cubicBezTo>
                    <a:pt x="589" y="2621"/>
                    <a:pt x="656" y="2589"/>
                    <a:pt x="672" y="2560"/>
                  </a:cubicBezTo>
                  <a:cubicBezTo>
                    <a:pt x="728" y="2517"/>
                    <a:pt x="731" y="2560"/>
                    <a:pt x="771" y="2507"/>
                  </a:cubicBezTo>
                  <a:lnTo>
                    <a:pt x="771" y="2507"/>
                  </a:lnTo>
                  <a:lnTo>
                    <a:pt x="745" y="2513"/>
                  </a:lnTo>
                  <a:cubicBezTo>
                    <a:pt x="788" y="2474"/>
                    <a:pt x="801" y="2454"/>
                    <a:pt x="850" y="2414"/>
                  </a:cubicBezTo>
                  <a:close/>
                  <a:moveTo>
                    <a:pt x="526" y="2961"/>
                  </a:moveTo>
                  <a:cubicBezTo>
                    <a:pt x="528" y="2961"/>
                    <a:pt x="529" y="2961"/>
                    <a:pt x="531" y="2961"/>
                  </a:cubicBezTo>
                  <a:lnTo>
                    <a:pt x="531" y="2961"/>
                  </a:lnTo>
                  <a:cubicBezTo>
                    <a:pt x="529" y="2961"/>
                    <a:pt x="528" y="2961"/>
                    <a:pt x="526" y="2961"/>
                  </a:cubicBezTo>
                  <a:close/>
                  <a:moveTo>
                    <a:pt x="129" y="2974"/>
                  </a:moveTo>
                  <a:lnTo>
                    <a:pt x="129" y="2974"/>
                  </a:lnTo>
                  <a:cubicBezTo>
                    <a:pt x="112" y="2981"/>
                    <a:pt x="103" y="2984"/>
                    <a:pt x="92" y="2990"/>
                  </a:cubicBezTo>
                  <a:cubicBezTo>
                    <a:pt x="109" y="2981"/>
                    <a:pt x="132" y="2981"/>
                    <a:pt x="129" y="2974"/>
                  </a:cubicBezTo>
                  <a:close/>
                  <a:moveTo>
                    <a:pt x="1854" y="1"/>
                  </a:moveTo>
                  <a:cubicBezTo>
                    <a:pt x="1850" y="1"/>
                    <a:pt x="1847" y="1"/>
                    <a:pt x="1844" y="1"/>
                  </a:cubicBezTo>
                  <a:cubicBezTo>
                    <a:pt x="1880" y="10"/>
                    <a:pt x="1814" y="24"/>
                    <a:pt x="1844" y="41"/>
                  </a:cubicBezTo>
                  <a:cubicBezTo>
                    <a:pt x="1837" y="43"/>
                    <a:pt x="1828" y="45"/>
                    <a:pt x="1819" y="45"/>
                  </a:cubicBezTo>
                  <a:cubicBezTo>
                    <a:pt x="1815" y="45"/>
                    <a:pt x="1812" y="45"/>
                    <a:pt x="1808" y="44"/>
                  </a:cubicBezTo>
                  <a:cubicBezTo>
                    <a:pt x="1791" y="57"/>
                    <a:pt x="1772" y="70"/>
                    <a:pt x="1755" y="83"/>
                  </a:cubicBezTo>
                  <a:lnTo>
                    <a:pt x="1755" y="83"/>
                  </a:lnTo>
                  <a:cubicBezTo>
                    <a:pt x="1807" y="41"/>
                    <a:pt x="1712" y="86"/>
                    <a:pt x="1817" y="18"/>
                  </a:cubicBezTo>
                  <a:cubicBezTo>
                    <a:pt x="1818" y="15"/>
                    <a:pt x="1817" y="14"/>
                    <a:pt x="1816" y="14"/>
                  </a:cubicBezTo>
                  <a:cubicBezTo>
                    <a:pt x="1805" y="14"/>
                    <a:pt x="1752" y="68"/>
                    <a:pt x="1712" y="97"/>
                  </a:cubicBezTo>
                  <a:cubicBezTo>
                    <a:pt x="1728" y="83"/>
                    <a:pt x="1751" y="60"/>
                    <a:pt x="1771" y="41"/>
                  </a:cubicBezTo>
                  <a:lnTo>
                    <a:pt x="1771" y="41"/>
                  </a:lnTo>
                  <a:cubicBezTo>
                    <a:pt x="1675" y="120"/>
                    <a:pt x="1565" y="166"/>
                    <a:pt x="1536" y="203"/>
                  </a:cubicBezTo>
                  <a:cubicBezTo>
                    <a:pt x="1506" y="229"/>
                    <a:pt x="1476" y="259"/>
                    <a:pt x="1443" y="288"/>
                  </a:cubicBezTo>
                  <a:cubicBezTo>
                    <a:pt x="1414" y="315"/>
                    <a:pt x="1383" y="345"/>
                    <a:pt x="1371" y="358"/>
                  </a:cubicBezTo>
                  <a:cubicBezTo>
                    <a:pt x="1324" y="375"/>
                    <a:pt x="1284" y="408"/>
                    <a:pt x="1238" y="431"/>
                  </a:cubicBezTo>
                  <a:lnTo>
                    <a:pt x="1244" y="421"/>
                  </a:lnTo>
                  <a:lnTo>
                    <a:pt x="1244" y="421"/>
                  </a:lnTo>
                  <a:cubicBezTo>
                    <a:pt x="1215" y="435"/>
                    <a:pt x="1178" y="461"/>
                    <a:pt x="1142" y="481"/>
                  </a:cubicBezTo>
                  <a:lnTo>
                    <a:pt x="1128" y="481"/>
                  </a:lnTo>
                  <a:cubicBezTo>
                    <a:pt x="1105" y="497"/>
                    <a:pt x="1056" y="527"/>
                    <a:pt x="1016" y="547"/>
                  </a:cubicBezTo>
                  <a:cubicBezTo>
                    <a:pt x="1021" y="547"/>
                    <a:pt x="1035" y="541"/>
                    <a:pt x="1041" y="541"/>
                  </a:cubicBezTo>
                  <a:cubicBezTo>
                    <a:pt x="1044" y="541"/>
                    <a:pt x="1044" y="542"/>
                    <a:pt x="1039" y="547"/>
                  </a:cubicBezTo>
                  <a:cubicBezTo>
                    <a:pt x="1059" y="534"/>
                    <a:pt x="1076" y="524"/>
                    <a:pt x="1066" y="524"/>
                  </a:cubicBezTo>
                  <a:cubicBezTo>
                    <a:pt x="1085" y="514"/>
                    <a:pt x="1089" y="520"/>
                    <a:pt x="1109" y="514"/>
                  </a:cubicBezTo>
                  <a:lnTo>
                    <a:pt x="1109" y="514"/>
                  </a:lnTo>
                  <a:lnTo>
                    <a:pt x="1033" y="560"/>
                  </a:lnTo>
                  <a:cubicBezTo>
                    <a:pt x="1026" y="563"/>
                    <a:pt x="1023" y="563"/>
                    <a:pt x="1023" y="563"/>
                  </a:cubicBezTo>
                  <a:lnTo>
                    <a:pt x="1023" y="574"/>
                  </a:lnTo>
                  <a:cubicBezTo>
                    <a:pt x="1008" y="580"/>
                    <a:pt x="1000" y="583"/>
                    <a:pt x="997" y="583"/>
                  </a:cubicBezTo>
                  <a:cubicBezTo>
                    <a:pt x="995" y="583"/>
                    <a:pt x="995" y="582"/>
                    <a:pt x="996" y="580"/>
                  </a:cubicBezTo>
                  <a:lnTo>
                    <a:pt x="996" y="580"/>
                  </a:lnTo>
                  <a:cubicBezTo>
                    <a:pt x="954" y="606"/>
                    <a:pt x="943" y="626"/>
                    <a:pt x="894" y="646"/>
                  </a:cubicBezTo>
                  <a:cubicBezTo>
                    <a:pt x="913" y="631"/>
                    <a:pt x="923" y="621"/>
                    <a:pt x="952" y="605"/>
                  </a:cubicBezTo>
                  <a:lnTo>
                    <a:pt x="952" y="605"/>
                  </a:lnTo>
                  <a:lnTo>
                    <a:pt x="904" y="630"/>
                  </a:lnTo>
                  <a:cubicBezTo>
                    <a:pt x="923" y="610"/>
                    <a:pt x="1016" y="563"/>
                    <a:pt x="993" y="560"/>
                  </a:cubicBezTo>
                  <a:lnTo>
                    <a:pt x="993" y="560"/>
                  </a:lnTo>
                  <a:cubicBezTo>
                    <a:pt x="940" y="597"/>
                    <a:pt x="857" y="646"/>
                    <a:pt x="811" y="683"/>
                  </a:cubicBezTo>
                  <a:cubicBezTo>
                    <a:pt x="778" y="686"/>
                    <a:pt x="741" y="716"/>
                    <a:pt x="695" y="736"/>
                  </a:cubicBezTo>
                  <a:cubicBezTo>
                    <a:pt x="691" y="736"/>
                    <a:pt x="682" y="739"/>
                    <a:pt x="678" y="739"/>
                  </a:cubicBezTo>
                  <a:cubicBezTo>
                    <a:pt x="677" y="739"/>
                    <a:pt x="676" y="738"/>
                    <a:pt x="679" y="736"/>
                  </a:cubicBezTo>
                  <a:lnTo>
                    <a:pt x="679" y="736"/>
                  </a:lnTo>
                  <a:cubicBezTo>
                    <a:pt x="622" y="762"/>
                    <a:pt x="559" y="795"/>
                    <a:pt x="513" y="822"/>
                  </a:cubicBezTo>
                  <a:lnTo>
                    <a:pt x="483" y="829"/>
                  </a:lnTo>
                  <a:cubicBezTo>
                    <a:pt x="387" y="869"/>
                    <a:pt x="503" y="829"/>
                    <a:pt x="407" y="872"/>
                  </a:cubicBezTo>
                  <a:cubicBezTo>
                    <a:pt x="384" y="878"/>
                    <a:pt x="291" y="918"/>
                    <a:pt x="281" y="918"/>
                  </a:cubicBezTo>
                  <a:cubicBezTo>
                    <a:pt x="265" y="924"/>
                    <a:pt x="254" y="928"/>
                    <a:pt x="254" y="931"/>
                  </a:cubicBezTo>
                  <a:cubicBezTo>
                    <a:pt x="267" y="926"/>
                    <a:pt x="290" y="918"/>
                    <a:pt x="293" y="918"/>
                  </a:cubicBezTo>
                  <a:lnTo>
                    <a:pt x="293" y="918"/>
                  </a:lnTo>
                  <a:cubicBezTo>
                    <a:pt x="294" y="918"/>
                    <a:pt x="293" y="919"/>
                    <a:pt x="288" y="921"/>
                  </a:cubicBezTo>
                  <a:cubicBezTo>
                    <a:pt x="254" y="938"/>
                    <a:pt x="238" y="941"/>
                    <a:pt x="215" y="948"/>
                  </a:cubicBezTo>
                  <a:cubicBezTo>
                    <a:pt x="171" y="967"/>
                    <a:pt x="101" y="994"/>
                    <a:pt x="43" y="1016"/>
                  </a:cubicBezTo>
                  <a:lnTo>
                    <a:pt x="43" y="1016"/>
                  </a:lnTo>
                  <a:cubicBezTo>
                    <a:pt x="45" y="1016"/>
                    <a:pt x="47" y="1015"/>
                    <a:pt x="49" y="1014"/>
                  </a:cubicBezTo>
                  <a:lnTo>
                    <a:pt x="49" y="1014"/>
                  </a:lnTo>
                  <a:lnTo>
                    <a:pt x="29" y="1023"/>
                  </a:lnTo>
                  <a:lnTo>
                    <a:pt x="52" y="1017"/>
                  </a:lnTo>
                  <a:lnTo>
                    <a:pt x="52" y="1017"/>
                  </a:lnTo>
                  <a:cubicBezTo>
                    <a:pt x="46" y="1019"/>
                    <a:pt x="40" y="1021"/>
                    <a:pt x="34" y="1023"/>
                  </a:cubicBezTo>
                  <a:lnTo>
                    <a:pt x="34" y="1023"/>
                  </a:lnTo>
                  <a:cubicBezTo>
                    <a:pt x="74" y="1011"/>
                    <a:pt x="108" y="999"/>
                    <a:pt x="155" y="984"/>
                  </a:cubicBezTo>
                  <a:lnTo>
                    <a:pt x="165" y="984"/>
                  </a:lnTo>
                  <a:cubicBezTo>
                    <a:pt x="192" y="974"/>
                    <a:pt x="222" y="961"/>
                    <a:pt x="238" y="954"/>
                  </a:cubicBezTo>
                  <a:lnTo>
                    <a:pt x="242" y="954"/>
                  </a:lnTo>
                  <a:cubicBezTo>
                    <a:pt x="245" y="954"/>
                    <a:pt x="245" y="951"/>
                    <a:pt x="245" y="951"/>
                  </a:cubicBezTo>
                  <a:lnTo>
                    <a:pt x="281" y="941"/>
                  </a:lnTo>
                  <a:lnTo>
                    <a:pt x="281" y="941"/>
                  </a:lnTo>
                  <a:cubicBezTo>
                    <a:pt x="281" y="944"/>
                    <a:pt x="271" y="948"/>
                    <a:pt x="251" y="958"/>
                  </a:cubicBezTo>
                  <a:cubicBezTo>
                    <a:pt x="390" y="908"/>
                    <a:pt x="497" y="858"/>
                    <a:pt x="639" y="802"/>
                  </a:cubicBezTo>
                  <a:lnTo>
                    <a:pt x="639" y="802"/>
                  </a:lnTo>
                  <a:lnTo>
                    <a:pt x="636" y="805"/>
                  </a:lnTo>
                  <a:cubicBezTo>
                    <a:pt x="642" y="802"/>
                    <a:pt x="656" y="795"/>
                    <a:pt x="662" y="792"/>
                  </a:cubicBezTo>
                  <a:cubicBezTo>
                    <a:pt x="665" y="792"/>
                    <a:pt x="668" y="789"/>
                    <a:pt x="672" y="789"/>
                  </a:cubicBezTo>
                  <a:lnTo>
                    <a:pt x="675" y="785"/>
                  </a:lnTo>
                  <a:cubicBezTo>
                    <a:pt x="745" y="756"/>
                    <a:pt x="788" y="749"/>
                    <a:pt x="830" y="722"/>
                  </a:cubicBezTo>
                  <a:lnTo>
                    <a:pt x="830" y="722"/>
                  </a:lnTo>
                  <a:cubicBezTo>
                    <a:pt x="830" y="722"/>
                    <a:pt x="830" y="724"/>
                    <a:pt x="830" y="725"/>
                  </a:cubicBezTo>
                  <a:lnTo>
                    <a:pt x="830" y="725"/>
                  </a:lnTo>
                  <a:cubicBezTo>
                    <a:pt x="888" y="702"/>
                    <a:pt x="921" y="673"/>
                    <a:pt x="986" y="643"/>
                  </a:cubicBezTo>
                  <a:lnTo>
                    <a:pt x="986" y="643"/>
                  </a:lnTo>
                  <a:cubicBezTo>
                    <a:pt x="980" y="649"/>
                    <a:pt x="980" y="651"/>
                    <a:pt x="982" y="651"/>
                  </a:cubicBezTo>
                  <a:cubicBezTo>
                    <a:pt x="988" y="651"/>
                    <a:pt x="1013" y="639"/>
                    <a:pt x="1029" y="637"/>
                  </a:cubicBezTo>
                  <a:cubicBezTo>
                    <a:pt x="1089" y="600"/>
                    <a:pt x="1218" y="531"/>
                    <a:pt x="1304" y="478"/>
                  </a:cubicBezTo>
                  <a:lnTo>
                    <a:pt x="1304" y="478"/>
                  </a:lnTo>
                  <a:cubicBezTo>
                    <a:pt x="1302" y="483"/>
                    <a:pt x="1304" y="485"/>
                    <a:pt x="1308" y="485"/>
                  </a:cubicBezTo>
                  <a:cubicBezTo>
                    <a:pt x="1326" y="485"/>
                    <a:pt x="1396" y="433"/>
                    <a:pt x="1418" y="433"/>
                  </a:cubicBezTo>
                  <a:cubicBezTo>
                    <a:pt x="1420" y="433"/>
                    <a:pt x="1422" y="434"/>
                    <a:pt x="1423" y="435"/>
                  </a:cubicBezTo>
                  <a:cubicBezTo>
                    <a:pt x="1443" y="421"/>
                    <a:pt x="1466" y="408"/>
                    <a:pt x="1466" y="398"/>
                  </a:cubicBezTo>
                  <a:lnTo>
                    <a:pt x="1466" y="398"/>
                  </a:lnTo>
                  <a:cubicBezTo>
                    <a:pt x="1459" y="405"/>
                    <a:pt x="1444" y="411"/>
                    <a:pt x="1437" y="411"/>
                  </a:cubicBezTo>
                  <a:cubicBezTo>
                    <a:pt x="1434" y="411"/>
                    <a:pt x="1433" y="410"/>
                    <a:pt x="1434" y="408"/>
                  </a:cubicBezTo>
                  <a:cubicBezTo>
                    <a:pt x="1460" y="392"/>
                    <a:pt x="1499" y="365"/>
                    <a:pt x="1503" y="352"/>
                  </a:cubicBezTo>
                  <a:lnTo>
                    <a:pt x="1536" y="345"/>
                  </a:lnTo>
                  <a:cubicBezTo>
                    <a:pt x="1536" y="335"/>
                    <a:pt x="1542" y="325"/>
                    <a:pt x="1556" y="312"/>
                  </a:cubicBezTo>
                  <a:lnTo>
                    <a:pt x="1559" y="312"/>
                  </a:lnTo>
                  <a:cubicBezTo>
                    <a:pt x="1562" y="308"/>
                    <a:pt x="1565" y="302"/>
                    <a:pt x="1573" y="302"/>
                  </a:cubicBezTo>
                  <a:cubicBezTo>
                    <a:pt x="1589" y="302"/>
                    <a:pt x="1589" y="299"/>
                    <a:pt x="1592" y="292"/>
                  </a:cubicBezTo>
                  <a:cubicBezTo>
                    <a:pt x="1596" y="282"/>
                    <a:pt x="1602" y="269"/>
                    <a:pt x="1632" y="256"/>
                  </a:cubicBezTo>
                  <a:lnTo>
                    <a:pt x="1632" y="256"/>
                  </a:lnTo>
                  <a:cubicBezTo>
                    <a:pt x="1625" y="265"/>
                    <a:pt x="1622" y="269"/>
                    <a:pt x="1619" y="276"/>
                  </a:cubicBezTo>
                  <a:cubicBezTo>
                    <a:pt x="1602" y="292"/>
                    <a:pt x="1596" y="302"/>
                    <a:pt x="1589" y="312"/>
                  </a:cubicBezTo>
                  <a:cubicBezTo>
                    <a:pt x="1615" y="299"/>
                    <a:pt x="1612" y="292"/>
                    <a:pt x="1635" y="276"/>
                  </a:cubicBezTo>
                  <a:lnTo>
                    <a:pt x="1635" y="276"/>
                  </a:lnTo>
                  <a:cubicBezTo>
                    <a:pt x="1635" y="282"/>
                    <a:pt x="1602" y="315"/>
                    <a:pt x="1582" y="335"/>
                  </a:cubicBezTo>
                  <a:lnTo>
                    <a:pt x="1609" y="325"/>
                  </a:lnTo>
                  <a:cubicBezTo>
                    <a:pt x="1629" y="302"/>
                    <a:pt x="1655" y="279"/>
                    <a:pt x="1689" y="249"/>
                  </a:cubicBezTo>
                  <a:cubicBezTo>
                    <a:pt x="1704" y="236"/>
                    <a:pt x="1718" y="223"/>
                    <a:pt x="1735" y="209"/>
                  </a:cubicBezTo>
                  <a:cubicBezTo>
                    <a:pt x="1744" y="205"/>
                    <a:pt x="1756" y="194"/>
                    <a:pt x="1761" y="194"/>
                  </a:cubicBezTo>
                  <a:cubicBezTo>
                    <a:pt x="1764" y="194"/>
                    <a:pt x="1764" y="197"/>
                    <a:pt x="1761" y="206"/>
                  </a:cubicBezTo>
                  <a:cubicBezTo>
                    <a:pt x="1759" y="208"/>
                    <a:pt x="1758" y="208"/>
                    <a:pt x="1757" y="208"/>
                  </a:cubicBezTo>
                  <a:cubicBezTo>
                    <a:pt x="1755" y="208"/>
                    <a:pt x="1754" y="207"/>
                    <a:pt x="1753" y="207"/>
                  </a:cubicBezTo>
                  <a:cubicBezTo>
                    <a:pt x="1753" y="207"/>
                    <a:pt x="1752" y="207"/>
                    <a:pt x="1751" y="209"/>
                  </a:cubicBezTo>
                  <a:cubicBezTo>
                    <a:pt x="1741" y="216"/>
                    <a:pt x="1741" y="219"/>
                    <a:pt x="1735" y="229"/>
                  </a:cubicBezTo>
                  <a:cubicBezTo>
                    <a:pt x="1741" y="249"/>
                    <a:pt x="1758" y="259"/>
                    <a:pt x="1744" y="308"/>
                  </a:cubicBezTo>
                  <a:cubicBezTo>
                    <a:pt x="1744" y="307"/>
                    <a:pt x="1744" y="307"/>
                    <a:pt x="1744" y="307"/>
                  </a:cubicBezTo>
                  <a:cubicBezTo>
                    <a:pt x="1744" y="307"/>
                    <a:pt x="1743" y="308"/>
                    <a:pt x="1741" y="308"/>
                  </a:cubicBezTo>
                  <a:cubicBezTo>
                    <a:pt x="1755" y="352"/>
                    <a:pt x="1735" y="358"/>
                    <a:pt x="1728" y="412"/>
                  </a:cubicBezTo>
                  <a:cubicBezTo>
                    <a:pt x="1724" y="412"/>
                    <a:pt x="1721" y="415"/>
                    <a:pt x="1721" y="415"/>
                  </a:cubicBezTo>
                  <a:lnTo>
                    <a:pt x="1728" y="441"/>
                  </a:lnTo>
                  <a:cubicBezTo>
                    <a:pt x="1748" y="501"/>
                    <a:pt x="1701" y="527"/>
                    <a:pt x="1689" y="560"/>
                  </a:cubicBezTo>
                  <a:lnTo>
                    <a:pt x="1685" y="551"/>
                  </a:lnTo>
                  <a:cubicBezTo>
                    <a:pt x="1672" y="563"/>
                    <a:pt x="1669" y="666"/>
                    <a:pt x="1657" y="693"/>
                  </a:cubicBezTo>
                  <a:lnTo>
                    <a:pt x="1657" y="693"/>
                  </a:lnTo>
                  <a:cubicBezTo>
                    <a:pt x="1672" y="664"/>
                    <a:pt x="1669" y="685"/>
                    <a:pt x="1689" y="663"/>
                  </a:cubicBezTo>
                  <a:cubicBezTo>
                    <a:pt x="1692" y="633"/>
                    <a:pt x="1669" y="640"/>
                    <a:pt x="1681" y="590"/>
                  </a:cubicBezTo>
                  <a:lnTo>
                    <a:pt x="1681" y="590"/>
                  </a:lnTo>
                  <a:cubicBezTo>
                    <a:pt x="1698" y="600"/>
                    <a:pt x="1695" y="663"/>
                    <a:pt x="1704" y="679"/>
                  </a:cubicBezTo>
                  <a:cubicBezTo>
                    <a:pt x="1701" y="706"/>
                    <a:pt x="1672" y="719"/>
                    <a:pt x="1662" y="722"/>
                  </a:cubicBezTo>
                  <a:cubicBezTo>
                    <a:pt x="1649" y="792"/>
                    <a:pt x="1635" y="829"/>
                    <a:pt x="1619" y="915"/>
                  </a:cubicBezTo>
                  <a:cubicBezTo>
                    <a:pt x="1625" y="944"/>
                    <a:pt x="1655" y="977"/>
                    <a:pt x="1615" y="1040"/>
                  </a:cubicBezTo>
                  <a:lnTo>
                    <a:pt x="1609" y="1040"/>
                  </a:lnTo>
                  <a:cubicBezTo>
                    <a:pt x="1615" y="1047"/>
                    <a:pt x="1599" y="1070"/>
                    <a:pt x="1602" y="1087"/>
                  </a:cubicBezTo>
                  <a:cubicBezTo>
                    <a:pt x="1606" y="1084"/>
                    <a:pt x="1610" y="1082"/>
                    <a:pt x="1612" y="1082"/>
                  </a:cubicBezTo>
                  <a:cubicBezTo>
                    <a:pt x="1621" y="1082"/>
                    <a:pt x="1617" y="1101"/>
                    <a:pt x="1623" y="1101"/>
                  </a:cubicBezTo>
                  <a:cubicBezTo>
                    <a:pt x="1624" y="1101"/>
                    <a:pt x="1627" y="1099"/>
                    <a:pt x="1632" y="1093"/>
                  </a:cubicBezTo>
                  <a:lnTo>
                    <a:pt x="1632" y="1093"/>
                  </a:lnTo>
                  <a:cubicBezTo>
                    <a:pt x="1622" y="1136"/>
                    <a:pt x="1596" y="1133"/>
                    <a:pt x="1579" y="1136"/>
                  </a:cubicBezTo>
                  <a:cubicBezTo>
                    <a:pt x="1596" y="1170"/>
                    <a:pt x="1542" y="1213"/>
                    <a:pt x="1536" y="1275"/>
                  </a:cubicBezTo>
                  <a:cubicBezTo>
                    <a:pt x="1533" y="1264"/>
                    <a:pt x="1545" y="1214"/>
                    <a:pt x="1536" y="1214"/>
                  </a:cubicBezTo>
                  <a:lnTo>
                    <a:pt x="1536" y="1214"/>
                  </a:lnTo>
                  <a:cubicBezTo>
                    <a:pt x="1535" y="1214"/>
                    <a:pt x="1533" y="1216"/>
                    <a:pt x="1530" y="1219"/>
                  </a:cubicBezTo>
                  <a:lnTo>
                    <a:pt x="1533" y="1306"/>
                  </a:lnTo>
                  <a:lnTo>
                    <a:pt x="1542" y="1272"/>
                  </a:lnTo>
                  <a:lnTo>
                    <a:pt x="1542" y="1272"/>
                  </a:lnTo>
                  <a:cubicBezTo>
                    <a:pt x="1542" y="1335"/>
                    <a:pt x="1516" y="1348"/>
                    <a:pt x="1496" y="1378"/>
                  </a:cubicBezTo>
                  <a:cubicBezTo>
                    <a:pt x="1495" y="1378"/>
                    <a:pt x="1495" y="1378"/>
                    <a:pt x="1494" y="1378"/>
                  </a:cubicBezTo>
                  <a:cubicBezTo>
                    <a:pt x="1490" y="1378"/>
                    <a:pt x="1490" y="1370"/>
                    <a:pt x="1493" y="1358"/>
                  </a:cubicBezTo>
                  <a:lnTo>
                    <a:pt x="1493" y="1358"/>
                  </a:lnTo>
                  <a:cubicBezTo>
                    <a:pt x="1486" y="1375"/>
                    <a:pt x="1483" y="1398"/>
                    <a:pt x="1480" y="1414"/>
                  </a:cubicBezTo>
                  <a:lnTo>
                    <a:pt x="1480" y="1421"/>
                  </a:lnTo>
                  <a:cubicBezTo>
                    <a:pt x="1480" y="1448"/>
                    <a:pt x="1466" y="1504"/>
                    <a:pt x="1470" y="1530"/>
                  </a:cubicBezTo>
                  <a:lnTo>
                    <a:pt x="1466" y="1540"/>
                  </a:lnTo>
                  <a:cubicBezTo>
                    <a:pt x="1463" y="1537"/>
                    <a:pt x="1463" y="1537"/>
                    <a:pt x="1463" y="1534"/>
                  </a:cubicBezTo>
                  <a:cubicBezTo>
                    <a:pt x="1463" y="1540"/>
                    <a:pt x="1463" y="1544"/>
                    <a:pt x="1460" y="1547"/>
                  </a:cubicBezTo>
                  <a:lnTo>
                    <a:pt x="1443" y="1577"/>
                  </a:lnTo>
                  <a:lnTo>
                    <a:pt x="1443" y="1584"/>
                  </a:lnTo>
                  <a:lnTo>
                    <a:pt x="1423" y="1613"/>
                  </a:lnTo>
                  <a:lnTo>
                    <a:pt x="1423" y="1630"/>
                  </a:lnTo>
                  <a:lnTo>
                    <a:pt x="1426" y="1623"/>
                  </a:lnTo>
                  <a:cubicBezTo>
                    <a:pt x="1437" y="1630"/>
                    <a:pt x="1440" y="1646"/>
                    <a:pt x="1437" y="1666"/>
                  </a:cubicBezTo>
                  <a:cubicBezTo>
                    <a:pt x="1437" y="1683"/>
                    <a:pt x="1430" y="1703"/>
                    <a:pt x="1420" y="1723"/>
                  </a:cubicBezTo>
                  <a:cubicBezTo>
                    <a:pt x="1423" y="1719"/>
                    <a:pt x="1434" y="1699"/>
                    <a:pt x="1453" y="1666"/>
                  </a:cubicBezTo>
                  <a:lnTo>
                    <a:pt x="1453" y="1679"/>
                  </a:lnTo>
                  <a:cubicBezTo>
                    <a:pt x="1430" y="1729"/>
                    <a:pt x="1400" y="1772"/>
                    <a:pt x="1377" y="1815"/>
                  </a:cubicBezTo>
                  <a:cubicBezTo>
                    <a:pt x="1380" y="1798"/>
                    <a:pt x="1383" y="1778"/>
                    <a:pt x="1397" y="1762"/>
                  </a:cubicBezTo>
                  <a:lnTo>
                    <a:pt x="1397" y="1762"/>
                  </a:lnTo>
                  <a:cubicBezTo>
                    <a:pt x="1394" y="1762"/>
                    <a:pt x="1391" y="1766"/>
                    <a:pt x="1387" y="1769"/>
                  </a:cubicBezTo>
                  <a:cubicBezTo>
                    <a:pt x="1367" y="1795"/>
                    <a:pt x="1357" y="1828"/>
                    <a:pt x="1344" y="1855"/>
                  </a:cubicBezTo>
                  <a:cubicBezTo>
                    <a:pt x="1341" y="1862"/>
                    <a:pt x="1337" y="1868"/>
                    <a:pt x="1334" y="1871"/>
                  </a:cubicBezTo>
                  <a:cubicBezTo>
                    <a:pt x="1327" y="1882"/>
                    <a:pt x="1321" y="1891"/>
                    <a:pt x="1311" y="1891"/>
                  </a:cubicBezTo>
                  <a:cubicBezTo>
                    <a:pt x="1327" y="1812"/>
                    <a:pt x="1354" y="1782"/>
                    <a:pt x="1383" y="1706"/>
                  </a:cubicBezTo>
                  <a:cubicBezTo>
                    <a:pt x="1389" y="1701"/>
                    <a:pt x="1393" y="1699"/>
                    <a:pt x="1395" y="1699"/>
                  </a:cubicBezTo>
                  <a:cubicBezTo>
                    <a:pt x="1406" y="1699"/>
                    <a:pt x="1372" y="1760"/>
                    <a:pt x="1380" y="1766"/>
                  </a:cubicBezTo>
                  <a:lnTo>
                    <a:pt x="1407" y="1726"/>
                  </a:lnTo>
                  <a:lnTo>
                    <a:pt x="1407" y="1726"/>
                  </a:lnTo>
                  <a:cubicBezTo>
                    <a:pt x="1406" y="1726"/>
                    <a:pt x="1406" y="1726"/>
                    <a:pt x="1406" y="1726"/>
                  </a:cubicBezTo>
                  <a:cubicBezTo>
                    <a:pt x="1396" y="1726"/>
                    <a:pt x="1435" y="1649"/>
                    <a:pt x="1409" y="1649"/>
                  </a:cubicBezTo>
                  <a:cubicBezTo>
                    <a:pt x="1407" y="1649"/>
                    <a:pt x="1405" y="1649"/>
                    <a:pt x="1403" y="1650"/>
                  </a:cubicBezTo>
                  <a:cubicBezTo>
                    <a:pt x="1351" y="1746"/>
                    <a:pt x="1301" y="1828"/>
                    <a:pt x="1258" y="1905"/>
                  </a:cubicBezTo>
                  <a:cubicBezTo>
                    <a:pt x="1232" y="1858"/>
                    <a:pt x="1202" y="1809"/>
                    <a:pt x="1172" y="1762"/>
                  </a:cubicBezTo>
                  <a:cubicBezTo>
                    <a:pt x="1172" y="1762"/>
                    <a:pt x="1168" y="1762"/>
                    <a:pt x="1165" y="1752"/>
                  </a:cubicBezTo>
                  <a:lnTo>
                    <a:pt x="1165" y="1752"/>
                  </a:lnTo>
                  <a:cubicBezTo>
                    <a:pt x="1125" y="1825"/>
                    <a:pt x="1195" y="1815"/>
                    <a:pt x="1192" y="1835"/>
                  </a:cubicBezTo>
                  <a:cubicBezTo>
                    <a:pt x="1182" y="1851"/>
                    <a:pt x="1185" y="1871"/>
                    <a:pt x="1168" y="1882"/>
                  </a:cubicBezTo>
                  <a:lnTo>
                    <a:pt x="1165" y="1871"/>
                  </a:lnTo>
                  <a:lnTo>
                    <a:pt x="1165" y="1871"/>
                  </a:lnTo>
                  <a:cubicBezTo>
                    <a:pt x="1148" y="1921"/>
                    <a:pt x="1175" y="1894"/>
                    <a:pt x="1148" y="1934"/>
                  </a:cubicBezTo>
                  <a:cubicBezTo>
                    <a:pt x="1146" y="1943"/>
                    <a:pt x="1146" y="1946"/>
                    <a:pt x="1147" y="1946"/>
                  </a:cubicBezTo>
                  <a:cubicBezTo>
                    <a:pt x="1150" y="1946"/>
                    <a:pt x="1161" y="1927"/>
                    <a:pt x="1166" y="1927"/>
                  </a:cubicBezTo>
                  <a:cubicBezTo>
                    <a:pt x="1167" y="1927"/>
                    <a:pt x="1168" y="1929"/>
                    <a:pt x="1168" y="1934"/>
                  </a:cubicBezTo>
                  <a:cubicBezTo>
                    <a:pt x="1136" y="1974"/>
                    <a:pt x="1185" y="1981"/>
                    <a:pt x="1125" y="2041"/>
                  </a:cubicBezTo>
                  <a:cubicBezTo>
                    <a:pt x="1122" y="2033"/>
                    <a:pt x="1102" y="2033"/>
                    <a:pt x="1125" y="1994"/>
                  </a:cubicBezTo>
                  <a:lnTo>
                    <a:pt x="1125" y="1994"/>
                  </a:lnTo>
                  <a:cubicBezTo>
                    <a:pt x="1113" y="2004"/>
                    <a:pt x="1102" y="2014"/>
                    <a:pt x="1089" y="2021"/>
                  </a:cubicBezTo>
                  <a:cubicBezTo>
                    <a:pt x="1109" y="1974"/>
                    <a:pt x="1096" y="2001"/>
                    <a:pt x="1122" y="1957"/>
                  </a:cubicBezTo>
                  <a:cubicBezTo>
                    <a:pt x="1119" y="1925"/>
                    <a:pt x="1102" y="1921"/>
                    <a:pt x="1102" y="1894"/>
                  </a:cubicBezTo>
                  <a:lnTo>
                    <a:pt x="1102" y="1894"/>
                  </a:lnTo>
                  <a:cubicBezTo>
                    <a:pt x="1093" y="1914"/>
                    <a:pt x="1109" y="1917"/>
                    <a:pt x="1093" y="1944"/>
                  </a:cubicBezTo>
                  <a:cubicBezTo>
                    <a:pt x="1087" y="1951"/>
                    <a:pt x="1084" y="1954"/>
                    <a:pt x="1082" y="1954"/>
                  </a:cubicBezTo>
                  <a:cubicBezTo>
                    <a:pt x="1080" y="1954"/>
                    <a:pt x="1080" y="1949"/>
                    <a:pt x="1082" y="1943"/>
                  </a:cubicBezTo>
                  <a:lnTo>
                    <a:pt x="1082" y="1943"/>
                  </a:lnTo>
                  <a:cubicBezTo>
                    <a:pt x="1069" y="1974"/>
                    <a:pt x="1039" y="1966"/>
                    <a:pt x="1033" y="2007"/>
                  </a:cubicBezTo>
                  <a:cubicBezTo>
                    <a:pt x="1047" y="2011"/>
                    <a:pt x="1052" y="2014"/>
                    <a:pt x="1058" y="2014"/>
                  </a:cubicBezTo>
                  <a:cubicBezTo>
                    <a:pt x="1063" y="2014"/>
                    <a:pt x="1069" y="2012"/>
                    <a:pt x="1082" y="2004"/>
                  </a:cubicBezTo>
                  <a:lnTo>
                    <a:pt x="1082" y="2004"/>
                  </a:lnTo>
                  <a:cubicBezTo>
                    <a:pt x="1075" y="2027"/>
                    <a:pt x="1051" y="2046"/>
                    <a:pt x="1033" y="2046"/>
                  </a:cubicBezTo>
                  <a:cubicBezTo>
                    <a:pt x="1028" y="2046"/>
                    <a:pt x="1023" y="2044"/>
                    <a:pt x="1020" y="2041"/>
                  </a:cubicBezTo>
                  <a:lnTo>
                    <a:pt x="1020" y="2041"/>
                  </a:lnTo>
                  <a:lnTo>
                    <a:pt x="1033" y="2056"/>
                  </a:lnTo>
                  <a:cubicBezTo>
                    <a:pt x="1023" y="2060"/>
                    <a:pt x="1013" y="2076"/>
                    <a:pt x="1006" y="2076"/>
                  </a:cubicBezTo>
                  <a:lnTo>
                    <a:pt x="1006" y="2093"/>
                  </a:lnTo>
                  <a:cubicBezTo>
                    <a:pt x="1033" y="2083"/>
                    <a:pt x="1049" y="2073"/>
                    <a:pt x="1066" y="2037"/>
                  </a:cubicBezTo>
                  <a:cubicBezTo>
                    <a:pt x="1066" y="2056"/>
                    <a:pt x="1102" y="2037"/>
                    <a:pt x="1076" y="2080"/>
                  </a:cubicBezTo>
                  <a:cubicBezTo>
                    <a:pt x="1073" y="2085"/>
                    <a:pt x="1071" y="2086"/>
                    <a:pt x="1070" y="2086"/>
                  </a:cubicBezTo>
                  <a:cubicBezTo>
                    <a:pt x="1067" y="2086"/>
                    <a:pt x="1067" y="2075"/>
                    <a:pt x="1062" y="2073"/>
                  </a:cubicBezTo>
                  <a:cubicBezTo>
                    <a:pt x="1009" y="2176"/>
                    <a:pt x="966" y="2146"/>
                    <a:pt x="923" y="2223"/>
                  </a:cubicBezTo>
                  <a:cubicBezTo>
                    <a:pt x="930" y="2200"/>
                    <a:pt x="973" y="2166"/>
                    <a:pt x="989" y="2123"/>
                  </a:cubicBezTo>
                  <a:lnTo>
                    <a:pt x="989" y="2123"/>
                  </a:lnTo>
                  <a:cubicBezTo>
                    <a:pt x="960" y="2133"/>
                    <a:pt x="960" y="2169"/>
                    <a:pt x="940" y="2186"/>
                  </a:cubicBezTo>
                  <a:cubicBezTo>
                    <a:pt x="946" y="2173"/>
                    <a:pt x="946" y="2166"/>
                    <a:pt x="939" y="2166"/>
                  </a:cubicBezTo>
                  <a:cubicBezTo>
                    <a:pt x="936" y="2166"/>
                    <a:pt x="930" y="2168"/>
                    <a:pt x="923" y="2172"/>
                  </a:cubicBezTo>
                  <a:lnTo>
                    <a:pt x="927" y="2189"/>
                  </a:lnTo>
                  <a:cubicBezTo>
                    <a:pt x="917" y="2203"/>
                    <a:pt x="900" y="2223"/>
                    <a:pt x="894" y="2223"/>
                  </a:cubicBezTo>
                  <a:cubicBezTo>
                    <a:pt x="897" y="2223"/>
                    <a:pt x="904" y="2223"/>
                    <a:pt x="917" y="2212"/>
                  </a:cubicBezTo>
                  <a:lnTo>
                    <a:pt x="917" y="2212"/>
                  </a:lnTo>
                  <a:cubicBezTo>
                    <a:pt x="900" y="2252"/>
                    <a:pt x="861" y="2315"/>
                    <a:pt x="804" y="2354"/>
                  </a:cubicBezTo>
                  <a:cubicBezTo>
                    <a:pt x="793" y="2338"/>
                    <a:pt x="840" y="2293"/>
                    <a:pt x="829" y="2293"/>
                  </a:cubicBezTo>
                  <a:cubicBezTo>
                    <a:pt x="826" y="2293"/>
                    <a:pt x="822" y="2295"/>
                    <a:pt x="815" y="2299"/>
                  </a:cubicBezTo>
                  <a:cubicBezTo>
                    <a:pt x="798" y="2322"/>
                    <a:pt x="801" y="2354"/>
                    <a:pt x="755" y="2378"/>
                  </a:cubicBezTo>
                  <a:cubicBezTo>
                    <a:pt x="757" y="2371"/>
                    <a:pt x="755" y="2369"/>
                    <a:pt x="752" y="2369"/>
                  </a:cubicBezTo>
                  <a:cubicBezTo>
                    <a:pt x="745" y="2369"/>
                    <a:pt x="732" y="2379"/>
                    <a:pt x="727" y="2379"/>
                  </a:cubicBezTo>
                  <a:cubicBezTo>
                    <a:pt x="726" y="2379"/>
                    <a:pt x="725" y="2379"/>
                    <a:pt x="725" y="2378"/>
                  </a:cubicBezTo>
                  <a:cubicBezTo>
                    <a:pt x="715" y="2401"/>
                    <a:pt x="705" y="2421"/>
                    <a:pt x="695" y="2444"/>
                  </a:cubicBezTo>
                  <a:cubicBezTo>
                    <a:pt x="672" y="2458"/>
                    <a:pt x="648" y="2478"/>
                    <a:pt x="632" y="2494"/>
                  </a:cubicBezTo>
                  <a:cubicBezTo>
                    <a:pt x="636" y="2490"/>
                    <a:pt x="642" y="2487"/>
                    <a:pt x="648" y="2481"/>
                  </a:cubicBezTo>
                  <a:lnTo>
                    <a:pt x="648" y="2481"/>
                  </a:lnTo>
                  <a:cubicBezTo>
                    <a:pt x="629" y="2537"/>
                    <a:pt x="576" y="2524"/>
                    <a:pt x="536" y="2570"/>
                  </a:cubicBezTo>
                  <a:lnTo>
                    <a:pt x="552" y="2547"/>
                  </a:lnTo>
                  <a:lnTo>
                    <a:pt x="552" y="2547"/>
                  </a:lnTo>
                  <a:cubicBezTo>
                    <a:pt x="513" y="2567"/>
                    <a:pt x="490" y="2593"/>
                    <a:pt x="463" y="2617"/>
                  </a:cubicBezTo>
                  <a:lnTo>
                    <a:pt x="457" y="2606"/>
                  </a:lnTo>
                  <a:cubicBezTo>
                    <a:pt x="457" y="2623"/>
                    <a:pt x="424" y="2652"/>
                    <a:pt x="404" y="2669"/>
                  </a:cubicBezTo>
                  <a:cubicBezTo>
                    <a:pt x="477" y="2617"/>
                    <a:pt x="486" y="2649"/>
                    <a:pt x="559" y="2580"/>
                  </a:cubicBezTo>
                  <a:lnTo>
                    <a:pt x="559" y="2580"/>
                  </a:lnTo>
                  <a:cubicBezTo>
                    <a:pt x="540" y="2623"/>
                    <a:pt x="517" y="2640"/>
                    <a:pt x="490" y="2683"/>
                  </a:cubicBezTo>
                  <a:cubicBezTo>
                    <a:pt x="482" y="2686"/>
                    <a:pt x="477" y="2688"/>
                    <a:pt x="472" y="2688"/>
                  </a:cubicBezTo>
                  <a:cubicBezTo>
                    <a:pt x="469" y="2688"/>
                    <a:pt x="466" y="2687"/>
                    <a:pt x="463" y="2686"/>
                  </a:cubicBezTo>
                  <a:cubicBezTo>
                    <a:pt x="457" y="2702"/>
                    <a:pt x="460" y="2716"/>
                    <a:pt x="440" y="2736"/>
                  </a:cubicBezTo>
                  <a:lnTo>
                    <a:pt x="430" y="2732"/>
                  </a:lnTo>
                  <a:cubicBezTo>
                    <a:pt x="358" y="2756"/>
                    <a:pt x="387" y="2795"/>
                    <a:pt x="318" y="2822"/>
                  </a:cubicBezTo>
                  <a:cubicBezTo>
                    <a:pt x="294" y="2805"/>
                    <a:pt x="361" y="2768"/>
                    <a:pt x="393" y="2736"/>
                  </a:cubicBezTo>
                  <a:cubicBezTo>
                    <a:pt x="354" y="2736"/>
                    <a:pt x="453" y="2696"/>
                    <a:pt x="404" y="2689"/>
                  </a:cubicBezTo>
                  <a:lnTo>
                    <a:pt x="404" y="2689"/>
                  </a:lnTo>
                  <a:lnTo>
                    <a:pt x="390" y="2709"/>
                  </a:lnTo>
                  <a:cubicBezTo>
                    <a:pt x="385" y="2712"/>
                    <a:pt x="381" y="2713"/>
                    <a:pt x="379" y="2713"/>
                  </a:cubicBezTo>
                  <a:cubicBezTo>
                    <a:pt x="374" y="2713"/>
                    <a:pt x="373" y="2710"/>
                    <a:pt x="377" y="2706"/>
                  </a:cubicBezTo>
                  <a:lnTo>
                    <a:pt x="377" y="2706"/>
                  </a:lnTo>
                  <a:cubicBezTo>
                    <a:pt x="358" y="2716"/>
                    <a:pt x="361" y="2712"/>
                    <a:pt x="358" y="2726"/>
                  </a:cubicBezTo>
                  <a:cubicBezTo>
                    <a:pt x="332" y="2738"/>
                    <a:pt x="320" y="2743"/>
                    <a:pt x="313" y="2743"/>
                  </a:cubicBezTo>
                  <a:cubicBezTo>
                    <a:pt x="299" y="2743"/>
                    <a:pt x="314" y="2722"/>
                    <a:pt x="293" y="2722"/>
                  </a:cubicBezTo>
                  <a:cubicBezTo>
                    <a:pt x="286" y="2722"/>
                    <a:pt x="274" y="2725"/>
                    <a:pt x="254" y="2732"/>
                  </a:cubicBezTo>
                  <a:cubicBezTo>
                    <a:pt x="265" y="2722"/>
                    <a:pt x="291" y="2709"/>
                    <a:pt x="281" y="2702"/>
                  </a:cubicBezTo>
                  <a:lnTo>
                    <a:pt x="331" y="2683"/>
                  </a:lnTo>
                  <a:lnTo>
                    <a:pt x="327" y="2666"/>
                  </a:lnTo>
                  <a:cubicBezTo>
                    <a:pt x="261" y="2699"/>
                    <a:pt x="234" y="2732"/>
                    <a:pt x="211" y="2768"/>
                  </a:cubicBezTo>
                  <a:cubicBezTo>
                    <a:pt x="227" y="2759"/>
                    <a:pt x="235" y="2755"/>
                    <a:pt x="239" y="2755"/>
                  </a:cubicBezTo>
                  <a:cubicBezTo>
                    <a:pt x="250" y="2755"/>
                    <a:pt x="236" y="2779"/>
                    <a:pt x="258" y="2779"/>
                  </a:cubicBezTo>
                  <a:cubicBezTo>
                    <a:pt x="259" y="2779"/>
                    <a:pt x="260" y="2779"/>
                    <a:pt x="261" y="2779"/>
                  </a:cubicBezTo>
                  <a:lnTo>
                    <a:pt x="261" y="2779"/>
                  </a:lnTo>
                  <a:cubicBezTo>
                    <a:pt x="255" y="2787"/>
                    <a:pt x="247" y="2790"/>
                    <a:pt x="240" y="2790"/>
                  </a:cubicBezTo>
                  <a:cubicBezTo>
                    <a:pt x="237" y="2790"/>
                    <a:pt x="234" y="2789"/>
                    <a:pt x="231" y="2788"/>
                  </a:cubicBezTo>
                  <a:cubicBezTo>
                    <a:pt x="228" y="2795"/>
                    <a:pt x="198" y="2810"/>
                    <a:pt x="204" y="2817"/>
                  </a:cubicBezTo>
                  <a:lnTo>
                    <a:pt x="204" y="2817"/>
                  </a:lnTo>
                  <a:cubicBezTo>
                    <a:pt x="194" y="2809"/>
                    <a:pt x="173" y="2807"/>
                    <a:pt x="151" y="2807"/>
                  </a:cubicBezTo>
                  <a:cubicBezTo>
                    <a:pt x="134" y="2807"/>
                    <a:pt x="115" y="2808"/>
                    <a:pt x="99" y="2808"/>
                  </a:cubicBezTo>
                  <a:cubicBezTo>
                    <a:pt x="95" y="2825"/>
                    <a:pt x="99" y="2845"/>
                    <a:pt x="95" y="2865"/>
                  </a:cubicBezTo>
                  <a:cubicBezTo>
                    <a:pt x="105" y="2863"/>
                    <a:pt x="118" y="2861"/>
                    <a:pt x="129" y="2861"/>
                  </a:cubicBezTo>
                  <a:cubicBezTo>
                    <a:pt x="136" y="2861"/>
                    <a:pt x="143" y="2862"/>
                    <a:pt x="145" y="2865"/>
                  </a:cubicBezTo>
                  <a:cubicBezTo>
                    <a:pt x="132" y="2871"/>
                    <a:pt x="112" y="2875"/>
                    <a:pt x="95" y="2875"/>
                  </a:cubicBezTo>
                  <a:lnTo>
                    <a:pt x="95" y="2918"/>
                  </a:lnTo>
                  <a:cubicBezTo>
                    <a:pt x="129" y="2904"/>
                    <a:pt x="155" y="2888"/>
                    <a:pt x="192" y="2884"/>
                  </a:cubicBezTo>
                  <a:lnTo>
                    <a:pt x="192" y="2884"/>
                  </a:lnTo>
                  <a:lnTo>
                    <a:pt x="182" y="2891"/>
                  </a:lnTo>
                  <a:cubicBezTo>
                    <a:pt x="245" y="2865"/>
                    <a:pt x="285" y="2855"/>
                    <a:pt x="314" y="2855"/>
                  </a:cubicBezTo>
                  <a:cubicBezTo>
                    <a:pt x="347" y="2855"/>
                    <a:pt x="367" y="2865"/>
                    <a:pt x="387" y="2871"/>
                  </a:cubicBezTo>
                  <a:cubicBezTo>
                    <a:pt x="370" y="2884"/>
                    <a:pt x="354" y="2895"/>
                    <a:pt x="338" y="2904"/>
                  </a:cubicBezTo>
                  <a:lnTo>
                    <a:pt x="327" y="2891"/>
                  </a:lnTo>
                  <a:cubicBezTo>
                    <a:pt x="238" y="2918"/>
                    <a:pt x="188" y="2981"/>
                    <a:pt x="92" y="2997"/>
                  </a:cubicBezTo>
                  <a:lnTo>
                    <a:pt x="92" y="3074"/>
                  </a:lnTo>
                  <a:cubicBezTo>
                    <a:pt x="132" y="3063"/>
                    <a:pt x="169" y="3054"/>
                    <a:pt x="211" y="3043"/>
                  </a:cubicBezTo>
                  <a:cubicBezTo>
                    <a:pt x="248" y="3030"/>
                    <a:pt x="291" y="3017"/>
                    <a:pt x="331" y="3007"/>
                  </a:cubicBezTo>
                  <a:lnTo>
                    <a:pt x="331" y="3007"/>
                  </a:lnTo>
                  <a:cubicBezTo>
                    <a:pt x="318" y="3027"/>
                    <a:pt x="268" y="3050"/>
                    <a:pt x="211" y="3070"/>
                  </a:cubicBezTo>
                  <a:lnTo>
                    <a:pt x="231" y="3054"/>
                  </a:lnTo>
                  <a:lnTo>
                    <a:pt x="231" y="3054"/>
                  </a:lnTo>
                  <a:cubicBezTo>
                    <a:pt x="188" y="3066"/>
                    <a:pt x="175" y="3080"/>
                    <a:pt x="155" y="3093"/>
                  </a:cubicBezTo>
                  <a:cubicBezTo>
                    <a:pt x="159" y="3086"/>
                    <a:pt x="152" y="3086"/>
                    <a:pt x="145" y="3086"/>
                  </a:cubicBezTo>
                  <a:cubicBezTo>
                    <a:pt x="106" y="3100"/>
                    <a:pt x="89" y="3123"/>
                    <a:pt x="112" y="3129"/>
                  </a:cubicBezTo>
                  <a:lnTo>
                    <a:pt x="126" y="3120"/>
                  </a:lnTo>
                  <a:lnTo>
                    <a:pt x="159" y="3126"/>
                  </a:lnTo>
                  <a:cubicBezTo>
                    <a:pt x="159" y="3097"/>
                    <a:pt x="248" y="3089"/>
                    <a:pt x="291" y="3060"/>
                  </a:cubicBezTo>
                  <a:lnTo>
                    <a:pt x="291" y="3060"/>
                  </a:lnTo>
                  <a:cubicBezTo>
                    <a:pt x="267" y="3078"/>
                    <a:pt x="248" y="3114"/>
                    <a:pt x="208" y="3114"/>
                  </a:cubicBezTo>
                  <a:cubicBezTo>
                    <a:pt x="205" y="3114"/>
                    <a:pt x="202" y="3114"/>
                    <a:pt x="199" y="3113"/>
                  </a:cubicBezTo>
                  <a:lnTo>
                    <a:pt x="199" y="3113"/>
                  </a:lnTo>
                  <a:lnTo>
                    <a:pt x="208" y="3126"/>
                  </a:lnTo>
                  <a:cubicBezTo>
                    <a:pt x="172" y="3136"/>
                    <a:pt x="139" y="3129"/>
                    <a:pt x="122" y="3149"/>
                  </a:cubicBezTo>
                  <a:lnTo>
                    <a:pt x="165" y="3136"/>
                  </a:lnTo>
                  <a:lnTo>
                    <a:pt x="165" y="3143"/>
                  </a:lnTo>
                  <a:cubicBezTo>
                    <a:pt x="195" y="3136"/>
                    <a:pt x="228" y="3116"/>
                    <a:pt x="258" y="3113"/>
                  </a:cubicBezTo>
                  <a:cubicBezTo>
                    <a:pt x="278" y="3094"/>
                    <a:pt x="294" y="3070"/>
                    <a:pt x="360" y="3054"/>
                  </a:cubicBezTo>
                  <a:lnTo>
                    <a:pt x="360" y="3054"/>
                  </a:lnTo>
                  <a:cubicBezTo>
                    <a:pt x="359" y="3055"/>
                    <a:pt x="358" y="3056"/>
                    <a:pt x="358" y="3057"/>
                  </a:cubicBezTo>
                  <a:lnTo>
                    <a:pt x="361" y="3054"/>
                  </a:lnTo>
                  <a:lnTo>
                    <a:pt x="361" y="3054"/>
                  </a:lnTo>
                  <a:cubicBezTo>
                    <a:pt x="361" y="3054"/>
                    <a:pt x="360" y="3054"/>
                    <a:pt x="360" y="3054"/>
                  </a:cubicBezTo>
                  <a:lnTo>
                    <a:pt x="360" y="3054"/>
                  </a:lnTo>
                  <a:cubicBezTo>
                    <a:pt x="394" y="3014"/>
                    <a:pt x="481" y="3020"/>
                    <a:pt x="506" y="2997"/>
                  </a:cubicBezTo>
                  <a:cubicBezTo>
                    <a:pt x="508" y="2988"/>
                    <a:pt x="504" y="2984"/>
                    <a:pt x="497" y="2984"/>
                  </a:cubicBezTo>
                  <a:cubicBezTo>
                    <a:pt x="477" y="2984"/>
                    <a:pt x="430" y="3014"/>
                    <a:pt x="410" y="3014"/>
                  </a:cubicBezTo>
                  <a:cubicBezTo>
                    <a:pt x="430" y="2990"/>
                    <a:pt x="466" y="2994"/>
                    <a:pt x="437" y="2987"/>
                  </a:cubicBezTo>
                  <a:cubicBezTo>
                    <a:pt x="456" y="2973"/>
                    <a:pt x="467" y="2970"/>
                    <a:pt x="476" y="2970"/>
                  </a:cubicBezTo>
                  <a:cubicBezTo>
                    <a:pt x="482" y="2970"/>
                    <a:pt x="487" y="2972"/>
                    <a:pt x="493" y="2972"/>
                  </a:cubicBezTo>
                  <a:cubicBezTo>
                    <a:pt x="500" y="2972"/>
                    <a:pt x="509" y="2969"/>
                    <a:pt x="523" y="2954"/>
                  </a:cubicBezTo>
                  <a:lnTo>
                    <a:pt x="523" y="2954"/>
                  </a:lnTo>
                  <a:lnTo>
                    <a:pt x="490" y="2961"/>
                  </a:lnTo>
                  <a:cubicBezTo>
                    <a:pt x="506" y="2938"/>
                    <a:pt x="546" y="2927"/>
                    <a:pt x="559" y="2904"/>
                  </a:cubicBezTo>
                  <a:cubicBezTo>
                    <a:pt x="558" y="2900"/>
                    <a:pt x="556" y="2899"/>
                    <a:pt x="553" y="2899"/>
                  </a:cubicBezTo>
                  <a:cubicBezTo>
                    <a:pt x="541" y="2899"/>
                    <a:pt x="517" y="2927"/>
                    <a:pt x="480" y="2938"/>
                  </a:cubicBezTo>
                  <a:lnTo>
                    <a:pt x="493" y="2915"/>
                  </a:lnTo>
                  <a:lnTo>
                    <a:pt x="417" y="2967"/>
                  </a:lnTo>
                  <a:cubicBezTo>
                    <a:pt x="404" y="3000"/>
                    <a:pt x="427" y="2990"/>
                    <a:pt x="381" y="3030"/>
                  </a:cubicBezTo>
                  <a:cubicBezTo>
                    <a:pt x="358" y="3027"/>
                    <a:pt x="338" y="3017"/>
                    <a:pt x="331" y="3007"/>
                  </a:cubicBezTo>
                  <a:cubicBezTo>
                    <a:pt x="327" y="3000"/>
                    <a:pt x="324" y="2994"/>
                    <a:pt x="327" y="2987"/>
                  </a:cubicBezTo>
                  <a:cubicBezTo>
                    <a:pt x="345" y="2987"/>
                    <a:pt x="373" y="2973"/>
                    <a:pt x="386" y="2973"/>
                  </a:cubicBezTo>
                  <a:cubicBezTo>
                    <a:pt x="390" y="2973"/>
                    <a:pt x="393" y="2974"/>
                    <a:pt x="393" y="2977"/>
                  </a:cubicBezTo>
                  <a:cubicBezTo>
                    <a:pt x="413" y="2950"/>
                    <a:pt x="473" y="2908"/>
                    <a:pt x="453" y="2901"/>
                  </a:cubicBezTo>
                  <a:lnTo>
                    <a:pt x="460" y="2895"/>
                  </a:lnTo>
                  <a:cubicBezTo>
                    <a:pt x="467" y="2896"/>
                    <a:pt x="473" y="2897"/>
                    <a:pt x="481" y="2897"/>
                  </a:cubicBezTo>
                  <a:cubicBezTo>
                    <a:pt x="514" y="2897"/>
                    <a:pt x="556" y="2884"/>
                    <a:pt x="619" y="2851"/>
                  </a:cubicBezTo>
                  <a:cubicBezTo>
                    <a:pt x="632" y="2845"/>
                    <a:pt x="629" y="2831"/>
                    <a:pt x="616" y="2822"/>
                  </a:cubicBezTo>
                  <a:cubicBezTo>
                    <a:pt x="632" y="2815"/>
                    <a:pt x="648" y="2811"/>
                    <a:pt x="665" y="2802"/>
                  </a:cubicBezTo>
                  <a:lnTo>
                    <a:pt x="665" y="2802"/>
                  </a:lnTo>
                  <a:cubicBezTo>
                    <a:pt x="659" y="2819"/>
                    <a:pt x="656" y="2828"/>
                    <a:pt x="636" y="2842"/>
                  </a:cubicBezTo>
                  <a:cubicBezTo>
                    <a:pt x="675" y="2822"/>
                    <a:pt x="708" y="2799"/>
                    <a:pt x="748" y="2776"/>
                  </a:cubicBezTo>
                  <a:lnTo>
                    <a:pt x="748" y="2776"/>
                  </a:lnTo>
                  <a:lnTo>
                    <a:pt x="741" y="2788"/>
                  </a:lnTo>
                  <a:lnTo>
                    <a:pt x="778" y="2749"/>
                  </a:lnTo>
                  <a:lnTo>
                    <a:pt x="778" y="2749"/>
                  </a:lnTo>
                  <a:cubicBezTo>
                    <a:pt x="763" y="2763"/>
                    <a:pt x="738" y="2779"/>
                    <a:pt x="725" y="2779"/>
                  </a:cubicBezTo>
                  <a:cubicBezTo>
                    <a:pt x="720" y="2779"/>
                    <a:pt x="716" y="2777"/>
                    <a:pt x="715" y="2772"/>
                  </a:cubicBezTo>
                  <a:cubicBezTo>
                    <a:pt x="755" y="2726"/>
                    <a:pt x="795" y="2722"/>
                    <a:pt x="818" y="2676"/>
                  </a:cubicBezTo>
                  <a:cubicBezTo>
                    <a:pt x="838" y="2699"/>
                    <a:pt x="854" y="2692"/>
                    <a:pt x="854" y="2719"/>
                  </a:cubicBezTo>
                  <a:lnTo>
                    <a:pt x="847" y="2719"/>
                  </a:lnTo>
                  <a:cubicBezTo>
                    <a:pt x="844" y="2745"/>
                    <a:pt x="824" y="2785"/>
                    <a:pt x="798" y="2805"/>
                  </a:cubicBezTo>
                  <a:cubicBezTo>
                    <a:pt x="897" y="2749"/>
                    <a:pt x="864" y="2756"/>
                    <a:pt x="943" y="2699"/>
                  </a:cubicBezTo>
                  <a:lnTo>
                    <a:pt x="943" y="2699"/>
                  </a:lnTo>
                  <a:cubicBezTo>
                    <a:pt x="963" y="2709"/>
                    <a:pt x="891" y="2769"/>
                    <a:pt x="912" y="2769"/>
                  </a:cubicBezTo>
                  <a:cubicBezTo>
                    <a:pt x="913" y="2769"/>
                    <a:pt x="913" y="2769"/>
                    <a:pt x="914" y="2768"/>
                  </a:cubicBezTo>
                  <a:lnTo>
                    <a:pt x="914" y="2768"/>
                  </a:lnTo>
                  <a:cubicBezTo>
                    <a:pt x="887" y="2785"/>
                    <a:pt x="861" y="2802"/>
                    <a:pt x="834" y="2819"/>
                  </a:cubicBezTo>
                  <a:cubicBezTo>
                    <a:pt x="847" y="2808"/>
                    <a:pt x="844" y="2802"/>
                    <a:pt x="850" y="2795"/>
                  </a:cubicBezTo>
                  <a:lnTo>
                    <a:pt x="850" y="2795"/>
                  </a:lnTo>
                  <a:cubicBezTo>
                    <a:pt x="804" y="2842"/>
                    <a:pt x="778" y="2842"/>
                    <a:pt x="748" y="2888"/>
                  </a:cubicBezTo>
                  <a:cubicBezTo>
                    <a:pt x="745" y="2889"/>
                    <a:pt x="743" y="2889"/>
                    <a:pt x="742" y="2889"/>
                  </a:cubicBezTo>
                  <a:cubicBezTo>
                    <a:pt x="731" y="2889"/>
                    <a:pt x="764" y="2861"/>
                    <a:pt x="759" y="2861"/>
                  </a:cubicBezTo>
                  <a:lnTo>
                    <a:pt x="759" y="2861"/>
                  </a:lnTo>
                  <a:cubicBezTo>
                    <a:pt x="758" y="2861"/>
                    <a:pt x="755" y="2862"/>
                    <a:pt x="751" y="2865"/>
                  </a:cubicBezTo>
                  <a:cubicBezTo>
                    <a:pt x="771" y="2845"/>
                    <a:pt x="784" y="2815"/>
                    <a:pt x="784" y="2795"/>
                  </a:cubicBezTo>
                  <a:lnTo>
                    <a:pt x="784" y="2795"/>
                  </a:lnTo>
                  <a:cubicBezTo>
                    <a:pt x="725" y="2828"/>
                    <a:pt x="764" y="2838"/>
                    <a:pt x="718" y="2878"/>
                  </a:cubicBezTo>
                  <a:cubicBezTo>
                    <a:pt x="705" y="2881"/>
                    <a:pt x="688" y="2884"/>
                    <a:pt x="672" y="2888"/>
                  </a:cubicBezTo>
                  <a:cubicBezTo>
                    <a:pt x="662" y="2895"/>
                    <a:pt x="663" y="2897"/>
                    <a:pt x="668" y="2897"/>
                  </a:cubicBezTo>
                  <a:cubicBezTo>
                    <a:pt x="673" y="2897"/>
                    <a:pt x="683" y="2895"/>
                    <a:pt x="688" y="2895"/>
                  </a:cubicBezTo>
                  <a:cubicBezTo>
                    <a:pt x="662" y="2918"/>
                    <a:pt x="645" y="2915"/>
                    <a:pt x="622" y="2927"/>
                  </a:cubicBezTo>
                  <a:cubicBezTo>
                    <a:pt x="627" y="2926"/>
                    <a:pt x="634" y="2924"/>
                    <a:pt x="639" y="2924"/>
                  </a:cubicBezTo>
                  <a:cubicBezTo>
                    <a:pt x="644" y="2924"/>
                    <a:pt x="648" y="2926"/>
                    <a:pt x="648" y="2931"/>
                  </a:cubicBezTo>
                  <a:cubicBezTo>
                    <a:pt x="607" y="2937"/>
                    <a:pt x="578" y="2962"/>
                    <a:pt x="539" y="2962"/>
                  </a:cubicBezTo>
                  <a:cubicBezTo>
                    <a:pt x="536" y="2962"/>
                    <a:pt x="533" y="2962"/>
                    <a:pt x="531" y="2961"/>
                  </a:cubicBezTo>
                  <a:lnTo>
                    <a:pt x="531" y="2961"/>
                  </a:lnTo>
                  <a:cubicBezTo>
                    <a:pt x="548" y="2966"/>
                    <a:pt x="515" y="3001"/>
                    <a:pt x="500" y="3010"/>
                  </a:cubicBezTo>
                  <a:cubicBezTo>
                    <a:pt x="529" y="3007"/>
                    <a:pt x="559" y="3004"/>
                    <a:pt x="586" y="2997"/>
                  </a:cubicBezTo>
                  <a:cubicBezTo>
                    <a:pt x="672" y="2941"/>
                    <a:pt x="738" y="2918"/>
                    <a:pt x="821" y="2842"/>
                  </a:cubicBezTo>
                  <a:lnTo>
                    <a:pt x="824" y="2855"/>
                  </a:lnTo>
                  <a:cubicBezTo>
                    <a:pt x="907" y="2819"/>
                    <a:pt x="923" y="2779"/>
                    <a:pt x="940" y="2749"/>
                  </a:cubicBezTo>
                  <a:cubicBezTo>
                    <a:pt x="957" y="2716"/>
                    <a:pt x="966" y="2679"/>
                    <a:pt x="1020" y="2629"/>
                  </a:cubicBezTo>
                  <a:cubicBezTo>
                    <a:pt x="1022" y="2631"/>
                    <a:pt x="1024" y="2632"/>
                    <a:pt x="1027" y="2632"/>
                  </a:cubicBezTo>
                  <a:cubicBezTo>
                    <a:pt x="1042" y="2632"/>
                    <a:pt x="1061" y="2596"/>
                    <a:pt x="1073" y="2596"/>
                  </a:cubicBezTo>
                  <a:cubicBezTo>
                    <a:pt x="1075" y="2596"/>
                    <a:pt x="1077" y="2597"/>
                    <a:pt x="1079" y="2600"/>
                  </a:cubicBezTo>
                  <a:cubicBezTo>
                    <a:pt x="1052" y="2624"/>
                    <a:pt x="1056" y="2630"/>
                    <a:pt x="1067" y="2630"/>
                  </a:cubicBezTo>
                  <a:cubicBezTo>
                    <a:pt x="1070" y="2630"/>
                    <a:pt x="1073" y="2630"/>
                    <a:pt x="1076" y="2629"/>
                  </a:cubicBezTo>
                  <a:cubicBezTo>
                    <a:pt x="1089" y="2606"/>
                    <a:pt x="1089" y="2583"/>
                    <a:pt x="1128" y="2550"/>
                  </a:cubicBezTo>
                  <a:lnTo>
                    <a:pt x="1128" y="2550"/>
                  </a:lnTo>
                  <a:cubicBezTo>
                    <a:pt x="1125" y="2573"/>
                    <a:pt x="1165" y="2547"/>
                    <a:pt x="1136" y="2586"/>
                  </a:cubicBezTo>
                  <a:cubicBezTo>
                    <a:pt x="1185" y="2544"/>
                    <a:pt x="1208" y="2510"/>
                    <a:pt x="1215" y="2470"/>
                  </a:cubicBezTo>
                  <a:cubicBezTo>
                    <a:pt x="1267" y="2371"/>
                    <a:pt x="1258" y="2464"/>
                    <a:pt x="1318" y="2368"/>
                  </a:cubicBezTo>
                  <a:lnTo>
                    <a:pt x="1318" y="2368"/>
                  </a:lnTo>
                  <a:lnTo>
                    <a:pt x="1314" y="2388"/>
                  </a:lnTo>
                  <a:cubicBezTo>
                    <a:pt x="1327" y="2368"/>
                    <a:pt x="1341" y="2348"/>
                    <a:pt x="1354" y="2328"/>
                  </a:cubicBezTo>
                  <a:lnTo>
                    <a:pt x="1354" y="2328"/>
                  </a:lnTo>
                  <a:lnTo>
                    <a:pt x="1331" y="2342"/>
                  </a:lnTo>
                  <a:lnTo>
                    <a:pt x="1364" y="2265"/>
                  </a:lnTo>
                  <a:cubicBezTo>
                    <a:pt x="1369" y="2250"/>
                    <a:pt x="1369" y="2244"/>
                    <a:pt x="1365" y="2244"/>
                  </a:cubicBezTo>
                  <a:lnTo>
                    <a:pt x="1365" y="2244"/>
                  </a:lnTo>
                  <a:cubicBezTo>
                    <a:pt x="1359" y="2244"/>
                    <a:pt x="1343" y="2263"/>
                    <a:pt x="1336" y="2263"/>
                  </a:cubicBezTo>
                  <a:cubicBezTo>
                    <a:pt x="1335" y="2263"/>
                    <a:pt x="1335" y="2263"/>
                    <a:pt x="1334" y="2262"/>
                  </a:cubicBezTo>
                  <a:lnTo>
                    <a:pt x="1334" y="2262"/>
                  </a:lnTo>
                  <a:lnTo>
                    <a:pt x="1341" y="2285"/>
                  </a:lnTo>
                  <a:cubicBezTo>
                    <a:pt x="1318" y="2307"/>
                    <a:pt x="1305" y="2355"/>
                    <a:pt x="1293" y="2355"/>
                  </a:cubicBezTo>
                  <a:cubicBezTo>
                    <a:pt x="1292" y="2355"/>
                    <a:pt x="1292" y="2355"/>
                    <a:pt x="1291" y="2354"/>
                  </a:cubicBezTo>
                  <a:cubicBezTo>
                    <a:pt x="1321" y="2312"/>
                    <a:pt x="1298" y="2312"/>
                    <a:pt x="1304" y="2292"/>
                  </a:cubicBezTo>
                  <a:lnTo>
                    <a:pt x="1304" y="2292"/>
                  </a:lnTo>
                  <a:cubicBezTo>
                    <a:pt x="1298" y="2305"/>
                    <a:pt x="1291" y="2322"/>
                    <a:pt x="1281" y="2335"/>
                  </a:cubicBezTo>
                  <a:lnTo>
                    <a:pt x="1261" y="2339"/>
                  </a:lnTo>
                  <a:cubicBezTo>
                    <a:pt x="1232" y="2378"/>
                    <a:pt x="1205" y="2408"/>
                    <a:pt x="1198" y="2441"/>
                  </a:cubicBezTo>
                  <a:cubicBezTo>
                    <a:pt x="1215" y="2428"/>
                    <a:pt x="1208" y="2405"/>
                    <a:pt x="1228" y="2398"/>
                  </a:cubicBezTo>
                  <a:lnTo>
                    <a:pt x="1228" y="2398"/>
                  </a:lnTo>
                  <a:cubicBezTo>
                    <a:pt x="1232" y="2431"/>
                    <a:pt x="1192" y="2481"/>
                    <a:pt x="1155" y="2530"/>
                  </a:cubicBezTo>
                  <a:cubicBezTo>
                    <a:pt x="1155" y="2530"/>
                    <a:pt x="1154" y="2530"/>
                    <a:pt x="1153" y="2530"/>
                  </a:cubicBezTo>
                  <a:cubicBezTo>
                    <a:pt x="1148" y="2530"/>
                    <a:pt x="1142" y="2534"/>
                    <a:pt x="1139" y="2534"/>
                  </a:cubicBezTo>
                  <a:cubicBezTo>
                    <a:pt x="1138" y="2534"/>
                    <a:pt x="1138" y="2533"/>
                    <a:pt x="1139" y="2530"/>
                  </a:cubicBezTo>
                  <a:cubicBezTo>
                    <a:pt x="1139" y="2530"/>
                    <a:pt x="1145" y="2521"/>
                    <a:pt x="1148" y="2517"/>
                  </a:cubicBezTo>
                  <a:cubicBezTo>
                    <a:pt x="1142" y="2515"/>
                    <a:pt x="1148" y="2503"/>
                    <a:pt x="1143" y="2503"/>
                  </a:cubicBezTo>
                  <a:lnTo>
                    <a:pt x="1143" y="2503"/>
                  </a:lnTo>
                  <a:cubicBezTo>
                    <a:pt x="1140" y="2503"/>
                    <a:pt x="1133" y="2508"/>
                    <a:pt x="1116" y="2524"/>
                  </a:cubicBezTo>
                  <a:cubicBezTo>
                    <a:pt x="1116" y="2497"/>
                    <a:pt x="1125" y="2447"/>
                    <a:pt x="1119" y="2447"/>
                  </a:cubicBezTo>
                  <a:cubicBezTo>
                    <a:pt x="1139" y="2421"/>
                    <a:pt x="1165" y="2381"/>
                    <a:pt x="1185" y="2365"/>
                  </a:cubicBezTo>
                  <a:lnTo>
                    <a:pt x="1188" y="2371"/>
                  </a:lnTo>
                  <a:cubicBezTo>
                    <a:pt x="1207" y="2349"/>
                    <a:pt x="1229" y="2298"/>
                    <a:pt x="1245" y="2298"/>
                  </a:cubicBezTo>
                  <a:cubicBezTo>
                    <a:pt x="1246" y="2298"/>
                    <a:pt x="1247" y="2298"/>
                    <a:pt x="1248" y="2299"/>
                  </a:cubicBezTo>
                  <a:cubicBezTo>
                    <a:pt x="1253" y="2287"/>
                    <a:pt x="1265" y="2263"/>
                    <a:pt x="1258" y="2263"/>
                  </a:cubicBezTo>
                  <a:lnTo>
                    <a:pt x="1258" y="2263"/>
                  </a:lnTo>
                  <a:cubicBezTo>
                    <a:pt x="1256" y="2263"/>
                    <a:pt x="1250" y="2266"/>
                    <a:pt x="1241" y="2275"/>
                  </a:cubicBezTo>
                  <a:lnTo>
                    <a:pt x="1278" y="2206"/>
                  </a:lnTo>
                  <a:cubicBezTo>
                    <a:pt x="1281" y="2211"/>
                    <a:pt x="1286" y="2213"/>
                    <a:pt x="1292" y="2213"/>
                  </a:cubicBezTo>
                  <a:cubicBezTo>
                    <a:pt x="1300" y="2213"/>
                    <a:pt x="1310" y="2209"/>
                    <a:pt x="1317" y="2209"/>
                  </a:cubicBezTo>
                  <a:cubicBezTo>
                    <a:pt x="1326" y="2209"/>
                    <a:pt x="1329" y="2216"/>
                    <a:pt x="1319" y="2248"/>
                  </a:cubicBezTo>
                  <a:lnTo>
                    <a:pt x="1319" y="2248"/>
                  </a:lnTo>
                  <a:cubicBezTo>
                    <a:pt x="1322" y="2242"/>
                    <a:pt x="1330" y="2227"/>
                    <a:pt x="1344" y="2206"/>
                  </a:cubicBezTo>
                  <a:cubicBezTo>
                    <a:pt x="1347" y="2200"/>
                    <a:pt x="1351" y="2189"/>
                    <a:pt x="1354" y="2183"/>
                  </a:cubicBezTo>
                  <a:lnTo>
                    <a:pt x="1354" y="2186"/>
                  </a:lnTo>
                  <a:cubicBezTo>
                    <a:pt x="1354" y="2189"/>
                    <a:pt x="1354" y="2192"/>
                    <a:pt x="1357" y="2192"/>
                  </a:cubicBezTo>
                  <a:cubicBezTo>
                    <a:pt x="1351" y="2203"/>
                    <a:pt x="1347" y="2206"/>
                    <a:pt x="1344" y="2206"/>
                  </a:cubicBezTo>
                  <a:cubicBezTo>
                    <a:pt x="1344" y="2216"/>
                    <a:pt x="1347" y="2220"/>
                    <a:pt x="1351" y="2220"/>
                  </a:cubicBezTo>
                  <a:cubicBezTo>
                    <a:pt x="1361" y="2220"/>
                    <a:pt x="1381" y="2198"/>
                    <a:pt x="1397" y="2172"/>
                  </a:cubicBezTo>
                  <a:lnTo>
                    <a:pt x="1387" y="2156"/>
                  </a:lnTo>
                  <a:cubicBezTo>
                    <a:pt x="1417" y="2126"/>
                    <a:pt x="1440" y="2116"/>
                    <a:pt x="1460" y="2070"/>
                  </a:cubicBezTo>
                  <a:lnTo>
                    <a:pt x="1463" y="1937"/>
                  </a:lnTo>
                  <a:lnTo>
                    <a:pt x="1476" y="1905"/>
                  </a:lnTo>
                  <a:cubicBezTo>
                    <a:pt x="1487" y="1899"/>
                    <a:pt x="1499" y="1867"/>
                    <a:pt x="1509" y="1867"/>
                  </a:cubicBezTo>
                  <a:cubicBezTo>
                    <a:pt x="1512" y="1867"/>
                    <a:pt x="1514" y="1869"/>
                    <a:pt x="1516" y="1875"/>
                  </a:cubicBezTo>
                  <a:cubicBezTo>
                    <a:pt x="1517" y="1874"/>
                    <a:pt x="1517" y="1874"/>
                    <a:pt x="1518" y="1874"/>
                  </a:cubicBezTo>
                  <a:cubicBezTo>
                    <a:pt x="1525" y="1874"/>
                    <a:pt x="1518" y="1892"/>
                    <a:pt x="1506" y="1908"/>
                  </a:cubicBezTo>
                  <a:cubicBezTo>
                    <a:pt x="1505" y="1909"/>
                    <a:pt x="1505" y="1909"/>
                    <a:pt x="1505" y="1909"/>
                  </a:cubicBezTo>
                  <a:cubicBezTo>
                    <a:pt x="1504" y="1909"/>
                    <a:pt x="1504" y="1907"/>
                    <a:pt x="1502" y="1907"/>
                  </a:cubicBezTo>
                  <a:cubicBezTo>
                    <a:pt x="1502" y="1907"/>
                    <a:pt x="1501" y="1907"/>
                    <a:pt x="1499" y="1908"/>
                  </a:cubicBezTo>
                  <a:cubicBezTo>
                    <a:pt x="1503" y="1913"/>
                    <a:pt x="1508" y="1919"/>
                    <a:pt x="1516" y="1919"/>
                  </a:cubicBezTo>
                  <a:cubicBezTo>
                    <a:pt x="1522" y="1919"/>
                    <a:pt x="1530" y="1916"/>
                    <a:pt x="1539" y="1908"/>
                  </a:cubicBezTo>
                  <a:lnTo>
                    <a:pt x="1539" y="1908"/>
                  </a:lnTo>
                  <a:cubicBezTo>
                    <a:pt x="1526" y="1931"/>
                    <a:pt x="1523" y="1934"/>
                    <a:pt x="1519" y="1954"/>
                  </a:cubicBezTo>
                  <a:lnTo>
                    <a:pt x="1533" y="1928"/>
                  </a:lnTo>
                  <a:lnTo>
                    <a:pt x="1533" y="1928"/>
                  </a:lnTo>
                  <a:cubicBezTo>
                    <a:pt x="1516" y="1967"/>
                    <a:pt x="1506" y="2037"/>
                    <a:pt x="1519" y="2041"/>
                  </a:cubicBezTo>
                  <a:cubicBezTo>
                    <a:pt x="1510" y="2021"/>
                    <a:pt x="1539" y="2007"/>
                    <a:pt x="1553" y="1987"/>
                  </a:cubicBezTo>
                  <a:lnTo>
                    <a:pt x="1553" y="1987"/>
                  </a:lnTo>
                  <a:cubicBezTo>
                    <a:pt x="1547" y="2000"/>
                    <a:pt x="1542" y="2028"/>
                    <a:pt x="1548" y="2028"/>
                  </a:cubicBezTo>
                  <a:cubicBezTo>
                    <a:pt x="1550" y="2028"/>
                    <a:pt x="1552" y="2026"/>
                    <a:pt x="1556" y="2021"/>
                  </a:cubicBezTo>
                  <a:cubicBezTo>
                    <a:pt x="1553" y="2010"/>
                    <a:pt x="1569" y="1964"/>
                    <a:pt x="1560" y="1964"/>
                  </a:cubicBezTo>
                  <a:lnTo>
                    <a:pt x="1560" y="1964"/>
                  </a:lnTo>
                  <a:cubicBezTo>
                    <a:pt x="1557" y="1964"/>
                    <a:pt x="1553" y="1967"/>
                    <a:pt x="1546" y="1977"/>
                  </a:cubicBezTo>
                  <a:cubicBezTo>
                    <a:pt x="1553" y="1954"/>
                    <a:pt x="1559" y="1921"/>
                    <a:pt x="1576" y="1902"/>
                  </a:cubicBezTo>
                  <a:lnTo>
                    <a:pt x="1576" y="1902"/>
                  </a:lnTo>
                  <a:cubicBezTo>
                    <a:pt x="1569" y="1931"/>
                    <a:pt x="1585" y="1917"/>
                    <a:pt x="1592" y="1931"/>
                  </a:cubicBezTo>
                  <a:cubicBezTo>
                    <a:pt x="1596" y="1902"/>
                    <a:pt x="1582" y="1894"/>
                    <a:pt x="1579" y="1888"/>
                  </a:cubicBezTo>
                  <a:cubicBezTo>
                    <a:pt x="1585" y="1878"/>
                    <a:pt x="1592" y="1871"/>
                    <a:pt x="1599" y="1865"/>
                  </a:cubicBezTo>
                  <a:lnTo>
                    <a:pt x="1599" y="1865"/>
                  </a:lnTo>
                  <a:cubicBezTo>
                    <a:pt x="1592" y="1868"/>
                    <a:pt x="1589" y="1871"/>
                    <a:pt x="1582" y="1875"/>
                  </a:cubicBezTo>
                  <a:cubicBezTo>
                    <a:pt x="1599" y="1809"/>
                    <a:pt x="1645" y="1712"/>
                    <a:pt x="1635" y="1666"/>
                  </a:cubicBezTo>
                  <a:lnTo>
                    <a:pt x="1635" y="1666"/>
                  </a:lnTo>
                  <a:cubicBezTo>
                    <a:pt x="1622" y="1676"/>
                    <a:pt x="1632" y="1723"/>
                    <a:pt x="1602" y="1729"/>
                  </a:cubicBezTo>
                  <a:lnTo>
                    <a:pt x="1609" y="1755"/>
                  </a:lnTo>
                  <a:cubicBezTo>
                    <a:pt x="1605" y="1778"/>
                    <a:pt x="1590" y="1825"/>
                    <a:pt x="1574" y="1825"/>
                  </a:cubicBezTo>
                  <a:cubicBezTo>
                    <a:pt x="1574" y="1825"/>
                    <a:pt x="1573" y="1825"/>
                    <a:pt x="1573" y="1825"/>
                  </a:cubicBezTo>
                  <a:cubicBezTo>
                    <a:pt x="1589" y="1762"/>
                    <a:pt x="1579" y="1743"/>
                    <a:pt x="1582" y="1709"/>
                  </a:cubicBezTo>
                  <a:cubicBezTo>
                    <a:pt x="1579" y="1706"/>
                    <a:pt x="1579" y="1699"/>
                    <a:pt x="1582" y="1693"/>
                  </a:cubicBezTo>
                  <a:cubicBezTo>
                    <a:pt x="1585" y="1673"/>
                    <a:pt x="1602" y="1646"/>
                    <a:pt x="1605" y="1630"/>
                  </a:cubicBezTo>
                  <a:cubicBezTo>
                    <a:pt x="1609" y="1624"/>
                    <a:pt x="1611" y="1622"/>
                    <a:pt x="1613" y="1622"/>
                  </a:cubicBezTo>
                  <a:cubicBezTo>
                    <a:pt x="1617" y="1622"/>
                    <a:pt x="1619" y="1631"/>
                    <a:pt x="1619" y="1633"/>
                  </a:cubicBezTo>
                  <a:cubicBezTo>
                    <a:pt x="1665" y="1570"/>
                    <a:pt x="1635" y="1504"/>
                    <a:pt x="1672" y="1434"/>
                  </a:cubicBezTo>
                  <a:cubicBezTo>
                    <a:pt x="1672" y="1434"/>
                    <a:pt x="1673" y="1434"/>
                    <a:pt x="1673" y="1434"/>
                  </a:cubicBezTo>
                  <a:cubicBezTo>
                    <a:pt x="1684" y="1434"/>
                    <a:pt x="1702" y="1397"/>
                    <a:pt x="1707" y="1397"/>
                  </a:cubicBezTo>
                  <a:cubicBezTo>
                    <a:pt x="1708" y="1397"/>
                    <a:pt x="1708" y="1398"/>
                    <a:pt x="1708" y="1401"/>
                  </a:cubicBezTo>
                  <a:cubicBezTo>
                    <a:pt x="1724" y="1358"/>
                    <a:pt x="1718" y="1329"/>
                    <a:pt x="1718" y="1298"/>
                  </a:cubicBezTo>
                  <a:cubicBezTo>
                    <a:pt x="1729" y="1296"/>
                    <a:pt x="1738" y="1252"/>
                    <a:pt x="1742" y="1252"/>
                  </a:cubicBezTo>
                  <a:cubicBezTo>
                    <a:pt x="1743" y="1252"/>
                    <a:pt x="1743" y="1254"/>
                    <a:pt x="1744" y="1257"/>
                  </a:cubicBezTo>
                  <a:lnTo>
                    <a:pt x="1744" y="1257"/>
                  </a:lnTo>
                  <a:lnTo>
                    <a:pt x="1738" y="1213"/>
                  </a:lnTo>
                  <a:cubicBezTo>
                    <a:pt x="1751" y="1186"/>
                    <a:pt x="1758" y="1127"/>
                    <a:pt x="1774" y="1120"/>
                  </a:cubicBezTo>
                  <a:cubicBezTo>
                    <a:pt x="1778" y="1090"/>
                    <a:pt x="1755" y="1107"/>
                    <a:pt x="1771" y="1067"/>
                  </a:cubicBezTo>
                  <a:lnTo>
                    <a:pt x="1771" y="1067"/>
                  </a:lnTo>
                  <a:cubicBezTo>
                    <a:pt x="1774" y="1070"/>
                    <a:pt x="1778" y="1067"/>
                    <a:pt x="1774" y="1077"/>
                  </a:cubicBezTo>
                  <a:cubicBezTo>
                    <a:pt x="1784" y="1057"/>
                    <a:pt x="1797" y="1011"/>
                    <a:pt x="1791" y="988"/>
                  </a:cubicBezTo>
                  <a:lnTo>
                    <a:pt x="1791" y="988"/>
                  </a:lnTo>
                  <a:cubicBezTo>
                    <a:pt x="1781" y="1017"/>
                    <a:pt x="1788" y="994"/>
                    <a:pt x="1774" y="1031"/>
                  </a:cubicBezTo>
                  <a:cubicBezTo>
                    <a:pt x="1768" y="1027"/>
                    <a:pt x="1764" y="984"/>
                    <a:pt x="1784" y="948"/>
                  </a:cubicBezTo>
                  <a:cubicBezTo>
                    <a:pt x="1786" y="962"/>
                    <a:pt x="1788" y="967"/>
                    <a:pt x="1791" y="967"/>
                  </a:cubicBezTo>
                  <a:cubicBezTo>
                    <a:pt x="1798" y="967"/>
                    <a:pt x="1808" y="930"/>
                    <a:pt x="1812" y="930"/>
                  </a:cubicBezTo>
                  <a:cubicBezTo>
                    <a:pt x="1813" y="930"/>
                    <a:pt x="1814" y="931"/>
                    <a:pt x="1814" y="934"/>
                  </a:cubicBezTo>
                  <a:cubicBezTo>
                    <a:pt x="1834" y="849"/>
                    <a:pt x="1817" y="792"/>
                    <a:pt x="1811" y="719"/>
                  </a:cubicBezTo>
                  <a:cubicBezTo>
                    <a:pt x="1817" y="673"/>
                    <a:pt x="1824" y="633"/>
                    <a:pt x="1831" y="574"/>
                  </a:cubicBezTo>
                  <a:cubicBezTo>
                    <a:pt x="1834" y="514"/>
                    <a:pt x="1840" y="455"/>
                    <a:pt x="1834" y="415"/>
                  </a:cubicBezTo>
                  <a:lnTo>
                    <a:pt x="1834" y="415"/>
                  </a:lnTo>
                  <a:lnTo>
                    <a:pt x="1834" y="428"/>
                  </a:lnTo>
                  <a:lnTo>
                    <a:pt x="1828" y="381"/>
                  </a:lnTo>
                  <a:cubicBezTo>
                    <a:pt x="1831" y="352"/>
                    <a:pt x="1848" y="368"/>
                    <a:pt x="1844" y="328"/>
                  </a:cubicBezTo>
                  <a:lnTo>
                    <a:pt x="1844" y="328"/>
                  </a:lnTo>
                  <a:cubicBezTo>
                    <a:pt x="1860" y="332"/>
                    <a:pt x="1840" y="404"/>
                    <a:pt x="1851" y="447"/>
                  </a:cubicBezTo>
                  <a:cubicBezTo>
                    <a:pt x="1856" y="427"/>
                    <a:pt x="1859" y="420"/>
                    <a:pt x="1861" y="420"/>
                  </a:cubicBezTo>
                  <a:cubicBezTo>
                    <a:pt x="1868" y="420"/>
                    <a:pt x="1866" y="478"/>
                    <a:pt x="1871" y="478"/>
                  </a:cubicBezTo>
                  <a:cubicBezTo>
                    <a:pt x="1872" y="478"/>
                    <a:pt x="1874" y="474"/>
                    <a:pt x="1877" y="464"/>
                  </a:cubicBezTo>
                  <a:cubicBezTo>
                    <a:pt x="1848" y="441"/>
                    <a:pt x="1887" y="276"/>
                    <a:pt x="1867" y="216"/>
                  </a:cubicBezTo>
                  <a:cubicBezTo>
                    <a:pt x="1871" y="196"/>
                    <a:pt x="1871" y="189"/>
                    <a:pt x="1874" y="189"/>
                  </a:cubicBezTo>
                  <a:cubicBezTo>
                    <a:pt x="1877" y="157"/>
                    <a:pt x="1880" y="146"/>
                    <a:pt x="1887" y="140"/>
                  </a:cubicBezTo>
                  <a:cubicBezTo>
                    <a:pt x="1890" y="100"/>
                    <a:pt x="1890" y="57"/>
                    <a:pt x="1890" y="24"/>
                  </a:cubicBezTo>
                  <a:cubicBezTo>
                    <a:pt x="1882" y="3"/>
                    <a:pt x="1868" y="1"/>
                    <a:pt x="1854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02;p40">
              <a:extLst>
                <a:ext uri="{FF2B5EF4-FFF2-40B4-BE49-F238E27FC236}">
                  <a16:creationId xmlns:a16="http://schemas.microsoft.com/office/drawing/2014/main" id="{A38345CE-9841-4E1D-9DD0-E983FBCD7256}"/>
                </a:ext>
              </a:extLst>
            </p:cNvPr>
            <p:cNvSpPr/>
            <p:nvPr/>
          </p:nvSpPr>
          <p:spPr>
            <a:xfrm flipH="1">
              <a:off x="1948044" y="2190311"/>
              <a:ext cx="11280" cy="6545"/>
            </a:xfrm>
            <a:custGeom>
              <a:avLst/>
              <a:gdLst/>
              <a:ahLst/>
              <a:cxnLst/>
              <a:rect l="l" t="t" r="r" b="b"/>
              <a:pathLst>
                <a:path w="212" h="123" extrusionOk="0">
                  <a:moveTo>
                    <a:pt x="212" y="0"/>
                  </a:moveTo>
                  <a:cubicBezTo>
                    <a:pt x="120" y="57"/>
                    <a:pt x="60" y="86"/>
                    <a:pt x="1" y="122"/>
                  </a:cubicBezTo>
                  <a:cubicBezTo>
                    <a:pt x="73" y="83"/>
                    <a:pt x="143" y="43"/>
                    <a:pt x="212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03;p40">
              <a:extLst>
                <a:ext uri="{FF2B5EF4-FFF2-40B4-BE49-F238E27FC236}">
                  <a16:creationId xmlns:a16="http://schemas.microsoft.com/office/drawing/2014/main" id="{89DA764C-C509-4C1F-B52F-28B45C249CE0}"/>
                </a:ext>
              </a:extLst>
            </p:cNvPr>
            <p:cNvSpPr/>
            <p:nvPr/>
          </p:nvSpPr>
          <p:spPr>
            <a:xfrm flipH="1">
              <a:off x="1971455" y="2322426"/>
              <a:ext cx="6704" cy="2501"/>
            </a:xfrm>
            <a:custGeom>
              <a:avLst/>
              <a:gdLst/>
              <a:ahLst/>
              <a:cxnLst/>
              <a:rect l="l" t="t" r="r" b="b"/>
              <a:pathLst>
                <a:path w="126" h="47" extrusionOk="0">
                  <a:moveTo>
                    <a:pt x="126" y="0"/>
                  </a:moveTo>
                  <a:lnTo>
                    <a:pt x="126" y="0"/>
                  </a:lnTo>
                  <a:cubicBezTo>
                    <a:pt x="99" y="7"/>
                    <a:pt x="82" y="11"/>
                    <a:pt x="72" y="11"/>
                  </a:cubicBezTo>
                  <a:cubicBezTo>
                    <a:pt x="63" y="11"/>
                    <a:pt x="60" y="8"/>
                    <a:pt x="60" y="3"/>
                  </a:cubicBezTo>
                  <a:cubicBezTo>
                    <a:pt x="10" y="17"/>
                    <a:pt x="26" y="34"/>
                    <a:pt x="0" y="46"/>
                  </a:cubicBezTo>
                  <a:cubicBezTo>
                    <a:pt x="49" y="26"/>
                    <a:pt x="66" y="30"/>
                    <a:pt x="126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04;p40">
              <a:extLst>
                <a:ext uri="{FF2B5EF4-FFF2-40B4-BE49-F238E27FC236}">
                  <a16:creationId xmlns:a16="http://schemas.microsoft.com/office/drawing/2014/main" id="{13DDBB57-2754-463C-8CD3-FF956013A24E}"/>
                </a:ext>
              </a:extLst>
            </p:cNvPr>
            <p:cNvSpPr/>
            <p:nvPr/>
          </p:nvSpPr>
          <p:spPr>
            <a:xfrm flipH="1">
              <a:off x="1978105" y="2324874"/>
              <a:ext cx="1117" cy="58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0" y="0"/>
                  </a:moveTo>
                  <a:cubicBezTo>
                    <a:pt x="13" y="4"/>
                    <a:pt x="7" y="7"/>
                    <a:pt x="0" y="11"/>
                  </a:cubicBezTo>
                  <a:cubicBezTo>
                    <a:pt x="7" y="7"/>
                    <a:pt x="13" y="4"/>
                    <a:pt x="2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05;p40">
              <a:extLst>
                <a:ext uri="{FF2B5EF4-FFF2-40B4-BE49-F238E27FC236}">
                  <a16:creationId xmlns:a16="http://schemas.microsoft.com/office/drawing/2014/main" id="{AC6D9752-0151-425D-97F1-D1343A9517AE}"/>
                </a:ext>
              </a:extLst>
            </p:cNvPr>
            <p:cNvSpPr/>
            <p:nvPr/>
          </p:nvSpPr>
          <p:spPr>
            <a:xfrm flipH="1">
              <a:off x="1967198" y="2320830"/>
              <a:ext cx="2022" cy="798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5" y="0"/>
                  </a:moveTo>
                  <a:cubicBezTo>
                    <a:pt x="35" y="0"/>
                    <a:pt x="35" y="1"/>
                    <a:pt x="34" y="1"/>
                  </a:cubicBezTo>
                  <a:cubicBezTo>
                    <a:pt x="24" y="4"/>
                    <a:pt x="11" y="10"/>
                    <a:pt x="1" y="10"/>
                  </a:cubicBezTo>
                  <a:cubicBezTo>
                    <a:pt x="1" y="13"/>
                    <a:pt x="3" y="14"/>
                    <a:pt x="6" y="14"/>
                  </a:cubicBezTo>
                  <a:cubicBezTo>
                    <a:pt x="17" y="14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06;p40">
              <a:extLst>
                <a:ext uri="{FF2B5EF4-FFF2-40B4-BE49-F238E27FC236}">
                  <a16:creationId xmlns:a16="http://schemas.microsoft.com/office/drawing/2014/main" id="{6D88D60E-10C6-41B2-9FB8-04798A4E9F75}"/>
                </a:ext>
              </a:extLst>
            </p:cNvPr>
            <p:cNvSpPr/>
            <p:nvPr/>
          </p:nvSpPr>
          <p:spPr>
            <a:xfrm flipH="1">
              <a:off x="1981830" y="2313594"/>
              <a:ext cx="2501" cy="745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44" y="0"/>
                  </a:moveTo>
                  <a:cubicBezTo>
                    <a:pt x="35" y="0"/>
                    <a:pt x="17" y="9"/>
                    <a:pt x="4" y="13"/>
                  </a:cubicBezTo>
                  <a:lnTo>
                    <a:pt x="4" y="13"/>
                  </a:lnTo>
                  <a:cubicBezTo>
                    <a:pt x="6" y="12"/>
                    <a:pt x="8" y="12"/>
                    <a:pt x="10" y="12"/>
                  </a:cubicBezTo>
                  <a:cubicBezTo>
                    <a:pt x="17" y="12"/>
                    <a:pt x="24" y="14"/>
                    <a:pt x="30" y="14"/>
                  </a:cubicBezTo>
                  <a:cubicBezTo>
                    <a:pt x="37" y="14"/>
                    <a:pt x="43" y="11"/>
                    <a:pt x="46" y="1"/>
                  </a:cubicBezTo>
                  <a:cubicBezTo>
                    <a:pt x="46" y="1"/>
                    <a:pt x="45" y="0"/>
                    <a:pt x="44" y="0"/>
                  </a:cubicBezTo>
                  <a:close/>
                  <a:moveTo>
                    <a:pt x="4" y="13"/>
                  </a:moveTo>
                  <a:cubicBezTo>
                    <a:pt x="3" y="13"/>
                    <a:pt x="2" y="13"/>
                    <a:pt x="0" y="14"/>
                  </a:cubicBezTo>
                  <a:cubicBezTo>
                    <a:pt x="1" y="13"/>
                    <a:pt x="3" y="13"/>
                    <a:pt x="4" y="13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07;p40">
              <a:extLst>
                <a:ext uri="{FF2B5EF4-FFF2-40B4-BE49-F238E27FC236}">
                  <a16:creationId xmlns:a16="http://schemas.microsoft.com/office/drawing/2014/main" id="{168D2C19-701C-4512-AA16-58E8AD0026A5}"/>
                </a:ext>
              </a:extLst>
            </p:cNvPr>
            <p:cNvSpPr/>
            <p:nvPr/>
          </p:nvSpPr>
          <p:spPr>
            <a:xfrm flipH="1">
              <a:off x="1961399" y="2314498"/>
              <a:ext cx="2075" cy="1277"/>
            </a:xfrm>
            <a:custGeom>
              <a:avLst/>
              <a:gdLst/>
              <a:ahLst/>
              <a:cxnLst/>
              <a:rect l="l" t="t" r="r" b="b"/>
              <a:pathLst>
                <a:path w="39" h="24" extrusionOk="0">
                  <a:moveTo>
                    <a:pt x="12" y="1"/>
                  </a:moveTo>
                  <a:cubicBezTo>
                    <a:pt x="6" y="9"/>
                    <a:pt x="1" y="23"/>
                    <a:pt x="9" y="23"/>
                  </a:cubicBezTo>
                  <a:cubicBezTo>
                    <a:pt x="14" y="23"/>
                    <a:pt x="23" y="19"/>
                    <a:pt x="39" y="7"/>
                  </a:cubicBezTo>
                  <a:lnTo>
                    <a:pt x="39" y="7"/>
                  </a:lnTo>
                  <a:cubicBezTo>
                    <a:pt x="35" y="10"/>
                    <a:pt x="29" y="11"/>
                    <a:pt x="24" y="11"/>
                  </a:cubicBezTo>
                  <a:cubicBezTo>
                    <a:pt x="18" y="11"/>
                    <a:pt x="12" y="8"/>
                    <a:pt x="12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08;p40">
              <a:extLst>
                <a:ext uri="{FF2B5EF4-FFF2-40B4-BE49-F238E27FC236}">
                  <a16:creationId xmlns:a16="http://schemas.microsoft.com/office/drawing/2014/main" id="{E944579F-59DA-452D-94A9-3E0C1F28692B}"/>
                </a:ext>
              </a:extLst>
            </p:cNvPr>
            <p:cNvSpPr/>
            <p:nvPr/>
          </p:nvSpPr>
          <p:spPr>
            <a:xfrm flipH="1">
              <a:off x="1977467" y="2311998"/>
              <a:ext cx="1915" cy="1117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30" y="1"/>
                  </a:moveTo>
                  <a:lnTo>
                    <a:pt x="0" y="21"/>
                  </a:lnTo>
                  <a:lnTo>
                    <a:pt x="36" y="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09;p40">
              <a:extLst>
                <a:ext uri="{FF2B5EF4-FFF2-40B4-BE49-F238E27FC236}">
                  <a16:creationId xmlns:a16="http://schemas.microsoft.com/office/drawing/2014/main" id="{66FCCC06-9ADA-4FE9-9E8D-716678BC3521}"/>
                </a:ext>
              </a:extLst>
            </p:cNvPr>
            <p:cNvSpPr/>
            <p:nvPr/>
          </p:nvSpPr>
          <p:spPr>
            <a:xfrm flipH="1">
              <a:off x="1981670" y="2305826"/>
              <a:ext cx="6012" cy="2394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27" y="1"/>
                  </a:moveTo>
                  <a:cubicBezTo>
                    <a:pt x="0" y="25"/>
                    <a:pt x="86" y="11"/>
                    <a:pt x="37" y="44"/>
                  </a:cubicBezTo>
                  <a:cubicBezTo>
                    <a:pt x="112" y="28"/>
                    <a:pt x="23" y="28"/>
                    <a:pt x="77" y="8"/>
                  </a:cubicBezTo>
                  <a:lnTo>
                    <a:pt x="77" y="8"/>
                  </a:lnTo>
                  <a:cubicBezTo>
                    <a:pt x="68" y="11"/>
                    <a:pt x="59" y="12"/>
                    <a:pt x="52" y="12"/>
                  </a:cubicBezTo>
                  <a:cubicBezTo>
                    <a:pt x="35" y="12"/>
                    <a:pt x="24" y="6"/>
                    <a:pt x="27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10;p40">
              <a:extLst>
                <a:ext uri="{FF2B5EF4-FFF2-40B4-BE49-F238E27FC236}">
                  <a16:creationId xmlns:a16="http://schemas.microsoft.com/office/drawing/2014/main" id="{7AC3E256-7A31-4011-BE1C-E164CFA73354}"/>
                </a:ext>
              </a:extLst>
            </p:cNvPr>
            <p:cNvSpPr/>
            <p:nvPr/>
          </p:nvSpPr>
          <p:spPr>
            <a:xfrm flipH="1">
              <a:off x="1982734" y="2306038"/>
              <a:ext cx="904" cy="213"/>
            </a:xfrm>
            <a:custGeom>
              <a:avLst/>
              <a:gdLst/>
              <a:ahLst/>
              <a:cxnLst/>
              <a:rect l="l" t="t" r="r" b="b"/>
              <a:pathLst>
                <a:path w="17" h="4" extrusionOk="0">
                  <a:moveTo>
                    <a:pt x="17" y="1"/>
                  </a:moveTo>
                  <a:lnTo>
                    <a:pt x="17" y="1"/>
                  </a:lnTo>
                  <a:cubicBezTo>
                    <a:pt x="10" y="4"/>
                    <a:pt x="4" y="4"/>
                    <a:pt x="1" y="4"/>
                  </a:cubicBezTo>
                  <a:cubicBezTo>
                    <a:pt x="7" y="4"/>
                    <a:pt x="10" y="4"/>
                    <a:pt x="17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11;p40">
              <a:extLst>
                <a:ext uri="{FF2B5EF4-FFF2-40B4-BE49-F238E27FC236}">
                  <a16:creationId xmlns:a16="http://schemas.microsoft.com/office/drawing/2014/main" id="{4977F58F-95FC-477B-9393-5C44C895CD01}"/>
                </a:ext>
              </a:extLst>
            </p:cNvPr>
            <p:cNvSpPr/>
            <p:nvPr/>
          </p:nvSpPr>
          <p:spPr>
            <a:xfrm flipH="1">
              <a:off x="1958579" y="2297738"/>
              <a:ext cx="426" cy="58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4"/>
                    <a:pt x="1" y="7"/>
                    <a:pt x="1" y="11"/>
                  </a:cubicBezTo>
                  <a:cubicBezTo>
                    <a:pt x="4" y="7"/>
                    <a:pt x="4" y="4"/>
                    <a:pt x="7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212;p40">
              <a:extLst>
                <a:ext uri="{FF2B5EF4-FFF2-40B4-BE49-F238E27FC236}">
                  <a16:creationId xmlns:a16="http://schemas.microsoft.com/office/drawing/2014/main" id="{8CF908AE-2B18-4F12-9400-D7B2127756CC}"/>
                </a:ext>
              </a:extLst>
            </p:cNvPr>
            <p:cNvSpPr/>
            <p:nvPr/>
          </p:nvSpPr>
          <p:spPr>
            <a:xfrm flipH="1">
              <a:off x="1971774" y="2299707"/>
              <a:ext cx="5321" cy="4469"/>
            </a:xfrm>
            <a:custGeom>
              <a:avLst/>
              <a:gdLst/>
              <a:ahLst/>
              <a:cxnLst/>
              <a:rect l="l" t="t" r="r" b="b"/>
              <a:pathLst>
                <a:path w="100" h="84" extrusionOk="0">
                  <a:moveTo>
                    <a:pt x="83" y="1"/>
                  </a:moveTo>
                  <a:cubicBezTo>
                    <a:pt x="60" y="10"/>
                    <a:pt x="29" y="27"/>
                    <a:pt x="23" y="43"/>
                  </a:cubicBezTo>
                  <a:lnTo>
                    <a:pt x="33" y="40"/>
                  </a:lnTo>
                  <a:lnTo>
                    <a:pt x="33" y="40"/>
                  </a:lnTo>
                  <a:lnTo>
                    <a:pt x="0" y="83"/>
                  </a:lnTo>
                  <a:cubicBezTo>
                    <a:pt x="23" y="53"/>
                    <a:pt x="99" y="16"/>
                    <a:pt x="83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213;p40">
              <a:extLst>
                <a:ext uri="{FF2B5EF4-FFF2-40B4-BE49-F238E27FC236}">
                  <a16:creationId xmlns:a16="http://schemas.microsoft.com/office/drawing/2014/main" id="{51017F0E-2C6F-4D73-B6DB-FA70E1EC8404}"/>
                </a:ext>
              </a:extLst>
            </p:cNvPr>
            <p:cNvSpPr/>
            <p:nvPr/>
          </p:nvSpPr>
          <p:spPr>
            <a:xfrm flipH="1">
              <a:off x="1934956" y="2297898"/>
              <a:ext cx="1490" cy="1649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16" y="0"/>
                  </a:moveTo>
                  <a:cubicBezTo>
                    <a:pt x="15" y="0"/>
                    <a:pt x="15" y="1"/>
                    <a:pt x="14" y="4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28" y="8"/>
                  </a:lnTo>
                  <a:lnTo>
                    <a:pt x="28" y="8"/>
                  </a:lnTo>
                  <a:cubicBezTo>
                    <a:pt x="26" y="8"/>
                    <a:pt x="25" y="9"/>
                    <a:pt x="24" y="9"/>
                  </a:cubicBezTo>
                  <a:cubicBezTo>
                    <a:pt x="19" y="9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14;p40">
              <a:extLst>
                <a:ext uri="{FF2B5EF4-FFF2-40B4-BE49-F238E27FC236}">
                  <a16:creationId xmlns:a16="http://schemas.microsoft.com/office/drawing/2014/main" id="{35D6199F-81CE-46D9-BD8A-79EBFBA0A886}"/>
                </a:ext>
              </a:extLst>
            </p:cNvPr>
            <p:cNvSpPr/>
            <p:nvPr/>
          </p:nvSpPr>
          <p:spPr>
            <a:xfrm flipH="1">
              <a:off x="1934796" y="2298110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1" y="4"/>
                  </a:lnTo>
                  <a:cubicBezTo>
                    <a:pt x="1" y="4"/>
                    <a:pt x="4" y="4"/>
                    <a:pt x="4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15;p40">
              <a:extLst>
                <a:ext uri="{FF2B5EF4-FFF2-40B4-BE49-F238E27FC236}">
                  <a16:creationId xmlns:a16="http://schemas.microsoft.com/office/drawing/2014/main" id="{1C9EAA89-3664-4924-8A54-8A8776127634}"/>
                </a:ext>
              </a:extLst>
            </p:cNvPr>
            <p:cNvSpPr/>
            <p:nvPr/>
          </p:nvSpPr>
          <p:spPr>
            <a:xfrm flipH="1">
              <a:off x="1962250" y="2301250"/>
              <a:ext cx="2554" cy="1703"/>
            </a:xfrm>
            <a:custGeom>
              <a:avLst/>
              <a:gdLst/>
              <a:ahLst/>
              <a:cxnLst/>
              <a:rect l="l" t="t" r="r" b="b"/>
              <a:pathLst>
                <a:path w="48" h="32" extrusionOk="0">
                  <a:moveTo>
                    <a:pt x="40" y="1"/>
                  </a:moveTo>
                  <a:cubicBezTo>
                    <a:pt x="24" y="11"/>
                    <a:pt x="14" y="18"/>
                    <a:pt x="0" y="31"/>
                  </a:cubicBezTo>
                  <a:cubicBezTo>
                    <a:pt x="11" y="31"/>
                    <a:pt x="47" y="11"/>
                    <a:pt x="40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16;p40">
              <a:extLst>
                <a:ext uri="{FF2B5EF4-FFF2-40B4-BE49-F238E27FC236}">
                  <a16:creationId xmlns:a16="http://schemas.microsoft.com/office/drawing/2014/main" id="{EABD6B6B-20BB-4C9F-9852-61349B87F610}"/>
                </a:ext>
              </a:extLst>
            </p:cNvPr>
            <p:cNvSpPr/>
            <p:nvPr/>
          </p:nvSpPr>
          <p:spPr>
            <a:xfrm flipH="1">
              <a:off x="1930061" y="2289810"/>
              <a:ext cx="1596" cy="2022"/>
            </a:xfrm>
            <a:custGeom>
              <a:avLst/>
              <a:gdLst/>
              <a:ahLst/>
              <a:cxnLst/>
              <a:rect l="l" t="t" r="r" b="b"/>
              <a:pathLst>
                <a:path w="30" h="38" extrusionOk="0">
                  <a:moveTo>
                    <a:pt x="27" y="1"/>
                  </a:moveTo>
                  <a:lnTo>
                    <a:pt x="4" y="33"/>
                  </a:lnTo>
                  <a:lnTo>
                    <a:pt x="4" y="33"/>
                  </a:lnTo>
                  <a:cubicBezTo>
                    <a:pt x="12" y="21"/>
                    <a:pt x="21" y="10"/>
                    <a:pt x="30" y="1"/>
                  </a:cubicBezTo>
                  <a:close/>
                  <a:moveTo>
                    <a:pt x="4" y="33"/>
                  </a:moveTo>
                  <a:cubicBezTo>
                    <a:pt x="2" y="34"/>
                    <a:pt x="1" y="36"/>
                    <a:pt x="0" y="37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17;p40">
              <a:extLst>
                <a:ext uri="{FF2B5EF4-FFF2-40B4-BE49-F238E27FC236}">
                  <a16:creationId xmlns:a16="http://schemas.microsoft.com/office/drawing/2014/main" id="{254733D6-D98E-41DE-844A-9CB47DEEF6C3}"/>
                </a:ext>
              </a:extLst>
            </p:cNvPr>
            <p:cNvSpPr/>
            <p:nvPr/>
          </p:nvSpPr>
          <p:spPr>
            <a:xfrm flipH="1">
              <a:off x="1921069" y="2280658"/>
              <a:ext cx="1277" cy="1969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lnTo>
                    <a:pt x="17" y="4"/>
                  </a:lnTo>
                  <a:lnTo>
                    <a:pt x="1" y="37"/>
                  </a:lnTo>
                  <a:lnTo>
                    <a:pt x="10" y="3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18;p40">
              <a:extLst>
                <a:ext uri="{FF2B5EF4-FFF2-40B4-BE49-F238E27FC236}">
                  <a16:creationId xmlns:a16="http://schemas.microsoft.com/office/drawing/2014/main" id="{4551154E-F29B-4C70-B716-A6C6A0A807C5}"/>
                </a:ext>
              </a:extLst>
            </p:cNvPr>
            <p:cNvSpPr/>
            <p:nvPr/>
          </p:nvSpPr>
          <p:spPr>
            <a:xfrm flipH="1">
              <a:off x="1946767" y="2278370"/>
              <a:ext cx="2181" cy="2394"/>
            </a:xfrm>
            <a:custGeom>
              <a:avLst/>
              <a:gdLst/>
              <a:ahLst/>
              <a:cxnLst/>
              <a:rect l="l" t="t" r="r" b="b"/>
              <a:pathLst>
                <a:path w="41" h="4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6"/>
                    <a:pt x="0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40" y="7"/>
                  </a:lnTo>
                  <a:cubicBezTo>
                    <a:pt x="20" y="7"/>
                    <a:pt x="30" y="17"/>
                    <a:pt x="11" y="3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19;p40">
              <a:extLst>
                <a:ext uri="{FF2B5EF4-FFF2-40B4-BE49-F238E27FC236}">
                  <a16:creationId xmlns:a16="http://schemas.microsoft.com/office/drawing/2014/main" id="{603DB47D-0908-4116-8CD6-6ABD4656B39A}"/>
                </a:ext>
              </a:extLst>
            </p:cNvPr>
            <p:cNvSpPr/>
            <p:nvPr/>
          </p:nvSpPr>
          <p:spPr>
            <a:xfrm flipH="1">
              <a:off x="1889358" y="2159823"/>
              <a:ext cx="8673" cy="65233"/>
            </a:xfrm>
            <a:custGeom>
              <a:avLst/>
              <a:gdLst/>
              <a:ahLst/>
              <a:cxnLst/>
              <a:rect l="l" t="t" r="r" b="b"/>
              <a:pathLst>
                <a:path w="163" h="1226" extrusionOk="0">
                  <a:moveTo>
                    <a:pt x="37" y="842"/>
                  </a:moveTo>
                  <a:lnTo>
                    <a:pt x="37" y="842"/>
                  </a:lnTo>
                  <a:cubicBezTo>
                    <a:pt x="36" y="849"/>
                    <a:pt x="36" y="853"/>
                    <a:pt x="37" y="857"/>
                  </a:cubicBezTo>
                  <a:lnTo>
                    <a:pt x="37" y="857"/>
                  </a:lnTo>
                  <a:lnTo>
                    <a:pt x="37" y="842"/>
                  </a:lnTo>
                  <a:close/>
                  <a:moveTo>
                    <a:pt x="96" y="995"/>
                  </a:moveTo>
                  <a:lnTo>
                    <a:pt x="96" y="995"/>
                  </a:lnTo>
                  <a:cubicBezTo>
                    <a:pt x="96" y="996"/>
                    <a:pt x="96" y="996"/>
                    <a:pt x="96" y="997"/>
                  </a:cubicBezTo>
                  <a:cubicBezTo>
                    <a:pt x="96" y="996"/>
                    <a:pt x="96" y="996"/>
                    <a:pt x="96" y="995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156" y="43"/>
                    <a:pt x="149" y="87"/>
                    <a:pt x="149" y="130"/>
                  </a:cubicBezTo>
                  <a:cubicBezTo>
                    <a:pt x="146" y="122"/>
                    <a:pt x="144" y="119"/>
                    <a:pt x="142" y="119"/>
                  </a:cubicBezTo>
                  <a:lnTo>
                    <a:pt x="142" y="119"/>
                  </a:lnTo>
                  <a:cubicBezTo>
                    <a:pt x="134" y="119"/>
                    <a:pt x="143" y="196"/>
                    <a:pt x="130" y="196"/>
                  </a:cubicBezTo>
                  <a:cubicBezTo>
                    <a:pt x="130" y="196"/>
                    <a:pt x="130" y="196"/>
                    <a:pt x="130" y="196"/>
                  </a:cubicBezTo>
                  <a:cubicBezTo>
                    <a:pt x="123" y="173"/>
                    <a:pt x="126" y="133"/>
                    <a:pt x="130" y="107"/>
                  </a:cubicBezTo>
                  <a:lnTo>
                    <a:pt x="130" y="107"/>
                  </a:lnTo>
                  <a:cubicBezTo>
                    <a:pt x="120" y="107"/>
                    <a:pt x="113" y="146"/>
                    <a:pt x="103" y="150"/>
                  </a:cubicBezTo>
                  <a:cubicBezTo>
                    <a:pt x="93" y="252"/>
                    <a:pt x="133" y="235"/>
                    <a:pt x="123" y="348"/>
                  </a:cubicBezTo>
                  <a:cubicBezTo>
                    <a:pt x="119" y="348"/>
                    <a:pt x="115" y="343"/>
                    <a:pt x="112" y="343"/>
                  </a:cubicBezTo>
                  <a:cubicBezTo>
                    <a:pt x="108" y="343"/>
                    <a:pt x="105" y="350"/>
                    <a:pt x="104" y="384"/>
                  </a:cubicBezTo>
                  <a:lnTo>
                    <a:pt x="104" y="384"/>
                  </a:lnTo>
                  <a:cubicBezTo>
                    <a:pt x="103" y="380"/>
                    <a:pt x="103" y="376"/>
                    <a:pt x="103" y="371"/>
                  </a:cubicBezTo>
                  <a:lnTo>
                    <a:pt x="103" y="371"/>
                  </a:lnTo>
                  <a:lnTo>
                    <a:pt x="103" y="388"/>
                  </a:lnTo>
                  <a:cubicBezTo>
                    <a:pt x="103" y="386"/>
                    <a:pt x="103" y="385"/>
                    <a:pt x="104" y="384"/>
                  </a:cubicBezTo>
                  <a:lnTo>
                    <a:pt x="104" y="384"/>
                  </a:lnTo>
                  <a:cubicBezTo>
                    <a:pt x="104" y="476"/>
                    <a:pt x="74" y="463"/>
                    <a:pt x="96" y="524"/>
                  </a:cubicBezTo>
                  <a:lnTo>
                    <a:pt x="80" y="524"/>
                  </a:lnTo>
                  <a:cubicBezTo>
                    <a:pt x="83" y="533"/>
                    <a:pt x="83" y="550"/>
                    <a:pt x="83" y="567"/>
                  </a:cubicBezTo>
                  <a:cubicBezTo>
                    <a:pt x="87" y="583"/>
                    <a:pt x="83" y="606"/>
                    <a:pt x="83" y="616"/>
                  </a:cubicBezTo>
                  <a:cubicBezTo>
                    <a:pt x="80" y="639"/>
                    <a:pt x="80" y="663"/>
                    <a:pt x="76" y="679"/>
                  </a:cubicBezTo>
                  <a:cubicBezTo>
                    <a:pt x="76" y="778"/>
                    <a:pt x="73" y="732"/>
                    <a:pt x="60" y="845"/>
                  </a:cubicBezTo>
                  <a:lnTo>
                    <a:pt x="53" y="792"/>
                  </a:lnTo>
                  <a:lnTo>
                    <a:pt x="53" y="792"/>
                  </a:lnTo>
                  <a:cubicBezTo>
                    <a:pt x="37" y="828"/>
                    <a:pt x="56" y="838"/>
                    <a:pt x="50" y="865"/>
                  </a:cubicBezTo>
                  <a:cubicBezTo>
                    <a:pt x="49" y="865"/>
                    <a:pt x="48" y="865"/>
                    <a:pt x="47" y="865"/>
                  </a:cubicBezTo>
                  <a:cubicBezTo>
                    <a:pt x="44" y="865"/>
                    <a:pt x="39" y="864"/>
                    <a:pt x="37" y="857"/>
                  </a:cubicBezTo>
                  <a:lnTo>
                    <a:pt x="37" y="857"/>
                  </a:lnTo>
                  <a:lnTo>
                    <a:pt x="41" y="977"/>
                  </a:lnTo>
                  <a:cubicBezTo>
                    <a:pt x="42" y="988"/>
                    <a:pt x="43" y="992"/>
                    <a:pt x="45" y="992"/>
                  </a:cubicBezTo>
                  <a:cubicBezTo>
                    <a:pt x="49" y="992"/>
                    <a:pt x="55" y="973"/>
                    <a:pt x="60" y="970"/>
                  </a:cubicBezTo>
                  <a:lnTo>
                    <a:pt x="60" y="970"/>
                  </a:lnTo>
                  <a:cubicBezTo>
                    <a:pt x="67" y="987"/>
                    <a:pt x="50" y="1043"/>
                    <a:pt x="41" y="1043"/>
                  </a:cubicBezTo>
                  <a:cubicBezTo>
                    <a:pt x="37" y="1035"/>
                    <a:pt x="39" y="1014"/>
                    <a:pt x="35" y="1014"/>
                  </a:cubicBezTo>
                  <a:cubicBezTo>
                    <a:pt x="34" y="1014"/>
                    <a:pt x="33" y="1016"/>
                    <a:pt x="30" y="1020"/>
                  </a:cubicBezTo>
                  <a:lnTo>
                    <a:pt x="44" y="1070"/>
                  </a:lnTo>
                  <a:cubicBezTo>
                    <a:pt x="38" y="1081"/>
                    <a:pt x="33" y="1086"/>
                    <a:pt x="30" y="1086"/>
                  </a:cubicBezTo>
                  <a:cubicBezTo>
                    <a:pt x="17" y="1086"/>
                    <a:pt x="23" y="1011"/>
                    <a:pt x="21" y="987"/>
                  </a:cubicBezTo>
                  <a:lnTo>
                    <a:pt x="21" y="987"/>
                  </a:lnTo>
                  <a:cubicBezTo>
                    <a:pt x="4" y="1047"/>
                    <a:pt x="14" y="1067"/>
                    <a:pt x="1" y="1132"/>
                  </a:cubicBezTo>
                  <a:cubicBezTo>
                    <a:pt x="7" y="1113"/>
                    <a:pt x="17" y="1103"/>
                    <a:pt x="24" y="1096"/>
                  </a:cubicBezTo>
                  <a:lnTo>
                    <a:pt x="24" y="1096"/>
                  </a:lnTo>
                  <a:cubicBezTo>
                    <a:pt x="41" y="1096"/>
                    <a:pt x="21" y="1156"/>
                    <a:pt x="10" y="1199"/>
                  </a:cubicBezTo>
                  <a:cubicBezTo>
                    <a:pt x="15" y="1191"/>
                    <a:pt x="18" y="1188"/>
                    <a:pt x="21" y="1188"/>
                  </a:cubicBezTo>
                  <a:cubicBezTo>
                    <a:pt x="26" y="1188"/>
                    <a:pt x="28" y="1200"/>
                    <a:pt x="30" y="1215"/>
                  </a:cubicBezTo>
                  <a:cubicBezTo>
                    <a:pt x="27" y="1219"/>
                    <a:pt x="30" y="1222"/>
                    <a:pt x="30" y="1222"/>
                  </a:cubicBezTo>
                  <a:lnTo>
                    <a:pt x="30" y="1225"/>
                  </a:lnTo>
                  <a:cubicBezTo>
                    <a:pt x="33" y="1225"/>
                    <a:pt x="37" y="1225"/>
                    <a:pt x="41" y="1222"/>
                  </a:cubicBezTo>
                  <a:cubicBezTo>
                    <a:pt x="44" y="1186"/>
                    <a:pt x="67" y="1160"/>
                    <a:pt x="73" y="1136"/>
                  </a:cubicBezTo>
                  <a:lnTo>
                    <a:pt x="73" y="1136"/>
                  </a:lnTo>
                  <a:cubicBezTo>
                    <a:pt x="70" y="1137"/>
                    <a:pt x="68" y="1138"/>
                    <a:pt x="66" y="1138"/>
                  </a:cubicBezTo>
                  <a:cubicBezTo>
                    <a:pt x="43" y="1138"/>
                    <a:pt x="83" y="1051"/>
                    <a:pt x="80" y="1024"/>
                  </a:cubicBezTo>
                  <a:lnTo>
                    <a:pt x="83" y="987"/>
                  </a:lnTo>
                  <a:lnTo>
                    <a:pt x="87" y="974"/>
                  </a:lnTo>
                  <a:cubicBezTo>
                    <a:pt x="90" y="974"/>
                    <a:pt x="93" y="977"/>
                    <a:pt x="96" y="995"/>
                  </a:cubicBezTo>
                  <a:lnTo>
                    <a:pt x="96" y="995"/>
                  </a:lnTo>
                  <a:cubicBezTo>
                    <a:pt x="94" y="978"/>
                    <a:pt x="106" y="927"/>
                    <a:pt x="97" y="927"/>
                  </a:cubicBezTo>
                  <a:lnTo>
                    <a:pt x="97" y="927"/>
                  </a:lnTo>
                  <a:cubicBezTo>
                    <a:pt x="97" y="927"/>
                    <a:pt x="96" y="927"/>
                    <a:pt x="96" y="927"/>
                  </a:cubicBezTo>
                  <a:lnTo>
                    <a:pt x="116" y="805"/>
                  </a:lnTo>
                  <a:cubicBezTo>
                    <a:pt x="116" y="802"/>
                    <a:pt x="120" y="795"/>
                    <a:pt x="123" y="795"/>
                  </a:cubicBezTo>
                  <a:cubicBezTo>
                    <a:pt x="120" y="788"/>
                    <a:pt x="120" y="788"/>
                    <a:pt x="116" y="788"/>
                  </a:cubicBezTo>
                  <a:lnTo>
                    <a:pt x="136" y="653"/>
                  </a:lnTo>
                  <a:lnTo>
                    <a:pt x="140" y="616"/>
                  </a:lnTo>
                  <a:cubicBezTo>
                    <a:pt x="143" y="606"/>
                    <a:pt x="143" y="579"/>
                    <a:pt x="143" y="560"/>
                  </a:cubicBezTo>
                  <a:lnTo>
                    <a:pt x="149" y="440"/>
                  </a:lnTo>
                  <a:cubicBezTo>
                    <a:pt x="163" y="278"/>
                    <a:pt x="160" y="136"/>
                    <a:pt x="156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20;p40">
              <a:extLst>
                <a:ext uri="{FF2B5EF4-FFF2-40B4-BE49-F238E27FC236}">
                  <a16:creationId xmlns:a16="http://schemas.microsoft.com/office/drawing/2014/main" id="{CB42D4F0-682E-475E-A0CE-542827E2292C}"/>
                </a:ext>
              </a:extLst>
            </p:cNvPr>
            <p:cNvSpPr/>
            <p:nvPr/>
          </p:nvSpPr>
          <p:spPr>
            <a:xfrm flipH="1">
              <a:off x="1897978" y="2220054"/>
              <a:ext cx="426" cy="1277"/>
            </a:xfrm>
            <a:custGeom>
              <a:avLst/>
              <a:gdLst/>
              <a:ahLst/>
              <a:cxnLst/>
              <a:rect l="l" t="t" r="r" b="b"/>
              <a:pathLst>
                <a:path w="8" h="24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4"/>
                    <a:pt x="1" y="24"/>
                  </a:cubicBezTo>
                  <a:cubicBezTo>
                    <a:pt x="4" y="14"/>
                    <a:pt x="4" y="8"/>
                    <a:pt x="8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21;p40">
              <a:extLst>
                <a:ext uri="{FF2B5EF4-FFF2-40B4-BE49-F238E27FC236}">
                  <a16:creationId xmlns:a16="http://schemas.microsoft.com/office/drawing/2014/main" id="{ED97E93D-8760-49E6-BF91-103D2F38F566}"/>
                </a:ext>
              </a:extLst>
            </p:cNvPr>
            <p:cNvSpPr/>
            <p:nvPr/>
          </p:nvSpPr>
          <p:spPr>
            <a:xfrm flipH="1">
              <a:off x="1889518" y="2156790"/>
              <a:ext cx="266" cy="3086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1" y="1"/>
                  </a:moveTo>
                  <a:lnTo>
                    <a:pt x="1" y="57"/>
                  </a:lnTo>
                  <a:cubicBezTo>
                    <a:pt x="5" y="40"/>
                    <a:pt x="5" y="21"/>
                    <a:pt x="1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22;p40">
              <a:extLst>
                <a:ext uri="{FF2B5EF4-FFF2-40B4-BE49-F238E27FC236}">
                  <a16:creationId xmlns:a16="http://schemas.microsoft.com/office/drawing/2014/main" id="{3FB3E230-A21A-4D30-A712-85F276D2783F}"/>
                </a:ext>
              </a:extLst>
            </p:cNvPr>
            <p:cNvSpPr/>
            <p:nvPr/>
          </p:nvSpPr>
          <p:spPr>
            <a:xfrm flipH="1">
              <a:off x="1896914" y="2227131"/>
              <a:ext cx="1969" cy="5002"/>
            </a:xfrm>
            <a:custGeom>
              <a:avLst/>
              <a:gdLst/>
              <a:ahLst/>
              <a:cxnLst/>
              <a:rect l="l" t="t" r="r" b="b"/>
              <a:pathLst>
                <a:path w="37" h="94" extrusionOk="0">
                  <a:moveTo>
                    <a:pt x="17" y="0"/>
                  </a:moveTo>
                  <a:lnTo>
                    <a:pt x="0" y="66"/>
                  </a:lnTo>
                  <a:cubicBezTo>
                    <a:pt x="3" y="62"/>
                    <a:pt x="6" y="61"/>
                    <a:pt x="7" y="61"/>
                  </a:cubicBezTo>
                  <a:cubicBezTo>
                    <a:pt x="13" y="61"/>
                    <a:pt x="8" y="87"/>
                    <a:pt x="13" y="93"/>
                  </a:cubicBezTo>
                  <a:lnTo>
                    <a:pt x="37" y="10"/>
                  </a:lnTo>
                  <a:cubicBezTo>
                    <a:pt x="30" y="10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23;p40">
              <a:extLst>
                <a:ext uri="{FF2B5EF4-FFF2-40B4-BE49-F238E27FC236}">
                  <a16:creationId xmlns:a16="http://schemas.microsoft.com/office/drawing/2014/main" id="{31D626D6-0851-44D4-96F2-ECAE8E18DF37}"/>
                </a:ext>
              </a:extLst>
            </p:cNvPr>
            <p:cNvSpPr/>
            <p:nvPr/>
          </p:nvSpPr>
          <p:spPr>
            <a:xfrm flipH="1">
              <a:off x="1896062" y="2225162"/>
              <a:ext cx="904" cy="2501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0" y="1"/>
                  </a:moveTo>
                  <a:lnTo>
                    <a:pt x="1" y="47"/>
                  </a:lnTo>
                  <a:cubicBezTo>
                    <a:pt x="4" y="47"/>
                    <a:pt x="10" y="44"/>
                    <a:pt x="17" y="27"/>
                  </a:cubicBezTo>
                  <a:cubicBezTo>
                    <a:pt x="13" y="24"/>
                    <a:pt x="10" y="14"/>
                    <a:pt x="10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24;p40">
              <a:extLst>
                <a:ext uri="{FF2B5EF4-FFF2-40B4-BE49-F238E27FC236}">
                  <a16:creationId xmlns:a16="http://schemas.microsoft.com/office/drawing/2014/main" id="{E0ACACB7-05E5-4D45-AA17-2A3778B05519}"/>
                </a:ext>
              </a:extLst>
            </p:cNvPr>
            <p:cNvSpPr/>
            <p:nvPr/>
          </p:nvSpPr>
          <p:spPr>
            <a:xfrm flipH="1">
              <a:off x="1913301" y="2220054"/>
              <a:ext cx="213" cy="2022"/>
            </a:xfrm>
            <a:custGeom>
              <a:avLst/>
              <a:gdLst/>
              <a:ahLst/>
              <a:cxnLst/>
              <a:rect l="l" t="t" r="r" b="b"/>
              <a:pathLst>
                <a:path w="4" h="38" extrusionOk="0">
                  <a:moveTo>
                    <a:pt x="3" y="0"/>
                  </a:moveTo>
                  <a:lnTo>
                    <a:pt x="0" y="37"/>
                  </a:lnTo>
                  <a:lnTo>
                    <a:pt x="3" y="2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225;p40">
              <a:extLst>
                <a:ext uri="{FF2B5EF4-FFF2-40B4-BE49-F238E27FC236}">
                  <a16:creationId xmlns:a16="http://schemas.microsoft.com/office/drawing/2014/main" id="{C9FDB34E-81DE-4142-8BDC-7E476FA33855}"/>
                </a:ext>
              </a:extLst>
            </p:cNvPr>
            <p:cNvSpPr/>
            <p:nvPr/>
          </p:nvSpPr>
          <p:spPr>
            <a:xfrm flipH="1">
              <a:off x="1908938" y="2211115"/>
              <a:ext cx="904" cy="3192"/>
            </a:xfrm>
            <a:custGeom>
              <a:avLst/>
              <a:gdLst/>
              <a:ahLst/>
              <a:cxnLst/>
              <a:rect l="l" t="t" r="r" b="b"/>
              <a:pathLst>
                <a:path w="17" h="60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3"/>
                    <a:pt x="0" y="46"/>
                    <a:pt x="0" y="60"/>
                  </a:cubicBezTo>
                  <a:cubicBezTo>
                    <a:pt x="11" y="23"/>
                    <a:pt x="11" y="40"/>
                    <a:pt x="17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226;p40">
              <a:extLst>
                <a:ext uri="{FF2B5EF4-FFF2-40B4-BE49-F238E27FC236}">
                  <a16:creationId xmlns:a16="http://schemas.microsoft.com/office/drawing/2014/main" id="{AE002178-DE9F-45C0-855F-834E32903E53}"/>
                </a:ext>
              </a:extLst>
            </p:cNvPr>
            <p:cNvSpPr/>
            <p:nvPr/>
          </p:nvSpPr>
          <p:spPr>
            <a:xfrm flipH="1">
              <a:off x="1914525" y="2210370"/>
              <a:ext cx="213" cy="1809"/>
            </a:xfrm>
            <a:custGeom>
              <a:avLst/>
              <a:gdLst/>
              <a:ahLst/>
              <a:cxnLst/>
              <a:rect l="l" t="t" r="r" b="b"/>
              <a:pathLst>
                <a:path w="4" h="34" extrusionOk="0">
                  <a:moveTo>
                    <a:pt x="0" y="1"/>
                  </a:moveTo>
                  <a:lnTo>
                    <a:pt x="0" y="3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227;p40">
              <a:extLst>
                <a:ext uri="{FF2B5EF4-FFF2-40B4-BE49-F238E27FC236}">
                  <a16:creationId xmlns:a16="http://schemas.microsoft.com/office/drawing/2014/main" id="{5B0725A2-9B9E-47DD-AF82-B0FB77FF34B3}"/>
                </a:ext>
              </a:extLst>
            </p:cNvPr>
            <p:cNvSpPr/>
            <p:nvPr/>
          </p:nvSpPr>
          <p:spPr>
            <a:xfrm flipH="1">
              <a:off x="1907289" y="2164771"/>
              <a:ext cx="1490" cy="1117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7" y="0"/>
                  </a:moveTo>
                  <a:cubicBezTo>
                    <a:pt x="24" y="2"/>
                    <a:pt x="21" y="4"/>
                    <a:pt x="18" y="7"/>
                  </a:cubicBezTo>
                  <a:lnTo>
                    <a:pt x="18" y="7"/>
                  </a:lnTo>
                  <a:cubicBezTo>
                    <a:pt x="21" y="5"/>
                    <a:pt x="24" y="3"/>
                    <a:pt x="27" y="0"/>
                  </a:cubicBezTo>
                  <a:close/>
                  <a:moveTo>
                    <a:pt x="18" y="7"/>
                  </a:moveTo>
                  <a:cubicBezTo>
                    <a:pt x="13" y="10"/>
                    <a:pt x="6" y="14"/>
                    <a:pt x="0" y="20"/>
                  </a:cubicBezTo>
                  <a:cubicBezTo>
                    <a:pt x="7" y="16"/>
                    <a:pt x="12" y="11"/>
                    <a:pt x="18" y="7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28;p40">
              <a:extLst>
                <a:ext uri="{FF2B5EF4-FFF2-40B4-BE49-F238E27FC236}">
                  <a16:creationId xmlns:a16="http://schemas.microsoft.com/office/drawing/2014/main" id="{5803BBCD-BDE1-4CFD-A06E-57F759E35D7B}"/>
                </a:ext>
              </a:extLst>
            </p:cNvPr>
            <p:cNvSpPr/>
            <p:nvPr/>
          </p:nvSpPr>
          <p:spPr>
            <a:xfrm flipH="1">
              <a:off x="1890050" y="2149234"/>
              <a:ext cx="34211" cy="26498"/>
            </a:xfrm>
            <a:custGeom>
              <a:avLst/>
              <a:gdLst/>
              <a:ahLst/>
              <a:cxnLst/>
              <a:rect l="l" t="t" r="r" b="b"/>
              <a:pathLst>
                <a:path w="643" h="498" extrusionOk="0">
                  <a:moveTo>
                    <a:pt x="633" y="1"/>
                  </a:moveTo>
                  <a:lnTo>
                    <a:pt x="503" y="103"/>
                  </a:lnTo>
                  <a:lnTo>
                    <a:pt x="503" y="103"/>
                  </a:lnTo>
                  <a:lnTo>
                    <a:pt x="517" y="87"/>
                  </a:lnTo>
                  <a:lnTo>
                    <a:pt x="517" y="87"/>
                  </a:lnTo>
                  <a:cubicBezTo>
                    <a:pt x="503" y="100"/>
                    <a:pt x="497" y="107"/>
                    <a:pt x="490" y="113"/>
                  </a:cubicBezTo>
                  <a:lnTo>
                    <a:pt x="421" y="167"/>
                  </a:lnTo>
                  <a:lnTo>
                    <a:pt x="361" y="213"/>
                  </a:lnTo>
                  <a:lnTo>
                    <a:pt x="236" y="302"/>
                  </a:lnTo>
                  <a:lnTo>
                    <a:pt x="116" y="391"/>
                  </a:lnTo>
                  <a:cubicBezTo>
                    <a:pt x="93" y="405"/>
                    <a:pt x="77" y="421"/>
                    <a:pt x="60" y="441"/>
                  </a:cubicBezTo>
                  <a:lnTo>
                    <a:pt x="17" y="468"/>
                  </a:lnTo>
                  <a:cubicBezTo>
                    <a:pt x="1" y="483"/>
                    <a:pt x="3" y="485"/>
                    <a:pt x="9" y="485"/>
                  </a:cubicBezTo>
                  <a:cubicBezTo>
                    <a:pt x="12" y="485"/>
                    <a:pt x="17" y="485"/>
                    <a:pt x="21" y="485"/>
                  </a:cubicBezTo>
                  <a:cubicBezTo>
                    <a:pt x="27" y="485"/>
                    <a:pt x="30" y="487"/>
                    <a:pt x="20" y="497"/>
                  </a:cubicBezTo>
                  <a:cubicBezTo>
                    <a:pt x="27" y="494"/>
                    <a:pt x="33" y="488"/>
                    <a:pt x="40" y="484"/>
                  </a:cubicBezTo>
                  <a:cubicBezTo>
                    <a:pt x="50" y="477"/>
                    <a:pt x="66" y="471"/>
                    <a:pt x="77" y="461"/>
                  </a:cubicBezTo>
                  <a:cubicBezTo>
                    <a:pt x="96" y="438"/>
                    <a:pt x="126" y="425"/>
                    <a:pt x="149" y="408"/>
                  </a:cubicBezTo>
                  <a:cubicBezTo>
                    <a:pt x="188" y="380"/>
                    <a:pt x="220" y="355"/>
                    <a:pt x="233" y="340"/>
                  </a:cubicBezTo>
                  <a:lnTo>
                    <a:pt x="233" y="340"/>
                  </a:lnTo>
                  <a:cubicBezTo>
                    <a:pt x="233" y="340"/>
                    <a:pt x="233" y="340"/>
                    <a:pt x="233" y="340"/>
                  </a:cubicBezTo>
                  <a:cubicBezTo>
                    <a:pt x="235" y="340"/>
                    <a:pt x="239" y="338"/>
                    <a:pt x="245" y="335"/>
                  </a:cubicBezTo>
                  <a:lnTo>
                    <a:pt x="305" y="275"/>
                  </a:lnTo>
                  <a:lnTo>
                    <a:pt x="251" y="309"/>
                  </a:lnTo>
                  <a:cubicBezTo>
                    <a:pt x="282" y="279"/>
                    <a:pt x="344" y="229"/>
                    <a:pt x="404" y="186"/>
                  </a:cubicBezTo>
                  <a:cubicBezTo>
                    <a:pt x="470" y="136"/>
                    <a:pt x="530" y="93"/>
                    <a:pt x="543" y="90"/>
                  </a:cubicBezTo>
                  <a:lnTo>
                    <a:pt x="543" y="90"/>
                  </a:lnTo>
                  <a:cubicBezTo>
                    <a:pt x="480" y="140"/>
                    <a:pt x="464" y="163"/>
                    <a:pt x="441" y="182"/>
                  </a:cubicBezTo>
                  <a:cubicBezTo>
                    <a:pt x="418" y="206"/>
                    <a:pt x="390" y="229"/>
                    <a:pt x="325" y="269"/>
                  </a:cubicBezTo>
                  <a:cubicBezTo>
                    <a:pt x="328" y="272"/>
                    <a:pt x="351" y="266"/>
                    <a:pt x="318" y="292"/>
                  </a:cubicBezTo>
                  <a:cubicBezTo>
                    <a:pt x="398" y="236"/>
                    <a:pt x="490" y="163"/>
                    <a:pt x="573" y="100"/>
                  </a:cubicBezTo>
                  <a:cubicBezTo>
                    <a:pt x="583" y="117"/>
                    <a:pt x="589" y="136"/>
                    <a:pt x="599" y="153"/>
                  </a:cubicBezTo>
                  <a:cubicBezTo>
                    <a:pt x="603" y="159"/>
                    <a:pt x="603" y="179"/>
                    <a:pt x="606" y="196"/>
                  </a:cubicBezTo>
                  <a:cubicBezTo>
                    <a:pt x="606" y="210"/>
                    <a:pt x="609" y="226"/>
                    <a:pt x="609" y="246"/>
                  </a:cubicBezTo>
                  <a:cubicBezTo>
                    <a:pt x="613" y="207"/>
                    <a:pt x="617" y="194"/>
                    <a:pt x="619" y="194"/>
                  </a:cubicBezTo>
                  <a:cubicBezTo>
                    <a:pt x="624" y="194"/>
                    <a:pt x="627" y="261"/>
                    <a:pt x="635" y="261"/>
                  </a:cubicBezTo>
                  <a:cubicBezTo>
                    <a:pt x="637" y="261"/>
                    <a:pt x="640" y="258"/>
                    <a:pt x="642" y="249"/>
                  </a:cubicBezTo>
                  <a:lnTo>
                    <a:pt x="636" y="186"/>
                  </a:lnTo>
                  <a:lnTo>
                    <a:pt x="639" y="186"/>
                  </a:lnTo>
                  <a:cubicBezTo>
                    <a:pt x="639" y="159"/>
                    <a:pt x="639" y="130"/>
                    <a:pt x="636" y="103"/>
                  </a:cubicBezTo>
                  <a:cubicBezTo>
                    <a:pt x="629" y="130"/>
                    <a:pt x="629" y="147"/>
                    <a:pt x="619" y="156"/>
                  </a:cubicBezTo>
                  <a:cubicBezTo>
                    <a:pt x="613" y="60"/>
                    <a:pt x="626" y="113"/>
                    <a:pt x="633" y="24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29;p40">
              <a:extLst>
                <a:ext uri="{FF2B5EF4-FFF2-40B4-BE49-F238E27FC236}">
                  <a16:creationId xmlns:a16="http://schemas.microsoft.com/office/drawing/2014/main" id="{125A77BD-5B98-40AE-9F4A-5E3031C04DFD}"/>
                </a:ext>
              </a:extLst>
            </p:cNvPr>
            <p:cNvSpPr/>
            <p:nvPr/>
          </p:nvSpPr>
          <p:spPr>
            <a:xfrm flipH="1">
              <a:off x="1946980" y="2190311"/>
              <a:ext cx="213" cy="5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0"/>
                    <a:pt x="4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30;p40">
              <a:extLst>
                <a:ext uri="{FF2B5EF4-FFF2-40B4-BE49-F238E27FC236}">
                  <a16:creationId xmlns:a16="http://schemas.microsoft.com/office/drawing/2014/main" id="{EE825C97-772C-4F29-A872-F6550B1A17C8}"/>
                </a:ext>
              </a:extLst>
            </p:cNvPr>
            <p:cNvSpPr/>
            <p:nvPr/>
          </p:nvSpPr>
          <p:spPr>
            <a:xfrm flipH="1">
              <a:off x="1943256" y="2187438"/>
              <a:ext cx="3778" cy="2926"/>
            </a:xfrm>
            <a:custGeom>
              <a:avLst/>
              <a:gdLst/>
              <a:ahLst/>
              <a:cxnLst/>
              <a:rect l="l" t="t" r="r" b="b"/>
              <a:pathLst>
                <a:path w="71" h="55" extrusionOk="0">
                  <a:moveTo>
                    <a:pt x="71" y="1"/>
                  </a:moveTo>
                  <a:lnTo>
                    <a:pt x="1" y="45"/>
                  </a:lnTo>
                  <a:lnTo>
                    <a:pt x="1" y="54"/>
                  </a:lnTo>
                  <a:cubicBezTo>
                    <a:pt x="4" y="48"/>
                    <a:pt x="28" y="31"/>
                    <a:pt x="37" y="28"/>
                  </a:cubicBezTo>
                  <a:lnTo>
                    <a:pt x="37" y="28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31;p40">
              <a:extLst>
                <a:ext uri="{FF2B5EF4-FFF2-40B4-BE49-F238E27FC236}">
                  <a16:creationId xmlns:a16="http://schemas.microsoft.com/office/drawing/2014/main" id="{345D9591-E321-4492-9972-84A814592E4B}"/>
                </a:ext>
              </a:extLst>
            </p:cNvPr>
            <p:cNvSpPr/>
            <p:nvPr/>
          </p:nvSpPr>
          <p:spPr>
            <a:xfrm flipH="1">
              <a:off x="1940595" y="2185575"/>
              <a:ext cx="2713" cy="2714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7" y="0"/>
                  </a:moveTo>
                  <a:cubicBezTo>
                    <a:pt x="21" y="20"/>
                    <a:pt x="20" y="29"/>
                    <a:pt x="29" y="29"/>
                  </a:cubicBezTo>
                  <a:cubicBezTo>
                    <a:pt x="32" y="29"/>
                    <a:pt x="36" y="28"/>
                    <a:pt x="40" y="26"/>
                  </a:cubicBezTo>
                  <a:lnTo>
                    <a:pt x="40" y="26"/>
                  </a:lnTo>
                  <a:cubicBezTo>
                    <a:pt x="25" y="38"/>
                    <a:pt x="20" y="38"/>
                    <a:pt x="16" y="38"/>
                  </a:cubicBezTo>
                  <a:cubicBezTo>
                    <a:pt x="11" y="38"/>
                    <a:pt x="9" y="38"/>
                    <a:pt x="1" y="49"/>
                  </a:cubicBezTo>
                  <a:cubicBezTo>
                    <a:pt x="1" y="50"/>
                    <a:pt x="2" y="50"/>
                    <a:pt x="3" y="50"/>
                  </a:cubicBezTo>
                  <a:cubicBezTo>
                    <a:pt x="12" y="50"/>
                    <a:pt x="44" y="29"/>
                    <a:pt x="50" y="23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32;p40">
              <a:extLst>
                <a:ext uri="{FF2B5EF4-FFF2-40B4-BE49-F238E27FC236}">
                  <a16:creationId xmlns:a16="http://schemas.microsoft.com/office/drawing/2014/main" id="{BF40CB4A-5C1C-4476-A2D0-E6732D9E7660}"/>
                </a:ext>
              </a:extLst>
            </p:cNvPr>
            <p:cNvSpPr/>
            <p:nvPr/>
          </p:nvSpPr>
          <p:spPr>
            <a:xfrm flipH="1">
              <a:off x="1926336" y="2177275"/>
              <a:ext cx="1277" cy="958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4" y="0"/>
                  </a:moveTo>
                  <a:lnTo>
                    <a:pt x="7" y="4"/>
                  </a:lnTo>
                  <a:lnTo>
                    <a:pt x="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233;p40">
              <a:extLst>
                <a:ext uri="{FF2B5EF4-FFF2-40B4-BE49-F238E27FC236}">
                  <a16:creationId xmlns:a16="http://schemas.microsoft.com/office/drawing/2014/main" id="{ACA1A359-AB99-4AFA-B3E1-EBD337F25AF2}"/>
                </a:ext>
              </a:extLst>
            </p:cNvPr>
            <p:cNvSpPr/>
            <p:nvPr/>
          </p:nvSpPr>
          <p:spPr>
            <a:xfrm flipH="1">
              <a:off x="1927560" y="2178180"/>
              <a:ext cx="1330" cy="851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25" y="0"/>
                  </a:moveTo>
                  <a:lnTo>
                    <a:pt x="1" y="13"/>
                  </a:lnTo>
                  <a:cubicBezTo>
                    <a:pt x="5" y="13"/>
                    <a:pt x="8" y="16"/>
                    <a:pt x="11" y="1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234;p40">
              <a:extLst>
                <a:ext uri="{FF2B5EF4-FFF2-40B4-BE49-F238E27FC236}">
                  <a16:creationId xmlns:a16="http://schemas.microsoft.com/office/drawing/2014/main" id="{2BABAB03-0CD0-4A2E-B195-8A944E9CC850}"/>
                </a:ext>
              </a:extLst>
            </p:cNvPr>
            <p:cNvSpPr/>
            <p:nvPr/>
          </p:nvSpPr>
          <p:spPr>
            <a:xfrm flipH="1">
              <a:off x="1932189" y="2180627"/>
              <a:ext cx="1969" cy="1277"/>
            </a:xfrm>
            <a:custGeom>
              <a:avLst/>
              <a:gdLst/>
              <a:ahLst/>
              <a:cxnLst/>
              <a:rect l="l" t="t" r="r" b="b"/>
              <a:pathLst>
                <a:path w="37" h="24" extrusionOk="0">
                  <a:moveTo>
                    <a:pt x="37" y="0"/>
                  </a:moveTo>
                  <a:cubicBezTo>
                    <a:pt x="24" y="6"/>
                    <a:pt x="14" y="14"/>
                    <a:pt x="0" y="23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235;p40">
              <a:extLst>
                <a:ext uri="{FF2B5EF4-FFF2-40B4-BE49-F238E27FC236}">
                  <a16:creationId xmlns:a16="http://schemas.microsoft.com/office/drawing/2014/main" id="{B0A1CEC3-993B-4FD2-AFDE-4D5276B0FB23}"/>
                </a:ext>
              </a:extLst>
            </p:cNvPr>
            <p:cNvSpPr/>
            <p:nvPr/>
          </p:nvSpPr>
          <p:spPr>
            <a:xfrm flipH="1">
              <a:off x="1930752" y="2179882"/>
              <a:ext cx="1490" cy="79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28" y="1"/>
                  </a:moveTo>
                  <a:lnTo>
                    <a:pt x="1" y="14"/>
                  </a:lnTo>
                  <a:cubicBezTo>
                    <a:pt x="11" y="11"/>
                    <a:pt x="18" y="8"/>
                    <a:pt x="28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236;p40">
              <a:extLst>
                <a:ext uri="{FF2B5EF4-FFF2-40B4-BE49-F238E27FC236}">
                  <a16:creationId xmlns:a16="http://schemas.microsoft.com/office/drawing/2014/main" id="{E87E7D79-787C-4FB0-A619-BE9365B174BF}"/>
                </a:ext>
              </a:extLst>
            </p:cNvPr>
            <p:cNvSpPr/>
            <p:nvPr/>
          </p:nvSpPr>
          <p:spPr>
            <a:xfrm flipH="1">
              <a:off x="1928837" y="2178605"/>
              <a:ext cx="2660" cy="133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38" y="0"/>
                  </a:moveTo>
                  <a:cubicBezTo>
                    <a:pt x="31" y="0"/>
                    <a:pt x="20" y="5"/>
                    <a:pt x="0" y="18"/>
                  </a:cubicBezTo>
                  <a:lnTo>
                    <a:pt x="14" y="25"/>
                  </a:lnTo>
                  <a:lnTo>
                    <a:pt x="50" y="5"/>
                  </a:lnTo>
                  <a:cubicBezTo>
                    <a:pt x="46" y="2"/>
                    <a:pt x="43" y="0"/>
                    <a:pt x="38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237;p40">
              <a:extLst>
                <a:ext uri="{FF2B5EF4-FFF2-40B4-BE49-F238E27FC236}">
                  <a16:creationId xmlns:a16="http://schemas.microsoft.com/office/drawing/2014/main" id="{9BA4D8E9-3847-469E-9696-FECF0CCB87DB}"/>
                </a:ext>
              </a:extLst>
            </p:cNvPr>
            <p:cNvSpPr/>
            <p:nvPr/>
          </p:nvSpPr>
          <p:spPr>
            <a:xfrm flipH="1">
              <a:off x="1910641" y="2197707"/>
              <a:ext cx="53" cy="1809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238;p40">
              <a:extLst>
                <a:ext uri="{FF2B5EF4-FFF2-40B4-BE49-F238E27FC236}">
                  <a16:creationId xmlns:a16="http://schemas.microsoft.com/office/drawing/2014/main" id="{C030EA62-6C9C-4576-9680-AA2F8677AC0B}"/>
                </a:ext>
              </a:extLst>
            </p:cNvPr>
            <p:cNvSpPr/>
            <p:nvPr/>
          </p:nvSpPr>
          <p:spPr>
            <a:xfrm flipH="1">
              <a:off x="1908193" y="2189247"/>
              <a:ext cx="213" cy="745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0"/>
                  </a:moveTo>
                  <a:cubicBezTo>
                    <a:pt x="0" y="7"/>
                    <a:pt x="0" y="7"/>
                    <a:pt x="3" y="14"/>
                  </a:cubicBezTo>
                  <a:cubicBezTo>
                    <a:pt x="3" y="7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39;p40">
              <a:extLst>
                <a:ext uri="{FF2B5EF4-FFF2-40B4-BE49-F238E27FC236}">
                  <a16:creationId xmlns:a16="http://schemas.microsoft.com/office/drawing/2014/main" id="{C70F21ED-81C6-42CD-90F2-0710E5DBFCAA}"/>
                </a:ext>
              </a:extLst>
            </p:cNvPr>
            <p:cNvSpPr/>
            <p:nvPr/>
          </p:nvSpPr>
          <p:spPr>
            <a:xfrm flipH="1">
              <a:off x="1907502" y="2185150"/>
              <a:ext cx="5693" cy="4150"/>
            </a:xfrm>
            <a:custGeom>
              <a:avLst/>
              <a:gdLst/>
              <a:ahLst/>
              <a:cxnLst/>
              <a:rect l="l" t="t" r="r" b="b"/>
              <a:pathLst>
                <a:path w="107" h="78" extrusionOk="0">
                  <a:moveTo>
                    <a:pt x="87" y="1"/>
                  </a:moveTo>
                  <a:lnTo>
                    <a:pt x="87" y="1"/>
                  </a:lnTo>
                  <a:cubicBezTo>
                    <a:pt x="67" y="4"/>
                    <a:pt x="40" y="34"/>
                    <a:pt x="11" y="54"/>
                  </a:cubicBezTo>
                  <a:cubicBezTo>
                    <a:pt x="4" y="58"/>
                    <a:pt x="1" y="61"/>
                    <a:pt x="4" y="61"/>
                  </a:cubicBezTo>
                  <a:cubicBezTo>
                    <a:pt x="5" y="61"/>
                    <a:pt x="10" y="60"/>
                    <a:pt x="17" y="57"/>
                  </a:cubicBezTo>
                  <a:cubicBezTo>
                    <a:pt x="23" y="54"/>
                    <a:pt x="26" y="53"/>
                    <a:pt x="29" y="53"/>
                  </a:cubicBezTo>
                  <a:cubicBezTo>
                    <a:pt x="30" y="53"/>
                    <a:pt x="30" y="53"/>
                    <a:pt x="31" y="53"/>
                  </a:cubicBezTo>
                  <a:cubicBezTo>
                    <a:pt x="34" y="53"/>
                    <a:pt x="37" y="53"/>
                    <a:pt x="40" y="44"/>
                  </a:cubicBezTo>
                  <a:cubicBezTo>
                    <a:pt x="45" y="42"/>
                    <a:pt x="49" y="41"/>
                    <a:pt x="53" y="41"/>
                  </a:cubicBezTo>
                  <a:cubicBezTo>
                    <a:pt x="60" y="41"/>
                    <a:pt x="65" y="45"/>
                    <a:pt x="60" y="54"/>
                  </a:cubicBezTo>
                  <a:cubicBezTo>
                    <a:pt x="52" y="54"/>
                    <a:pt x="52" y="51"/>
                    <a:pt x="49" y="51"/>
                  </a:cubicBezTo>
                  <a:cubicBezTo>
                    <a:pt x="47" y="51"/>
                    <a:pt x="45" y="52"/>
                    <a:pt x="40" y="54"/>
                  </a:cubicBezTo>
                  <a:cubicBezTo>
                    <a:pt x="50" y="56"/>
                    <a:pt x="47" y="59"/>
                    <a:pt x="51" y="59"/>
                  </a:cubicBezTo>
                  <a:cubicBezTo>
                    <a:pt x="53" y="59"/>
                    <a:pt x="55" y="58"/>
                    <a:pt x="60" y="57"/>
                  </a:cubicBezTo>
                  <a:cubicBezTo>
                    <a:pt x="70" y="64"/>
                    <a:pt x="80" y="68"/>
                    <a:pt x="90" y="77"/>
                  </a:cubicBezTo>
                  <a:cubicBezTo>
                    <a:pt x="83" y="61"/>
                    <a:pt x="107" y="11"/>
                    <a:pt x="87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40;p40">
              <a:extLst>
                <a:ext uri="{FF2B5EF4-FFF2-40B4-BE49-F238E27FC236}">
                  <a16:creationId xmlns:a16="http://schemas.microsoft.com/office/drawing/2014/main" id="{A60AA7F1-613B-48D0-8159-C3983E716402}"/>
                </a:ext>
              </a:extLst>
            </p:cNvPr>
            <p:cNvSpPr/>
            <p:nvPr/>
          </p:nvSpPr>
          <p:spPr>
            <a:xfrm flipH="1">
              <a:off x="1913673" y="2188874"/>
              <a:ext cx="213" cy="5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41;p40">
              <a:extLst>
                <a:ext uri="{FF2B5EF4-FFF2-40B4-BE49-F238E27FC236}">
                  <a16:creationId xmlns:a16="http://schemas.microsoft.com/office/drawing/2014/main" id="{E466B72C-3B0C-41DE-B284-5D536F39ED59}"/>
                </a:ext>
              </a:extLst>
            </p:cNvPr>
            <p:cNvSpPr/>
            <p:nvPr/>
          </p:nvSpPr>
          <p:spPr>
            <a:xfrm flipH="1">
              <a:off x="1903245" y="2172327"/>
              <a:ext cx="2022" cy="1969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33" y="0"/>
                  </a:moveTo>
                  <a:cubicBezTo>
                    <a:pt x="27" y="7"/>
                    <a:pt x="1" y="31"/>
                    <a:pt x="1" y="37"/>
                  </a:cubicBezTo>
                  <a:lnTo>
                    <a:pt x="37" y="7"/>
                  </a:lnTo>
                  <a:lnTo>
                    <a:pt x="37" y="7"/>
                  </a:lnTo>
                  <a:cubicBezTo>
                    <a:pt x="36" y="8"/>
                    <a:pt x="35" y="8"/>
                    <a:pt x="34" y="8"/>
                  </a:cubicBezTo>
                  <a:cubicBezTo>
                    <a:pt x="31" y="8"/>
                    <a:pt x="33" y="3"/>
                    <a:pt x="33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42;p40">
              <a:extLst>
                <a:ext uri="{FF2B5EF4-FFF2-40B4-BE49-F238E27FC236}">
                  <a16:creationId xmlns:a16="http://schemas.microsoft.com/office/drawing/2014/main" id="{ED2C004A-7D94-4E9C-8791-90F49782109D}"/>
                </a:ext>
              </a:extLst>
            </p:cNvPr>
            <p:cNvSpPr/>
            <p:nvPr/>
          </p:nvSpPr>
          <p:spPr>
            <a:xfrm flipH="1">
              <a:off x="1902181" y="2172007"/>
              <a:ext cx="1117" cy="692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20" y="0"/>
                  </a:moveTo>
                  <a:cubicBezTo>
                    <a:pt x="10" y="6"/>
                    <a:pt x="4" y="10"/>
                    <a:pt x="0" y="13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43;p40">
              <a:extLst>
                <a:ext uri="{FF2B5EF4-FFF2-40B4-BE49-F238E27FC236}">
                  <a16:creationId xmlns:a16="http://schemas.microsoft.com/office/drawing/2014/main" id="{8B55ED42-60DC-4BD7-A10D-1DE2E8DBA6A2}"/>
                </a:ext>
              </a:extLst>
            </p:cNvPr>
            <p:cNvSpPr/>
            <p:nvPr/>
          </p:nvSpPr>
          <p:spPr>
            <a:xfrm flipH="1">
              <a:off x="1903245" y="2172167"/>
              <a:ext cx="266" cy="21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0" y="0"/>
                  </a:moveTo>
                  <a:lnTo>
                    <a:pt x="0" y="3"/>
                  </a:lnTo>
                  <a:cubicBezTo>
                    <a:pt x="4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44;p40">
              <a:extLst>
                <a:ext uri="{FF2B5EF4-FFF2-40B4-BE49-F238E27FC236}">
                  <a16:creationId xmlns:a16="http://schemas.microsoft.com/office/drawing/2014/main" id="{97EA4C19-4F28-476B-8F0C-F55258E0FE71}"/>
                </a:ext>
              </a:extLst>
            </p:cNvPr>
            <p:cNvSpPr/>
            <p:nvPr/>
          </p:nvSpPr>
          <p:spPr>
            <a:xfrm flipH="1">
              <a:off x="1937616" y="2183660"/>
              <a:ext cx="1437" cy="905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5" y="1"/>
                  </a:moveTo>
                  <a:cubicBezTo>
                    <a:pt x="20" y="1"/>
                    <a:pt x="8" y="10"/>
                    <a:pt x="0" y="16"/>
                  </a:cubicBezTo>
                  <a:cubicBezTo>
                    <a:pt x="10" y="12"/>
                    <a:pt x="20" y="9"/>
                    <a:pt x="26" y="3"/>
                  </a:cubicBezTo>
                  <a:cubicBezTo>
                    <a:pt x="26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45;p40">
              <a:extLst>
                <a:ext uri="{FF2B5EF4-FFF2-40B4-BE49-F238E27FC236}">
                  <a16:creationId xmlns:a16="http://schemas.microsoft.com/office/drawing/2014/main" id="{BE4BB294-0DD2-4176-9653-E30951B23A92}"/>
                </a:ext>
              </a:extLst>
            </p:cNvPr>
            <p:cNvSpPr/>
            <p:nvPr/>
          </p:nvSpPr>
          <p:spPr>
            <a:xfrm flipH="1">
              <a:off x="1974807" y="2204943"/>
              <a:ext cx="904" cy="372"/>
            </a:xfrm>
            <a:custGeom>
              <a:avLst/>
              <a:gdLst/>
              <a:ahLst/>
              <a:cxnLst/>
              <a:rect l="l" t="t" r="r" b="b"/>
              <a:pathLst>
                <a:path w="17" h="7" extrusionOk="0">
                  <a:moveTo>
                    <a:pt x="17" y="0"/>
                  </a:moveTo>
                  <a:lnTo>
                    <a:pt x="9" y="3"/>
                  </a:lnTo>
                  <a:lnTo>
                    <a:pt x="9" y="3"/>
                  </a:lnTo>
                  <a:cubicBezTo>
                    <a:pt x="11" y="2"/>
                    <a:pt x="14" y="2"/>
                    <a:pt x="17" y="0"/>
                  </a:cubicBezTo>
                  <a:close/>
                  <a:moveTo>
                    <a:pt x="9" y="3"/>
                  </a:moveTo>
                  <a:cubicBezTo>
                    <a:pt x="6" y="4"/>
                    <a:pt x="3" y="5"/>
                    <a:pt x="0" y="6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46;p40">
              <a:extLst>
                <a:ext uri="{FF2B5EF4-FFF2-40B4-BE49-F238E27FC236}">
                  <a16:creationId xmlns:a16="http://schemas.microsoft.com/office/drawing/2014/main" id="{5328CC27-A746-43FA-90D9-F7823B7ED545}"/>
                </a:ext>
              </a:extLst>
            </p:cNvPr>
            <p:cNvSpPr/>
            <p:nvPr/>
          </p:nvSpPr>
          <p:spPr>
            <a:xfrm flipH="1">
              <a:off x="1988534" y="2212818"/>
              <a:ext cx="213" cy="5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247;p40">
              <a:extLst>
                <a:ext uri="{FF2B5EF4-FFF2-40B4-BE49-F238E27FC236}">
                  <a16:creationId xmlns:a16="http://schemas.microsoft.com/office/drawing/2014/main" id="{6D9BE180-E0E5-45A5-A40A-4D4956EF3315}"/>
                </a:ext>
              </a:extLst>
            </p:cNvPr>
            <p:cNvSpPr/>
            <p:nvPr/>
          </p:nvSpPr>
          <p:spPr>
            <a:xfrm flipH="1">
              <a:off x="1988693" y="2212818"/>
              <a:ext cx="4682" cy="1649"/>
            </a:xfrm>
            <a:custGeom>
              <a:avLst/>
              <a:gdLst/>
              <a:ahLst/>
              <a:cxnLst/>
              <a:rect l="l" t="t" r="r" b="b"/>
              <a:pathLst>
                <a:path w="88" h="31" extrusionOk="0">
                  <a:moveTo>
                    <a:pt x="88" y="1"/>
                  </a:moveTo>
                  <a:lnTo>
                    <a:pt x="88" y="1"/>
                  </a:lnTo>
                  <a:cubicBezTo>
                    <a:pt x="65" y="11"/>
                    <a:pt x="61" y="11"/>
                    <a:pt x="25" y="20"/>
                  </a:cubicBezTo>
                  <a:lnTo>
                    <a:pt x="1" y="31"/>
                  </a:lnTo>
                  <a:cubicBezTo>
                    <a:pt x="25" y="24"/>
                    <a:pt x="74" y="8"/>
                    <a:pt x="88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248;p40">
              <a:extLst>
                <a:ext uri="{FF2B5EF4-FFF2-40B4-BE49-F238E27FC236}">
                  <a16:creationId xmlns:a16="http://schemas.microsoft.com/office/drawing/2014/main" id="{118A441B-925C-45DD-8302-0AE0B921E671}"/>
                </a:ext>
              </a:extLst>
            </p:cNvPr>
            <p:cNvSpPr/>
            <p:nvPr/>
          </p:nvSpPr>
          <p:spPr>
            <a:xfrm flipH="1">
              <a:off x="1307343" y="2361694"/>
              <a:ext cx="1267675" cy="1448855"/>
            </a:xfrm>
            <a:custGeom>
              <a:avLst/>
              <a:gdLst/>
              <a:ahLst/>
              <a:cxnLst/>
              <a:rect l="l" t="t" r="r" b="b"/>
              <a:pathLst>
                <a:path w="23826" h="27230" extrusionOk="0">
                  <a:moveTo>
                    <a:pt x="15453" y="0"/>
                  </a:moveTo>
                  <a:cubicBezTo>
                    <a:pt x="13968" y="1876"/>
                    <a:pt x="11715" y="3155"/>
                    <a:pt x="10604" y="3155"/>
                  </a:cubicBezTo>
                  <a:cubicBezTo>
                    <a:pt x="10400" y="3155"/>
                    <a:pt x="10234" y="3111"/>
                    <a:pt x="10118" y="3020"/>
                  </a:cubicBezTo>
                  <a:cubicBezTo>
                    <a:pt x="9403" y="2451"/>
                    <a:pt x="10543" y="650"/>
                    <a:pt x="10619" y="530"/>
                  </a:cubicBezTo>
                  <a:lnTo>
                    <a:pt x="10619" y="530"/>
                  </a:lnTo>
                  <a:cubicBezTo>
                    <a:pt x="9860" y="1447"/>
                    <a:pt x="7513" y="2954"/>
                    <a:pt x="6249" y="4222"/>
                  </a:cubicBezTo>
                  <a:cubicBezTo>
                    <a:pt x="3821" y="6652"/>
                    <a:pt x="2895" y="12711"/>
                    <a:pt x="2895" y="12711"/>
                  </a:cubicBezTo>
                  <a:cubicBezTo>
                    <a:pt x="881" y="14311"/>
                    <a:pt x="361" y="16568"/>
                    <a:pt x="236" y="17449"/>
                  </a:cubicBezTo>
                  <a:cubicBezTo>
                    <a:pt x="219" y="17598"/>
                    <a:pt x="206" y="17720"/>
                    <a:pt x="193" y="17820"/>
                  </a:cubicBezTo>
                  <a:cubicBezTo>
                    <a:pt x="1" y="19303"/>
                    <a:pt x="173" y="20575"/>
                    <a:pt x="547" y="21154"/>
                  </a:cubicBezTo>
                  <a:cubicBezTo>
                    <a:pt x="726" y="21429"/>
                    <a:pt x="2574" y="22428"/>
                    <a:pt x="2421" y="22836"/>
                  </a:cubicBezTo>
                  <a:cubicBezTo>
                    <a:pt x="2391" y="22915"/>
                    <a:pt x="2320" y="22946"/>
                    <a:pt x="2225" y="22946"/>
                  </a:cubicBezTo>
                  <a:cubicBezTo>
                    <a:pt x="2044" y="22946"/>
                    <a:pt x="1775" y="22834"/>
                    <a:pt x="1537" y="22723"/>
                  </a:cubicBezTo>
                  <a:cubicBezTo>
                    <a:pt x="1298" y="22609"/>
                    <a:pt x="1091" y="22498"/>
                    <a:pt x="1033" y="22498"/>
                  </a:cubicBezTo>
                  <a:cubicBezTo>
                    <a:pt x="1024" y="22498"/>
                    <a:pt x="1018" y="22501"/>
                    <a:pt x="1017" y="22508"/>
                  </a:cubicBezTo>
                  <a:cubicBezTo>
                    <a:pt x="1004" y="22621"/>
                    <a:pt x="1398" y="23333"/>
                    <a:pt x="2001" y="24170"/>
                  </a:cubicBezTo>
                  <a:cubicBezTo>
                    <a:pt x="2600" y="25008"/>
                    <a:pt x="2673" y="25220"/>
                    <a:pt x="2673" y="25220"/>
                  </a:cubicBezTo>
                  <a:cubicBezTo>
                    <a:pt x="2967" y="25451"/>
                    <a:pt x="3120" y="25431"/>
                    <a:pt x="3159" y="25438"/>
                  </a:cubicBezTo>
                  <a:lnTo>
                    <a:pt x="3162" y="25438"/>
                  </a:lnTo>
                  <a:cubicBezTo>
                    <a:pt x="3513" y="25492"/>
                    <a:pt x="4528" y="25547"/>
                    <a:pt x="5303" y="25547"/>
                  </a:cubicBezTo>
                  <a:cubicBezTo>
                    <a:pt x="5816" y="25547"/>
                    <a:pt x="6224" y="25523"/>
                    <a:pt x="6265" y="25458"/>
                  </a:cubicBezTo>
                  <a:cubicBezTo>
                    <a:pt x="6368" y="25296"/>
                    <a:pt x="4672" y="24422"/>
                    <a:pt x="5030" y="24130"/>
                  </a:cubicBezTo>
                  <a:cubicBezTo>
                    <a:pt x="5071" y="24097"/>
                    <a:pt x="5135" y="24082"/>
                    <a:pt x="5218" y="24082"/>
                  </a:cubicBezTo>
                  <a:cubicBezTo>
                    <a:pt x="5860" y="24082"/>
                    <a:pt x="7599" y="24978"/>
                    <a:pt x="7858" y="25081"/>
                  </a:cubicBezTo>
                  <a:cubicBezTo>
                    <a:pt x="7981" y="25129"/>
                    <a:pt x="8114" y="25147"/>
                    <a:pt x="8247" y="25147"/>
                  </a:cubicBezTo>
                  <a:cubicBezTo>
                    <a:pt x="8750" y="25147"/>
                    <a:pt x="9261" y="24879"/>
                    <a:pt x="9261" y="24879"/>
                  </a:cubicBezTo>
                  <a:lnTo>
                    <a:pt x="9261" y="24879"/>
                  </a:lnTo>
                  <a:cubicBezTo>
                    <a:pt x="9093" y="25614"/>
                    <a:pt x="9344" y="26796"/>
                    <a:pt x="10003" y="27229"/>
                  </a:cubicBezTo>
                  <a:cubicBezTo>
                    <a:pt x="10612" y="27156"/>
                    <a:pt x="10447" y="27159"/>
                    <a:pt x="11099" y="27011"/>
                  </a:cubicBezTo>
                  <a:lnTo>
                    <a:pt x="11105" y="27011"/>
                  </a:lnTo>
                  <a:cubicBezTo>
                    <a:pt x="11125" y="27008"/>
                    <a:pt x="11142" y="27001"/>
                    <a:pt x="11162" y="26997"/>
                  </a:cubicBezTo>
                  <a:cubicBezTo>
                    <a:pt x="11165" y="26994"/>
                    <a:pt x="11165" y="26994"/>
                    <a:pt x="11168" y="26994"/>
                  </a:cubicBezTo>
                  <a:cubicBezTo>
                    <a:pt x="11188" y="26991"/>
                    <a:pt x="11208" y="26985"/>
                    <a:pt x="11231" y="26981"/>
                  </a:cubicBezTo>
                  <a:cubicBezTo>
                    <a:pt x="11235" y="26977"/>
                    <a:pt x="11235" y="26977"/>
                    <a:pt x="11238" y="26977"/>
                  </a:cubicBezTo>
                  <a:cubicBezTo>
                    <a:pt x="11255" y="26974"/>
                    <a:pt x="11271" y="26971"/>
                    <a:pt x="11287" y="26968"/>
                  </a:cubicBezTo>
                  <a:cubicBezTo>
                    <a:pt x="11625" y="26888"/>
                    <a:pt x="11966" y="26799"/>
                    <a:pt x="12314" y="26703"/>
                  </a:cubicBezTo>
                  <a:cubicBezTo>
                    <a:pt x="17207" y="25339"/>
                    <a:pt x="22545" y="22425"/>
                    <a:pt x="23237" y="20753"/>
                  </a:cubicBezTo>
                  <a:cubicBezTo>
                    <a:pt x="23825" y="19333"/>
                    <a:pt x="22293" y="13926"/>
                    <a:pt x="20876" y="9738"/>
                  </a:cubicBezTo>
                  <a:cubicBezTo>
                    <a:pt x="20081" y="7390"/>
                    <a:pt x="19326" y="5427"/>
                    <a:pt x="18998" y="4765"/>
                  </a:cubicBezTo>
                  <a:cubicBezTo>
                    <a:pt x="18158" y="3053"/>
                    <a:pt x="15873" y="1136"/>
                    <a:pt x="1545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249;p40">
              <a:extLst>
                <a:ext uri="{FF2B5EF4-FFF2-40B4-BE49-F238E27FC236}">
                  <a16:creationId xmlns:a16="http://schemas.microsoft.com/office/drawing/2014/main" id="{88EB7BC1-FA74-46F5-A87A-E04D7B70E915}"/>
                </a:ext>
              </a:extLst>
            </p:cNvPr>
            <p:cNvSpPr/>
            <p:nvPr/>
          </p:nvSpPr>
          <p:spPr>
            <a:xfrm flipH="1">
              <a:off x="2189491" y="2607302"/>
              <a:ext cx="231551" cy="430772"/>
            </a:xfrm>
            <a:custGeom>
              <a:avLst/>
              <a:gdLst/>
              <a:ahLst/>
              <a:cxnLst/>
              <a:rect l="l" t="t" r="r" b="b"/>
              <a:pathLst>
                <a:path w="4352" h="8096" extrusionOk="0">
                  <a:moveTo>
                    <a:pt x="2215" y="6072"/>
                  </a:moveTo>
                  <a:lnTo>
                    <a:pt x="2212" y="6075"/>
                  </a:lnTo>
                  <a:cubicBezTo>
                    <a:pt x="2212" y="6072"/>
                    <a:pt x="2212" y="6072"/>
                    <a:pt x="2215" y="6072"/>
                  </a:cubicBezTo>
                  <a:close/>
                  <a:moveTo>
                    <a:pt x="4351" y="0"/>
                  </a:moveTo>
                  <a:lnTo>
                    <a:pt x="4351" y="0"/>
                  </a:lnTo>
                  <a:cubicBezTo>
                    <a:pt x="3712" y="546"/>
                    <a:pt x="3112" y="1145"/>
                    <a:pt x="2590" y="1814"/>
                  </a:cubicBezTo>
                  <a:cubicBezTo>
                    <a:pt x="2328" y="2149"/>
                    <a:pt x="2087" y="2503"/>
                    <a:pt x="1901" y="2901"/>
                  </a:cubicBezTo>
                  <a:cubicBezTo>
                    <a:pt x="1815" y="3099"/>
                    <a:pt x="1742" y="3314"/>
                    <a:pt x="1726" y="3549"/>
                  </a:cubicBezTo>
                  <a:cubicBezTo>
                    <a:pt x="1715" y="3768"/>
                    <a:pt x="1726" y="3983"/>
                    <a:pt x="1749" y="4198"/>
                  </a:cubicBezTo>
                  <a:cubicBezTo>
                    <a:pt x="1798" y="4629"/>
                    <a:pt x="1908" y="5046"/>
                    <a:pt x="2033" y="5450"/>
                  </a:cubicBezTo>
                  <a:cubicBezTo>
                    <a:pt x="2093" y="5648"/>
                    <a:pt x="2172" y="5853"/>
                    <a:pt x="2206" y="6032"/>
                  </a:cubicBezTo>
                  <a:cubicBezTo>
                    <a:pt x="2209" y="6052"/>
                    <a:pt x="2209" y="6072"/>
                    <a:pt x="2209" y="6079"/>
                  </a:cubicBezTo>
                  <a:lnTo>
                    <a:pt x="2199" y="6089"/>
                  </a:lnTo>
                  <a:cubicBezTo>
                    <a:pt x="2172" y="6119"/>
                    <a:pt x="2133" y="6155"/>
                    <a:pt x="2096" y="6188"/>
                  </a:cubicBezTo>
                  <a:cubicBezTo>
                    <a:pt x="2024" y="6261"/>
                    <a:pt x="1944" y="6327"/>
                    <a:pt x="1865" y="6397"/>
                  </a:cubicBezTo>
                  <a:cubicBezTo>
                    <a:pt x="1229" y="6940"/>
                    <a:pt x="580" y="7486"/>
                    <a:pt x="1" y="8095"/>
                  </a:cubicBezTo>
                  <a:cubicBezTo>
                    <a:pt x="653" y="7562"/>
                    <a:pt x="1335" y="7076"/>
                    <a:pt x="1997" y="6556"/>
                  </a:cubicBezTo>
                  <a:cubicBezTo>
                    <a:pt x="2079" y="6492"/>
                    <a:pt x="2163" y="6426"/>
                    <a:pt x="2245" y="6357"/>
                  </a:cubicBezTo>
                  <a:cubicBezTo>
                    <a:pt x="2288" y="6321"/>
                    <a:pt x="2328" y="6287"/>
                    <a:pt x="2371" y="6241"/>
                  </a:cubicBezTo>
                  <a:lnTo>
                    <a:pt x="2408" y="6198"/>
                  </a:lnTo>
                  <a:cubicBezTo>
                    <a:pt x="2414" y="6185"/>
                    <a:pt x="2424" y="6168"/>
                    <a:pt x="2427" y="6151"/>
                  </a:cubicBezTo>
                  <a:cubicBezTo>
                    <a:pt x="2434" y="6139"/>
                    <a:pt x="2434" y="6128"/>
                    <a:pt x="2437" y="6115"/>
                  </a:cubicBezTo>
                  <a:cubicBezTo>
                    <a:pt x="2444" y="6069"/>
                    <a:pt x="2441" y="6035"/>
                    <a:pt x="2437" y="6006"/>
                  </a:cubicBezTo>
                  <a:cubicBezTo>
                    <a:pt x="2401" y="5768"/>
                    <a:pt x="2331" y="5579"/>
                    <a:pt x="2275" y="5377"/>
                  </a:cubicBezTo>
                  <a:cubicBezTo>
                    <a:pt x="2156" y="4976"/>
                    <a:pt x="2056" y="4576"/>
                    <a:pt x="2013" y="4168"/>
                  </a:cubicBezTo>
                  <a:cubicBezTo>
                    <a:pt x="1987" y="3966"/>
                    <a:pt x="1977" y="3761"/>
                    <a:pt x="1987" y="3563"/>
                  </a:cubicBezTo>
                  <a:cubicBezTo>
                    <a:pt x="1997" y="3377"/>
                    <a:pt x="2056" y="3185"/>
                    <a:pt x="2133" y="3000"/>
                  </a:cubicBezTo>
                  <a:cubicBezTo>
                    <a:pt x="2292" y="2629"/>
                    <a:pt x="2520" y="2281"/>
                    <a:pt x="2755" y="1937"/>
                  </a:cubicBezTo>
                  <a:cubicBezTo>
                    <a:pt x="2997" y="1599"/>
                    <a:pt x="3255" y="1272"/>
                    <a:pt x="3523" y="950"/>
                  </a:cubicBezTo>
                  <a:cubicBezTo>
                    <a:pt x="3788" y="623"/>
                    <a:pt x="4066" y="311"/>
                    <a:pt x="435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250;p40">
              <a:extLst>
                <a:ext uri="{FF2B5EF4-FFF2-40B4-BE49-F238E27FC236}">
                  <a16:creationId xmlns:a16="http://schemas.microsoft.com/office/drawing/2014/main" id="{3ED345CB-E0B7-41E3-A4B2-70BE60D2B2F0}"/>
                </a:ext>
              </a:extLst>
            </p:cNvPr>
            <p:cNvSpPr/>
            <p:nvPr/>
          </p:nvSpPr>
          <p:spPr>
            <a:xfrm flipH="1">
              <a:off x="1809018" y="2935809"/>
              <a:ext cx="261505" cy="49217"/>
            </a:xfrm>
            <a:custGeom>
              <a:avLst/>
              <a:gdLst/>
              <a:ahLst/>
              <a:cxnLst/>
              <a:rect l="l" t="t" r="r" b="b"/>
              <a:pathLst>
                <a:path w="4915" h="925" extrusionOk="0">
                  <a:moveTo>
                    <a:pt x="1" y="0"/>
                  </a:moveTo>
                  <a:lnTo>
                    <a:pt x="1" y="0"/>
                  </a:lnTo>
                  <a:cubicBezTo>
                    <a:pt x="332" y="286"/>
                    <a:pt x="726" y="501"/>
                    <a:pt x="1140" y="660"/>
                  </a:cubicBezTo>
                  <a:cubicBezTo>
                    <a:pt x="1554" y="815"/>
                    <a:pt x="1998" y="902"/>
                    <a:pt x="2444" y="921"/>
                  </a:cubicBezTo>
                  <a:cubicBezTo>
                    <a:pt x="2488" y="925"/>
                    <a:pt x="2534" y="925"/>
                    <a:pt x="2580" y="925"/>
                  </a:cubicBezTo>
                  <a:cubicBezTo>
                    <a:pt x="2756" y="925"/>
                    <a:pt x="2934" y="905"/>
                    <a:pt x="3113" y="891"/>
                  </a:cubicBezTo>
                  <a:cubicBezTo>
                    <a:pt x="3332" y="842"/>
                    <a:pt x="3553" y="815"/>
                    <a:pt x="3762" y="729"/>
                  </a:cubicBezTo>
                  <a:lnTo>
                    <a:pt x="3921" y="676"/>
                  </a:lnTo>
                  <a:cubicBezTo>
                    <a:pt x="3974" y="660"/>
                    <a:pt x="4024" y="640"/>
                    <a:pt x="4073" y="613"/>
                  </a:cubicBezTo>
                  <a:lnTo>
                    <a:pt x="4371" y="465"/>
                  </a:lnTo>
                  <a:cubicBezTo>
                    <a:pt x="4470" y="418"/>
                    <a:pt x="4560" y="352"/>
                    <a:pt x="4649" y="289"/>
                  </a:cubicBezTo>
                  <a:cubicBezTo>
                    <a:pt x="4739" y="226"/>
                    <a:pt x="4828" y="159"/>
                    <a:pt x="4915" y="97"/>
                  </a:cubicBezTo>
                  <a:lnTo>
                    <a:pt x="4915" y="97"/>
                  </a:lnTo>
                  <a:cubicBezTo>
                    <a:pt x="4812" y="136"/>
                    <a:pt x="4713" y="179"/>
                    <a:pt x="4613" y="223"/>
                  </a:cubicBezTo>
                  <a:cubicBezTo>
                    <a:pt x="4514" y="266"/>
                    <a:pt x="4421" y="318"/>
                    <a:pt x="4316" y="345"/>
                  </a:cubicBezTo>
                  <a:lnTo>
                    <a:pt x="4014" y="451"/>
                  </a:lnTo>
                  <a:cubicBezTo>
                    <a:pt x="3914" y="488"/>
                    <a:pt x="3809" y="504"/>
                    <a:pt x="3706" y="530"/>
                  </a:cubicBezTo>
                  <a:cubicBezTo>
                    <a:pt x="3501" y="587"/>
                    <a:pt x="3289" y="607"/>
                    <a:pt x="3084" y="640"/>
                  </a:cubicBezTo>
                  <a:cubicBezTo>
                    <a:pt x="2928" y="646"/>
                    <a:pt x="2776" y="660"/>
                    <a:pt x="2620" y="660"/>
                  </a:cubicBezTo>
                  <a:cubicBezTo>
                    <a:pt x="2563" y="660"/>
                    <a:pt x="2508" y="660"/>
                    <a:pt x="2451" y="653"/>
                  </a:cubicBezTo>
                  <a:cubicBezTo>
                    <a:pt x="2034" y="643"/>
                    <a:pt x="1614" y="573"/>
                    <a:pt x="1203" y="461"/>
                  </a:cubicBezTo>
                  <a:cubicBezTo>
                    <a:pt x="792" y="345"/>
                    <a:pt x="392" y="193"/>
                    <a:pt x="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251;p40">
              <a:extLst>
                <a:ext uri="{FF2B5EF4-FFF2-40B4-BE49-F238E27FC236}">
                  <a16:creationId xmlns:a16="http://schemas.microsoft.com/office/drawing/2014/main" id="{F7AA73DA-921D-4385-8F6F-1CF9A8F94058}"/>
                </a:ext>
              </a:extLst>
            </p:cNvPr>
            <p:cNvSpPr/>
            <p:nvPr/>
          </p:nvSpPr>
          <p:spPr>
            <a:xfrm flipH="1">
              <a:off x="1799867" y="2749102"/>
              <a:ext cx="40543" cy="27721"/>
            </a:xfrm>
            <a:custGeom>
              <a:avLst/>
              <a:gdLst/>
              <a:ahLst/>
              <a:cxnLst/>
              <a:rect l="l" t="t" r="r" b="b"/>
              <a:pathLst>
                <a:path w="762" h="521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129"/>
                    <a:pt x="215" y="225"/>
                    <a:pt x="341" y="315"/>
                  </a:cubicBezTo>
                  <a:cubicBezTo>
                    <a:pt x="470" y="401"/>
                    <a:pt x="602" y="477"/>
                    <a:pt x="761" y="520"/>
                  </a:cubicBezTo>
                  <a:cubicBezTo>
                    <a:pt x="662" y="391"/>
                    <a:pt x="543" y="295"/>
                    <a:pt x="417" y="205"/>
                  </a:cubicBezTo>
                  <a:cubicBezTo>
                    <a:pt x="288" y="120"/>
                    <a:pt x="156" y="43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252;p40">
              <a:extLst>
                <a:ext uri="{FF2B5EF4-FFF2-40B4-BE49-F238E27FC236}">
                  <a16:creationId xmlns:a16="http://schemas.microsoft.com/office/drawing/2014/main" id="{C8BD11B5-4892-4EAD-BB24-2CCB7AE4D814}"/>
                </a:ext>
              </a:extLst>
            </p:cNvPr>
            <p:cNvSpPr/>
            <p:nvPr/>
          </p:nvSpPr>
          <p:spPr>
            <a:xfrm flipH="1">
              <a:off x="2082229" y="3685403"/>
              <a:ext cx="8353" cy="3937"/>
            </a:xfrm>
            <a:custGeom>
              <a:avLst/>
              <a:gdLst/>
              <a:ahLst/>
              <a:cxnLst/>
              <a:rect l="l" t="t" r="r" b="b"/>
              <a:pathLst>
                <a:path w="157" h="74" extrusionOk="0">
                  <a:moveTo>
                    <a:pt x="156" y="1"/>
                  </a:moveTo>
                  <a:cubicBezTo>
                    <a:pt x="147" y="7"/>
                    <a:pt x="90" y="37"/>
                    <a:pt x="0" y="73"/>
                  </a:cubicBezTo>
                  <a:cubicBezTo>
                    <a:pt x="54" y="57"/>
                    <a:pt x="104" y="44"/>
                    <a:pt x="153" y="27"/>
                  </a:cubicBezTo>
                  <a:cubicBezTo>
                    <a:pt x="153" y="21"/>
                    <a:pt x="156" y="10"/>
                    <a:pt x="156" y="1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253;p40">
              <a:extLst>
                <a:ext uri="{FF2B5EF4-FFF2-40B4-BE49-F238E27FC236}">
                  <a16:creationId xmlns:a16="http://schemas.microsoft.com/office/drawing/2014/main" id="{245D8DC7-50F9-441B-8B4D-ED441A602848}"/>
                </a:ext>
              </a:extLst>
            </p:cNvPr>
            <p:cNvSpPr/>
            <p:nvPr/>
          </p:nvSpPr>
          <p:spPr>
            <a:xfrm flipH="1">
              <a:off x="1559378" y="2724786"/>
              <a:ext cx="543016" cy="967694"/>
            </a:xfrm>
            <a:custGeom>
              <a:avLst/>
              <a:gdLst/>
              <a:ahLst/>
              <a:cxnLst/>
              <a:rect l="l" t="t" r="r" b="b"/>
              <a:pathLst>
                <a:path w="10206" h="18187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5682" y="974"/>
                    <a:pt x="6056" y="1937"/>
                    <a:pt x="6427" y="2907"/>
                  </a:cubicBezTo>
                  <a:lnTo>
                    <a:pt x="7453" y="5560"/>
                  </a:lnTo>
                  <a:lnTo>
                    <a:pt x="7477" y="5612"/>
                  </a:lnTo>
                  <a:lnTo>
                    <a:pt x="7480" y="5612"/>
                  </a:lnTo>
                  <a:cubicBezTo>
                    <a:pt x="7477" y="5612"/>
                    <a:pt x="7477" y="5615"/>
                    <a:pt x="7477" y="5615"/>
                  </a:cubicBezTo>
                  <a:lnTo>
                    <a:pt x="7549" y="5804"/>
                  </a:lnTo>
                  <a:cubicBezTo>
                    <a:pt x="8292" y="7738"/>
                    <a:pt x="9073" y="9661"/>
                    <a:pt x="9765" y="11605"/>
                  </a:cubicBezTo>
                  <a:cubicBezTo>
                    <a:pt x="9808" y="11727"/>
                    <a:pt x="9851" y="11850"/>
                    <a:pt x="9890" y="11969"/>
                  </a:cubicBezTo>
                  <a:cubicBezTo>
                    <a:pt x="9907" y="12029"/>
                    <a:pt x="9927" y="12091"/>
                    <a:pt x="9940" y="12145"/>
                  </a:cubicBezTo>
                  <a:lnTo>
                    <a:pt x="9940" y="12148"/>
                  </a:lnTo>
                  <a:lnTo>
                    <a:pt x="9901" y="12188"/>
                  </a:lnTo>
                  <a:cubicBezTo>
                    <a:pt x="9725" y="12357"/>
                    <a:pt x="9516" y="12516"/>
                    <a:pt x="9314" y="12675"/>
                  </a:cubicBezTo>
                  <a:cubicBezTo>
                    <a:pt x="8907" y="12985"/>
                    <a:pt x="8486" y="13287"/>
                    <a:pt x="8063" y="13585"/>
                  </a:cubicBezTo>
                  <a:cubicBezTo>
                    <a:pt x="7219" y="14177"/>
                    <a:pt x="6348" y="14744"/>
                    <a:pt x="5480" y="15303"/>
                  </a:cubicBezTo>
                  <a:cubicBezTo>
                    <a:pt x="4606" y="15856"/>
                    <a:pt x="3723" y="16393"/>
                    <a:pt x="2815" y="16892"/>
                  </a:cubicBezTo>
                  <a:cubicBezTo>
                    <a:pt x="2441" y="17094"/>
                    <a:pt x="2070" y="17296"/>
                    <a:pt x="1686" y="17485"/>
                  </a:cubicBezTo>
                  <a:cubicBezTo>
                    <a:pt x="1683" y="17485"/>
                    <a:pt x="1683" y="17485"/>
                    <a:pt x="1680" y="17488"/>
                  </a:cubicBezTo>
                  <a:cubicBezTo>
                    <a:pt x="1663" y="17495"/>
                    <a:pt x="1646" y="17505"/>
                    <a:pt x="1630" y="17511"/>
                  </a:cubicBezTo>
                  <a:cubicBezTo>
                    <a:pt x="1587" y="17531"/>
                    <a:pt x="1547" y="17554"/>
                    <a:pt x="1504" y="17574"/>
                  </a:cubicBezTo>
                  <a:lnTo>
                    <a:pt x="1501" y="17574"/>
                  </a:lnTo>
                  <a:cubicBezTo>
                    <a:pt x="1487" y="17581"/>
                    <a:pt x="1474" y="17588"/>
                    <a:pt x="1458" y="17594"/>
                  </a:cubicBezTo>
                  <a:cubicBezTo>
                    <a:pt x="1391" y="17627"/>
                    <a:pt x="1322" y="17661"/>
                    <a:pt x="1252" y="17690"/>
                  </a:cubicBezTo>
                  <a:cubicBezTo>
                    <a:pt x="1249" y="17693"/>
                    <a:pt x="1246" y="17697"/>
                    <a:pt x="1243" y="17697"/>
                  </a:cubicBezTo>
                  <a:cubicBezTo>
                    <a:pt x="1107" y="17757"/>
                    <a:pt x="974" y="17817"/>
                    <a:pt x="838" y="17872"/>
                  </a:cubicBezTo>
                  <a:lnTo>
                    <a:pt x="835" y="17876"/>
                  </a:lnTo>
                  <a:cubicBezTo>
                    <a:pt x="683" y="17939"/>
                    <a:pt x="534" y="17998"/>
                    <a:pt x="378" y="18055"/>
                  </a:cubicBezTo>
                  <a:cubicBezTo>
                    <a:pt x="378" y="18055"/>
                    <a:pt x="378" y="18055"/>
                    <a:pt x="378" y="18055"/>
                  </a:cubicBezTo>
                  <a:lnTo>
                    <a:pt x="378" y="18055"/>
                  </a:lnTo>
                  <a:cubicBezTo>
                    <a:pt x="378" y="18064"/>
                    <a:pt x="375" y="18075"/>
                    <a:pt x="375" y="18081"/>
                  </a:cubicBezTo>
                  <a:cubicBezTo>
                    <a:pt x="534" y="18031"/>
                    <a:pt x="693" y="17975"/>
                    <a:pt x="852" y="17916"/>
                  </a:cubicBezTo>
                  <a:lnTo>
                    <a:pt x="858" y="17916"/>
                  </a:lnTo>
                  <a:cubicBezTo>
                    <a:pt x="862" y="17912"/>
                    <a:pt x="862" y="17912"/>
                    <a:pt x="865" y="17912"/>
                  </a:cubicBezTo>
                  <a:cubicBezTo>
                    <a:pt x="885" y="17906"/>
                    <a:pt x="902" y="17899"/>
                    <a:pt x="918" y="17892"/>
                  </a:cubicBezTo>
                  <a:cubicBezTo>
                    <a:pt x="954" y="17879"/>
                    <a:pt x="991" y="17866"/>
                    <a:pt x="1024" y="17849"/>
                  </a:cubicBezTo>
                  <a:cubicBezTo>
                    <a:pt x="1037" y="17846"/>
                    <a:pt x="1050" y="17840"/>
                    <a:pt x="1064" y="17836"/>
                  </a:cubicBezTo>
                  <a:lnTo>
                    <a:pt x="1067" y="17836"/>
                  </a:lnTo>
                  <a:cubicBezTo>
                    <a:pt x="1104" y="17823"/>
                    <a:pt x="1136" y="17806"/>
                    <a:pt x="1173" y="17790"/>
                  </a:cubicBezTo>
                  <a:lnTo>
                    <a:pt x="1176" y="17790"/>
                  </a:lnTo>
                  <a:cubicBezTo>
                    <a:pt x="1186" y="17786"/>
                    <a:pt x="1193" y="17783"/>
                    <a:pt x="1203" y="17780"/>
                  </a:cubicBezTo>
                  <a:lnTo>
                    <a:pt x="1206" y="17780"/>
                  </a:lnTo>
                  <a:lnTo>
                    <a:pt x="1206" y="17777"/>
                  </a:lnTo>
                  <a:cubicBezTo>
                    <a:pt x="1235" y="17766"/>
                    <a:pt x="1269" y="17753"/>
                    <a:pt x="1299" y="17740"/>
                  </a:cubicBezTo>
                  <a:cubicBezTo>
                    <a:pt x="1302" y="17740"/>
                    <a:pt x="1305" y="17737"/>
                    <a:pt x="1309" y="17737"/>
                  </a:cubicBezTo>
                  <a:cubicBezTo>
                    <a:pt x="1362" y="17717"/>
                    <a:pt x="1414" y="17693"/>
                    <a:pt x="1467" y="17670"/>
                  </a:cubicBezTo>
                  <a:lnTo>
                    <a:pt x="1527" y="17641"/>
                  </a:lnTo>
                  <a:lnTo>
                    <a:pt x="1530" y="17641"/>
                  </a:lnTo>
                  <a:cubicBezTo>
                    <a:pt x="1590" y="17618"/>
                    <a:pt x="1649" y="17591"/>
                    <a:pt x="1706" y="17565"/>
                  </a:cubicBezTo>
                  <a:cubicBezTo>
                    <a:pt x="1769" y="17538"/>
                    <a:pt x="1828" y="17508"/>
                    <a:pt x="1888" y="17482"/>
                  </a:cubicBezTo>
                  <a:cubicBezTo>
                    <a:pt x="1964" y="17449"/>
                    <a:pt x="2037" y="17415"/>
                    <a:pt x="2110" y="17379"/>
                  </a:cubicBezTo>
                  <a:cubicBezTo>
                    <a:pt x="2173" y="17349"/>
                    <a:pt x="2239" y="17320"/>
                    <a:pt x="2305" y="17287"/>
                  </a:cubicBezTo>
                  <a:lnTo>
                    <a:pt x="2305" y="17283"/>
                  </a:lnTo>
                  <a:cubicBezTo>
                    <a:pt x="2322" y="17280"/>
                    <a:pt x="2335" y="17273"/>
                    <a:pt x="2348" y="17263"/>
                  </a:cubicBezTo>
                  <a:cubicBezTo>
                    <a:pt x="2408" y="17236"/>
                    <a:pt x="2467" y="17210"/>
                    <a:pt x="2524" y="17181"/>
                  </a:cubicBezTo>
                  <a:cubicBezTo>
                    <a:pt x="2643" y="17124"/>
                    <a:pt x="2759" y="17065"/>
                    <a:pt x="2875" y="17005"/>
                  </a:cubicBezTo>
                  <a:cubicBezTo>
                    <a:pt x="3020" y="16932"/>
                    <a:pt x="3162" y="16856"/>
                    <a:pt x="3305" y="16780"/>
                  </a:cubicBezTo>
                  <a:cubicBezTo>
                    <a:pt x="3312" y="16776"/>
                    <a:pt x="3318" y="16773"/>
                    <a:pt x="3325" y="16770"/>
                  </a:cubicBezTo>
                  <a:cubicBezTo>
                    <a:pt x="3398" y="16730"/>
                    <a:pt x="3471" y="16691"/>
                    <a:pt x="3544" y="16651"/>
                  </a:cubicBezTo>
                  <a:cubicBezTo>
                    <a:pt x="3732" y="16548"/>
                    <a:pt x="3921" y="16446"/>
                    <a:pt x="4110" y="16339"/>
                  </a:cubicBezTo>
                  <a:cubicBezTo>
                    <a:pt x="4255" y="16257"/>
                    <a:pt x="4401" y="16174"/>
                    <a:pt x="4543" y="16091"/>
                  </a:cubicBezTo>
                  <a:cubicBezTo>
                    <a:pt x="4553" y="16088"/>
                    <a:pt x="4563" y="16081"/>
                    <a:pt x="4573" y="16075"/>
                  </a:cubicBezTo>
                  <a:cubicBezTo>
                    <a:pt x="4593" y="16064"/>
                    <a:pt x="4609" y="16055"/>
                    <a:pt x="4626" y="16045"/>
                  </a:cubicBezTo>
                  <a:lnTo>
                    <a:pt x="4629" y="16041"/>
                  </a:lnTo>
                  <a:cubicBezTo>
                    <a:pt x="4689" y="16009"/>
                    <a:pt x="4752" y="15972"/>
                    <a:pt x="4811" y="15939"/>
                  </a:cubicBezTo>
                  <a:lnTo>
                    <a:pt x="4811" y="15936"/>
                  </a:lnTo>
                  <a:cubicBezTo>
                    <a:pt x="4864" y="15905"/>
                    <a:pt x="4918" y="15876"/>
                    <a:pt x="4970" y="15843"/>
                  </a:cubicBezTo>
                  <a:cubicBezTo>
                    <a:pt x="4977" y="15840"/>
                    <a:pt x="4984" y="15833"/>
                    <a:pt x="4990" y="15830"/>
                  </a:cubicBezTo>
                  <a:cubicBezTo>
                    <a:pt x="5083" y="15780"/>
                    <a:pt x="5173" y="15724"/>
                    <a:pt x="5262" y="15671"/>
                  </a:cubicBezTo>
                  <a:cubicBezTo>
                    <a:pt x="5265" y="15671"/>
                    <a:pt x="5265" y="15671"/>
                    <a:pt x="5268" y="15667"/>
                  </a:cubicBezTo>
                  <a:cubicBezTo>
                    <a:pt x="5361" y="15611"/>
                    <a:pt x="5457" y="15555"/>
                    <a:pt x="5550" y="15499"/>
                  </a:cubicBezTo>
                  <a:cubicBezTo>
                    <a:pt x="5563" y="15488"/>
                    <a:pt x="5580" y="15482"/>
                    <a:pt x="5593" y="15472"/>
                  </a:cubicBezTo>
                  <a:cubicBezTo>
                    <a:pt x="5639" y="15445"/>
                    <a:pt x="5682" y="15419"/>
                    <a:pt x="5725" y="15393"/>
                  </a:cubicBezTo>
                  <a:cubicBezTo>
                    <a:pt x="5732" y="15389"/>
                    <a:pt x="5735" y="15386"/>
                    <a:pt x="5739" y="15383"/>
                  </a:cubicBezTo>
                  <a:cubicBezTo>
                    <a:pt x="5844" y="15320"/>
                    <a:pt x="5951" y="15257"/>
                    <a:pt x="6053" y="15190"/>
                  </a:cubicBezTo>
                  <a:cubicBezTo>
                    <a:pt x="6056" y="15190"/>
                    <a:pt x="6056" y="15190"/>
                    <a:pt x="6060" y="15187"/>
                  </a:cubicBezTo>
                  <a:cubicBezTo>
                    <a:pt x="6073" y="15178"/>
                    <a:pt x="6090" y="15167"/>
                    <a:pt x="6106" y="15158"/>
                  </a:cubicBezTo>
                  <a:cubicBezTo>
                    <a:pt x="6110" y="15155"/>
                    <a:pt x="6113" y="15155"/>
                    <a:pt x="6113" y="15155"/>
                  </a:cubicBezTo>
                  <a:cubicBezTo>
                    <a:pt x="6126" y="15147"/>
                    <a:pt x="6136" y="15141"/>
                    <a:pt x="6149" y="15131"/>
                  </a:cubicBezTo>
                  <a:cubicBezTo>
                    <a:pt x="6295" y="15042"/>
                    <a:pt x="6437" y="14952"/>
                    <a:pt x="6579" y="14860"/>
                  </a:cubicBezTo>
                  <a:cubicBezTo>
                    <a:pt x="6616" y="14840"/>
                    <a:pt x="6652" y="14817"/>
                    <a:pt x="6686" y="14790"/>
                  </a:cubicBezTo>
                  <a:lnTo>
                    <a:pt x="7103" y="14522"/>
                  </a:lnTo>
                  <a:cubicBezTo>
                    <a:pt x="7146" y="14492"/>
                    <a:pt x="7189" y="14466"/>
                    <a:pt x="7232" y="14435"/>
                  </a:cubicBezTo>
                  <a:cubicBezTo>
                    <a:pt x="7384" y="14336"/>
                    <a:pt x="7533" y="14237"/>
                    <a:pt x="7682" y="14134"/>
                  </a:cubicBezTo>
                  <a:cubicBezTo>
                    <a:pt x="7855" y="14018"/>
                    <a:pt x="8029" y="13903"/>
                    <a:pt x="8202" y="13784"/>
                  </a:cubicBezTo>
                  <a:cubicBezTo>
                    <a:pt x="8629" y="13489"/>
                    <a:pt x="9053" y="13191"/>
                    <a:pt x="9470" y="12876"/>
                  </a:cubicBezTo>
                  <a:cubicBezTo>
                    <a:pt x="9496" y="12857"/>
                    <a:pt x="9519" y="12840"/>
                    <a:pt x="9546" y="12817"/>
                  </a:cubicBezTo>
                  <a:cubicBezTo>
                    <a:pt x="9553" y="12810"/>
                    <a:pt x="9559" y="12807"/>
                    <a:pt x="9569" y="12800"/>
                  </a:cubicBezTo>
                  <a:cubicBezTo>
                    <a:pt x="9573" y="12797"/>
                    <a:pt x="9579" y="12791"/>
                    <a:pt x="9586" y="12787"/>
                  </a:cubicBezTo>
                  <a:cubicBezTo>
                    <a:pt x="9626" y="12757"/>
                    <a:pt x="9665" y="12727"/>
                    <a:pt x="9702" y="12698"/>
                  </a:cubicBezTo>
                  <a:cubicBezTo>
                    <a:pt x="9705" y="12694"/>
                    <a:pt x="9705" y="12694"/>
                    <a:pt x="9708" y="12691"/>
                  </a:cubicBezTo>
                  <a:lnTo>
                    <a:pt x="9712" y="12687"/>
                  </a:lnTo>
                  <a:cubicBezTo>
                    <a:pt x="9712" y="12687"/>
                    <a:pt x="9715" y="12687"/>
                    <a:pt x="9715" y="12684"/>
                  </a:cubicBezTo>
                  <a:lnTo>
                    <a:pt x="9718" y="12684"/>
                  </a:lnTo>
                  <a:lnTo>
                    <a:pt x="9718" y="12681"/>
                  </a:lnTo>
                  <a:lnTo>
                    <a:pt x="9725" y="12681"/>
                  </a:lnTo>
                  <a:cubicBezTo>
                    <a:pt x="9725" y="12678"/>
                    <a:pt x="9728" y="12675"/>
                    <a:pt x="9728" y="12675"/>
                  </a:cubicBezTo>
                  <a:cubicBezTo>
                    <a:pt x="9731" y="12671"/>
                    <a:pt x="9735" y="12671"/>
                    <a:pt x="9738" y="12667"/>
                  </a:cubicBezTo>
                  <a:lnTo>
                    <a:pt x="9742" y="12667"/>
                  </a:lnTo>
                  <a:lnTo>
                    <a:pt x="9742" y="12664"/>
                  </a:lnTo>
                  <a:cubicBezTo>
                    <a:pt x="9742" y="12664"/>
                    <a:pt x="9745" y="12664"/>
                    <a:pt x="9745" y="12661"/>
                  </a:cubicBezTo>
                  <a:lnTo>
                    <a:pt x="9748" y="12661"/>
                  </a:lnTo>
                  <a:lnTo>
                    <a:pt x="9748" y="12658"/>
                  </a:lnTo>
                  <a:lnTo>
                    <a:pt x="9751" y="12658"/>
                  </a:lnTo>
                  <a:cubicBezTo>
                    <a:pt x="9754" y="12655"/>
                    <a:pt x="9758" y="12652"/>
                    <a:pt x="9762" y="12648"/>
                  </a:cubicBezTo>
                  <a:cubicBezTo>
                    <a:pt x="9765" y="12648"/>
                    <a:pt x="9765" y="12644"/>
                    <a:pt x="9765" y="12644"/>
                  </a:cubicBezTo>
                  <a:cubicBezTo>
                    <a:pt x="9771" y="12641"/>
                    <a:pt x="9778" y="12635"/>
                    <a:pt x="9785" y="12632"/>
                  </a:cubicBezTo>
                  <a:cubicBezTo>
                    <a:pt x="9788" y="12628"/>
                    <a:pt x="9791" y="12625"/>
                    <a:pt x="9794" y="12621"/>
                  </a:cubicBezTo>
                  <a:cubicBezTo>
                    <a:pt x="9805" y="12618"/>
                    <a:pt x="9811" y="12608"/>
                    <a:pt x="9821" y="12601"/>
                  </a:cubicBezTo>
                  <a:cubicBezTo>
                    <a:pt x="9841" y="12585"/>
                    <a:pt x="9861" y="12568"/>
                    <a:pt x="9881" y="12552"/>
                  </a:cubicBezTo>
                  <a:cubicBezTo>
                    <a:pt x="9901" y="12539"/>
                    <a:pt x="9917" y="12522"/>
                    <a:pt x="9936" y="12505"/>
                  </a:cubicBezTo>
                  <a:lnTo>
                    <a:pt x="9940" y="12502"/>
                  </a:lnTo>
                  <a:cubicBezTo>
                    <a:pt x="9950" y="12496"/>
                    <a:pt x="9956" y="12489"/>
                    <a:pt x="9963" y="12482"/>
                  </a:cubicBezTo>
                  <a:lnTo>
                    <a:pt x="9973" y="12476"/>
                  </a:lnTo>
                  <a:lnTo>
                    <a:pt x="9973" y="12473"/>
                  </a:lnTo>
                  <a:lnTo>
                    <a:pt x="9976" y="12473"/>
                  </a:lnTo>
                  <a:lnTo>
                    <a:pt x="9993" y="12456"/>
                  </a:lnTo>
                  <a:lnTo>
                    <a:pt x="9996" y="12456"/>
                  </a:lnTo>
                  <a:lnTo>
                    <a:pt x="9996" y="12453"/>
                  </a:lnTo>
                  <a:lnTo>
                    <a:pt x="10000" y="12453"/>
                  </a:lnTo>
                  <a:lnTo>
                    <a:pt x="10016" y="12436"/>
                  </a:lnTo>
                  <a:cubicBezTo>
                    <a:pt x="10016" y="12436"/>
                    <a:pt x="10023" y="12433"/>
                    <a:pt x="10026" y="12429"/>
                  </a:cubicBezTo>
                  <a:lnTo>
                    <a:pt x="10052" y="12403"/>
                  </a:lnTo>
                  <a:cubicBezTo>
                    <a:pt x="10056" y="12400"/>
                    <a:pt x="10056" y="12400"/>
                    <a:pt x="10060" y="12396"/>
                  </a:cubicBezTo>
                  <a:cubicBezTo>
                    <a:pt x="10063" y="12393"/>
                    <a:pt x="10066" y="12389"/>
                    <a:pt x="10069" y="12389"/>
                  </a:cubicBezTo>
                  <a:cubicBezTo>
                    <a:pt x="10069" y="12386"/>
                    <a:pt x="10072" y="12383"/>
                    <a:pt x="10076" y="12380"/>
                  </a:cubicBezTo>
                  <a:cubicBezTo>
                    <a:pt x="10079" y="12380"/>
                    <a:pt x="10079" y="12377"/>
                    <a:pt x="10083" y="12377"/>
                  </a:cubicBezTo>
                  <a:lnTo>
                    <a:pt x="10083" y="12373"/>
                  </a:lnTo>
                  <a:cubicBezTo>
                    <a:pt x="10086" y="12373"/>
                    <a:pt x="10089" y="12369"/>
                    <a:pt x="10092" y="12366"/>
                  </a:cubicBezTo>
                  <a:lnTo>
                    <a:pt x="10092" y="12363"/>
                  </a:lnTo>
                  <a:lnTo>
                    <a:pt x="10095" y="12360"/>
                  </a:lnTo>
                  <a:cubicBezTo>
                    <a:pt x="10095" y="12360"/>
                    <a:pt x="10099" y="12360"/>
                    <a:pt x="10099" y="12357"/>
                  </a:cubicBezTo>
                  <a:cubicBezTo>
                    <a:pt x="10109" y="12350"/>
                    <a:pt x="10115" y="12343"/>
                    <a:pt x="10119" y="12337"/>
                  </a:cubicBezTo>
                  <a:cubicBezTo>
                    <a:pt x="10132" y="12323"/>
                    <a:pt x="10145" y="12310"/>
                    <a:pt x="10159" y="12290"/>
                  </a:cubicBezTo>
                  <a:cubicBezTo>
                    <a:pt x="10159" y="12287"/>
                    <a:pt x="10162" y="12287"/>
                    <a:pt x="10162" y="12284"/>
                  </a:cubicBezTo>
                  <a:lnTo>
                    <a:pt x="10165" y="12284"/>
                  </a:lnTo>
                  <a:cubicBezTo>
                    <a:pt x="10165" y="12280"/>
                    <a:pt x="10165" y="12280"/>
                    <a:pt x="10168" y="12280"/>
                  </a:cubicBezTo>
                  <a:lnTo>
                    <a:pt x="10168" y="12277"/>
                  </a:lnTo>
                  <a:lnTo>
                    <a:pt x="10168" y="12274"/>
                  </a:lnTo>
                  <a:cubicBezTo>
                    <a:pt x="10172" y="12274"/>
                    <a:pt x="10172" y="12270"/>
                    <a:pt x="10175" y="12270"/>
                  </a:cubicBezTo>
                  <a:lnTo>
                    <a:pt x="10175" y="12267"/>
                  </a:lnTo>
                  <a:cubicBezTo>
                    <a:pt x="10179" y="12264"/>
                    <a:pt x="10179" y="12261"/>
                    <a:pt x="10179" y="12261"/>
                  </a:cubicBezTo>
                  <a:cubicBezTo>
                    <a:pt x="10182" y="12254"/>
                    <a:pt x="10185" y="12250"/>
                    <a:pt x="10185" y="12247"/>
                  </a:cubicBezTo>
                  <a:lnTo>
                    <a:pt x="10185" y="12244"/>
                  </a:lnTo>
                  <a:lnTo>
                    <a:pt x="10192" y="12234"/>
                  </a:lnTo>
                  <a:lnTo>
                    <a:pt x="10192" y="12230"/>
                  </a:lnTo>
                  <a:lnTo>
                    <a:pt x="10195" y="12227"/>
                  </a:lnTo>
                  <a:lnTo>
                    <a:pt x="10195" y="12224"/>
                  </a:lnTo>
                  <a:cubicBezTo>
                    <a:pt x="10199" y="12221"/>
                    <a:pt x="10199" y="12221"/>
                    <a:pt x="10199" y="12218"/>
                  </a:cubicBezTo>
                  <a:lnTo>
                    <a:pt x="10199" y="12215"/>
                  </a:lnTo>
                  <a:cubicBezTo>
                    <a:pt x="10199" y="12211"/>
                    <a:pt x="10202" y="12207"/>
                    <a:pt x="10202" y="12201"/>
                  </a:cubicBezTo>
                  <a:lnTo>
                    <a:pt x="10202" y="12198"/>
                  </a:lnTo>
                  <a:lnTo>
                    <a:pt x="10202" y="12188"/>
                  </a:lnTo>
                  <a:lnTo>
                    <a:pt x="10205" y="12188"/>
                  </a:lnTo>
                  <a:lnTo>
                    <a:pt x="10205" y="12164"/>
                  </a:lnTo>
                  <a:lnTo>
                    <a:pt x="10205" y="12148"/>
                  </a:lnTo>
                  <a:cubicBezTo>
                    <a:pt x="10205" y="12145"/>
                    <a:pt x="10205" y="12138"/>
                    <a:pt x="10202" y="12138"/>
                  </a:cubicBezTo>
                  <a:lnTo>
                    <a:pt x="10202" y="12125"/>
                  </a:lnTo>
                  <a:lnTo>
                    <a:pt x="10202" y="12122"/>
                  </a:lnTo>
                  <a:cubicBezTo>
                    <a:pt x="10202" y="12115"/>
                    <a:pt x="10199" y="12111"/>
                    <a:pt x="10199" y="12105"/>
                  </a:cubicBezTo>
                  <a:lnTo>
                    <a:pt x="10199" y="12102"/>
                  </a:lnTo>
                  <a:lnTo>
                    <a:pt x="10195" y="12088"/>
                  </a:lnTo>
                  <a:lnTo>
                    <a:pt x="10195" y="12079"/>
                  </a:lnTo>
                  <a:lnTo>
                    <a:pt x="10192" y="12079"/>
                  </a:lnTo>
                  <a:lnTo>
                    <a:pt x="10192" y="12075"/>
                  </a:lnTo>
                  <a:lnTo>
                    <a:pt x="10192" y="12071"/>
                  </a:lnTo>
                  <a:cubicBezTo>
                    <a:pt x="10185" y="12042"/>
                    <a:pt x="10179" y="12012"/>
                    <a:pt x="10168" y="11989"/>
                  </a:cubicBezTo>
                  <a:cubicBezTo>
                    <a:pt x="10168" y="11982"/>
                    <a:pt x="10165" y="11976"/>
                    <a:pt x="10165" y="11969"/>
                  </a:cubicBezTo>
                  <a:cubicBezTo>
                    <a:pt x="10162" y="11966"/>
                    <a:pt x="10162" y="11966"/>
                    <a:pt x="10162" y="11963"/>
                  </a:cubicBezTo>
                  <a:lnTo>
                    <a:pt x="10162" y="11959"/>
                  </a:lnTo>
                  <a:cubicBezTo>
                    <a:pt x="10162" y="11956"/>
                    <a:pt x="10159" y="11952"/>
                    <a:pt x="10159" y="11949"/>
                  </a:cubicBezTo>
                  <a:lnTo>
                    <a:pt x="10159" y="11946"/>
                  </a:lnTo>
                  <a:lnTo>
                    <a:pt x="10159" y="11943"/>
                  </a:lnTo>
                  <a:cubicBezTo>
                    <a:pt x="10155" y="11943"/>
                    <a:pt x="10155" y="11940"/>
                    <a:pt x="10155" y="11940"/>
                  </a:cubicBezTo>
                  <a:cubicBezTo>
                    <a:pt x="10155" y="11932"/>
                    <a:pt x="10155" y="11929"/>
                    <a:pt x="10152" y="11926"/>
                  </a:cubicBezTo>
                  <a:lnTo>
                    <a:pt x="10152" y="11923"/>
                  </a:lnTo>
                  <a:cubicBezTo>
                    <a:pt x="10149" y="11920"/>
                    <a:pt x="10149" y="11917"/>
                    <a:pt x="10149" y="11917"/>
                  </a:cubicBezTo>
                  <a:lnTo>
                    <a:pt x="10149" y="11913"/>
                  </a:lnTo>
                  <a:cubicBezTo>
                    <a:pt x="10145" y="11913"/>
                    <a:pt x="10145" y="11909"/>
                    <a:pt x="10145" y="11909"/>
                  </a:cubicBezTo>
                  <a:lnTo>
                    <a:pt x="10145" y="11906"/>
                  </a:lnTo>
                  <a:lnTo>
                    <a:pt x="10145" y="11903"/>
                  </a:lnTo>
                  <a:cubicBezTo>
                    <a:pt x="10145" y="11900"/>
                    <a:pt x="10142" y="11900"/>
                    <a:pt x="10142" y="11900"/>
                  </a:cubicBezTo>
                  <a:cubicBezTo>
                    <a:pt x="10145" y="11897"/>
                    <a:pt x="10142" y="11897"/>
                    <a:pt x="10142" y="11897"/>
                  </a:cubicBezTo>
                  <a:lnTo>
                    <a:pt x="10142" y="11893"/>
                  </a:lnTo>
                  <a:lnTo>
                    <a:pt x="10142" y="11890"/>
                  </a:lnTo>
                  <a:cubicBezTo>
                    <a:pt x="10142" y="11890"/>
                    <a:pt x="10142" y="11886"/>
                    <a:pt x="10139" y="11886"/>
                  </a:cubicBezTo>
                  <a:lnTo>
                    <a:pt x="10139" y="11883"/>
                  </a:lnTo>
                  <a:cubicBezTo>
                    <a:pt x="10139" y="11883"/>
                    <a:pt x="10139" y="11880"/>
                    <a:pt x="10135" y="11877"/>
                  </a:cubicBezTo>
                  <a:lnTo>
                    <a:pt x="10135" y="11873"/>
                  </a:lnTo>
                  <a:lnTo>
                    <a:pt x="10135" y="11870"/>
                  </a:lnTo>
                  <a:cubicBezTo>
                    <a:pt x="10135" y="11870"/>
                    <a:pt x="10135" y="11866"/>
                    <a:pt x="10132" y="11866"/>
                  </a:cubicBezTo>
                  <a:lnTo>
                    <a:pt x="10132" y="11860"/>
                  </a:lnTo>
                  <a:cubicBezTo>
                    <a:pt x="10132" y="11857"/>
                    <a:pt x="10132" y="11857"/>
                    <a:pt x="10129" y="11857"/>
                  </a:cubicBezTo>
                  <a:lnTo>
                    <a:pt x="10129" y="11850"/>
                  </a:lnTo>
                  <a:lnTo>
                    <a:pt x="10129" y="11847"/>
                  </a:lnTo>
                  <a:cubicBezTo>
                    <a:pt x="10129" y="11843"/>
                    <a:pt x="10126" y="11843"/>
                    <a:pt x="10126" y="11843"/>
                  </a:cubicBezTo>
                  <a:lnTo>
                    <a:pt x="10126" y="11840"/>
                  </a:lnTo>
                  <a:lnTo>
                    <a:pt x="10126" y="11837"/>
                  </a:lnTo>
                  <a:lnTo>
                    <a:pt x="10122" y="11833"/>
                  </a:lnTo>
                  <a:lnTo>
                    <a:pt x="10122" y="11827"/>
                  </a:lnTo>
                  <a:lnTo>
                    <a:pt x="10119" y="11827"/>
                  </a:lnTo>
                  <a:lnTo>
                    <a:pt x="10119" y="11824"/>
                  </a:lnTo>
                  <a:cubicBezTo>
                    <a:pt x="10119" y="11817"/>
                    <a:pt x="10115" y="11813"/>
                    <a:pt x="10115" y="11810"/>
                  </a:cubicBezTo>
                  <a:lnTo>
                    <a:pt x="10115" y="11807"/>
                  </a:lnTo>
                  <a:lnTo>
                    <a:pt x="10112" y="11807"/>
                  </a:lnTo>
                  <a:lnTo>
                    <a:pt x="10112" y="11801"/>
                  </a:lnTo>
                  <a:cubicBezTo>
                    <a:pt x="10109" y="11784"/>
                    <a:pt x="10103" y="11767"/>
                    <a:pt x="10095" y="11750"/>
                  </a:cubicBezTo>
                  <a:cubicBezTo>
                    <a:pt x="10092" y="11744"/>
                    <a:pt x="10092" y="11741"/>
                    <a:pt x="10089" y="11734"/>
                  </a:cubicBezTo>
                  <a:lnTo>
                    <a:pt x="10089" y="11731"/>
                  </a:lnTo>
                  <a:lnTo>
                    <a:pt x="10089" y="11724"/>
                  </a:lnTo>
                  <a:cubicBezTo>
                    <a:pt x="10086" y="11724"/>
                    <a:pt x="10086" y="11721"/>
                    <a:pt x="10086" y="11718"/>
                  </a:cubicBezTo>
                  <a:lnTo>
                    <a:pt x="10083" y="11714"/>
                  </a:lnTo>
                  <a:lnTo>
                    <a:pt x="10083" y="11708"/>
                  </a:lnTo>
                  <a:lnTo>
                    <a:pt x="10083" y="11701"/>
                  </a:lnTo>
                  <a:cubicBezTo>
                    <a:pt x="10079" y="11701"/>
                    <a:pt x="10079" y="11701"/>
                    <a:pt x="10079" y="11698"/>
                  </a:cubicBezTo>
                  <a:lnTo>
                    <a:pt x="10076" y="11698"/>
                  </a:lnTo>
                  <a:cubicBezTo>
                    <a:pt x="10076" y="11691"/>
                    <a:pt x="10072" y="11685"/>
                    <a:pt x="10072" y="11681"/>
                  </a:cubicBezTo>
                  <a:lnTo>
                    <a:pt x="10072" y="11678"/>
                  </a:lnTo>
                  <a:cubicBezTo>
                    <a:pt x="10069" y="11678"/>
                    <a:pt x="10069" y="11678"/>
                    <a:pt x="10069" y="11674"/>
                  </a:cubicBezTo>
                  <a:lnTo>
                    <a:pt x="10069" y="11671"/>
                  </a:lnTo>
                  <a:lnTo>
                    <a:pt x="10069" y="11668"/>
                  </a:lnTo>
                  <a:lnTo>
                    <a:pt x="10069" y="11665"/>
                  </a:lnTo>
                  <a:lnTo>
                    <a:pt x="10066" y="11665"/>
                  </a:lnTo>
                  <a:lnTo>
                    <a:pt x="10063" y="11651"/>
                  </a:lnTo>
                  <a:lnTo>
                    <a:pt x="10063" y="11648"/>
                  </a:lnTo>
                  <a:lnTo>
                    <a:pt x="10046" y="11602"/>
                  </a:lnTo>
                  <a:lnTo>
                    <a:pt x="10046" y="11599"/>
                  </a:lnTo>
                  <a:cubicBezTo>
                    <a:pt x="10043" y="11599"/>
                    <a:pt x="10043" y="11592"/>
                    <a:pt x="10043" y="11588"/>
                  </a:cubicBezTo>
                  <a:cubicBezTo>
                    <a:pt x="10040" y="11585"/>
                    <a:pt x="10040" y="11579"/>
                    <a:pt x="10036" y="11575"/>
                  </a:cubicBezTo>
                  <a:lnTo>
                    <a:pt x="10036" y="11569"/>
                  </a:lnTo>
                  <a:cubicBezTo>
                    <a:pt x="10036" y="11569"/>
                    <a:pt x="10033" y="11565"/>
                    <a:pt x="10033" y="11562"/>
                  </a:cubicBezTo>
                  <a:cubicBezTo>
                    <a:pt x="10029" y="11555"/>
                    <a:pt x="10029" y="11549"/>
                    <a:pt x="10029" y="11549"/>
                  </a:cubicBezTo>
                  <a:cubicBezTo>
                    <a:pt x="10026" y="11539"/>
                    <a:pt x="10023" y="11529"/>
                    <a:pt x="10016" y="11519"/>
                  </a:cubicBezTo>
                  <a:cubicBezTo>
                    <a:pt x="10013" y="11506"/>
                    <a:pt x="10010" y="11495"/>
                    <a:pt x="10003" y="11483"/>
                  </a:cubicBezTo>
                  <a:lnTo>
                    <a:pt x="10003" y="11476"/>
                  </a:lnTo>
                  <a:lnTo>
                    <a:pt x="9990" y="11446"/>
                  </a:lnTo>
                  <a:lnTo>
                    <a:pt x="9990" y="11443"/>
                  </a:lnTo>
                  <a:lnTo>
                    <a:pt x="9987" y="11436"/>
                  </a:lnTo>
                  <a:cubicBezTo>
                    <a:pt x="9973" y="11393"/>
                    <a:pt x="9956" y="11353"/>
                    <a:pt x="9944" y="11313"/>
                  </a:cubicBezTo>
                  <a:cubicBezTo>
                    <a:pt x="9877" y="11135"/>
                    <a:pt x="9814" y="10959"/>
                    <a:pt x="9748" y="10787"/>
                  </a:cubicBezTo>
                  <a:cubicBezTo>
                    <a:pt x="9738" y="10768"/>
                    <a:pt x="9731" y="10744"/>
                    <a:pt x="9725" y="10725"/>
                  </a:cubicBezTo>
                  <a:cubicBezTo>
                    <a:pt x="9642" y="10506"/>
                    <a:pt x="9556" y="10288"/>
                    <a:pt x="9473" y="10069"/>
                  </a:cubicBezTo>
                  <a:cubicBezTo>
                    <a:pt x="9467" y="10049"/>
                    <a:pt x="9457" y="10029"/>
                    <a:pt x="9450" y="10009"/>
                  </a:cubicBezTo>
                  <a:cubicBezTo>
                    <a:pt x="9450" y="10006"/>
                    <a:pt x="9447" y="10006"/>
                    <a:pt x="9447" y="10002"/>
                  </a:cubicBezTo>
                  <a:lnTo>
                    <a:pt x="9334" y="9718"/>
                  </a:lnTo>
                  <a:cubicBezTo>
                    <a:pt x="9334" y="9715"/>
                    <a:pt x="9331" y="9711"/>
                    <a:pt x="9331" y="9708"/>
                  </a:cubicBezTo>
                  <a:cubicBezTo>
                    <a:pt x="9317" y="9672"/>
                    <a:pt x="9305" y="9638"/>
                    <a:pt x="9291" y="9602"/>
                  </a:cubicBezTo>
                  <a:cubicBezTo>
                    <a:pt x="9278" y="9565"/>
                    <a:pt x="9265" y="9533"/>
                    <a:pt x="9251" y="9496"/>
                  </a:cubicBezTo>
                  <a:cubicBezTo>
                    <a:pt x="9251" y="9496"/>
                    <a:pt x="9248" y="9496"/>
                    <a:pt x="9248" y="9489"/>
                  </a:cubicBezTo>
                  <a:cubicBezTo>
                    <a:pt x="9238" y="9469"/>
                    <a:pt x="9228" y="9446"/>
                    <a:pt x="9221" y="9426"/>
                  </a:cubicBezTo>
                  <a:cubicBezTo>
                    <a:pt x="9212" y="9397"/>
                    <a:pt x="9198" y="9367"/>
                    <a:pt x="9186" y="9334"/>
                  </a:cubicBezTo>
                  <a:cubicBezTo>
                    <a:pt x="9166" y="9284"/>
                    <a:pt x="9146" y="9231"/>
                    <a:pt x="9122" y="9181"/>
                  </a:cubicBezTo>
                  <a:cubicBezTo>
                    <a:pt x="9096" y="9108"/>
                    <a:pt x="9076" y="9052"/>
                    <a:pt x="9056" y="9006"/>
                  </a:cubicBezTo>
                  <a:cubicBezTo>
                    <a:pt x="9003" y="8877"/>
                    <a:pt x="8954" y="8744"/>
                    <a:pt x="8900" y="8612"/>
                  </a:cubicBezTo>
                  <a:cubicBezTo>
                    <a:pt x="8814" y="8390"/>
                    <a:pt x="8725" y="8168"/>
                    <a:pt x="8639" y="7947"/>
                  </a:cubicBezTo>
                  <a:cubicBezTo>
                    <a:pt x="8629" y="7930"/>
                    <a:pt x="8625" y="7913"/>
                    <a:pt x="8619" y="7900"/>
                  </a:cubicBezTo>
                  <a:cubicBezTo>
                    <a:pt x="8590" y="7824"/>
                    <a:pt x="8559" y="7748"/>
                    <a:pt x="8526" y="7672"/>
                  </a:cubicBezTo>
                  <a:cubicBezTo>
                    <a:pt x="8381" y="7308"/>
                    <a:pt x="8235" y="6943"/>
                    <a:pt x="8089" y="6579"/>
                  </a:cubicBezTo>
                  <a:cubicBezTo>
                    <a:pt x="8040" y="6457"/>
                    <a:pt x="7990" y="6334"/>
                    <a:pt x="7940" y="6215"/>
                  </a:cubicBezTo>
                  <a:cubicBezTo>
                    <a:pt x="7870" y="6052"/>
                    <a:pt x="7805" y="5890"/>
                    <a:pt x="7739" y="5728"/>
                  </a:cubicBezTo>
                  <a:lnTo>
                    <a:pt x="7708" y="5659"/>
                  </a:lnTo>
                  <a:lnTo>
                    <a:pt x="7708" y="5655"/>
                  </a:lnTo>
                  <a:lnTo>
                    <a:pt x="7692" y="5619"/>
                  </a:lnTo>
                  <a:lnTo>
                    <a:pt x="7669" y="5563"/>
                  </a:lnTo>
                  <a:lnTo>
                    <a:pt x="7665" y="5553"/>
                  </a:lnTo>
                  <a:lnTo>
                    <a:pt x="6547" y="2858"/>
                  </a:lnTo>
                  <a:cubicBezTo>
                    <a:pt x="6136" y="1904"/>
                    <a:pt x="5735" y="951"/>
                    <a:pt x="5318" y="1"/>
                  </a:cubicBezTo>
                  <a:close/>
                  <a:moveTo>
                    <a:pt x="378" y="18055"/>
                  </a:moveTo>
                  <a:lnTo>
                    <a:pt x="378" y="18055"/>
                  </a:lnTo>
                  <a:cubicBezTo>
                    <a:pt x="253" y="18101"/>
                    <a:pt x="127" y="18147"/>
                    <a:pt x="1" y="18187"/>
                  </a:cubicBezTo>
                  <a:cubicBezTo>
                    <a:pt x="74" y="18167"/>
                    <a:pt x="150" y="18147"/>
                    <a:pt x="222" y="18127"/>
                  </a:cubicBezTo>
                  <a:cubicBezTo>
                    <a:pt x="312" y="18091"/>
                    <a:pt x="369" y="18061"/>
                    <a:pt x="378" y="18055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254;p40">
              <a:extLst>
                <a:ext uri="{FF2B5EF4-FFF2-40B4-BE49-F238E27FC236}">
                  <a16:creationId xmlns:a16="http://schemas.microsoft.com/office/drawing/2014/main" id="{53FC359C-8DF3-4C77-822E-FFC6A42ACDCA}"/>
                </a:ext>
              </a:extLst>
            </p:cNvPr>
            <p:cNvSpPr/>
            <p:nvPr/>
          </p:nvSpPr>
          <p:spPr>
            <a:xfrm flipH="1">
              <a:off x="1725698" y="1832859"/>
              <a:ext cx="88162" cy="100297"/>
            </a:xfrm>
            <a:custGeom>
              <a:avLst/>
              <a:gdLst/>
              <a:ahLst/>
              <a:cxnLst/>
              <a:rect l="l" t="t" r="r" b="b"/>
              <a:pathLst>
                <a:path w="1657" h="1885" extrusionOk="0">
                  <a:moveTo>
                    <a:pt x="830" y="1"/>
                  </a:moveTo>
                  <a:cubicBezTo>
                    <a:pt x="788" y="1"/>
                    <a:pt x="746" y="5"/>
                    <a:pt x="703" y="14"/>
                  </a:cubicBezTo>
                  <a:cubicBezTo>
                    <a:pt x="531" y="43"/>
                    <a:pt x="369" y="156"/>
                    <a:pt x="266" y="312"/>
                  </a:cubicBezTo>
                  <a:cubicBezTo>
                    <a:pt x="176" y="434"/>
                    <a:pt x="117" y="590"/>
                    <a:pt x="80" y="778"/>
                  </a:cubicBezTo>
                  <a:cubicBezTo>
                    <a:pt x="57" y="908"/>
                    <a:pt x="44" y="1040"/>
                    <a:pt x="48" y="1189"/>
                  </a:cubicBezTo>
                  <a:lnTo>
                    <a:pt x="1" y="1219"/>
                  </a:lnTo>
                  <a:lnTo>
                    <a:pt x="48" y="1238"/>
                  </a:lnTo>
                  <a:cubicBezTo>
                    <a:pt x="48" y="1246"/>
                    <a:pt x="48" y="1255"/>
                    <a:pt x="51" y="1261"/>
                  </a:cubicBezTo>
                  <a:lnTo>
                    <a:pt x="60" y="1517"/>
                  </a:lnTo>
                  <a:lnTo>
                    <a:pt x="266" y="1354"/>
                  </a:lnTo>
                  <a:cubicBezTo>
                    <a:pt x="269" y="1351"/>
                    <a:pt x="276" y="1345"/>
                    <a:pt x="282" y="1341"/>
                  </a:cubicBezTo>
                  <a:lnTo>
                    <a:pt x="316" y="1354"/>
                  </a:lnTo>
                  <a:lnTo>
                    <a:pt x="316" y="1318"/>
                  </a:lnTo>
                  <a:cubicBezTo>
                    <a:pt x="362" y="1281"/>
                    <a:pt x="412" y="1252"/>
                    <a:pt x="465" y="1238"/>
                  </a:cubicBezTo>
                  <a:cubicBezTo>
                    <a:pt x="507" y="1222"/>
                    <a:pt x="552" y="1213"/>
                    <a:pt x="597" y="1213"/>
                  </a:cubicBezTo>
                  <a:cubicBezTo>
                    <a:pt x="623" y="1213"/>
                    <a:pt x="650" y="1216"/>
                    <a:pt x="676" y="1222"/>
                  </a:cubicBezTo>
                  <a:cubicBezTo>
                    <a:pt x="852" y="1255"/>
                    <a:pt x="1001" y="1381"/>
                    <a:pt x="1097" y="1477"/>
                  </a:cubicBezTo>
                  <a:lnTo>
                    <a:pt x="1488" y="1884"/>
                  </a:lnTo>
                  <a:lnTo>
                    <a:pt x="1206" y="1397"/>
                  </a:lnTo>
                  <a:cubicBezTo>
                    <a:pt x="1160" y="1315"/>
                    <a:pt x="1093" y="1238"/>
                    <a:pt x="1008" y="1162"/>
                  </a:cubicBezTo>
                  <a:cubicBezTo>
                    <a:pt x="925" y="1090"/>
                    <a:pt x="832" y="1037"/>
                    <a:pt x="730" y="1003"/>
                  </a:cubicBezTo>
                  <a:cubicBezTo>
                    <a:pt x="674" y="986"/>
                    <a:pt x="613" y="977"/>
                    <a:pt x="551" y="977"/>
                  </a:cubicBezTo>
                  <a:cubicBezTo>
                    <a:pt x="498" y="977"/>
                    <a:pt x="444" y="983"/>
                    <a:pt x="392" y="997"/>
                  </a:cubicBezTo>
                  <a:cubicBezTo>
                    <a:pt x="366" y="1003"/>
                    <a:pt x="342" y="1014"/>
                    <a:pt x="319" y="1020"/>
                  </a:cubicBezTo>
                  <a:cubicBezTo>
                    <a:pt x="326" y="957"/>
                    <a:pt x="335" y="894"/>
                    <a:pt x="346" y="828"/>
                  </a:cubicBezTo>
                  <a:cubicBezTo>
                    <a:pt x="375" y="673"/>
                    <a:pt x="418" y="546"/>
                    <a:pt x="478" y="447"/>
                  </a:cubicBezTo>
                  <a:cubicBezTo>
                    <a:pt x="544" y="335"/>
                    <a:pt x="640" y="259"/>
                    <a:pt x="749" y="222"/>
                  </a:cubicBezTo>
                  <a:cubicBezTo>
                    <a:pt x="763" y="219"/>
                    <a:pt x="776" y="216"/>
                    <a:pt x="792" y="213"/>
                  </a:cubicBezTo>
                  <a:cubicBezTo>
                    <a:pt x="809" y="205"/>
                    <a:pt x="826" y="199"/>
                    <a:pt x="842" y="199"/>
                  </a:cubicBezTo>
                  <a:lnTo>
                    <a:pt x="951" y="189"/>
                  </a:lnTo>
                  <a:cubicBezTo>
                    <a:pt x="988" y="189"/>
                    <a:pt x="1027" y="193"/>
                    <a:pt x="1070" y="199"/>
                  </a:cubicBezTo>
                  <a:cubicBezTo>
                    <a:pt x="1104" y="202"/>
                    <a:pt x="1136" y="205"/>
                    <a:pt x="1170" y="205"/>
                  </a:cubicBezTo>
                  <a:lnTo>
                    <a:pt x="1657" y="228"/>
                  </a:lnTo>
                  <a:lnTo>
                    <a:pt x="1193" y="74"/>
                  </a:lnTo>
                  <a:cubicBezTo>
                    <a:pt x="1076" y="36"/>
                    <a:pt x="954" y="1"/>
                    <a:pt x="830" y="1"/>
                  </a:cubicBezTo>
                  <a:close/>
                </a:path>
              </a:pathLst>
            </a:custGeom>
            <a:solidFill>
              <a:srgbClr val="EDB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255;p40">
              <a:extLst>
                <a:ext uri="{FF2B5EF4-FFF2-40B4-BE49-F238E27FC236}">
                  <a16:creationId xmlns:a16="http://schemas.microsoft.com/office/drawing/2014/main" id="{6236152A-B2A0-480B-A07A-615D68071DD3}"/>
                </a:ext>
              </a:extLst>
            </p:cNvPr>
            <p:cNvSpPr/>
            <p:nvPr/>
          </p:nvSpPr>
          <p:spPr>
            <a:xfrm flipH="1">
              <a:off x="1331817" y="2879781"/>
              <a:ext cx="647778" cy="917732"/>
            </a:xfrm>
            <a:custGeom>
              <a:avLst/>
              <a:gdLst/>
              <a:ahLst/>
              <a:cxnLst/>
              <a:rect l="l" t="t" r="r" b="b"/>
              <a:pathLst>
                <a:path w="12175" h="17248" extrusionOk="0">
                  <a:moveTo>
                    <a:pt x="9268" y="11768"/>
                  </a:moveTo>
                  <a:lnTo>
                    <a:pt x="9165" y="11851"/>
                  </a:lnTo>
                  <a:lnTo>
                    <a:pt x="9168" y="11831"/>
                  </a:lnTo>
                  <a:lnTo>
                    <a:pt x="9268" y="11768"/>
                  </a:lnTo>
                  <a:close/>
                  <a:moveTo>
                    <a:pt x="9277" y="11805"/>
                  </a:moveTo>
                  <a:cubicBezTo>
                    <a:pt x="9208" y="11880"/>
                    <a:pt x="9125" y="11936"/>
                    <a:pt x="9086" y="11967"/>
                  </a:cubicBezTo>
                  <a:cubicBezTo>
                    <a:pt x="9112" y="11920"/>
                    <a:pt x="9218" y="11837"/>
                    <a:pt x="9277" y="11805"/>
                  </a:cubicBezTo>
                  <a:close/>
                  <a:moveTo>
                    <a:pt x="5315" y="14645"/>
                  </a:moveTo>
                  <a:lnTo>
                    <a:pt x="5315" y="14645"/>
                  </a:lnTo>
                  <a:cubicBezTo>
                    <a:pt x="5284" y="14675"/>
                    <a:pt x="5249" y="14705"/>
                    <a:pt x="5212" y="14731"/>
                  </a:cubicBezTo>
                  <a:lnTo>
                    <a:pt x="5258" y="14760"/>
                  </a:lnTo>
                  <a:lnTo>
                    <a:pt x="5040" y="14830"/>
                  </a:lnTo>
                  <a:cubicBezTo>
                    <a:pt x="5099" y="14811"/>
                    <a:pt x="5159" y="14774"/>
                    <a:pt x="5212" y="14731"/>
                  </a:cubicBezTo>
                  <a:lnTo>
                    <a:pt x="5199" y="14725"/>
                  </a:lnTo>
                  <a:cubicBezTo>
                    <a:pt x="5232" y="14695"/>
                    <a:pt x="5272" y="14668"/>
                    <a:pt x="5315" y="14645"/>
                  </a:cubicBezTo>
                  <a:close/>
                  <a:moveTo>
                    <a:pt x="3967" y="15376"/>
                  </a:moveTo>
                  <a:cubicBezTo>
                    <a:pt x="3858" y="15440"/>
                    <a:pt x="3745" y="15503"/>
                    <a:pt x="3636" y="15562"/>
                  </a:cubicBezTo>
                  <a:cubicBezTo>
                    <a:pt x="3689" y="15549"/>
                    <a:pt x="3762" y="15519"/>
                    <a:pt x="3910" y="15446"/>
                  </a:cubicBezTo>
                  <a:cubicBezTo>
                    <a:pt x="3944" y="15416"/>
                    <a:pt x="3961" y="15393"/>
                    <a:pt x="3967" y="15376"/>
                  </a:cubicBezTo>
                  <a:close/>
                  <a:moveTo>
                    <a:pt x="3199" y="15830"/>
                  </a:moveTo>
                  <a:cubicBezTo>
                    <a:pt x="3169" y="15830"/>
                    <a:pt x="3044" y="15890"/>
                    <a:pt x="3010" y="15903"/>
                  </a:cubicBezTo>
                  <a:lnTo>
                    <a:pt x="3007" y="15903"/>
                  </a:lnTo>
                  <a:lnTo>
                    <a:pt x="2838" y="15992"/>
                  </a:lnTo>
                  <a:cubicBezTo>
                    <a:pt x="2738" y="16065"/>
                    <a:pt x="2613" y="16142"/>
                    <a:pt x="2471" y="16244"/>
                  </a:cubicBezTo>
                  <a:cubicBezTo>
                    <a:pt x="2550" y="16221"/>
                    <a:pt x="2587" y="16211"/>
                    <a:pt x="2596" y="16211"/>
                  </a:cubicBezTo>
                  <a:cubicBezTo>
                    <a:pt x="2613" y="16211"/>
                    <a:pt x="2537" y="16244"/>
                    <a:pt x="2477" y="16277"/>
                  </a:cubicBezTo>
                  <a:cubicBezTo>
                    <a:pt x="2414" y="16307"/>
                    <a:pt x="2364" y="16340"/>
                    <a:pt x="2437" y="16340"/>
                  </a:cubicBezTo>
                  <a:lnTo>
                    <a:pt x="2457" y="16340"/>
                  </a:lnTo>
                  <a:cubicBezTo>
                    <a:pt x="2851" y="16111"/>
                    <a:pt x="2732" y="16095"/>
                    <a:pt x="3163" y="15883"/>
                  </a:cubicBezTo>
                  <a:cubicBezTo>
                    <a:pt x="3212" y="15844"/>
                    <a:pt x="3215" y="15830"/>
                    <a:pt x="3199" y="15830"/>
                  </a:cubicBezTo>
                  <a:close/>
                  <a:moveTo>
                    <a:pt x="1146" y="16803"/>
                  </a:moveTo>
                  <a:lnTo>
                    <a:pt x="1146" y="16803"/>
                  </a:lnTo>
                  <a:cubicBezTo>
                    <a:pt x="1103" y="16823"/>
                    <a:pt x="1060" y="16840"/>
                    <a:pt x="1017" y="16860"/>
                  </a:cubicBezTo>
                  <a:cubicBezTo>
                    <a:pt x="1063" y="16843"/>
                    <a:pt x="1106" y="16823"/>
                    <a:pt x="1146" y="16803"/>
                  </a:cubicBezTo>
                  <a:close/>
                  <a:moveTo>
                    <a:pt x="9685" y="1"/>
                  </a:moveTo>
                  <a:cubicBezTo>
                    <a:pt x="9685" y="1"/>
                    <a:pt x="11062" y="6494"/>
                    <a:pt x="10771" y="9391"/>
                  </a:cubicBezTo>
                  <a:lnTo>
                    <a:pt x="10774" y="9391"/>
                  </a:lnTo>
                  <a:cubicBezTo>
                    <a:pt x="10781" y="9391"/>
                    <a:pt x="10784" y="9404"/>
                    <a:pt x="10791" y="9450"/>
                  </a:cubicBezTo>
                  <a:cubicBezTo>
                    <a:pt x="10781" y="9473"/>
                    <a:pt x="10771" y="9490"/>
                    <a:pt x="10761" y="9503"/>
                  </a:cubicBezTo>
                  <a:cubicBezTo>
                    <a:pt x="10727" y="9765"/>
                    <a:pt x="10681" y="9990"/>
                    <a:pt x="10619" y="10176"/>
                  </a:cubicBezTo>
                  <a:lnTo>
                    <a:pt x="10619" y="10179"/>
                  </a:lnTo>
                  <a:cubicBezTo>
                    <a:pt x="10628" y="10162"/>
                    <a:pt x="10635" y="10149"/>
                    <a:pt x="10642" y="10136"/>
                  </a:cubicBezTo>
                  <a:cubicBezTo>
                    <a:pt x="10661" y="10102"/>
                    <a:pt x="10672" y="10069"/>
                    <a:pt x="10685" y="10056"/>
                  </a:cubicBezTo>
                  <a:lnTo>
                    <a:pt x="10685" y="10056"/>
                  </a:lnTo>
                  <a:cubicBezTo>
                    <a:pt x="10681" y="10109"/>
                    <a:pt x="10675" y="10162"/>
                    <a:pt x="10658" y="10215"/>
                  </a:cubicBezTo>
                  <a:cubicBezTo>
                    <a:pt x="10648" y="10265"/>
                    <a:pt x="10635" y="10311"/>
                    <a:pt x="10615" y="10338"/>
                  </a:cubicBezTo>
                  <a:lnTo>
                    <a:pt x="10625" y="10304"/>
                  </a:lnTo>
                  <a:lnTo>
                    <a:pt x="10625" y="10304"/>
                  </a:lnTo>
                  <a:cubicBezTo>
                    <a:pt x="10576" y="10350"/>
                    <a:pt x="10539" y="10397"/>
                    <a:pt x="10506" y="10440"/>
                  </a:cubicBezTo>
                  <a:cubicBezTo>
                    <a:pt x="10506" y="10443"/>
                    <a:pt x="10499" y="10450"/>
                    <a:pt x="10499" y="10454"/>
                  </a:cubicBezTo>
                  <a:cubicBezTo>
                    <a:pt x="10486" y="10470"/>
                    <a:pt x="10476" y="10489"/>
                    <a:pt x="10466" y="10506"/>
                  </a:cubicBezTo>
                  <a:cubicBezTo>
                    <a:pt x="10456" y="10520"/>
                    <a:pt x="10446" y="10536"/>
                    <a:pt x="10433" y="10549"/>
                  </a:cubicBezTo>
                  <a:lnTo>
                    <a:pt x="10433" y="10553"/>
                  </a:lnTo>
                  <a:lnTo>
                    <a:pt x="10429" y="10556"/>
                  </a:lnTo>
                  <a:cubicBezTo>
                    <a:pt x="10414" y="10582"/>
                    <a:pt x="10397" y="10609"/>
                    <a:pt x="10377" y="10639"/>
                  </a:cubicBezTo>
                  <a:cubicBezTo>
                    <a:pt x="10340" y="10698"/>
                    <a:pt x="10301" y="10764"/>
                    <a:pt x="10247" y="10831"/>
                  </a:cubicBezTo>
                  <a:cubicBezTo>
                    <a:pt x="10201" y="10887"/>
                    <a:pt x="10139" y="10943"/>
                    <a:pt x="10059" y="10996"/>
                  </a:cubicBezTo>
                  <a:lnTo>
                    <a:pt x="10059" y="11000"/>
                  </a:lnTo>
                  <a:cubicBezTo>
                    <a:pt x="9910" y="11152"/>
                    <a:pt x="9738" y="11321"/>
                    <a:pt x="9546" y="11496"/>
                  </a:cubicBezTo>
                  <a:cubicBezTo>
                    <a:pt x="9539" y="11499"/>
                    <a:pt x="9536" y="11503"/>
                    <a:pt x="9529" y="11510"/>
                  </a:cubicBezTo>
                  <a:cubicBezTo>
                    <a:pt x="9480" y="11562"/>
                    <a:pt x="9423" y="11612"/>
                    <a:pt x="9364" y="11658"/>
                  </a:cubicBezTo>
                  <a:lnTo>
                    <a:pt x="9361" y="11662"/>
                  </a:lnTo>
                  <a:cubicBezTo>
                    <a:pt x="9357" y="11665"/>
                    <a:pt x="9354" y="11665"/>
                    <a:pt x="9354" y="11669"/>
                  </a:cubicBezTo>
                  <a:cubicBezTo>
                    <a:pt x="9238" y="11768"/>
                    <a:pt x="9118" y="11870"/>
                    <a:pt x="8990" y="11976"/>
                  </a:cubicBezTo>
                  <a:cubicBezTo>
                    <a:pt x="8967" y="12003"/>
                    <a:pt x="8947" y="12023"/>
                    <a:pt x="8933" y="12039"/>
                  </a:cubicBezTo>
                  <a:lnTo>
                    <a:pt x="8930" y="12026"/>
                  </a:lnTo>
                  <a:cubicBezTo>
                    <a:pt x="8910" y="12043"/>
                    <a:pt x="8890" y="12056"/>
                    <a:pt x="8870" y="12072"/>
                  </a:cubicBezTo>
                  <a:cubicBezTo>
                    <a:pt x="8748" y="12225"/>
                    <a:pt x="8542" y="12407"/>
                    <a:pt x="8383" y="12555"/>
                  </a:cubicBezTo>
                  <a:cubicBezTo>
                    <a:pt x="7950" y="12685"/>
                    <a:pt x="7708" y="13191"/>
                    <a:pt x="7199" y="13414"/>
                  </a:cubicBezTo>
                  <a:lnTo>
                    <a:pt x="7179" y="13344"/>
                  </a:lnTo>
                  <a:cubicBezTo>
                    <a:pt x="7052" y="13433"/>
                    <a:pt x="6927" y="13519"/>
                    <a:pt x="6801" y="13605"/>
                  </a:cubicBezTo>
                  <a:cubicBezTo>
                    <a:pt x="6917" y="13536"/>
                    <a:pt x="7023" y="13473"/>
                    <a:pt x="7089" y="13426"/>
                  </a:cubicBezTo>
                  <a:lnTo>
                    <a:pt x="7089" y="13426"/>
                  </a:lnTo>
                  <a:cubicBezTo>
                    <a:pt x="7089" y="13533"/>
                    <a:pt x="6897" y="13658"/>
                    <a:pt x="6672" y="13794"/>
                  </a:cubicBezTo>
                  <a:cubicBezTo>
                    <a:pt x="6444" y="13926"/>
                    <a:pt x="6189" y="14079"/>
                    <a:pt x="6046" y="14234"/>
                  </a:cubicBezTo>
                  <a:cubicBezTo>
                    <a:pt x="6000" y="14261"/>
                    <a:pt x="5967" y="14261"/>
                    <a:pt x="5940" y="14261"/>
                  </a:cubicBezTo>
                  <a:lnTo>
                    <a:pt x="5917" y="14261"/>
                  </a:lnTo>
                  <a:cubicBezTo>
                    <a:pt x="5880" y="14261"/>
                    <a:pt x="5841" y="14268"/>
                    <a:pt x="5761" y="14334"/>
                  </a:cubicBezTo>
                  <a:cubicBezTo>
                    <a:pt x="5712" y="14463"/>
                    <a:pt x="5483" y="14546"/>
                    <a:pt x="5315" y="14641"/>
                  </a:cubicBezTo>
                  <a:cubicBezTo>
                    <a:pt x="5357" y="14602"/>
                    <a:pt x="5397" y="14562"/>
                    <a:pt x="5417" y="14539"/>
                  </a:cubicBezTo>
                  <a:cubicBezTo>
                    <a:pt x="5417" y="14539"/>
                    <a:pt x="5414" y="14536"/>
                    <a:pt x="5411" y="14536"/>
                  </a:cubicBezTo>
                  <a:cubicBezTo>
                    <a:pt x="5397" y="14536"/>
                    <a:pt x="5371" y="14546"/>
                    <a:pt x="5334" y="14562"/>
                  </a:cubicBezTo>
                  <a:lnTo>
                    <a:pt x="5331" y="14562"/>
                  </a:lnTo>
                  <a:lnTo>
                    <a:pt x="5331" y="14566"/>
                  </a:lnTo>
                  <a:cubicBezTo>
                    <a:pt x="5241" y="14621"/>
                    <a:pt x="5152" y="14675"/>
                    <a:pt x="5063" y="14728"/>
                  </a:cubicBezTo>
                  <a:cubicBezTo>
                    <a:pt x="4970" y="14830"/>
                    <a:pt x="4847" y="14946"/>
                    <a:pt x="4712" y="15049"/>
                  </a:cubicBezTo>
                  <a:cubicBezTo>
                    <a:pt x="4549" y="15171"/>
                    <a:pt x="4361" y="15274"/>
                    <a:pt x="4179" y="15321"/>
                  </a:cubicBezTo>
                  <a:lnTo>
                    <a:pt x="3997" y="15539"/>
                  </a:lnTo>
                  <a:cubicBezTo>
                    <a:pt x="3768" y="15608"/>
                    <a:pt x="3510" y="15761"/>
                    <a:pt x="3311" y="15840"/>
                  </a:cubicBezTo>
                  <a:lnTo>
                    <a:pt x="3348" y="15880"/>
                  </a:lnTo>
                  <a:cubicBezTo>
                    <a:pt x="3218" y="15880"/>
                    <a:pt x="3129" y="15999"/>
                    <a:pt x="3033" y="16076"/>
                  </a:cubicBezTo>
                  <a:cubicBezTo>
                    <a:pt x="2997" y="16076"/>
                    <a:pt x="2990" y="16056"/>
                    <a:pt x="2951" y="16056"/>
                  </a:cubicBezTo>
                  <a:cubicBezTo>
                    <a:pt x="2666" y="16188"/>
                    <a:pt x="2467" y="16397"/>
                    <a:pt x="2292" y="16453"/>
                  </a:cubicBezTo>
                  <a:cubicBezTo>
                    <a:pt x="2471" y="16281"/>
                    <a:pt x="2255" y="16453"/>
                    <a:pt x="2460" y="16264"/>
                  </a:cubicBezTo>
                  <a:lnTo>
                    <a:pt x="2460" y="16264"/>
                  </a:lnTo>
                  <a:cubicBezTo>
                    <a:pt x="2301" y="16397"/>
                    <a:pt x="2130" y="16374"/>
                    <a:pt x="2020" y="16499"/>
                  </a:cubicBezTo>
                  <a:cubicBezTo>
                    <a:pt x="1911" y="16559"/>
                    <a:pt x="1852" y="16572"/>
                    <a:pt x="1812" y="16572"/>
                  </a:cubicBezTo>
                  <a:cubicBezTo>
                    <a:pt x="1792" y="16572"/>
                    <a:pt x="1779" y="16568"/>
                    <a:pt x="1762" y="16565"/>
                  </a:cubicBezTo>
                  <a:cubicBezTo>
                    <a:pt x="1748" y="16562"/>
                    <a:pt x="1732" y="16559"/>
                    <a:pt x="1716" y="16559"/>
                  </a:cubicBezTo>
                  <a:cubicBezTo>
                    <a:pt x="1705" y="16559"/>
                    <a:pt x="1699" y="16562"/>
                    <a:pt x="1689" y="16562"/>
                  </a:cubicBezTo>
                  <a:cubicBezTo>
                    <a:pt x="1742" y="16585"/>
                    <a:pt x="1686" y="16635"/>
                    <a:pt x="1613" y="16687"/>
                  </a:cubicBezTo>
                  <a:cubicBezTo>
                    <a:pt x="1540" y="16741"/>
                    <a:pt x="1447" y="16794"/>
                    <a:pt x="1441" y="16817"/>
                  </a:cubicBezTo>
                  <a:cubicBezTo>
                    <a:pt x="1325" y="16826"/>
                    <a:pt x="1225" y="16886"/>
                    <a:pt x="1152" y="16939"/>
                  </a:cubicBezTo>
                  <a:cubicBezTo>
                    <a:pt x="1143" y="16950"/>
                    <a:pt x="1133" y="16959"/>
                    <a:pt x="1123" y="16966"/>
                  </a:cubicBezTo>
                  <a:cubicBezTo>
                    <a:pt x="6016" y="15602"/>
                    <a:pt x="11354" y="12688"/>
                    <a:pt x="12046" y="11016"/>
                  </a:cubicBezTo>
                  <a:cubicBezTo>
                    <a:pt x="12135" y="10804"/>
                    <a:pt x="12174" y="10500"/>
                    <a:pt x="12174" y="10122"/>
                  </a:cubicBezTo>
                  <a:cubicBezTo>
                    <a:pt x="12174" y="7997"/>
                    <a:pt x="10886" y="3560"/>
                    <a:pt x="9685" y="1"/>
                  </a:cubicBezTo>
                  <a:close/>
                  <a:moveTo>
                    <a:pt x="96" y="17231"/>
                  </a:moveTo>
                  <a:cubicBezTo>
                    <a:pt x="80" y="17231"/>
                    <a:pt x="64" y="17234"/>
                    <a:pt x="40" y="17237"/>
                  </a:cubicBezTo>
                  <a:lnTo>
                    <a:pt x="30" y="17237"/>
                  </a:lnTo>
                  <a:cubicBezTo>
                    <a:pt x="20" y="17244"/>
                    <a:pt x="11" y="17248"/>
                    <a:pt x="0" y="17248"/>
                  </a:cubicBezTo>
                  <a:lnTo>
                    <a:pt x="0" y="17248"/>
                  </a:lnTo>
                  <a:cubicBezTo>
                    <a:pt x="11" y="17248"/>
                    <a:pt x="27" y="17244"/>
                    <a:pt x="40" y="17244"/>
                  </a:cubicBezTo>
                  <a:cubicBezTo>
                    <a:pt x="40" y="17240"/>
                    <a:pt x="44" y="17240"/>
                    <a:pt x="47" y="17240"/>
                  </a:cubicBezTo>
                  <a:cubicBezTo>
                    <a:pt x="64" y="17237"/>
                    <a:pt x="80" y="17234"/>
                    <a:pt x="96" y="1723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256;p40">
              <a:extLst>
                <a:ext uri="{FF2B5EF4-FFF2-40B4-BE49-F238E27FC236}">
                  <a16:creationId xmlns:a16="http://schemas.microsoft.com/office/drawing/2014/main" id="{BDB34629-6E83-4D9B-8488-0D0553F4EFDF}"/>
                </a:ext>
              </a:extLst>
            </p:cNvPr>
            <p:cNvSpPr/>
            <p:nvPr/>
          </p:nvSpPr>
          <p:spPr>
            <a:xfrm flipH="1">
              <a:off x="1977467" y="3797247"/>
              <a:ext cx="6704" cy="1649"/>
            </a:xfrm>
            <a:custGeom>
              <a:avLst/>
              <a:gdLst/>
              <a:ahLst/>
              <a:cxnLst/>
              <a:rect l="l" t="t" r="r" b="b"/>
              <a:pathLst>
                <a:path w="126" h="31" extrusionOk="0">
                  <a:moveTo>
                    <a:pt x="126" y="1"/>
                  </a:moveTo>
                  <a:cubicBezTo>
                    <a:pt x="113" y="1"/>
                    <a:pt x="97" y="5"/>
                    <a:pt x="86" y="5"/>
                  </a:cubicBezTo>
                  <a:cubicBezTo>
                    <a:pt x="50" y="14"/>
                    <a:pt x="27" y="21"/>
                    <a:pt x="0" y="31"/>
                  </a:cubicBezTo>
                  <a:cubicBezTo>
                    <a:pt x="20" y="28"/>
                    <a:pt x="37" y="21"/>
                    <a:pt x="57" y="17"/>
                  </a:cubicBezTo>
                  <a:cubicBezTo>
                    <a:pt x="60" y="14"/>
                    <a:pt x="60" y="14"/>
                    <a:pt x="63" y="14"/>
                  </a:cubicBezTo>
                  <a:cubicBezTo>
                    <a:pt x="83" y="11"/>
                    <a:pt x="103" y="5"/>
                    <a:pt x="126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257;p40">
              <a:extLst>
                <a:ext uri="{FF2B5EF4-FFF2-40B4-BE49-F238E27FC236}">
                  <a16:creationId xmlns:a16="http://schemas.microsoft.com/office/drawing/2014/main" id="{D39824E0-C1B8-4A83-B745-EF7A418F02B1}"/>
                </a:ext>
              </a:extLst>
            </p:cNvPr>
            <p:cNvSpPr/>
            <p:nvPr/>
          </p:nvSpPr>
          <p:spPr>
            <a:xfrm flipH="1">
              <a:off x="1489466" y="3503432"/>
              <a:ext cx="495024" cy="294932"/>
            </a:xfrm>
            <a:custGeom>
              <a:avLst/>
              <a:gdLst/>
              <a:ahLst/>
              <a:cxnLst/>
              <a:rect l="l" t="t" r="r" b="b"/>
              <a:pathLst>
                <a:path w="9304" h="5543" extrusionOk="0">
                  <a:moveTo>
                    <a:pt x="9244" y="0"/>
                  </a:moveTo>
                  <a:cubicBezTo>
                    <a:pt x="9227" y="0"/>
                    <a:pt x="9201" y="10"/>
                    <a:pt x="9158" y="33"/>
                  </a:cubicBezTo>
                  <a:lnTo>
                    <a:pt x="9128" y="99"/>
                  </a:lnTo>
                  <a:cubicBezTo>
                    <a:pt x="8920" y="342"/>
                    <a:pt x="8920" y="206"/>
                    <a:pt x="8711" y="342"/>
                  </a:cubicBezTo>
                  <a:cubicBezTo>
                    <a:pt x="8489" y="533"/>
                    <a:pt x="8436" y="745"/>
                    <a:pt x="8204" y="878"/>
                  </a:cubicBezTo>
                  <a:cubicBezTo>
                    <a:pt x="8168" y="908"/>
                    <a:pt x="8145" y="921"/>
                    <a:pt x="8131" y="921"/>
                  </a:cubicBezTo>
                  <a:cubicBezTo>
                    <a:pt x="8111" y="921"/>
                    <a:pt x="8111" y="898"/>
                    <a:pt x="8118" y="871"/>
                  </a:cubicBezTo>
                  <a:lnTo>
                    <a:pt x="8118" y="871"/>
                  </a:lnTo>
                  <a:cubicBezTo>
                    <a:pt x="7903" y="1024"/>
                    <a:pt x="7876" y="1163"/>
                    <a:pt x="7737" y="1282"/>
                  </a:cubicBezTo>
                  <a:cubicBezTo>
                    <a:pt x="7714" y="1265"/>
                    <a:pt x="7691" y="1259"/>
                    <a:pt x="7665" y="1259"/>
                  </a:cubicBezTo>
                  <a:cubicBezTo>
                    <a:pt x="7569" y="1259"/>
                    <a:pt x="7439" y="1364"/>
                    <a:pt x="7297" y="1497"/>
                  </a:cubicBezTo>
                  <a:cubicBezTo>
                    <a:pt x="7170" y="1610"/>
                    <a:pt x="7030" y="1741"/>
                    <a:pt x="6885" y="1824"/>
                  </a:cubicBezTo>
                  <a:lnTo>
                    <a:pt x="6885" y="1824"/>
                  </a:lnTo>
                  <a:cubicBezTo>
                    <a:pt x="7005" y="1758"/>
                    <a:pt x="7120" y="1696"/>
                    <a:pt x="7257" y="1580"/>
                  </a:cubicBezTo>
                  <a:lnTo>
                    <a:pt x="7271" y="1623"/>
                  </a:lnTo>
                  <a:lnTo>
                    <a:pt x="7291" y="1693"/>
                  </a:lnTo>
                  <a:cubicBezTo>
                    <a:pt x="7800" y="1470"/>
                    <a:pt x="8042" y="964"/>
                    <a:pt x="8475" y="834"/>
                  </a:cubicBezTo>
                  <a:cubicBezTo>
                    <a:pt x="8634" y="686"/>
                    <a:pt x="8840" y="504"/>
                    <a:pt x="8962" y="351"/>
                  </a:cubicBezTo>
                  <a:cubicBezTo>
                    <a:pt x="8982" y="328"/>
                    <a:pt x="9002" y="302"/>
                    <a:pt x="9016" y="282"/>
                  </a:cubicBezTo>
                  <a:lnTo>
                    <a:pt x="9022" y="305"/>
                  </a:lnTo>
                  <a:lnTo>
                    <a:pt x="9025" y="318"/>
                  </a:lnTo>
                  <a:cubicBezTo>
                    <a:pt x="9039" y="302"/>
                    <a:pt x="9059" y="282"/>
                    <a:pt x="9082" y="255"/>
                  </a:cubicBezTo>
                  <a:cubicBezTo>
                    <a:pt x="9175" y="153"/>
                    <a:pt x="9303" y="0"/>
                    <a:pt x="9244" y="0"/>
                  </a:cubicBezTo>
                  <a:close/>
                  <a:moveTo>
                    <a:pt x="6885" y="1824"/>
                  </a:moveTo>
                  <a:cubicBezTo>
                    <a:pt x="6875" y="1829"/>
                    <a:pt x="6865" y="1834"/>
                    <a:pt x="6855" y="1840"/>
                  </a:cubicBezTo>
                  <a:lnTo>
                    <a:pt x="6855" y="1840"/>
                  </a:lnTo>
                  <a:cubicBezTo>
                    <a:pt x="6865" y="1835"/>
                    <a:pt x="6875" y="1829"/>
                    <a:pt x="6885" y="1824"/>
                  </a:cubicBezTo>
                  <a:close/>
                  <a:moveTo>
                    <a:pt x="7181" y="1705"/>
                  </a:moveTo>
                  <a:lnTo>
                    <a:pt x="7181" y="1705"/>
                  </a:lnTo>
                  <a:cubicBezTo>
                    <a:pt x="7115" y="1752"/>
                    <a:pt x="7009" y="1815"/>
                    <a:pt x="6893" y="1884"/>
                  </a:cubicBezTo>
                  <a:cubicBezTo>
                    <a:pt x="6890" y="1887"/>
                    <a:pt x="6890" y="1887"/>
                    <a:pt x="6886" y="1887"/>
                  </a:cubicBezTo>
                  <a:cubicBezTo>
                    <a:pt x="6771" y="1957"/>
                    <a:pt x="6635" y="2037"/>
                    <a:pt x="6509" y="2130"/>
                  </a:cubicBezTo>
                  <a:cubicBezTo>
                    <a:pt x="6565" y="2063"/>
                    <a:pt x="6493" y="2073"/>
                    <a:pt x="6588" y="2003"/>
                  </a:cubicBezTo>
                  <a:cubicBezTo>
                    <a:pt x="6687" y="1933"/>
                    <a:pt x="6773" y="1885"/>
                    <a:pt x="6855" y="1840"/>
                  </a:cubicBezTo>
                  <a:lnTo>
                    <a:pt x="6855" y="1840"/>
                  </a:lnTo>
                  <a:cubicBezTo>
                    <a:pt x="6802" y="1867"/>
                    <a:pt x="6748" y="1888"/>
                    <a:pt x="6695" y="1898"/>
                  </a:cubicBezTo>
                  <a:cubicBezTo>
                    <a:pt x="6499" y="2053"/>
                    <a:pt x="6215" y="2222"/>
                    <a:pt x="5976" y="2431"/>
                  </a:cubicBezTo>
                  <a:cubicBezTo>
                    <a:pt x="5996" y="2401"/>
                    <a:pt x="5999" y="2391"/>
                    <a:pt x="5989" y="2391"/>
                  </a:cubicBezTo>
                  <a:cubicBezTo>
                    <a:pt x="5976" y="2391"/>
                    <a:pt x="5929" y="2420"/>
                    <a:pt x="5880" y="2451"/>
                  </a:cubicBezTo>
                  <a:cubicBezTo>
                    <a:pt x="5830" y="2480"/>
                    <a:pt x="5778" y="2510"/>
                    <a:pt x="5754" y="2510"/>
                  </a:cubicBezTo>
                  <a:cubicBezTo>
                    <a:pt x="5744" y="2510"/>
                    <a:pt x="5741" y="2507"/>
                    <a:pt x="5741" y="2497"/>
                  </a:cubicBezTo>
                  <a:cubicBezTo>
                    <a:pt x="5731" y="2579"/>
                    <a:pt x="5539" y="2689"/>
                    <a:pt x="5347" y="2792"/>
                  </a:cubicBezTo>
                  <a:cubicBezTo>
                    <a:pt x="5151" y="2900"/>
                    <a:pt x="4959" y="3007"/>
                    <a:pt x="4986" y="3099"/>
                  </a:cubicBezTo>
                  <a:cubicBezTo>
                    <a:pt x="4592" y="3278"/>
                    <a:pt x="4979" y="3126"/>
                    <a:pt x="4529" y="3337"/>
                  </a:cubicBezTo>
                  <a:cubicBezTo>
                    <a:pt x="4519" y="3318"/>
                    <a:pt x="4592" y="3278"/>
                    <a:pt x="4618" y="3258"/>
                  </a:cubicBezTo>
                  <a:lnTo>
                    <a:pt x="4618" y="3258"/>
                  </a:lnTo>
                  <a:cubicBezTo>
                    <a:pt x="4427" y="3322"/>
                    <a:pt x="4397" y="3477"/>
                    <a:pt x="4215" y="3487"/>
                  </a:cubicBezTo>
                  <a:cubicBezTo>
                    <a:pt x="3933" y="3635"/>
                    <a:pt x="4085" y="3593"/>
                    <a:pt x="4059" y="3655"/>
                  </a:cubicBezTo>
                  <a:cubicBezTo>
                    <a:pt x="4053" y="3672"/>
                    <a:pt x="4036" y="3695"/>
                    <a:pt x="4002" y="3725"/>
                  </a:cubicBezTo>
                  <a:cubicBezTo>
                    <a:pt x="3854" y="3798"/>
                    <a:pt x="3781" y="3828"/>
                    <a:pt x="3728" y="3841"/>
                  </a:cubicBezTo>
                  <a:cubicBezTo>
                    <a:pt x="3648" y="3864"/>
                    <a:pt x="3625" y="3844"/>
                    <a:pt x="3483" y="3871"/>
                  </a:cubicBezTo>
                  <a:cubicBezTo>
                    <a:pt x="3493" y="3967"/>
                    <a:pt x="3258" y="4046"/>
                    <a:pt x="3102" y="4182"/>
                  </a:cubicBezTo>
                  <a:cubicBezTo>
                    <a:pt x="3136" y="4169"/>
                    <a:pt x="3261" y="4109"/>
                    <a:pt x="3291" y="4109"/>
                  </a:cubicBezTo>
                  <a:cubicBezTo>
                    <a:pt x="3307" y="4109"/>
                    <a:pt x="3304" y="4123"/>
                    <a:pt x="3255" y="4162"/>
                  </a:cubicBezTo>
                  <a:cubicBezTo>
                    <a:pt x="2824" y="4374"/>
                    <a:pt x="2943" y="4390"/>
                    <a:pt x="2549" y="4619"/>
                  </a:cubicBezTo>
                  <a:lnTo>
                    <a:pt x="2529" y="4619"/>
                  </a:lnTo>
                  <a:cubicBezTo>
                    <a:pt x="2456" y="4619"/>
                    <a:pt x="2506" y="4586"/>
                    <a:pt x="2569" y="4556"/>
                  </a:cubicBezTo>
                  <a:cubicBezTo>
                    <a:pt x="2629" y="4523"/>
                    <a:pt x="2705" y="4490"/>
                    <a:pt x="2688" y="4490"/>
                  </a:cubicBezTo>
                  <a:cubicBezTo>
                    <a:pt x="2679" y="4490"/>
                    <a:pt x="2642" y="4500"/>
                    <a:pt x="2563" y="4523"/>
                  </a:cubicBezTo>
                  <a:cubicBezTo>
                    <a:pt x="2705" y="4421"/>
                    <a:pt x="2830" y="4344"/>
                    <a:pt x="2930" y="4271"/>
                  </a:cubicBezTo>
                  <a:cubicBezTo>
                    <a:pt x="2996" y="4225"/>
                    <a:pt x="3049" y="4179"/>
                    <a:pt x="3092" y="4126"/>
                  </a:cubicBezTo>
                  <a:lnTo>
                    <a:pt x="3092" y="4126"/>
                  </a:lnTo>
                  <a:cubicBezTo>
                    <a:pt x="2920" y="4212"/>
                    <a:pt x="2734" y="4308"/>
                    <a:pt x="2546" y="4414"/>
                  </a:cubicBezTo>
                  <a:cubicBezTo>
                    <a:pt x="2357" y="4520"/>
                    <a:pt x="2169" y="4633"/>
                    <a:pt x="1987" y="4735"/>
                  </a:cubicBezTo>
                  <a:cubicBezTo>
                    <a:pt x="1944" y="4755"/>
                    <a:pt x="1920" y="4761"/>
                    <a:pt x="1910" y="4761"/>
                  </a:cubicBezTo>
                  <a:cubicBezTo>
                    <a:pt x="1897" y="4761"/>
                    <a:pt x="1913" y="4745"/>
                    <a:pt x="1930" y="4728"/>
                  </a:cubicBezTo>
                  <a:cubicBezTo>
                    <a:pt x="1947" y="4712"/>
                    <a:pt x="1967" y="4695"/>
                    <a:pt x="1953" y="4695"/>
                  </a:cubicBezTo>
                  <a:cubicBezTo>
                    <a:pt x="1947" y="4695"/>
                    <a:pt x="1933" y="4702"/>
                    <a:pt x="1904" y="4712"/>
                  </a:cubicBezTo>
                  <a:cubicBezTo>
                    <a:pt x="1708" y="4781"/>
                    <a:pt x="1579" y="4871"/>
                    <a:pt x="1450" y="4957"/>
                  </a:cubicBezTo>
                  <a:cubicBezTo>
                    <a:pt x="1374" y="5003"/>
                    <a:pt x="1311" y="5046"/>
                    <a:pt x="1238" y="5082"/>
                  </a:cubicBezTo>
                  <a:cubicBezTo>
                    <a:pt x="1198" y="5102"/>
                    <a:pt x="1155" y="5122"/>
                    <a:pt x="1109" y="5139"/>
                  </a:cubicBezTo>
                  <a:lnTo>
                    <a:pt x="1105" y="5139"/>
                  </a:lnTo>
                  <a:cubicBezTo>
                    <a:pt x="1085" y="5145"/>
                    <a:pt x="1066" y="5152"/>
                    <a:pt x="1046" y="5159"/>
                  </a:cubicBezTo>
                  <a:cubicBezTo>
                    <a:pt x="1050" y="5136"/>
                    <a:pt x="1053" y="5116"/>
                    <a:pt x="1056" y="5096"/>
                  </a:cubicBezTo>
                  <a:lnTo>
                    <a:pt x="1056" y="5096"/>
                  </a:lnTo>
                  <a:cubicBezTo>
                    <a:pt x="993" y="5159"/>
                    <a:pt x="824" y="5232"/>
                    <a:pt x="609" y="5308"/>
                  </a:cubicBezTo>
                  <a:cubicBezTo>
                    <a:pt x="397" y="5380"/>
                    <a:pt x="145" y="5473"/>
                    <a:pt x="0" y="5543"/>
                  </a:cubicBezTo>
                  <a:cubicBezTo>
                    <a:pt x="52" y="5530"/>
                    <a:pt x="89" y="5523"/>
                    <a:pt x="122" y="5516"/>
                  </a:cubicBezTo>
                  <a:lnTo>
                    <a:pt x="132" y="5516"/>
                  </a:lnTo>
                  <a:cubicBezTo>
                    <a:pt x="156" y="5513"/>
                    <a:pt x="172" y="5510"/>
                    <a:pt x="188" y="5510"/>
                  </a:cubicBezTo>
                  <a:cubicBezTo>
                    <a:pt x="526" y="5430"/>
                    <a:pt x="867" y="5341"/>
                    <a:pt x="1215" y="5245"/>
                  </a:cubicBezTo>
                  <a:cubicBezTo>
                    <a:pt x="1225" y="5238"/>
                    <a:pt x="1235" y="5229"/>
                    <a:pt x="1244" y="5218"/>
                  </a:cubicBezTo>
                  <a:cubicBezTo>
                    <a:pt x="1317" y="5165"/>
                    <a:pt x="1417" y="5105"/>
                    <a:pt x="1533" y="5096"/>
                  </a:cubicBezTo>
                  <a:cubicBezTo>
                    <a:pt x="1539" y="5073"/>
                    <a:pt x="1632" y="5020"/>
                    <a:pt x="1705" y="4966"/>
                  </a:cubicBezTo>
                  <a:cubicBezTo>
                    <a:pt x="1778" y="4914"/>
                    <a:pt x="1834" y="4864"/>
                    <a:pt x="1781" y="4841"/>
                  </a:cubicBezTo>
                  <a:cubicBezTo>
                    <a:pt x="1791" y="4841"/>
                    <a:pt x="1797" y="4838"/>
                    <a:pt x="1808" y="4838"/>
                  </a:cubicBezTo>
                  <a:cubicBezTo>
                    <a:pt x="1824" y="4838"/>
                    <a:pt x="1840" y="4841"/>
                    <a:pt x="1854" y="4844"/>
                  </a:cubicBezTo>
                  <a:cubicBezTo>
                    <a:pt x="1871" y="4847"/>
                    <a:pt x="1884" y="4851"/>
                    <a:pt x="1904" y="4851"/>
                  </a:cubicBezTo>
                  <a:cubicBezTo>
                    <a:pt x="1944" y="4851"/>
                    <a:pt x="2003" y="4838"/>
                    <a:pt x="2112" y="4778"/>
                  </a:cubicBezTo>
                  <a:cubicBezTo>
                    <a:pt x="2222" y="4653"/>
                    <a:pt x="2393" y="4676"/>
                    <a:pt x="2552" y="4543"/>
                  </a:cubicBezTo>
                  <a:lnTo>
                    <a:pt x="2552" y="4543"/>
                  </a:lnTo>
                  <a:cubicBezTo>
                    <a:pt x="2347" y="4732"/>
                    <a:pt x="2563" y="4560"/>
                    <a:pt x="2384" y="4732"/>
                  </a:cubicBezTo>
                  <a:cubicBezTo>
                    <a:pt x="2559" y="4676"/>
                    <a:pt x="2758" y="4467"/>
                    <a:pt x="3043" y="4335"/>
                  </a:cubicBezTo>
                  <a:cubicBezTo>
                    <a:pt x="3082" y="4335"/>
                    <a:pt x="3089" y="4355"/>
                    <a:pt x="3125" y="4355"/>
                  </a:cubicBezTo>
                  <a:cubicBezTo>
                    <a:pt x="3221" y="4278"/>
                    <a:pt x="3310" y="4159"/>
                    <a:pt x="3440" y="4159"/>
                  </a:cubicBezTo>
                  <a:lnTo>
                    <a:pt x="3403" y="4119"/>
                  </a:lnTo>
                  <a:cubicBezTo>
                    <a:pt x="3602" y="4040"/>
                    <a:pt x="3860" y="3887"/>
                    <a:pt x="4089" y="3818"/>
                  </a:cubicBezTo>
                  <a:lnTo>
                    <a:pt x="4271" y="3600"/>
                  </a:lnTo>
                  <a:cubicBezTo>
                    <a:pt x="4453" y="3553"/>
                    <a:pt x="4641" y="3450"/>
                    <a:pt x="4804" y="3328"/>
                  </a:cubicBezTo>
                  <a:cubicBezTo>
                    <a:pt x="4939" y="3225"/>
                    <a:pt x="5062" y="3109"/>
                    <a:pt x="5155" y="3007"/>
                  </a:cubicBezTo>
                  <a:cubicBezTo>
                    <a:pt x="5175" y="2987"/>
                    <a:pt x="5191" y="2970"/>
                    <a:pt x="5205" y="2954"/>
                  </a:cubicBezTo>
                  <a:cubicBezTo>
                    <a:pt x="5271" y="2917"/>
                    <a:pt x="5356" y="2871"/>
                    <a:pt x="5423" y="2845"/>
                  </a:cubicBezTo>
                  <a:lnTo>
                    <a:pt x="5423" y="2841"/>
                  </a:lnTo>
                  <a:lnTo>
                    <a:pt x="5426" y="2841"/>
                  </a:lnTo>
                  <a:cubicBezTo>
                    <a:pt x="5463" y="2825"/>
                    <a:pt x="5489" y="2815"/>
                    <a:pt x="5503" y="2815"/>
                  </a:cubicBezTo>
                  <a:cubicBezTo>
                    <a:pt x="5506" y="2815"/>
                    <a:pt x="5509" y="2818"/>
                    <a:pt x="5509" y="2818"/>
                  </a:cubicBezTo>
                  <a:cubicBezTo>
                    <a:pt x="5489" y="2841"/>
                    <a:pt x="5449" y="2881"/>
                    <a:pt x="5407" y="2920"/>
                  </a:cubicBezTo>
                  <a:cubicBezTo>
                    <a:pt x="5575" y="2825"/>
                    <a:pt x="5804" y="2742"/>
                    <a:pt x="5853" y="2613"/>
                  </a:cubicBezTo>
                  <a:cubicBezTo>
                    <a:pt x="5933" y="2547"/>
                    <a:pt x="5972" y="2540"/>
                    <a:pt x="6009" y="2540"/>
                  </a:cubicBezTo>
                  <a:lnTo>
                    <a:pt x="6032" y="2540"/>
                  </a:lnTo>
                  <a:cubicBezTo>
                    <a:pt x="6059" y="2540"/>
                    <a:pt x="6092" y="2540"/>
                    <a:pt x="6138" y="2513"/>
                  </a:cubicBezTo>
                  <a:cubicBezTo>
                    <a:pt x="6281" y="2358"/>
                    <a:pt x="6536" y="2205"/>
                    <a:pt x="6764" y="2073"/>
                  </a:cubicBezTo>
                  <a:cubicBezTo>
                    <a:pt x="6989" y="1937"/>
                    <a:pt x="7181" y="1812"/>
                    <a:pt x="7181" y="1705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258;p40">
              <a:extLst>
                <a:ext uri="{FF2B5EF4-FFF2-40B4-BE49-F238E27FC236}">
                  <a16:creationId xmlns:a16="http://schemas.microsoft.com/office/drawing/2014/main" id="{C52AFDBB-C156-4E93-854D-C66DF6F5A960}"/>
                </a:ext>
              </a:extLst>
            </p:cNvPr>
            <p:cNvSpPr/>
            <p:nvPr/>
          </p:nvSpPr>
          <p:spPr>
            <a:xfrm flipH="1">
              <a:off x="1699787" y="3663588"/>
              <a:ext cx="12184" cy="5480"/>
            </a:xfrm>
            <a:custGeom>
              <a:avLst/>
              <a:gdLst/>
              <a:ahLst/>
              <a:cxnLst/>
              <a:rect l="l" t="t" r="r" b="b"/>
              <a:pathLst>
                <a:path w="229" h="103" extrusionOk="0">
                  <a:moveTo>
                    <a:pt x="182" y="0"/>
                  </a:moveTo>
                  <a:cubicBezTo>
                    <a:pt x="129" y="43"/>
                    <a:pt x="69" y="80"/>
                    <a:pt x="10" y="99"/>
                  </a:cubicBezTo>
                  <a:lnTo>
                    <a:pt x="228" y="29"/>
                  </a:lnTo>
                  <a:lnTo>
                    <a:pt x="182" y="0"/>
                  </a:lnTo>
                  <a:close/>
                  <a:moveTo>
                    <a:pt x="10" y="99"/>
                  </a:moveTo>
                  <a:cubicBezTo>
                    <a:pt x="6" y="99"/>
                    <a:pt x="3" y="99"/>
                    <a:pt x="0" y="103"/>
                  </a:cubicBezTo>
                  <a:lnTo>
                    <a:pt x="10" y="99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259;p40">
              <a:extLst>
                <a:ext uri="{FF2B5EF4-FFF2-40B4-BE49-F238E27FC236}">
                  <a16:creationId xmlns:a16="http://schemas.microsoft.com/office/drawing/2014/main" id="{9D1FDF5A-D4D6-4698-A6FA-3957AE294E5A}"/>
                </a:ext>
              </a:extLst>
            </p:cNvPr>
            <p:cNvSpPr/>
            <p:nvPr/>
          </p:nvSpPr>
          <p:spPr>
            <a:xfrm flipH="1">
              <a:off x="1696808" y="3659012"/>
              <a:ext cx="6225" cy="4629"/>
            </a:xfrm>
            <a:custGeom>
              <a:avLst/>
              <a:gdLst/>
              <a:ahLst/>
              <a:cxnLst/>
              <a:rect l="l" t="t" r="r" b="b"/>
              <a:pathLst>
                <a:path w="117" h="87" extrusionOk="0">
                  <a:moveTo>
                    <a:pt x="117" y="0"/>
                  </a:moveTo>
                  <a:lnTo>
                    <a:pt x="117" y="0"/>
                  </a:lnTo>
                  <a:cubicBezTo>
                    <a:pt x="74" y="23"/>
                    <a:pt x="34" y="50"/>
                    <a:pt x="1" y="80"/>
                  </a:cubicBezTo>
                  <a:lnTo>
                    <a:pt x="14" y="86"/>
                  </a:lnTo>
                  <a:cubicBezTo>
                    <a:pt x="51" y="60"/>
                    <a:pt x="86" y="30"/>
                    <a:pt x="117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260;p40">
              <a:extLst>
                <a:ext uri="{FF2B5EF4-FFF2-40B4-BE49-F238E27FC236}">
                  <a16:creationId xmlns:a16="http://schemas.microsoft.com/office/drawing/2014/main" id="{1ED0F644-B2D4-46B7-AABB-D6A687360291}"/>
                </a:ext>
              </a:extLst>
            </p:cNvPr>
            <p:cNvSpPr/>
            <p:nvPr/>
          </p:nvSpPr>
          <p:spPr>
            <a:xfrm flipH="1">
              <a:off x="1404922" y="3112140"/>
              <a:ext cx="82149" cy="391877"/>
            </a:xfrm>
            <a:custGeom>
              <a:avLst/>
              <a:gdLst/>
              <a:ahLst/>
              <a:cxnLst/>
              <a:rect l="l" t="t" r="r" b="b"/>
              <a:pathLst>
                <a:path w="1544" h="7365" extrusionOk="0">
                  <a:moveTo>
                    <a:pt x="1030" y="1"/>
                  </a:moveTo>
                  <a:cubicBezTo>
                    <a:pt x="1018" y="1"/>
                    <a:pt x="1007" y="14"/>
                    <a:pt x="994" y="44"/>
                  </a:cubicBezTo>
                  <a:cubicBezTo>
                    <a:pt x="1183" y="1104"/>
                    <a:pt x="1296" y="2583"/>
                    <a:pt x="1421" y="3815"/>
                  </a:cubicBezTo>
                  <a:lnTo>
                    <a:pt x="1371" y="3619"/>
                  </a:lnTo>
                  <a:lnTo>
                    <a:pt x="1371" y="3619"/>
                  </a:lnTo>
                  <a:cubicBezTo>
                    <a:pt x="1398" y="3778"/>
                    <a:pt x="1404" y="3914"/>
                    <a:pt x="1404" y="4037"/>
                  </a:cubicBezTo>
                  <a:cubicBezTo>
                    <a:pt x="1404" y="4156"/>
                    <a:pt x="1391" y="4262"/>
                    <a:pt x="1381" y="4365"/>
                  </a:cubicBezTo>
                  <a:cubicBezTo>
                    <a:pt x="1365" y="4567"/>
                    <a:pt x="1355" y="4752"/>
                    <a:pt x="1418" y="5014"/>
                  </a:cubicBezTo>
                  <a:lnTo>
                    <a:pt x="1331" y="4938"/>
                  </a:lnTo>
                  <a:cubicBezTo>
                    <a:pt x="1305" y="5080"/>
                    <a:pt x="1325" y="5219"/>
                    <a:pt x="1322" y="5361"/>
                  </a:cubicBezTo>
                  <a:cubicBezTo>
                    <a:pt x="1325" y="5431"/>
                    <a:pt x="1322" y="5503"/>
                    <a:pt x="1302" y="5570"/>
                  </a:cubicBezTo>
                  <a:cubicBezTo>
                    <a:pt x="1285" y="5639"/>
                    <a:pt x="1265" y="5709"/>
                    <a:pt x="1216" y="5769"/>
                  </a:cubicBezTo>
                  <a:lnTo>
                    <a:pt x="1259" y="5752"/>
                  </a:lnTo>
                  <a:lnTo>
                    <a:pt x="1259" y="5752"/>
                  </a:lnTo>
                  <a:cubicBezTo>
                    <a:pt x="1232" y="5824"/>
                    <a:pt x="1209" y="5848"/>
                    <a:pt x="1180" y="5917"/>
                  </a:cubicBezTo>
                  <a:cubicBezTo>
                    <a:pt x="1189" y="5914"/>
                    <a:pt x="1196" y="5904"/>
                    <a:pt x="1206" y="5898"/>
                  </a:cubicBezTo>
                  <a:lnTo>
                    <a:pt x="1206" y="5898"/>
                  </a:lnTo>
                  <a:cubicBezTo>
                    <a:pt x="1196" y="5948"/>
                    <a:pt x="1176" y="5987"/>
                    <a:pt x="1163" y="6027"/>
                  </a:cubicBezTo>
                  <a:cubicBezTo>
                    <a:pt x="1153" y="6047"/>
                    <a:pt x="1146" y="6067"/>
                    <a:pt x="1137" y="6087"/>
                  </a:cubicBezTo>
                  <a:cubicBezTo>
                    <a:pt x="1126" y="6103"/>
                    <a:pt x="1113" y="6119"/>
                    <a:pt x="1100" y="6136"/>
                  </a:cubicBezTo>
                  <a:cubicBezTo>
                    <a:pt x="1047" y="6202"/>
                    <a:pt x="987" y="6265"/>
                    <a:pt x="914" y="6338"/>
                  </a:cubicBezTo>
                  <a:cubicBezTo>
                    <a:pt x="882" y="6331"/>
                    <a:pt x="964" y="6255"/>
                    <a:pt x="998" y="6199"/>
                  </a:cubicBezTo>
                  <a:lnTo>
                    <a:pt x="998" y="6199"/>
                  </a:lnTo>
                  <a:cubicBezTo>
                    <a:pt x="914" y="6255"/>
                    <a:pt x="868" y="6424"/>
                    <a:pt x="746" y="6540"/>
                  </a:cubicBezTo>
                  <a:cubicBezTo>
                    <a:pt x="720" y="6559"/>
                    <a:pt x="703" y="6567"/>
                    <a:pt x="696" y="6567"/>
                  </a:cubicBezTo>
                  <a:cubicBezTo>
                    <a:pt x="673" y="6567"/>
                    <a:pt x="720" y="6504"/>
                    <a:pt x="720" y="6490"/>
                  </a:cubicBezTo>
                  <a:lnTo>
                    <a:pt x="720" y="6490"/>
                  </a:lnTo>
                  <a:cubicBezTo>
                    <a:pt x="643" y="6583"/>
                    <a:pt x="570" y="6663"/>
                    <a:pt x="504" y="6732"/>
                  </a:cubicBezTo>
                  <a:cubicBezTo>
                    <a:pt x="434" y="6795"/>
                    <a:pt x="368" y="6851"/>
                    <a:pt x="309" y="6904"/>
                  </a:cubicBezTo>
                  <a:cubicBezTo>
                    <a:pt x="186" y="7010"/>
                    <a:pt x="93" y="7123"/>
                    <a:pt x="4" y="7285"/>
                  </a:cubicBezTo>
                  <a:cubicBezTo>
                    <a:pt x="0" y="7295"/>
                    <a:pt x="8" y="7298"/>
                    <a:pt x="14" y="7298"/>
                  </a:cubicBezTo>
                  <a:cubicBezTo>
                    <a:pt x="20" y="7298"/>
                    <a:pt x="27" y="7295"/>
                    <a:pt x="34" y="7295"/>
                  </a:cubicBezTo>
                  <a:cubicBezTo>
                    <a:pt x="40" y="7295"/>
                    <a:pt x="47" y="7291"/>
                    <a:pt x="50" y="7291"/>
                  </a:cubicBezTo>
                  <a:cubicBezTo>
                    <a:pt x="67" y="7291"/>
                    <a:pt x="64" y="7305"/>
                    <a:pt x="0" y="7364"/>
                  </a:cubicBezTo>
                  <a:cubicBezTo>
                    <a:pt x="40" y="7341"/>
                    <a:pt x="74" y="7318"/>
                    <a:pt x="107" y="7291"/>
                  </a:cubicBezTo>
                  <a:cubicBezTo>
                    <a:pt x="166" y="7245"/>
                    <a:pt x="223" y="7195"/>
                    <a:pt x="272" y="7143"/>
                  </a:cubicBezTo>
                  <a:cubicBezTo>
                    <a:pt x="298" y="7116"/>
                    <a:pt x="325" y="7090"/>
                    <a:pt x="348" y="7063"/>
                  </a:cubicBezTo>
                  <a:cubicBezTo>
                    <a:pt x="445" y="6950"/>
                    <a:pt x="541" y="6845"/>
                    <a:pt x="627" y="6722"/>
                  </a:cubicBezTo>
                  <a:lnTo>
                    <a:pt x="627" y="6722"/>
                  </a:lnTo>
                  <a:lnTo>
                    <a:pt x="570" y="6782"/>
                  </a:lnTo>
                  <a:cubicBezTo>
                    <a:pt x="604" y="6646"/>
                    <a:pt x="640" y="6623"/>
                    <a:pt x="696" y="6587"/>
                  </a:cubicBezTo>
                  <a:cubicBezTo>
                    <a:pt x="746" y="6553"/>
                    <a:pt x="832" y="6517"/>
                    <a:pt x="928" y="6354"/>
                  </a:cubicBezTo>
                  <a:lnTo>
                    <a:pt x="928" y="6354"/>
                  </a:lnTo>
                  <a:cubicBezTo>
                    <a:pt x="914" y="6471"/>
                    <a:pt x="789" y="6583"/>
                    <a:pt x="769" y="6652"/>
                  </a:cubicBezTo>
                  <a:cubicBezTo>
                    <a:pt x="779" y="6646"/>
                    <a:pt x="792" y="6639"/>
                    <a:pt x="802" y="6629"/>
                  </a:cubicBezTo>
                  <a:cubicBezTo>
                    <a:pt x="882" y="6576"/>
                    <a:pt x="944" y="6520"/>
                    <a:pt x="990" y="6464"/>
                  </a:cubicBezTo>
                  <a:cubicBezTo>
                    <a:pt x="1044" y="6397"/>
                    <a:pt x="1083" y="6331"/>
                    <a:pt x="1120" y="6272"/>
                  </a:cubicBezTo>
                  <a:cubicBezTo>
                    <a:pt x="1140" y="6242"/>
                    <a:pt x="1157" y="6215"/>
                    <a:pt x="1172" y="6189"/>
                  </a:cubicBezTo>
                  <a:cubicBezTo>
                    <a:pt x="1172" y="6189"/>
                    <a:pt x="1172" y="6186"/>
                    <a:pt x="1176" y="6186"/>
                  </a:cubicBezTo>
                  <a:lnTo>
                    <a:pt x="1176" y="6182"/>
                  </a:lnTo>
                  <a:cubicBezTo>
                    <a:pt x="1199" y="6146"/>
                    <a:pt x="1223" y="6110"/>
                    <a:pt x="1249" y="6073"/>
                  </a:cubicBezTo>
                  <a:cubicBezTo>
                    <a:pt x="1282" y="6030"/>
                    <a:pt x="1319" y="5983"/>
                    <a:pt x="1368" y="5937"/>
                  </a:cubicBezTo>
                  <a:lnTo>
                    <a:pt x="1368" y="5937"/>
                  </a:lnTo>
                  <a:lnTo>
                    <a:pt x="1358" y="5971"/>
                  </a:lnTo>
                  <a:cubicBezTo>
                    <a:pt x="1378" y="5944"/>
                    <a:pt x="1391" y="5898"/>
                    <a:pt x="1401" y="5848"/>
                  </a:cubicBezTo>
                  <a:cubicBezTo>
                    <a:pt x="1418" y="5795"/>
                    <a:pt x="1424" y="5742"/>
                    <a:pt x="1428" y="5689"/>
                  </a:cubicBezTo>
                  <a:lnTo>
                    <a:pt x="1428" y="5689"/>
                  </a:lnTo>
                  <a:cubicBezTo>
                    <a:pt x="1415" y="5702"/>
                    <a:pt x="1404" y="5735"/>
                    <a:pt x="1385" y="5769"/>
                  </a:cubicBezTo>
                  <a:cubicBezTo>
                    <a:pt x="1378" y="5782"/>
                    <a:pt x="1371" y="5795"/>
                    <a:pt x="1362" y="5812"/>
                  </a:cubicBezTo>
                  <a:cubicBezTo>
                    <a:pt x="1351" y="5832"/>
                    <a:pt x="1342" y="5852"/>
                    <a:pt x="1331" y="5868"/>
                  </a:cubicBezTo>
                  <a:cubicBezTo>
                    <a:pt x="1355" y="5769"/>
                    <a:pt x="1312" y="5702"/>
                    <a:pt x="1296" y="5666"/>
                  </a:cubicBezTo>
                  <a:cubicBezTo>
                    <a:pt x="1378" y="5573"/>
                    <a:pt x="1308" y="5520"/>
                    <a:pt x="1365" y="5352"/>
                  </a:cubicBezTo>
                  <a:cubicBezTo>
                    <a:pt x="1371" y="5345"/>
                    <a:pt x="1378" y="5345"/>
                    <a:pt x="1381" y="5345"/>
                  </a:cubicBezTo>
                  <a:cubicBezTo>
                    <a:pt x="1421" y="5345"/>
                    <a:pt x="1395" y="5517"/>
                    <a:pt x="1401" y="5577"/>
                  </a:cubicBezTo>
                  <a:cubicBezTo>
                    <a:pt x="1408" y="5507"/>
                    <a:pt x="1404" y="5434"/>
                    <a:pt x="1404" y="5361"/>
                  </a:cubicBezTo>
                  <a:cubicBezTo>
                    <a:pt x="1428" y="5216"/>
                    <a:pt x="1467" y="5186"/>
                    <a:pt x="1504" y="5136"/>
                  </a:cubicBezTo>
                  <a:cubicBezTo>
                    <a:pt x="1514" y="5123"/>
                    <a:pt x="1524" y="5106"/>
                    <a:pt x="1534" y="5083"/>
                  </a:cubicBezTo>
                  <a:cubicBezTo>
                    <a:pt x="1527" y="5037"/>
                    <a:pt x="1524" y="5024"/>
                    <a:pt x="1517" y="5024"/>
                  </a:cubicBezTo>
                  <a:lnTo>
                    <a:pt x="1514" y="5024"/>
                  </a:lnTo>
                  <a:cubicBezTo>
                    <a:pt x="1510" y="5027"/>
                    <a:pt x="1504" y="5037"/>
                    <a:pt x="1501" y="5050"/>
                  </a:cubicBezTo>
                  <a:cubicBezTo>
                    <a:pt x="1494" y="5063"/>
                    <a:pt x="1484" y="5080"/>
                    <a:pt x="1478" y="5080"/>
                  </a:cubicBezTo>
                  <a:cubicBezTo>
                    <a:pt x="1470" y="5080"/>
                    <a:pt x="1461" y="5066"/>
                    <a:pt x="1451" y="5037"/>
                  </a:cubicBezTo>
                  <a:cubicBezTo>
                    <a:pt x="1474" y="4984"/>
                    <a:pt x="1497" y="4891"/>
                    <a:pt x="1507" y="4768"/>
                  </a:cubicBezTo>
                  <a:cubicBezTo>
                    <a:pt x="1524" y="4649"/>
                    <a:pt x="1534" y="4501"/>
                    <a:pt x="1534" y="4348"/>
                  </a:cubicBezTo>
                  <a:cubicBezTo>
                    <a:pt x="1540" y="4064"/>
                    <a:pt x="1517" y="3755"/>
                    <a:pt x="1484" y="3540"/>
                  </a:cubicBezTo>
                  <a:lnTo>
                    <a:pt x="1484" y="3540"/>
                  </a:lnTo>
                  <a:cubicBezTo>
                    <a:pt x="1504" y="3613"/>
                    <a:pt x="1537" y="3567"/>
                    <a:pt x="1534" y="3719"/>
                  </a:cubicBezTo>
                  <a:cubicBezTo>
                    <a:pt x="1544" y="3653"/>
                    <a:pt x="1507" y="3421"/>
                    <a:pt x="1467" y="3421"/>
                  </a:cubicBezTo>
                  <a:cubicBezTo>
                    <a:pt x="1415" y="3123"/>
                    <a:pt x="1418" y="2745"/>
                    <a:pt x="1431" y="2464"/>
                  </a:cubicBezTo>
                  <a:lnTo>
                    <a:pt x="1431" y="2464"/>
                  </a:lnTo>
                  <a:lnTo>
                    <a:pt x="1398" y="2547"/>
                  </a:lnTo>
                  <a:cubicBezTo>
                    <a:pt x="1305" y="2319"/>
                    <a:pt x="1398" y="1951"/>
                    <a:pt x="1312" y="1541"/>
                  </a:cubicBezTo>
                  <a:lnTo>
                    <a:pt x="1312" y="1541"/>
                  </a:lnTo>
                  <a:lnTo>
                    <a:pt x="1312" y="1550"/>
                  </a:lnTo>
                  <a:cubicBezTo>
                    <a:pt x="1285" y="1418"/>
                    <a:pt x="1172" y="1319"/>
                    <a:pt x="1163" y="1074"/>
                  </a:cubicBezTo>
                  <a:lnTo>
                    <a:pt x="1163" y="1074"/>
                  </a:lnTo>
                  <a:cubicBezTo>
                    <a:pt x="1219" y="1130"/>
                    <a:pt x="1232" y="1249"/>
                    <a:pt x="1276" y="1249"/>
                  </a:cubicBezTo>
                  <a:cubicBezTo>
                    <a:pt x="1276" y="1249"/>
                    <a:pt x="1279" y="1246"/>
                    <a:pt x="1282" y="1246"/>
                  </a:cubicBezTo>
                  <a:lnTo>
                    <a:pt x="1172" y="888"/>
                  </a:lnTo>
                  <a:cubicBezTo>
                    <a:pt x="1196" y="829"/>
                    <a:pt x="1126" y="517"/>
                    <a:pt x="1157" y="517"/>
                  </a:cubicBezTo>
                  <a:cubicBezTo>
                    <a:pt x="1163" y="517"/>
                    <a:pt x="1169" y="524"/>
                    <a:pt x="1180" y="540"/>
                  </a:cubicBezTo>
                  <a:cubicBezTo>
                    <a:pt x="1090" y="369"/>
                    <a:pt x="1080" y="1"/>
                    <a:pt x="1030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61;p40">
              <a:extLst>
                <a:ext uri="{FF2B5EF4-FFF2-40B4-BE49-F238E27FC236}">
                  <a16:creationId xmlns:a16="http://schemas.microsoft.com/office/drawing/2014/main" id="{A1E9FF81-FB2E-4509-9B6D-EE104D989115}"/>
                </a:ext>
              </a:extLst>
            </p:cNvPr>
            <p:cNvSpPr/>
            <p:nvPr/>
          </p:nvSpPr>
          <p:spPr>
            <a:xfrm flipH="1">
              <a:off x="1434664" y="2882813"/>
              <a:ext cx="43735" cy="205277"/>
            </a:xfrm>
            <a:custGeom>
              <a:avLst/>
              <a:gdLst/>
              <a:ahLst/>
              <a:cxnLst/>
              <a:rect l="l" t="t" r="r" b="b"/>
              <a:pathLst>
                <a:path w="822" h="3858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507"/>
                    <a:pt x="278" y="874"/>
                    <a:pt x="364" y="1381"/>
                  </a:cubicBezTo>
                  <a:cubicBezTo>
                    <a:pt x="341" y="1328"/>
                    <a:pt x="321" y="1348"/>
                    <a:pt x="301" y="1328"/>
                  </a:cubicBezTo>
                  <a:lnTo>
                    <a:pt x="301" y="1328"/>
                  </a:lnTo>
                  <a:cubicBezTo>
                    <a:pt x="417" y="1904"/>
                    <a:pt x="563" y="2616"/>
                    <a:pt x="557" y="2854"/>
                  </a:cubicBezTo>
                  <a:cubicBezTo>
                    <a:pt x="569" y="3053"/>
                    <a:pt x="662" y="3076"/>
                    <a:pt x="725" y="3318"/>
                  </a:cubicBezTo>
                  <a:lnTo>
                    <a:pt x="682" y="3437"/>
                  </a:lnTo>
                  <a:cubicBezTo>
                    <a:pt x="731" y="3546"/>
                    <a:pt x="738" y="3857"/>
                    <a:pt x="785" y="3857"/>
                  </a:cubicBezTo>
                  <a:cubicBezTo>
                    <a:pt x="791" y="3857"/>
                    <a:pt x="801" y="3848"/>
                    <a:pt x="815" y="3824"/>
                  </a:cubicBezTo>
                  <a:cubicBezTo>
                    <a:pt x="821" y="3808"/>
                    <a:pt x="751" y="3715"/>
                    <a:pt x="748" y="3599"/>
                  </a:cubicBezTo>
                  <a:lnTo>
                    <a:pt x="748" y="3599"/>
                  </a:lnTo>
                  <a:lnTo>
                    <a:pt x="785" y="3612"/>
                  </a:lnTo>
                  <a:lnTo>
                    <a:pt x="735" y="3351"/>
                  </a:lnTo>
                  <a:lnTo>
                    <a:pt x="735" y="3351"/>
                  </a:lnTo>
                  <a:lnTo>
                    <a:pt x="788" y="3427"/>
                  </a:lnTo>
                  <a:cubicBezTo>
                    <a:pt x="791" y="3059"/>
                    <a:pt x="622" y="3195"/>
                    <a:pt x="589" y="2752"/>
                  </a:cubicBezTo>
                  <a:lnTo>
                    <a:pt x="676" y="2741"/>
                  </a:lnTo>
                  <a:cubicBezTo>
                    <a:pt x="629" y="2447"/>
                    <a:pt x="576" y="2301"/>
                    <a:pt x="580" y="2037"/>
                  </a:cubicBezTo>
                  <a:lnTo>
                    <a:pt x="580" y="2037"/>
                  </a:lnTo>
                  <a:cubicBezTo>
                    <a:pt x="580" y="2037"/>
                    <a:pt x="540" y="2040"/>
                    <a:pt x="563" y="2089"/>
                  </a:cubicBezTo>
                  <a:cubicBezTo>
                    <a:pt x="566" y="2129"/>
                    <a:pt x="553" y="2182"/>
                    <a:pt x="530" y="2182"/>
                  </a:cubicBezTo>
                  <a:cubicBezTo>
                    <a:pt x="523" y="2182"/>
                    <a:pt x="520" y="2182"/>
                    <a:pt x="513" y="2176"/>
                  </a:cubicBezTo>
                  <a:cubicBezTo>
                    <a:pt x="464" y="2026"/>
                    <a:pt x="457" y="1990"/>
                    <a:pt x="467" y="1990"/>
                  </a:cubicBezTo>
                  <a:cubicBezTo>
                    <a:pt x="473" y="1990"/>
                    <a:pt x="483" y="2000"/>
                    <a:pt x="497" y="2014"/>
                  </a:cubicBezTo>
                  <a:cubicBezTo>
                    <a:pt x="506" y="2023"/>
                    <a:pt x="523" y="2033"/>
                    <a:pt x="533" y="2033"/>
                  </a:cubicBezTo>
                  <a:cubicBezTo>
                    <a:pt x="549" y="2033"/>
                    <a:pt x="563" y="2010"/>
                    <a:pt x="557" y="1921"/>
                  </a:cubicBezTo>
                  <a:cubicBezTo>
                    <a:pt x="433" y="1560"/>
                    <a:pt x="255" y="865"/>
                    <a:pt x="271" y="636"/>
                  </a:cubicBezTo>
                  <a:lnTo>
                    <a:pt x="271" y="636"/>
                  </a:lnTo>
                  <a:cubicBezTo>
                    <a:pt x="268" y="672"/>
                    <a:pt x="259" y="689"/>
                    <a:pt x="248" y="689"/>
                  </a:cubicBezTo>
                  <a:cubicBezTo>
                    <a:pt x="212" y="689"/>
                    <a:pt x="146" y="507"/>
                    <a:pt x="116" y="348"/>
                  </a:cubicBezTo>
                  <a:cubicBezTo>
                    <a:pt x="119" y="325"/>
                    <a:pt x="123" y="315"/>
                    <a:pt x="129" y="315"/>
                  </a:cubicBezTo>
                  <a:cubicBezTo>
                    <a:pt x="149" y="315"/>
                    <a:pt x="185" y="411"/>
                    <a:pt x="212" y="434"/>
                  </a:cubicBezTo>
                  <a:cubicBezTo>
                    <a:pt x="199" y="335"/>
                    <a:pt x="205" y="252"/>
                    <a:pt x="172" y="156"/>
                  </a:cubicBezTo>
                  <a:cubicBezTo>
                    <a:pt x="166" y="202"/>
                    <a:pt x="152" y="226"/>
                    <a:pt x="132" y="226"/>
                  </a:cubicBezTo>
                  <a:cubicBezTo>
                    <a:pt x="100" y="226"/>
                    <a:pt x="46" y="146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62;p40">
              <a:extLst>
                <a:ext uri="{FF2B5EF4-FFF2-40B4-BE49-F238E27FC236}">
                  <a16:creationId xmlns:a16="http://schemas.microsoft.com/office/drawing/2014/main" id="{FDD3542D-218D-43F5-A1FF-E243B4445125}"/>
                </a:ext>
              </a:extLst>
            </p:cNvPr>
            <p:cNvSpPr/>
            <p:nvPr/>
          </p:nvSpPr>
          <p:spPr>
            <a:xfrm flipH="1">
              <a:off x="1573477" y="3023549"/>
              <a:ext cx="448895" cy="636368"/>
            </a:xfrm>
            <a:custGeom>
              <a:avLst/>
              <a:gdLst/>
              <a:ahLst/>
              <a:cxnLst/>
              <a:rect l="l" t="t" r="r" b="b"/>
              <a:pathLst>
                <a:path w="8437" h="11960" extrusionOk="0">
                  <a:moveTo>
                    <a:pt x="5870" y="3944"/>
                  </a:moveTo>
                  <a:cubicBezTo>
                    <a:pt x="5877" y="3944"/>
                    <a:pt x="5880" y="3953"/>
                    <a:pt x="5887" y="3964"/>
                  </a:cubicBezTo>
                  <a:cubicBezTo>
                    <a:pt x="5890" y="3970"/>
                    <a:pt x="5897" y="3980"/>
                    <a:pt x="5903" y="3980"/>
                  </a:cubicBezTo>
                  <a:cubicBezTo>
                    <a:pt x="5887" y="4007"/>
                    <a:pt x="5874" y="4027"/>
                    <a:pt x="5863" y="4027"/>
                  </a:cubicBezTo>
                  <a:cubicBezTo>
                    <a:pt x="5854" y="4027"/>
                    <a:pt x="5854" y="4004"/>
                    <a:pt x="5867" y="3944"/>
                  </a:cubicBezTo>
                  <a:close/>
                  <a:moveTo>
                    <a:pt x="5413" y="5845"/>
                  </a:moveTo>
                  <a:cubicBezTo>
                    <a:pt x="5384" y="5940"/>
                    <a:pt x="5350" y="6036"/>
                    <a:pt x="5314" y="6129"/>
                  </a:cubicBezTo>
                  <a:cubicBezTo>
                    <a:pt x="5330" y="6129"/>
                    <a:pt x="5337" y="6148"/>
                    <a:pt x="5334" y="6202"/>
                  </a:cubicBezTo>
                  <a:lnTo>
                    <a:pt x="5334" y="6202"/>
                  </a:lnTo>
                  <a:cubicBezTo>
                    <a:pt x="5383" y="6106"/>
                    <a:pt x="5370" y="5967"/>
                    <a:pt x="5430" y="5944"/>
                  </a:cubicBezTo>
                  <a:cubicBezTo>
                    <a:pt x="5437" y="5900"/>
                    <a:pt x="5426" y="5871"/>
                    <a:pt x="5413" y="5845"/>
                  </a:cubicBezTo>
                  <a:close/>
                  <a:moveTo>
                    <a:pt x="5334" y="6202"/>
                  </a:moveTo>
                  <a:lnTo>
                    <a:pt x="5334" y="6202"/>
                  </a:lnTo>
                  <a:cubicBezTo>
                    <a:pt x="5334" y="6202"/>
                    <a:pt x="5334" y="6202"/>
                    <a:pt x="5333" y="6202"/>
                  </a:cubicBezTo>
                  <a:lnTo>
                    <a:pt x="5334" y="6202"/>
                  </a:lnTo>
                  <a:cubicBezTo>
                    <a:pt x="5334" y="6202"/>
                    <a:pt x="5334" y="6202"/>
                    <a:pt x="5334" y="6202"/>
                  </a:cubicBezTo>
                  <a:close/>
                  <a:moveTo>
                    <a:pt x="5973" y="0"/>
                  </a:moveTo>
                  <a:cubicBezTo>
                    <a:pt x="5973" y="27"/>
                    <a:pt x="5993" y="255"/>
                    <a:pt x="6006" y="626"/>
                  </a:cubicBezTo>
                  <a:lnTo>
                    <a:pt x="6006" y="630"/>
                  </a:lnTo>
                  <a:cubicBezTo>
                    <a:pt x="6009" y="660"/>
                    <a:pt x="6013" y="689"/>
                    <a:pt x="6016" y="715"/>
                  </a:cubicBezTo>
                  <a:cubicBezTo>
                    <a:pt x="6016" y="723"/>
                    <a:pt x="6013" y="726"/>
                    <a:pt x="6009" y="729"/>
                  </a:cubicBezTo>
                  <a:cubicBezTo>
                    <a:pt x="6013" y="808"/>
                    <a:pt x="6016" y="898"/>
                    <a:pt x="6019" y="990"/>
                  </a:cubicBezTo>
                  <a:lnTo>
                    <a:pt x="6019" y="998"/>
                  </a:lnTo>
                  <a:cubicBezTo>
                    <a:pt x="6019" y="1027"/>
                    <a:pt x="6022" y="1057"/>
                    <a:pt x="6022" y="1093"/>
                  </a:cubicBezTo>
                  <a:cubicBezTo>
                    <a:pt x="6022" y="1097"/>
                    <a:pt x="6019" y="1097"/>
                    <a:pt x="6019" y="1097"/>
                  </a:cubicBezTo>
                  <a:cubicBezTo>
                    <a:pt x="6022" y="1212"/>
                    <a:pt x="6022" y="1338"/>
                    <a:pt x="6022" y="1467"/>
                  </a:cubicBezTo>
                  <a:lnTo>
                    <a:pt x="6022" y="1474"/>
                  </a:lnTo>
                  <a:lnTo>
                    <a:pt x="6022" y="1477"/>
                  </a:lnTo>
                  <a:cubicBezTo>
                    <a:pt x="6026" y="1560"/>
                    <a:pt x="6033" y="1653"/>
                    <a:pt x="6036" y="1733"/>
                  </a:cubicBezTo>
                  <a:lnTo>
                    <a:pt x="6029" y="1699"/>
                  </a:lnTo>
                  <a:cubicBezTo>
                    <a:pt x="6026" y="1693"/>
                    <a:pt x="6022" y="1689"/>
                    <a:pt x="6019" y="1689"/>
                  </a:cubicBezTo>
                  <a:cubicBezTo>
                    <a:pt x="6019" y="1788"/>
                    <a:pt x="6016" y="1895"/>
                    <a:pt x="6013" y="2000"/>
                  </a:cubicBezTo>
                  <a:lnTo>
                    <a:pt x="6013" y="2023"/>
                  </a:lnTo>
                  <a:cubicBezTo>
                    <a:pt x="6009" y="2073"/>
                    <a:pt x="6009" y="2123"/>
                    <a:pt x="6006" y="2173"/>
                  </a:cubicBezTo>
                  <a:cubicBezTo>
                    <a:pt x="6033" y="2398"/>
                    <a:pt x="6009" y="2692"/>
                    <a:pt x="5996" y="2911"/>
                  </a:cubicBezTo>
                  <a:lnTo>
                    <a:pt x="5963" y="2894"/>
                  </a:lnTo>
                  <a:cubicBezTo>
                    <a:pt x="5960" y="2934"/>
                    <a:pt x="5956" y="2974"/>
                    <a:pt x="5953" y="3013"/>
                  </a:cubicBezTo>
                  <a:lnTo>
                    <a:pt x="5953" y="3017"/>
                  </a:lnTo>
                  <a:cubicBezTo>
                    <a:pt x="5969" y="3027"/>
                    <a:pt x="5986" y="3060"/>
                    <a:pt x="5986" y="3169"/>
                  </a:cubicBezTo>
                  <a:cubicBezTo>
                    <a:pt x="5963" y="3322"/>
                    <a:pt x="5973" y="3507"/>
                    <a:pt x="5910" y="3626"/>
                  </a:cubicBezTo>
                  <a:cubicBezTo>
                    <a:pt x="5920" y="3580"/>
                    <a:pt x="5914" y="3563"/>
                    <a:pt x="5900" y="3550"/>
                  </a:cubicBezTo>
                  <a:lnTo>
                    <a:pt x="5900" y="3553"/>
                  </a:lnTo>
                  <a:cubicBezTo>
                    <a:pt x="5894" y="3600"/>
                    <a:pt x="5887" y="3652"/>
                    <a:pt x="5880" y="3702"/>
                  </a:cubicBezTo>
                  <a:lnTo>
                    <a:pt x="5880" y="3706"/>
                  </a:lnTo>
                  <a:lnTo>
                    <a:pt x="5880" y="3709"/>
                  </a:lnTo>
                  <a:cubicBezTo>
                    <a:pt x="5880" y="3735"/>
                    <a:pt x="5880" y="3762"/>
                    <a:pt x="5874" y="3785"/>
                  </a:cubicBezTo>
                  <a:lnTo>
                    <a:pt x="5874" y="3779"/>
                  </a:lnTo>
                  <a:cubicBezTo>
                    <a:pt x="5857" y="3898"/>
                    <a:pt x="5837" y="4013"/>
                    <a:pt x="5821" y="4132"/>
                  </a:cubicBezTo>
                  <a:lnTo>
                    <a:pt x="5821" y="4132"/>
                  </a:lnTo>
                  <a:cubicBezTo>
                    <a:pt x="5821" y="4131"/>
                    <a:pt x="5821" y="4130"/>
                    <a:pt x="5821" y="4129"/>
                  </a:cubicBezTo>
                  <a:lnTo>
                    <a:pt x="5821" y="4129"/>
                  </a:lnTo>
                  <a:lnTo>
                    <a:pt x="5821" y="4132"/>
                  </a:lnTo>
                  <a:cubicBezTo>
                    <a:pt x="5821" y="4132"/>
                    <a:pt x="5821" y="4132"/>
                    <a:pt x="5821" y="4132"/>
                  </a:cubicBezTo>
                  <a:lnTo>
                    <a:pt x="5821" y="4132"/>
                  </a:lnTo>
                  <a:cubicBezTo>
                    <a:pt x="5824" y="4204"/>
                    <a:pt x="5815" y="4288"/>
                    <a:pt x="5840" y="4318"/>
                  </a:cubicBezTo>
                  <a:lnTo>
                    <a:pt x="5874" y="4129"/>
                  </a:lnTo>
                  <a:lnTo>
                    <a:pt x="5874" y="4129"/>
                  </a:lnTo>
                  <a:cubicBezTo>
                    <a:pt x="5824" y="4566"/>
                    <a:pt x="5728" y="5079"/>
                    <a:pt x="5602" y="5440"/>
                  </a:cubicBezTo>
                  <a:cubicBezTo>
                    <a:pt x="5599" y="5397"/>
                    <a:pt x="5592" y="5354"/>
                    <a:pt x="5585" y="5311"/>
                  </a:cubicBezTo>
                  <a:cubicBezTo>
                    <a:pt x="5582" y="5308"/>
                    <a:pt x="5579" y="5308"/>
                    <a:pt x="5576" y="5304"/>
                  </a:cubicBezTo>
                  <a:cubicBezTo>
                    <a:pt x="5559" y="5368"/>
                    <a:pt x="5542" y="5431"/>
                    <a:pt x="5523" y="5493"/>
                  </a:cubicBezTo>
                  <a:lnTo>
                    <a:pt x="5523" y="5497"/>
                  </a:lnTo>
                  <a:cubicBezTo>
                    <a:pt x="5529" y="5527"/>
                    <a:pt x="5536" y="5576"/>
                    <a:pt x="5552" y="5576"/>
                  </a:cubicBezTo>
                  <a:cubicBezTo>
                    <a:pt x="5562" y="5576"/>
                    <a:pt x="5576" y="5559"/>
                    <a:pt x="5599" y="5510"/>
                  </a:cubicBezTo>
                  <a:lnTo>
                    <a:pt x="5599" y="5510"/>
                  </a:lnTo>
                  <a:cubicBezTo>
                    <a:pt x="5589" y="5573"/>
                    <a:pt x="5605" y="5629"/>
                    <a:pt x="5565" y="5679"/>
                  </a:cubicBezTo>
                  <a:cubicBezTo>
                    <a:pt x="5549" y="5689"/>
                    <a:pt x="5536" y="5692"/>
                    <a:pt x="5526" y="5692"/>
                  </a:cubicBezTo>
                  <a:cubicBezTo>
                    <a:pt x="5503" y="5692"/>
                    <a:pt x="5489" y="5666"/>
                    <a:pt x="5486" y="5626"/>
                  </a:cubicBezTo>
                  <a:cubicBezTo>
                    <a:pt x="5477" y="5659"/>
                    <a:pt x="5466" y="5689"/>
                    <a:pt x="5457" y="5721"/>
                  </a:cubicBezTo>
                  <a:cubicBezTo>
                    <a:pt x="5460" y="5721"/>
                    <a:pt x="5463" y="5718"/>
                    <a:pt x="5466" y="5718"/>
                  </a:cubicBezTo>
                  <a:cubicBezTo>
                    <a:pt x="5483" y="5712"/>
                    <a:pt x="5496" y="5706"/>
                    <a:pt x="5509" y="5706"/>
                  </a:cubicBezTo>
                  <a:cubicBezTo>
                    <a:pt x="5529" y="5706"/>
                    <a:pt x="5542" y="5718"/>
                    <a:pt x="5549" y="5758"/>
                  </a:cubicBezTo>
                  <a:cubicBezTo>
                    <a:pt x="5440" y="5957"/>
                    <a:pt x="5449" y="6046"/>
                    <a:pt x="5390" y="6238"/>
                  </a:cubicBezTo>
                  <a:cubicBezTo>
                    <a:pt x="5384" y="6212"/>
                    <a:pt x="5367" y="6202"/>
                    <a:pt x="5347" y="6202"/>
                  </a:cubicBezTo>
                  <a:lnTo>
                    <a:pt x="5334" y="6202"/>
                  </a:lnTo>
                  <a:cubicBezTo>
                    <a:pt x="5334" y="6203"/>
                    <a:pt x="5334" y="6204"/>
                    <a:pt x="5333" y="6205"/>
                  </a:cubicBezTo>
                  <a:cubicBezTo>
                    <a:pt x="5314" y="6209"/>
                    <a:pt x="5287" y="6228"/>
                    <a:pt x="5268" y="6255"/>
                  </a:cubicBezTo>
                  <a:cubicBezTo>
                    <a:pt x="5254" y="6285"/>
                    <a:pt x="5241" y="6314"/>
                    <a:pt x="5231" y="6344"/>
                  </a:cubicBezTo>
                  <a:cubicBezTo>
                    <a:pt x="5231" y="6344"/>
                    <a:pt x="5231" y="6348"/>
                    <a:pt x="5228" y="6348"/>
                  </a:cubicBezTo>
                  <a:lnTo>
                    <a:pt x="5228" y="6351"/>
                  </a:lnTo>
                  <a:lnTo>
                    <a:pt x="5228" y="6397"/>
                  </a:lnTo>
                  <a:lnTo>
                    <a:pt x="5304" y="6291"/>
                  </a:lnTo>
                  <a:lnTo>
                    <a:pt x="5304" y="6291"/>
                  </a:lnTo>
                  <a:cubicBezTo>
                    <a:pt x="5294" y="6364"/>
                    <a:pt x="5244" y="6427"/>
                    <a:pt x="5234" y="6500"/>
                  </a:cubicBezTo>
                  <a:cubicBezTo>
                    <a:pt x="5238" y="6510"/>
                    <a:pt x="5238" y="6523"/>
                    <a:pt x="5234" y="6543"/>
                  </a:cubicBezTo>
                  <a:cubicBezTo>
                    <a:pt x="5231" y="6526"/>
                    <a:pt x="5234" y="6513"/>
                    <a:pt x="5234" y="6500"/>
                  </a:cubicBezTo>
                  <a:cubicBezTo>
                    <a:pt x="5231" y="6464"/>
                    <a:pt x="5208" y="6453"/>
                    <a:pt x="5185" y="6453"/>
                  </a:cubicBezTo>
                  <a:cubicBezTo>
                    <a:pt x="5086" y="6679"/>
                    <a:pt x="4976" y="6897"/>
                    <a:pt x="4854" y="7103"/>
                  </a:cubicBezTo>
                  <a:lnTo>
                    <a:pt x="4916" y="7099"/>
                  </a:lnTo>
                  <a:lnTo>
                    <a:pt x="4916" y="7099"/>
                  </a:lnTo>
                  <a:cubicBezTo>
                    <a:pt x="4751" y="7331"/>
                    <a:pt x="4569" y="7582"/>
                    <a:pt x="4393" y="7827"/>
                  </a:cubicBezTo>
                  <a:cubicBezTo>
                    <a:pt x="4221" y="8073"/>
                    <a:pt x="4059" y="8314"/>
                    <a:pt x="3910" y="8519"/>
                  </a:cubicBezTo>
                  <a:lnTo>
                    <a:pt x="3778" y="8533"/>
                  </a:lnTo>
                  <a:lnTo>
                    <a:pt x="3774" y="8533"/>
                  </a:lnTo>
                  <a:cubicBezTo>
                    <a:pt x="3771" y="8536"/>
                    <a:pt x="3768" y="8542"/>
                    <a:pt x="3764" y="8546"/>
                  </a:cubicBezTo>
                  <a:cubicBezTo>
                    <a:pt x="3761" y="8622"/>
                    <a:pt x="3860" y="8546"/>
                    <a:pt x="3758" y="8658"/>
                  </a:cubicBezTo>
                  <a:cubicBezTo>
                    <a:pt x="3755" y="8652"/>
                    <a:pt x="3744" y="8649"/>
                    <a:pt x="3732" y="8649"/>
                  </a:cubicBezTo>
                  <a:cubicBezTo>
                    <a:pt x="3712" y="8649"/>
                    <a:pt x="3685" y="8655"/>
                    <a:pt x="3658" y="8672"/>
                  </a:cubicBezTo>
                  <a:lnTo>
                    <a:pt x="3655" y="8672"/>
                  </a:lnTo>
                  <a:lnTo>
                    <a:pt x="3655" y="8675"/>
                  </a:lnTo>
                  <a:cubicBezTo>
                    <a:pt x="3635" y="8698"/>
                    <a:pt x="3616" y="8721"/>
                    <a:pt x="3596" y="8748"/>
                  </a:cubicBezTo>
                  <a:cubicBezTo>
                    <a:pt x="3596" y="8751"/>
                    <a:pt x="3599" y="8751"/>
                    <a:pt x="3599" y="8751"/>
                  </a:cubicBezTo>
                  <a:cubicBezTo>
                    <a:pt x="3612" y="8751"/>
                    <a:pt x="3629" y="8741"/>
                    <a:pt x="3649" y="8731"/>
                  </a:cubicBezTo>
                  <a:cubicBezTo>
                    <a:pt x="3665" y="8721"/>
                    <a:pt x="3685" y="8712"/>
                    <a:pt x="3692" y="8712"/>
                  </a:cubicBezTo>
                  <a:cubicBezTo>
                    <a:pt x="3705" y="8712"/>
                    <a:pt x="3698" y="8731"/>
                    <a:pt x="3655" y="8794"/>
                  </a:cubicBezTo>
                  <a:cubicBezTo>
                    <a:pt x="3629" y="8781"/>
                    <a:pt x="3599" y="8785"/>
                    <a:pt x="3569" y="8774"/>
                  </a:cubicBezTo>
                  <a:cubicBezTo>
                    <a:pt x="3569" y="8778"/>
                    <a:pt x="3565" y="8781"/>
                    <a:pt x="3565" y="8781"/>
                  </a:cubicBezTo>
                  <a:cubicBezTo>
                    <a:pt x="3573" y="8871"/>
                    <a:pt x="3394" y="8947"/>
                    <a:pt x="3437" y="9033"/>
                  </a:cubicBezTo>
                  <a:cubicBezTo>
                    <a:pt x="3185" y="9271"/>
                    <a:pt x="2884" y="9625"/>
                    <a:pt x="2711" y="9850"/>
                  </a:cubicBezTo>
                  <a:cubicBezTo>
                    <a:pt x="2679" y="9873"/>
                    <a:pt x="2656" y="9884"/>
                    <a:pt x="2639" y="9884"/>
                  </a:cubicBezTo>
                  <a:cubicBezTo>
                    <a:pt x="2619" y="9884"/>
                    <a:pt x="2609" y="9867"/>
                    <a:pt x="2602" y="9853"/>
                  </a:cubicBezTo>
                  <a:cubicBezTo>
                    <a:pt x="2599" y="9850"/>
                    <a:pt x="2599" y="9847"/>
                    <a:pt x="2596" y="9844"/>
                  </a:cubicBezTo>
                  <a:cubicBezTo>
                    <a:pt x="2540" y="9904"/>
                    <a:pt x="2480" y="9963"/>
                    <a:pt x="2420" y="10023"/>
                  </a:cubicBezTo>
                  <a:cubicBezTo>
                    <a:pt x="2424" y="10023"/>
                    <a:pt x="2424" y="10026"/>
                    <a:pt x="2424" y="10026"/>
                  </a:cubicBezTo>
                  <a:cubicBezTo>
                    <a:pt x="2271" y="10321"/>
                    <a:pt x="1877" y="10582"/>
                    <a:pt x="1583" y="10840"/>
                  </a:cubicBezTo>
                  <a:lnTo>
                    <a:pt x="1573" y="10807"/>
                  </a:lnTo>
                  <a:cubicBezTo>
                    <a:pt x="1533" y="10847"/>
                    <a:pt x="1490" y="10880"/>
                    <a:pt x="1450" y="10917"/>
                  </a:cubicBezTo>
                  <a:lnTo>
                    <a:pt x="1447" y="10917"/>
                  </a:lnTo>
                  <a:cubicBezTo>
                    <a:pt x="1430" y="10966"/>
                    <a:pt x="1427" y="11022"/>
                    <a:pt x="1341" y="11082"/>
                  </a:cubicBezTo>
                  <a:lnTo>
                    <a:pt x="1341" y="11010"/>
                  </a:lnTo>
                  <a:cubicBezTo>
                    <a:pt x="1291" y="11118"/>
                    <a:pt x="1113" y="11218"/>
                    <a:pt x="1016" y="11320"/>
                  </a:cubicBezTo>
                  <a:cubicBezTo>
                    <a:pt x="1043" y="11288"/>
                    <a:pt x="1056" y="11254"/>
                    <a:pt x="1062" y="11224"/>
                  </a:cubicBezTo>
                  <a:lnTo>
                    <a:pt x="1062" y="11224"/>
                  </a:lnTo>
                  <a:cubicBezTo>
                    <a:pt x="943" y="11320"/>
                    <a:pt x="824" y="11407"/>
                    <a:pt x="705" y="11493"/>
                  </a:cubicBezTo>
                  <a:cubicBezTo>
                    <a:pt x="705" y="11496"/>
                    <a:pt x="702" y="11496"/>
                    <a:pt x="702" y="11496"/>
                  </a:cubicBezTo>
                  <a:cubicBezTo>
                    <a:pt x="659" y="11539"/>
                    <a:pt x="625" y="11572"/>
                    <a:pt x="599" y="11572"/>
                  </a:cubicBezTo>
                  <a:lnTo>
                    <a:pt x="593" y="11572"/>
                  </a:lnTo>
                  <a:cubicBezTo>
                    <a:pt x="590" y="11575"/>
                    <a:pt x="582" y="11579"/>
                    <a:pt x="579" y="11582"/>
                  </a:cubicBezTo>
                  <a:cubicBezTo>
                    <a:pt x="586" y="11586"/>
                    <a:pt x="599" y="11586"/>
                    <a:pt x="616" y="11589"/>
                  </a:cubicBezTo>
                  <a:cubicBezTo>
                    <a:pt x="490" y="11705"/>
                    <a:pt x="292" y="11788"/>
                    <a:pt x="182" y="11870"/>
                  </a:cubicBezTo>
                  <a:cubicBezTo>
                    <a:pt x="566" y="11681"/>
                    <a:pt x="937" y="11479"/>
                    <a:pt x="1311" y="11277"/>
                  </a:cubicBezTo>
                  <a:cubicBezTo>
                    <a:pt x="2219" y="10778"/>
                    <a:pt x="3102" y="10241"/>
                    <a:pt x="3976" y="9688"/>
                  </a:cubicBezTo>
                  <a:cubicBezTo>
                    <a:pt x="4844" y="9129"/>
                    <a:pt x="5715" y="8562"/>
                    <a:pt x="6559" y="7970"/>
                  </a:cubicBezTo>
                  <a:cubicBezTo>
                    <a:pt x="6982" y="7672"/>
                    <a:pt x="7403" y="7370"/>
                    <a:pt x="7810" y="7060"/>
                  </a:cubicBezTo>
                  <a:cubicBezTo>
                    <a:pt x="8012" y="6901"/>
                    <a:pt x="8221" y="6742"/>
                    <a:pt x="8397" y="6573"/>
                  </a:cubicBezTo>
                  <a:lnTo>
                    <a:pt x="8436" y="6533"/>
                  </a:lnTo>
                  <a:lnTo>
                    <a:pt x="8436" y="6530"/>
                  </a:lnTo>
                  <a:cubicBezTo>
                    <a:pt x="8423" y="6476"/>
                    <a:pt x="8403" y="6414"/>
                    <a:pt x="8386" y="6354"/>
                  </a:cubicBezTo>
                  <a:cubicBezTo>
                    <a:pt x="8347" y="6235"/>
                    <a:pt x="8304" y="6112"/>
                    <a:pt x="8261" y="5990"/>
                  </a:cubicBezTo>
                  <a:cubicBezTo>
                    <a:pt x="7569" y="4046"/>
                    <a:pt x="6788" y="2123"/>
                    <a:pt x="6045" y="189"/>
                  </a:cubicBezTo>
                  <a:lnTo>
                    <a:pt x="5973" y="0"/>
                  </a:lnTo>
                  <a:close/>
                  <a:moveTo>
                    <a:pt x="122" y="11877"/>
                  </a:moveTo>
                  <a:cubicBezTo>
                    <a:pt x="86" y="11900"/>
                    <a:pt x="53" y="11923"/>
                    <a:pt x="17" y="11943"/>
                  </a:cubicBezTo>
                  <a:lnTo>
                    <a:pt x="14" y="11943"/>
                  </a:lnTo>
                  <a:cubicBezTo>
                    <a:pt x="10" y="11950"/>
                    <a:pt x="3" y="11953"/>
                    <a:pt x="0" y="11959"/>
                  </a:cubicBezTo>
                  <a:cubicBezTo>
                    <a:pt x="43" y="11939"/>
                    <a:pt x="83" y="11916"/>
                    <a:pt x="126" y="11896"/>
                  </a:cubicBezTo>
                  <a:lnTo>
                    <a:pt x="129" y="11877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263;p40">
              <a:extLst>
                <a:ext uri="{FF2B5EF4-FFF2-40B4-BE49-F238E27FC236}">
                  <a16:creationId xmlns:a16="http://schemas.microsoft.com/office/drawing/2014/main" id="{5837CFE7-8498-4BCC-8322-EF9FC23B7253}"/>
                </a:ext>
              </a:extLst>
            </p:cNvPr>
            <p:cNvSpPr/>
            <p:nvPr/>
          </p:nvSpPr>
          <p:spPr>
            <a:xfrm flipH="1">
              <a:off x="1716866" y="3268093"/>
              <a:ext cx="212024" cy="322281"/>
            </a:xfrm>
            <a:custGeom>
              <a:avLst/>
              <a:gdLst/>
              <a:ahLst/>
              <a:cxnLst/>
              <a:rect l="l" t="t" r="r" b="b"/>
              <a:pathLst>
                <a:path w="3985" h="6057" extrusionOk="0">
                  <a:moveTo>
                    <a:pt x="3981" y="0"/>
                  </a:moveTo>
                  <a:cubicBezTo>
                    <a:pt x="3978" y="13"/>
                    <a:pt x="3978" y="30"/>
                    <a:pt x="3974" y="46"/>
                  </a:cubicBezTo>
                  <a:cubicBezTo>
                    <a:pt x="3978" y="50"/>
                    <a:pt x="3981" y="57"/>
                    <a:pt x="3984" y="63"/>
                  </a:cubicBezTo>
                  <a:cubicBezTo>
                    <a:pt x="3984" y="50"/>
                    <a:pt x="3984" y="27"/>
                    <a:pt x="3981" y="0"/>
                  </a:cubicBezTo>
                  <a:close/>
                  <a:moveTo>
                    <a:pt x="3911" y="341"/>
                  </a:moveTo>
                  <a:lnTo>
                    <a:pt x="3911" y="341"/>
                  </a:lnTo>
                  <a:cubicBezTo>
                    <a:pt x="3898" y="384"/>
                    <a:pt x="3888" y="430"/>
                    <a:pt x="3878" y="477"/>
                  </a:cubicBezTo>
                  <a:lnTo>
                    <a:pt x="3878" y="480"/>
                  </a:lnTo>
                  <a:cubicBezTo>
                    <a:pt x="3898" y="447"/>
                    <a:pt x="3908" y="390"/>
                    <a:pt x="3911" y="341"/>
                  </a:cubicBezTo>
                  <a:close/>
                  <a:moveTo>
                    <a:pt x="2679" y="3109"/>
                  </a:moveTo>
                  <a:cubicBezTo>
                    <a:pt x="2667" y="3129"/>
                    <a:pt x="2650" y="3149"/>
                    <a:pt x="2636" y="3165"/>
                  </a:cubicBezTo>
                  <a:cubicBezTo>
                    <a:pt x="2636" y="3165"/>
                    <a:pt x="2636" y="3165"/>
                    <a:pt x="2636" y="3166"/>
                  </a:cubicBezTo>
                  <a:lnTo>
                    <a:pt x="2636" y="3166"/>
                  </a:lnTo>
                  <a:cubicBezTo>
                    <a:pt x="2655" y="3150"/>
                    <a:pt x="2674" y="3135"/>
                    <a:pt x="2696" y="3119"/>
                  </a:cubicBezTo>
                  <a:cubicBezTo>
                    <a:pt x="2693" y="3116"/>
                    <a:pt x="2687" y="3112"/>
                    <a:pt x="2679" y="3109"/>
                  </a:cubicBezTo>
                  <a:close/>
                  <a:moveTo>
                    <a:pt x="2636" y="3166"/>
                  </a:moveTo>
                  <a:lnTo>
                    <a:pt x="2636" y="3166"/>
                  </a:lnTo>
                  <a:cubicBezTo>
                    <a:pt x="2635" y="3167"/>
                    <a:pt x="2634" y="3168"/>
                    <a:pt x="2633" y="3168"/>
                  </a:cubicBezTo>
                  <a:cubicBezTo>
                    <a:pt x="2636" y="3168"/>
                    <a:pt x="2636" y="3167"/>
                    <a:pt x="2636" y="3166"/>
                  </a:cubicBezTo>
                  <a:close/>
                  <a:moveTo>
                    <a:pt x="1365" y="4689"/>
                  </a:moveTo>
                  <a:cubicBezTo>
                    <a:pt x="1365" y="4689"/>
                    <a:pt x="1362" y="4689"/>
                    <a:pt x="1362" y="4692"/>
                  </a:cubicBezTo>
                  <a:lnTo>
                    <a:pt x="1362" y="4692"/>
                  </a:lnTo>
                  <a:cubicBezTo>
                    <a:pt x="1363" y="4691"/>
                    <a:pt x="1364" y="4690"/>
                    <a:pt x="1365" y="4689"/>
                  </a:cubicBezTo>
                  <a:close/>
                  <a:moveTo>
                    <a:pt x="1362" y="4692"/>
                  </a:moveTo>
                  <a:lnTo>
                    <a:pt x="1362" y="4692"/>
                  </a:lnTo>
                  <a:cubicBezTo>
                    <a:pt x="1356" y="4697"/>
                    <a:pt x="1351" y="4702"/>
                    <a:pt x="1345" y="4708"/>
                  </a:cubicBezTo>
                  <a:cubicBezTo>
                    <a:pt x="1352" y="4701"/>
                    <a:pt x="1359" y="4698"/>
                    <a:pt x="1362" y="4692"/>
                  </a:cubicBezTo>
                  <a:cubicBezTo>
                    <a:pt x="1362" y="4692"/>
                    <a:pt x="1362" y="4692"/>
                    <a:pt x="1362" y="4692"/>
                  </a:cubicBezTo>
                  <a:close/>
                  <a:moveTo>
                    <a:pt x="147" y="5920"/>
                  </a:moveTo>
                  <a:cubicBezTo>
                    <a:pt x="120" y="5943"/>
                    <a:pt x="97" y="5969"/>
                    <a:pt x="71" y="5989"/>
                  </a:cubicBezTo>
                  <a:cubicBezTo>
                    <a:pt x="110" y="5977"/>
                    <a:pt x="144" y="5989"/>
                    <a:pt x="183" y="5920"/>
                  </a:cubicBezTo>
                  <a:lnTo>
                    <a:pt x="183" y="5920"/>
                  </a:lnTo>
                  <a:cubicBezTo>
                    <a:pt x="173" y="5923"/>
                    <a:pt x="167" y="5927"/>
                    <a:pt x="160" y="5927"/>
                  </a:cubicBezTo>
                  <a:cubicBezTo>
                    <a:pt x="153" y="5927"/>
                    <a:pt x="150" y="5923"/>
                    <a:pt x="147" y="5920"/>
                  </a:cubicBezTo>
                  <a:close/>
                  <a:moveTo>
                    <a:pt x="14" y="6039"/>
                  </a:moveTo>
                  <a:cubicBezTo>
                    <a:pt x="11" y="6043"/>
                    <a:pt x="8" y="6046"/>
                    <a:pt x="1" y="6052"/>
                  </a:cubicBezTo>
                  <a:cubicBezTo>
                    <a:pt x="5" y="6052"/>
                    <a:pt x="5" y="6052"/>
                    <a:pt x="5" y="6056"/>
                  </a:cubicBezTo>
                  <a:cubicBezTo>
                    <a:pt x="8" y="6049"/>
                    <a:pt x="11" y="6043"/>
                    <a:pt x="14" y="6039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264;p40">
              <a:extLst>
                <a:ext uri="{FF2B5EF4-FFF2-40B4-BE49-F238E27FC236}">
                  <a16:creationId xmlns:a16="http://schemas.microsoft.com/office/drawing/2014/main" id="{646543DB-766C-4824-80C1-E5F3E9FD6838}"/>
                </a:ext>
              </a:extLst>
            </p:cNvPr>
            <p:cNvSpPr/>
            <p:nvPr/>
          </p:nvSpPr>
          <p:spPr>
            <a:xfrm flipH="1">
              <a:off x="1701915" y="3020569"/>
              <a:ext cx="6757" cy="62785"/>
            </a:xfrm>
            <a:custGeom>
              <a:avLst/>
              <a:gdLst/>
              <a:ahLst/>
              <a:cxnLst/>
              <a:rect l="l" t="t" r="r" b="b"/>
              <a:pathLst>
                <a:path w="127" h="1180" extrusionOk="0">
                  <a:moveTo>
                    <a:pt x="53" y="1"/>
                  </a:moveTo>
                  <a:cubicBezTo>
                    <a:pt x="47" y="1"/>
                    <a:pt x="41" y="4"/>
                    <a:pt x="33" y="4"/>
                  </a:cubicBezTo>
                  <a:cubicBezTo>
                    <a:pt x="24" y="7"/>
                    <a:pt x="27" y="17"/>
                    <a:pt x="24" y="24"/>
                  </a:cubicBezTo>
                  <a:cubicBezTo>
                    <a:pt x="21" y="30"/>
                    <a:pt x="21" y="36"/>
                    <a:pt x="21" y="47"/>
                  </a:cubicBezTo>
                  <a:cubicBezTo>
                    <a:pt x="24" y="90"/>
                    <a:pt x="27" y="126"/>
                    <a:pt x="33" y="166"/>
                  </a:cubicBezTo>
                  <a:cubicBezTo>
                    <a:pt x="37" y="209"/>
                    <a:pt x="41" y="226"/>
                    <a:pt x="37" y="259"/>
                  </a:cubicBezTo>
                  <a:lnTo>
                    <a:pt x="57" y="215"/>
                  </a:lnTo>
                  <a:lnTo>
                    <a:pt x="57" y="215"/>
                  </a:lnTo>
                  <a:cubicBezTo>
                    <a:pt x="73" y="381"/>
                    <a:pt x="53" y="524"/>
                    <a:pt x="64" y="709"/>
                  </a:cubicBezTo>
                  <a:cubicBezTo>
                    <a:pt x="60" y="722"/>
                    <a:pt x="57" y="729"/>
                    <a:pt x="53" y="729"/>
                  </a:cubicBezTo>
                  <a:cubicBezTo>
                    <a:pt x="33" y="729"/>
                    <a:pt x="30" y="547"/>
                    <a:pt x="14" y="484"/>
                  </a:cubicBezTo>
                  <a:cubicBezTo>
                    <a:pt x="10" y="520"/>
                    <a:pt x="10" y="600"/>
                    <a:pt x="1" y="626"/>
                  </a:cubicBezTo>
                  <a:cubicBezTo>
                    <a:pt x="18" y="702"/>
                    <a:pt x="44" y="835"/>
                    <a:pt x="64" y="934"/>
                  </a:cubicBezTo>
                  <a:cubicBezTo>
                    <a:pt x="57" y="918"/>
                    <a:pt x="50" y="910"/>
                    <a:pt x="47" y="910"/>
                  </a:cubicBezTo>
                  <a:cubicBezTo>
                    <a:pt x="21" y="910"/>
                    <a:pt x="24" y="1086"/>
                    <a:pt x="21" y="1139"/>
                  </a:cubicBezTo>
                  <a:cubicBezTo>
                    <a:pt x="37" y="1126"/>
                    <a:pt x="47" y="1083"/>
                    <a:pt x="44" y="984"/>
                  </a:cubicBezTo>
                  <a:lnTo>
                    <a:pt x="44" y="984"/>
                  </a:lnTo>
                  <a:cubicBezTo>
                    <a:pt x="67" y="994"/>
                    <a:pt x="64" y="1123"/>
                    <a:pt x="77" y="1179"/>
                  </a:cubicBezTo>
                  <a:cubicBezTo>
                    <a:pt x="80" y="1136"/>
                    <a:pt x="87" y="1123"/>
                    <a:pt x="90" y="1123"/>
                  </a:cubicBezTo>
                  <a:cubicBezTo>
                    <a:pt x="97" y="1123"/>
                    <a:pt x="100" y="1129"/>
                    <a:pt x="103" y="1139"/>
                  </a:cubicBezTo>
                  <a:cubicBezTo>
                    <a:pt x="110" y="1146"/>
                    <a:pt x="113" y="1156"/>
                    <a:pt x="120" y="1156"/>
                  </a:cubicBezTo>
                  <a:lnTo>
                    <a:pt x="123" y="1153"/>
                  </a:lnTo>
                  <a:cubicBezTo>
                    <a:pt x="123" y="1153"/>
                    <a:pt x="126" y="1153"/>
                    <a:pt x="126" y="1149"/>
                  </a:cubicBezTo>
                  <a:cubicBezTo>
                    <a:pt x="126" y="1113"/>
                    <a:pt x="123" y="1083"/>
                    <a:pt x="123" y="1054"/>
                  </a:cubicBezTo>
                  <a:lnTo>
                    <a:pt x="123" y="1046"/>
                  </a:lnTo>
                  <a:cubicBezTo>
                    <a:pt x="113" y="964"/>
                    <a:pt x="97" y="901"/>
                    <a:pt x="97" y="788"/>
                  </a:cubicBezTo>
                  <a:lnTo>
                    <a:pt x="97" y="788"/>
                  </a:lnTo>
                  <a:cubicBezTo>
                    <a:pt x="100" y="791"/>
                    <a:pt x="103" y="791"/>
                    <a:pt x="103" y="791"/>
                  </a:cubicBezTo>
                  <a:cubicBezTo>
                    <a:pt x="107" y="791"/>
                    <a:pt x="110" y="791"/>
                    <a:pt x="113" y="785"/>
                  </a:cubicBezTo>
                  <a:cubicBezTo>
                    <a:pt x="117" y="782"/>
                    <a:pt x="120" y="779"/>
                    <a:pt x="120" y="771"/>
                  </a:cubicBezTo>
                  <a:cubicBezTo>
                    <a:pt x="117" y="745"/>
                    <a:pt x="113" y="716"/>
                    <a:pt x="110" y="686"/>
                  </a:cubicBezTo>
                  <a:lnTo>
                    <a:pt x="110" y="682"/>
                  </a:lnTo>
                  <a:cubicBezTo>
                    <a:pt x="93" y="497"/>
                    <a:pt x="70" y="255"/>
                    <a:pt x="70" y="90"/>
                  </a:cubicBezTo>
                  <a:cubicBezTo>
                    <a:pt x="64" y="70"/>
                    <a:pt x="67" y="60"/>
                    <a:pt x="77" y="56"/>
                  </a:cubicBezTo>
                  <a:lnTo>
                    <a:pt x="77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265;p40">
              <a:extLst>
                <a:ext uri="{FF2B5EF4-FFF2-40B4-BE49-F238E27FC236}">
                  <a16:creationId xmlns:a16="http://schemas.microsoft.com/office/drawing/2014/main" id="{6B15947E-8542-43AE-AA5F-2D8EA0C299C5}"/>
                </a:ext>
              </a:extLst>
            </p:cNvPr>
            <p:cNvSpPr/>
            <p:nvPr/>
          </p:nvSpPr>
          <p:spPr>
            <a:xfrm flipH="1">
              <a:off x="1704363" y="3023389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cubicBezTo>
                    <a:pt x="0" y="3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266;p40">
              <a:extLst>
                <a:ext uri="{FF2B5EF4-FFF2-40B4-BE49-F238E27FC236}">
                  <a16:creationId xmlns:a16="http://schemas.microsoft.com/office/drawing/2014/main" id="{4952CBBA-CB96-46F9-A630-237A86E12EE9}"/>
                </a:ext>
              </a:extLst>
            </p:cNvPr>
            <p:cNvSpPr/>
            <p:nvPr/>
          </p:nvSpPr>
          <p:spPr>
            <a:xfrm flipH="1">
              <a:off x="1708619" y="3051004"/>
              <a:ext cx="904" cy="3459"/>
            </a:xfrm>
            <a:custGeom>
              <a:avLst/>
              <a:gdLst/>
              <a:ahLst/>
              <a:cxnLst/>
              <a:rect l="l" t="t" r="r" b="b"/>
              <a:pathLst>
                <a:path w="17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7"/>
                    <a:pt x="7" y="34"/>
                    <a:pt x="3" y="64"/>
                  </a:cubicBezTo>
                  <a:lnTo>
                    <a:pt x="7" y="64"/>
                  </a:lnTo>
                  <a:cubicBezTo>
                    <a:pt x="10" y="64"/>
                    <a:pt x="14" y="60"/>
                    <a:pt x="17" y="54"/>
                  </a:cubicBezTo>
                  <a:cubicBezTo>
                    <a:pt x="10" y="31"/>
                    <a:pt x="7" y="11"/>
                    <a:pt x="0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267;p40">
              <a:extLst>
                <a:ext uri="{FF2B5EF4-FFF2-40B4-BE49-F238E27FC236}">
                  <a16:creationId xmlns:a16="http://schemas.microsoft.com/office/drawing/2014/main" id="{7ACF8E31-C7E8-40CF-8EA3-BDB3E325ED3F}"/>
                </a:ext>
              </a:extLst>
            </p:cNvPr>
            <p:cNvSpPr/>
            <p:nvPr/>
          </p:nvSpPr>
          <p:spPr>
            <a:xfrm flipH="1">
              <a:off x="1707555" y="3081173"/>
              <a:ext cx="213" cy="95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4"/>
                    <a:pt x="1" y="4"/>
                  </a:cubicBezTo>
                  <a:lnTo>
                    <a:pt x="1" y="17"/>
                  </a:lnTo>
                  <a:cubicBezTo>
                    <a:pt x="4" y="17"/>
                    <a:pt x="4" y="10"/>
                    <a:pt x="4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268;p40">
              <a:extLst>
                <a:ext uri="{FF2B5EF4-FFF2-40B4-BE49-F238E27FC236}">
                  <a16:creationId xmlns:a16="http://schemas.microsoft.com/office/drawing/2014/main" id="{8D64D255-F61F-48C2-82B6-952771A89B40}"/>
                </a:ext>
              </a:extLst>
            </p:cNvPr>
            <p:cNvSpPr/>
            <p:nvPr/>
          </p:nvSpPr>
          <p:spPr>
            <a:xfrm flipH="1">
              <a:off x="1704735" y="3024081"/>
              <a:ext cx="266" cy="3086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1" y="1"/>
                  </a:moveTo>
                  <a:lnTo>
                    <a:pt x="1" y="24"/>
                  </a:lnTo>
                  <a:cubicBezTo>
                    <a:pt x="1" y="34"/>
                    <a:pt x="1" y="44"/>
                    <a:pt x="4" y="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269;p40">
              <a:extLst>
                <a:ext uri="{FF2B5EF4-FFF2-40B4-BE49-F238E27FC236}">
                  <a16:creationId xmlns:a16="http://schemas.microsoft.com/office/drawing/2014/main" id="{E51C6A7A-BF26-4066-9EAD-2AEE3F1DC7CE}"/>
                </a:ext>
              </a:extLst>
            </p:cNvPr>
            <p:cNvSpPr/>
            <p:nvPr/>
          </p:nvSpPr>
          <p:spPr>
            <a:xfrm flipH="1">
              <a:off x="1708087" y="3064572"/>
              <a:ext cx="958" cy="10322"/>
            </a:xfrm>
            <a:custGeom>
              <a:avLst/>
              <a:gdLst/>
              <a:ahLst/>
              <a:cxnLst/>
              <a:rect l="l" t="t" r="r" b="b"/>
              <a:pathLst>
                <a:path w="18" h="194" extrusionOk="0">
                  <a:moveTo>
                    <a:pt x="1" y="1"/>
                  </a:moveTo>
                  <a:lnTo>
                    <a:pt x="11" y="140"/>
                  </a:lnTo>
                  <a:lnTo>
                    <a:pt x="17" y="1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270;p40">
              <a:extLst>
                <a:ext uri="{FF2B5EF4-FFF2-40B4-BE49-F238E27FC236}">
                  <a16:creationId xmlns:a16="http://schemas.microsoft.com/office/drawing/2014/main" id="{51DB5596-CAC3-42DE-AA2B-129D542216B6}"/>
                </a:ext>
              </a:extLst>
            </p:cNvPr>
            <p:cNvSpPr/>
            <p:nvPr/>
          </p:nvSpPr>
          <p:spPr>
            <a:xfrm flipH="1">
              <a:off x="1701224" y="3089048"/>
              <a:ext cx="13940" cy="135947"/>
            </a:xfrm>
            <a:custGeom>
              <a:avLst/>
              <a:gdLst/>
              <a:ahLst/>
              <a:cxnLst/>
              <a:rect l="l" t="t" r="r" b="b"/>
              <a:pathLst>
                <a:path w="262" h="2555" extrusionOk="0">
                  <a:moveTo>
                    <a:pt x="192" y="1"/>
                  </a:moveTo>
                  <a:cubicBezTo>
                    <a:pt x="189" y="31"/>
                    <a:pt x="182" y="37"/>
                    <a:pt x="175" y="37"/>
                  </a:cubicBezTo>
                  <a:cubicBezTo>
                    <a:pt x="166" y="37"/>
                    <a:pt x="159" y="31"/>
                    <a:pt x="149" y="31"/>
                  </a:cubicBezTo>
                  <a:cubicBezTo>
                    <a:pt x="169" y="167"/>
                    <a:pt x="152" y="243"/>
                    <a:pt x="175" y="326"/>
                  </a:cubicBezTo>
                  <a:cubicBezTo>
                    <a:pt x="169" y="346"/>
                    <a:pt x="166" y="352"/>
                    <a:pt x="163" y="352"/>
                  </a:cubicBezTo>
                  <a:cubicBezTo>
                    <a:pt x="163" y="352"/>
                    <a:pt x="159" y="346"/>
                    <a:pt x="159" y="339"/>
                  </a:cubicBezTo>
                  <a:cubicBezTo>
                    <a:pt x="159" y="332"/>
                    <a:pt x="159" y="326"/>
                    <a:pt x="155" y="326"/>
                  </a:cubicBezTo>
                  <a:cubicBezTo>
                    <a:pt x="152" y="326"/>
                    <a:pt x="149" y="332"/>
                    <a:pt x="143" y="349"/>
                  </a:cubicBezTo>
                  <a:lnTo>
                    <a:pt x="163" y="462"/>
                  </a:lnTo>
                  <a:cubicBezTo>
                    <a:pt x="163" y="478"/>
                    <a:pt x="159" y="485"/>
                    <a:pt x="155" y="485"/>
                  </a:cubicBezTo>
                  <a:cubicBezTo>
                    <a:pt x="155" y="485"/>
                    <a:pt x="152" y="478"/>
                    <a:pt x="149" y="468"/>
                  </a:cubicBezTo>
                  <a:cubicBezTo>
                    <a:pt x="146" y="462"/>
                    <a:pt x="143" y="455"/>
                    <a:pt x="140" y="455"/>
                  </a:cubicBezTo>
                  <a:cubicBezTo>
                    <a:pt x="136" y="455"/>
                    <a:pt x="132" y="465"/>
                    <a:pt x="132" y="505"/>
                  </a:cubicBezTo>
                  <a:cubicBezTo>
                    <a:pt x="146" y="517"/>
                    <a:pt x="159" y="621"/>
                    <a:pt x="149" y="720"/>
                  </a:cubicBezTo>
                  <a:lnTo>
                    <a:pt x="143" y="690"/>
                  </a:lnTo>
                  <a:lnTo>
                    <a:pt x="143" y="690"/>
                  </a:lnTo>
                  <a:cubicBezTo>
                    <a:pt x="149" y="756"/>
                    <a:pt x="136" y="846"/>
                    <a:pt x="163" y="846"/>
                  </a:cubicBezTo>
                  <a:cubicBezTo>
                    <a:pt x="166" y="846"/>
                    <a:pt x="172" y="842"/>
                    <a:pt x="179" y="839"/>
                  </a:cubicBezTo>
                  <a:lnTo>
                    <a:pt x="179" y="839"/>
                  </a:lnTo>
                  <a:lnTo>
                    <a:pt x="129" y="925"/>
                  </a:lnTo>
                  <a:lnTo>
                    <a:pt x="159" y="912"/>
                  </a:lnTo>
                  <a:lnTo>
                    <a:pt x="159" y="912"/>
                  </a:lnTo>
                  <a:cubicBezTo>
                    <a:pt x="140" y="1117"/>
                    <a:pt x="56" y="1190"/>
                    <a:pt x="73" y="1461"/>
                  </a:cubicBezTo>
                  <a:cubicBezTo>
                    <a:pt x="80" y="1442"/>
                    <a:pt x="83" y="1431"/>
                    <a:pt x="86" y="1431"/>
                  </a:cubicBezTo>
                  <a:cubicBezTo>
                    <a:pt x="96" y="1431"/>
                    <a:pt x="103" y="1468"/>
                    <a:pt x="106" y="1491"/>
                  </a:cubicBezTo>
                  <a:cubicBezTo>
                    <a:pt x="140" y="1382"/>
                    <a:pt x="93" y="1352"/>
                    <a:pt x="96" y="1246"/>
                  </a:cubicBezTo>
                  <a:lnTo>
                    <a:pt x="100" y="1246"/>
                  </a:lnTo>
                  <a:cubicBezTo>
                    <a:pt x="109" y="1246"/>
                    <a:pt x="123" y="1269"/>
                    <a:pt x="132" y="1289"/>
                  </a:cubicBezTo>
                  <a:cubicBezTo>
                    <a:pt x="143" y="1312"/>
                    <a:pt x="152" y="1332"/>
                    <a:pt x="163" y="1332"/>
                  </a:cubicBezTo>
                  <a:cubicBezTo>
                    <a:pt x="166" y="1332"/>
                    <a:pt x="169" y="1329"/>
                    <a:pt x="172" y="1319"/>
                  </a:cubicBezTo>
                  <a:lnTo>
                    <a:pt x="172" y="1319"/>
                  </a:lnTo>
                  <a:cubicBezTo>
                    <a:pt x="143" y="1445"/>
                    <a:pt x="163" y="1558"/>
                    <a:pt x="80" y="1607"/>
                  </a:cubicBezTo>
                  <a:cubicBezTo>
                    <a:pt x="60" y="1776"/>
                    <a:pt x="96" y="1842"/>
                    <a:pt x="56" y="2014"/>
                  </a:cubicBezTo>
                  <a:lnTo>
                    <a:pt x="43" y="2007"/>
                  </a:lnTo>
                  <a:lnTo>
                    <a:pt x="43" y="2007"/>
                  </a:lnTo>
                  <a:cubicBezTo>
                    <a:pt x="100" y="2044"/>
                    <a:pt x="0" y="2143"/>
                    <a:pt x="47" y="2276"/>
                  </a:cubicBezTo>
                  <a:lnTo>
                    <a:pt x="70" y="2186"/>
                  </a:lnTo>
                  <a:cubicBezTo>
                    <a:pt x="96" y="2193"/>
                    <a:pt x="93" y="2239"/>
                    <a:pt x="89" y="2299"/>
                  </a:cubicBezTo>
                  <a:cubicBezTo>
                    <a:pt x="86" y="2296"/>
                    <a:pt x="83" y="2296"/>
                    <a:pt x="80" y="2296"/>
                  </a:cubicBezTo>
                  <a:cubicBezTo>
                    <a:pt x="76" y="2296"/>
                    <a:pt x="73" y="2299"/>
                    <a:pt x="66" y="2309"/>
                  </a:cubicBezTo>
                  <a:cubicBezTo>
                    <a:pt x="103" y="2332"/>
                    <a:pt x="93" y="2501"/>
                    <a:pt x="100" y="2548"/>
                  </a:cubicBezTo>
                  <a:lnTo>
                    <a:pt x="100" y="2554"/>
                  </a:lnTo>
                  <a:cubicBezTo>
                    <a:pt x="106" y="2531"/>
                    <a:pt x="106" y="2504"/>
                    <a:pt x="106" y="2478"/>
                  </a:cubicBezTo>
                  <a:lnTo>
                    <a:pt x="106" y="2475"/>
                  </a:lnTo>
                  <a:lnTo>
                    <a:pt x="106" y="2471"/>
                  </a:lnTo>
                  <a:cubicBezTo>
                    <a:pt x="106" y="2409"/>
                    <a:pt x="93" y="2339"/>
                    <a:pt x="96" y="2273"/>
                  </a:cubicBezTo>
                  <a:lnTo>
                    <a:pt x="96" y="2273"/>
                  </a:lnTo>
                  <a:cubicBezTo>
                    <a:pt x="103" y="2296"/>
                    <a:pt x="116" y="2305"/>
                    <a:pt x="126" y="2319"/>
                  </a:cubicBezTo>
                  <a:cubicBezTo>
                    <a:pt x="140" y="2332"/>
                    <a:pt x="146" y="2349"/>
                    <a:pt x="136" y="2395"/>
                  </a:cubicBezTo>
                  <a:cubicBezTo>
                    <a:pt x="199" y="2276"/>
                    <a:pt x="189" y="2091"/>
                    <a:pt x="212" y="1938"/>
                  </a:cubicBezTo>
                  <a:cubicBezTo>
                    <a:pt x="212" y="1829"/>
                    <a:pt x="195" y="1796"/>
                    <a:pt x="179" y="1786"/>
                  </a:cubicBezTo>
                  <a:cubicBezTo>
                    <a:pt x="155" y="1766"/>
                    <a:pt x="123" y="1789"/>
                    <a:pt x="136" y="1627"/>
                  </a:cubicBezTo>
                  <a:lnTo>
                    <a:pt x="136" y="1627"/>
                  </a:lnTo>
                  <a:lnTo>
                    <a:pt x="189" y="1663"/>
                  </a:lnTo>
                  <a:lnTo>
                    <a:pt x="222" y="1680"/>
                  </a:lnTo>
                  <a:cubicBezTo>
                    <a:pt x="235" y="1461"/>
                    <a:pt x="259" y="1167"/>
                    <a:pt x="232" y="942"/>
                  </a:cubicBezTo>
                  <a:cubicBezTo>
                    <a:pt x="225" y="892"/>
                    <a:pt x="219" y="849"/>
                    <a:pt x="205" y="806"/>
                  </a:cubicBezTo>
                  <a:cubicBezTo>
                    <a:pt x="212" y="796"/>
                    <a:pt x="222" y="772"/>
                    <a:pt x="229" y="772"/>
                  </a:cubicBezTo>
                  <a:cubicBezTo>
                    <a:pt x="232" y="772"/>
                    <a:pt x="235" y="780"/>
                    <a:pt x="239" y="792"/>
                  </a:cubicBezTo>
                  <a:lnTo>
                    <a:pt x="239" y="769"/>
                  </a:lnTo>
                  <a:cubicBezTo>
                    <a:pt x="222" y="644"/>
                    <a:pt x="136" y="693"/>
                    <a:pt x="166" y="478"/>
                  </a:cubicBezTo>
                  <a:lnTo>
                    <a:pt x="166" y="478"/>
                  </a:lnTo>
                  <a:cubicBezTo>
                    <a:pt x="175" y="541"/>
                    <a:pt x="186" y="564"/>
                    <a:pt x="192" y="564"/>
                  </a:cubicBezTo>
                  <a:cubicBezTo>
                    <a:pt x="202" y="564"/>
                    <a:pt x="209" y="537"/>
                    <a:pt x="215" y="511"/>
                  </a:cubicBezTo>
                  <a:cubicBezTo>
                    <a:pt x="225" y="485"/>
                    <a:pt x="232" y="458"/>
                    <a:pt x="245" y="458"/>
                  </a:cubicBezTo>
                  <a:cubicBezTo>
                    <a:pt x="248" y="458"/>
                    <a:pt x="252" y="462"/>
                    <a:pt x="255" y="468"/>
                  </a:cubicBezTo>
                  <a:lnTo>
                    <a:pt x="262" y="502"/>
                  </a:lnTo>
                  <a:cubicBezTo>
                    <a:pt x="259" y="422"/>
                    <a:pt x="252" y="329"/>
                    <a:pt x="248" y="246"/>
                  </a:cubicBezTo>
                  <a:cubicBezTo>
                    <a:pt x="242" y="170"/>
                    <a:pt x="239" y="100"/>
                    <a:pt x="239" y="54"/>
                  </a:cubicBezTo>
                  <a:lnTo>
                    <a:pt x="239" y="51"/>
                  </a:lnTo>
                  <a:cubicBezTo>
                    <a:pt x="232" y="51"/>
                    <a:pt x="225" y="57"/>
                    <a:pt x="222" y="64"/>
                  </a:cubicBezTo>
                  <a:cubicBezTo>
                    <a:pt x="215" y="71"/>
                    <a:pt x="209" y="77"/>
                    <a:pt x="205" y="77"/>
                  </a:cubicBezTo>
                  <a:cubicBezTo>
                    <a:pt x="199" y="77"/>
                    <a:pt x="192" y="61"/>
                    <a:pt x="192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271;p40">
              <a:extLst>
                <a:ext uri="{FF2B5EF4-FFF2-40B4-BE49-F238E27FC236}">
                  <a16:creationId xmlns:a16="http://schemas.microsoft.com/office/drawing/2014/main" id="{4C725A92-0190-470C-816D-C9A6836B4254}"/>
                </a:ext>
              </a:extLst>
            </p:cNvPr>
            <p:cNvSpPr/>
            <p:nvPr/>
          </p:nvSpPr>
          <p:spPr>
            <a:xfrm flipH="1">
              <a:off x="1707555" y="3122888"/>
              <a:ext cx="745" cy="2873"/>
            </a:xfrm>
            <a:custGeom>
              <a:avLst/>
              <a:gdLst/>
              <a:ahLst/>
              <a:cxnLst/>
              <a:rect l="l" t="t" r="r" b="b"/>
              <a:pathLst>
                <a:path w="14" h="54" extrusionOk="0">
                  <a:moveTo>
                    <a:pt x="0" y="1"/>
                  </a:moveTo>
                  <a:lnTo>
                    <a:pt x="14" y="54"/>
                  </a:lnTo>
                  <a:cubicBezTo>
                    <a:pt x="11" y="31"/>
                    <a:pt x="7" y="11"/>
                    <a:pt x="0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272;p40">
              <a:extLst>
                <a:ext uri="{FF2B5EF4-FFF2-40B4-BE49-F238E27FC236}">
                  <a16:creationId xmlns:a16="http://schemas.microsoft.com/office/drawing/2014/main" id="{E0AC9E9A-5DA5-4C6E-951F-F9E7C8B13760}"/>
                </a:ext>
              </a:extLst>
            </p:cNvPr>
            <p:cNvSpPr/>
            <p:nvPr/>
          </p:nvSpPr>
          <p:spPr>
            <a:xfrm flipH="1">
              <a:off x="1709843" y="3227548"/>
              <a:ext cx="21016" cy="98914"/>
            </a:xfrm>
            <a:custGeom>
              <a:avLst/>
              <a:gdLst/>
              <a:ahLst/>
              <a:cxnLst/>
              <a:rect l="l" t="t" r="r" b="b"/>
              <a:pathLst>
                <a:path w="395" h="1859" extrusionOk="0">
                  <a:moveTo>
                    <a:pt x="226" y="0"/>
                  </a:moveTo>
                  <a:lnTo>
                    <a:pt x="226" y="0"/>
                  </a:lnTo>
                  <a:cubicBezTo>
                    <a:pt x="126" y="219"/>
                    <a:pt x="245" y="203"/>
                    <a:pt x="143" y="451"/>
                  </a:cubicBezTo>
                  <a:lnTo>
                    <a:pt x="236" y="544"/>
                  </a:lnTo>
                  <a:cubicBezTo>
                    <a:pt x="226" y="573"/>
                    <a:pt x="219" y="584"/>
                    <a:pt x="212" y="584"/>
                  </a:cubicBezTo>
                  <a:cubicBezTo>
                    <a:pt x="209" y="584"/>
                    <a:pt x="203" y="580"/>
                    <a:pt x="199" y="573"/>
                  </a:cubicBezTo>
                  <a:cubicBezTo>
                    <a:pt x="196" y="570"/>
                    <a:pt x="189" y="567"/>
                    <a:pt x="186" y="567"/>
                  </a:cubicBezTo>
                  <a:cubicBezTo>
                    <a:pt x="179" y="567"/>
                    <a:pt x="169" y="573"/>
                    <a:pt x="160" y="603"/>
                  </a:cubicBezTo>
                  <a:cubicBezTo>
                    <a:pt x="160" y="626"/>
                    <a:pt x="166" y="636"/>
                    <a:pt x="172" y="636"/>
                  </a:cubicBezTo>
                  <a:cubicBezTo>
                    <a:pt x="186" y="636"/>
                    <a:pt x="199" y="620"/>
                    <a:pt x="212" y="603"/>
                  </a:cubicBezTo>
                  <a:cubicBezTo>
                    <a:pt x="226" y="587"/>
                    <a:pt x="242" y="570"/>
                    <a:pt x="256" y="570"/>
                  </a:cubicBezTo>
                  <a:cubicBezTo>
                    <a:pt x="265" y="570"/>
                    <a:pt x="276" y="580"/>
                    <a:pt x="282" y="607"/>
                  </a:cubicBezTo>
                  <a:cubicBezTo>
                    <a:pt x="252" y="646"/>
                    <a:pt x="256" y="709"/>
                    <a:pt x="259" y="762"/>
                  </a:cubicBezTo>
                  <a:cubicBezTo>
                    <a:pt x="262" y="789"/>
                    <a:pt x="262" y="812"/>
                    <a:pt x="262" y="825"/>
                  </a:cubicBezTo>
                  <a:cubicBezTo>
                    <a:pt x="259" y="819"/>
                    <a:pt x="256" y="812"/>
                    <a:pt x="252" y="808"/>
                  </a:cubicBezTo>
                  <a:cubicBezTo>
                    <a:pt x="239" y="792"/>
                    <a:pt x="219" y="789"/>
                    <a:pt x="203" y="789"/>
                  </a:cubicBezTo>
                  <a:cubicBezTo>
                    <a:pt x="183" y="789"/>
                    <a:pt x="163" y="795"/>
                    <a:pt x="152" y="802"/>
                  </a:cubicBezTo>
                  <a:cubicBezTo>
                    <a:pt x="163" y="848"/>
                    <a:pt x="113" y="931"/>
                    <a:pt x="93" y="1001"/>
                  </a:cubicBezTo>
                  <a:cubicBezTo>
                    <a:pt x="110" y="964"/>
                    <a:pt x="120" y="954"/>
                    <a:pt x="126" y="954"/>
                  </a:cubicBezTo>
                  <a:cubicBezTo>
                    <a:pt x="133" y="954"/>
                    <a:pt x="129" y="974"/>
                    <a:pt x="129" y="998"/>
                  </a:cubicBezTo>
                  <a:cubicBezTo>
                    <a:pt x="129" y="1021"/>
                    <a:pt x="126" y="1044"/>
                    <a:pt x="137" y="1044"/>
                  </a:cubicBezTo>
                  <a:cubicBezTo>
                    <a:pt x="140" y="1044"/>
                    <a:pt x="149" y="1033"/>
                    <a:pt x="166" y="1004"/>
                  </a:cubicBezTo>
                  <a:cubicBezTo>
                    <a:pt x="183" y="1013"/>
                    <a:pt x="189" y="1053"/>
                    <a:pt x="189" y="1103"/>
                  </a:cubicBezTo>
                  <a:cubicBezTo>
                    <a:pt x="186" y="1152"/>
                    <a:pt x="176" y="1209"/>
                    <a:pt x="156" y="1242"/>
                  </a:cubicBezTo>
                  <a:cubicBezTo>
                    <a:pt x="152" y="1245"/>
                    <a:pt x="149" y="1249"/>
                    <a:pt x="149" y="1252"/>
                  </a:cubicBezTo>
                  <a:cubicBezTo>
                    <a:pt x="123" y="1239"/>
                    <a:pt x="140" y="1189"/>
                    <a:pt x="149" y="1146"/>
                  </a:cubicBezTo>
                  <a:cubicBezTo>
                    <a:pt x="143" y="1140"/>
                    <a:pt x="137" y="1137"/>
                    <a:pt x="133" y="1137"/>
                  </a:cubicBezTo>
                  <a:cubicBezTo>
                    <a:pt x="100" y="1137"/>
                    <a:pt x="86" y="1249"/>
                    <a:pt x="37" y="1259"/>
                  </a:cubicBezTo>
                  <a:cubicBezTo>
                    <a:pt x="63" y="1381"/>
                    <a:pt x="1" y="1656"/>
                    <a:pt x="7" y="1785"/>
                  </a:cubicBezTo>
                  <a:lnTo>
                    <a:pt x="7" y="1788"/>
                  </a:lnTo>
                  <a:lnTo>
                    <a:pt x="7" y="1792"/>
                  </a:lnTo>
                  <a:cubicBezTo>
                    <a:pt x="10" y="1832"/>
                    <a:pt x="24" y="1858"/>
                    <a:pt x="47" y="1858"/>
                  </a:cubicBezTo>
                  <a:cubicBezTo>
                    <a:pt x="57" y="1858"/>
                    <a:pt x="70" y="1855"/>
                    <a:pt x="86" y="1845"/>
                  </a:cubicBezTo>
                  <a:cubicBezTo>
                    <a:pt x="126" y="1795"/>
                    <a:pt x="110" y="1739"/>
                    <a:pt x="120" y="1676"/>
                  </a:cubicBezTo>
                  <a:lnTo>
                    <a:pt x="120" y="1676"/>
                  </a:lnTo>
                  <a:cubicBezTo>
                    <a:pt x="97" y="1725"/>
                    <a:pt x="83" y="1742"/>
                    <a:pt x="73" y="1742"/>
                  </a:cubicBezTo>
                  <a:cubicBezTo>
                    <a:pt x="57" y="1742"/>
                    <a:pt x="50" y="1693"/>
                    <a:pt x="44" y="1663"/>
                  </a:cubicBezTo>
                  <a:lnTo>
                    <a:pt x="44" y="1659"/>
                  </a:lnTo>
                  <a:cubicBezTo>
                    <a:pt x="44" y="1649"/>
                    <a:pt x="40" y="1643"/>
                    <a:pt x="37" y="1640"/>
                  </a:cubicBezTo>
                  <a:cubicBezTo>
                    <a:pt x="73" y="1580"/>
                    <a:pt x="73" y="1470"/>
                    <a:pt x="97" y="1470"/>
                  </a:cubicBezTo>
                  <a:cubicBezTo>
                    <a:pt x="100" y="1474"/>
                    <a:pt x="103" y="1474"/>
                    <a:pt x="106" y="1477"/>
                  </a:cubicBezTo>
                  <a:cubicBezTo>
                    <a:pt x="113" y="1520"/>
                    <a:pt x="120" y="1563"/>
                    <a:pt x="123" y="1606"/>
                  </a:cubicBezTo>
                  <a:cubicBezTo>
                    <a:pt x="249" y="1245"/>
                    <a:pt x="345" y="732"/>
                    <a:pt x="395" y="295"/>
                  </a:cubicBezTo>
                  <a:lnTo>
                    <a:pt x="395" y="295"/>
                  </a:lnTo>
                  <a:lnTo>
                    <a:pt x="361" y="484"/>
                  </a:lnTo>
                  <a:cubicBezTo>
                    <a:pt x="335" y="454"/>
                    <a:pt x="345" y="368"/>
                    <a:pt x="342" y="295"/>
                  </a:cubicBezTo>
                  <a:lnTo>
                    <a:pt x="342" y="295"/>
                  </a:lnTo>
                  <a:lnTo>
                    <a:pt x="342" y="298"/>
                  </a:lnTo>
                  <a:lnTo>
                    <a:pt x="252" y="375"/>
                  </a:lnTo>
                  <a:cubicBezTo>
                    <a:pt x="265" y="328"/>
                    <a:pt x="265" y="278"/>
                    <a:pt x="285" y="278"/>
                  </a:cubicBezTo>
                  <a:lnTo>
                    <a:pt x="292" y="278"/>
                  </a:lnTo>
                  <a:cubicBezTo>
                    <a:pt x="282" y="246"/>
                    <a:pt x="272" y="235"/>
                    <a:pt x="259" y="235"/>
                  </a:cubicBezTo>
                  <a:cubicBezTo>
                    <a:pt x="245" y="235"/>
                    <a:pt x="232" y="252"/>
                    <a:pt x="216" y="272"/>
                  </a:cubicBezTo>
                  <a:cubicBezTo>
                    <a:pt x="226" y="133"/>
                    <a:pt x="256" y="113"/>
                    <a:pt x="226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273;p40">
              <a:extLst>
                <a:ext uri="{FF2B5EF4-FFF2-40B4-BE49-F238E27FC236}">
                  <a16:creationId xmlns:a16="http://schemas.microsoft.com/office/drawing/2014/main" id="{1478D003-83B3-4D0B-A34F-A042D8086E00}"/>
                </a:ext>
              </a:extLst>
            </p:cNvPr>
            <p:cNvSpPr/>
            <p:nvPr/>
          </p:nvSpPr>
          <p:spPr>
            <a:xfrm flipH="1">
              <a:off x="1714578" y="3227921"/>
              <a:ext cx="1490" cy="4629"/>
            </a:xfrm>
            <a:custGeom>
              <a:avLst/>
              <a:gdLst/>
              <a:ahLst/>
              <a:cxnLst/>
              <a:rect l="l" t="t" r="r" b="b"/>
              <a:pathLst>
                <a:path w="28" h="87" extrusionOk="0">
                  <a:moveTo>
                    <a:pt x="24" y="0"/>
                  </a:moveTo>
                  <a:lnTo>
                    <a:pt x="1" y="27"/>
                  </a:lnTo>
                  <a:lnTo>
                    <a:pt x="27" y="8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274;p40">
              <a:extLst>
                <a:ext uri="{FF2B5EF4-FFF2-40B4-BE49-F238E27FC236}">
                  <a16:creationId xmlns:a16="http://schemas.microsoft.com/office/drawing/2014/main" id="{A9BA1057-C7CE-446F-849B-EE72B9EF66F5}"/>
                </a:ext>
              </a:extLst>
            </p:cNvPr>
            <p:cNvSpPr/>
            <p:nvPr/>
          </p:nvSpPr>
          <p:spPr>
            <a:xfrm flipH="1">
              <a:off x="1708247" y="3233348"/>
              <a:ext cx="2713" cy="4469"/>
            </a:xfrm>
            <a:custGeom>
              <a:avLst/>
              <a:gdLst/>
              <a:ahLst/>
              <a:cxnLst/>
              <a:rect l="l" t="t" r="r" b="b"/>
              <a:pathLst>
                <a:path w="51" h="84" extrusionOk="0">
                  <a:moveTo>
                    <a:pt x="14" y="1"/>
                  </a:moveTo>
                  <a:cubicBezTo>
                    <a:pt x="1" y="61"/>
                    <a:pt x="1" y="84"/>
                    <a:pt x="10" y="84"/>
                  </a:cubicBezTo>
                  <a:cubicBezTo>
                    <a:pt x="21" y="84"/>
                    <a:pt x="34" y="64"/>
                    <a:pt x="50" y="37"/>
                  </a:cubicBezTo>
                  <a:cubicBezTo>
                    <a:pt x="44" y="37"/>
                    <a:pt x="37" y="27"/>
                    <a:pt x="34" y="21"/>
                  </a:cubicBezTo>
                  <a:cubicBezTo>
                    <a:pt x="27" y="10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75;p40">
              <a:extLst>
                <a:ext uri="{FF2B5EF4-FFF2-40B4-BE49-F238E27FC236}">
                  <a16:creationId xmlns:a16="http://schemas.microsoft.com/office/drawing/2014/main" id="{680D26FD-FA1E-4014-9882-DD20B5CB42B0}"/>
                </a:ext>
              </a:extLst>
            </p:cNvPr>
            <p:cNvSpPr/>
            <p:nvPr/>
          </p:nvSpPr>
          <p:spPr>
            <a:xfrm flipH="1">
              <a:off x="1729901" y="3301720"/>
              <a:ext cx="2181" cy="7449"/>
            </a:xfrm>
            <a:custGeom>
              <a:avLst/>
              <a:gdLst/>
              <a:ahLst/>
              <a:cxnLst/>
              <a:rect l="l" t="t" r="r" b="b"/>
              <a:pathLst>
                <a:path w="41" h="140" extrusionOk="0">
                  <a:moveTo>
                    <a:pt x="21" y="1"/>
                  </a:moveTo>
                  <a:cubicBezTo>
                    <a:pt x="13" y="47"/>
                    <a:pt x="7" y="93"/>
                    <a:pt x="1" y="140"/>
                  </a:cubicBezTo>
                  <a:cubicBezTo>
                    <a:pt x="13" y="113"/>
                    <a:pt x="27" y="83"/>
                    <a:pt x="40" y="56"/>
                  </a:cubicBezTo>
                  <a:cubicBezTo>
                    <a:pt x="21" y="53"/>
                    <a:pt x="21" y="21"/>
                    <a:pt x="21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76;p40">
              <a:extLst>
                <a:ext uri="{FF2B5EF4-FFF2-40B4-BE49-F238E27FC236}">
                  <a16:creationId xmlns:a16="http://schemas.microsoft.com/office/drawing/2014/main" id="{BEBFEDC9-5904-43D9-85F4-BAC3BCC945E0}"/>
                </a:ext>
              </a:extLst>
            </p:cNvPr>
            <p:cNvSpPr/>
            <p:nvPr/>
          </p:nvSpPr>
          <p:spPr>
            <a:xfrm flipH="1">
              <a:off x="1727135" y="3327100"/>
              <a:ext cx="11492" cy="28360"/>
            </a:xfrm>
            <a:custGeom>
              <a:avLst/>
              <a:gdLst/>
              <a:ahLst/>
              <a:cxnLst/>
              <a:rect l="l" t="t" r="r" b="b"/>
              <a:pathLst>
                <a:path w="216" h="533" extrusionOk="0">
                  <a:moveTo>
                    <a:pt x="176" y="1"/>
                  </a:moveTo>
                  <a:cubicBezTo>
                    <a:pt x="163" y="1"/>
                    <a:pt x="150" y="7"/>
                    <a:pt x="133" y="13"/>
                  </a:cubicBezTo>
                  <a:cubicBezTo>
                    <a:pt x="130" y="13"/>
                    <a:pt x="127" y="16"/>
                    <a:pt x="124" y="16"/>
                  </a:cubicBezTo>
                  <a:cubicBezTo>
                    <a:pt x="110" y="20"/>
                    <a:pt x="100" y="24"/>
                    <a:pt x="93" y="24"/>
                  </a:cubicBezTo>
                  <a:cubicBezTo>
                    <a:pt x="80" y="24"/>
                    <a:pt x="74" y="20"/>
                    <a:pt x="67" y="7"/>
                  </a:cubicBezTo>
                  <a:lnTo>
                    <a:pt x="67" y="7"/>
                  </a:lnTo>
                  <a:cubicBezTo>
                    <a:pt x="37" y="70"/>
                    <a:pt x="64" y="100"/>
                    <a:pt x="80" y="140"/>
                  </a:cubicBezTo>
                  <a:cubicBezTo>
                    <a:pt x="93" y="166"/>
                    <a:pt x="104" y="195"/>
                    <a:pt x="97" y="239"/>
                  </a:cubicBezTo>
                  <a:cubicBezTo>
                    <a:pt x="37" y="262"/>
                    <a:pt x="51" y="401"/>
                    <a:pt x="0" y="497"/>
                  </a:cubicBezTo>
                  <a:lnTo>
                    <a:pt x="14" y="497"/>
                  </a:lnTo>
                  <a:cubicBezTo>
                    <a:pt x="34" y="497"/>
                    <a:pt x="51" y="507"/>
                    <a:pt x="57" y="533"/>
                  </a:cubicBezTo>
                  <a:cubicBezTo>
                    <a:pt x="116" y="341"/>
                    <a:pt x="107" y="252"/>
                    <a:pt x="216" y="53"/>
                  </a:cubicBezTo>
                  <a:cubicBezTo>
                    <a:pt x="209" y="13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277;p40">
              <a:extLst>
                <a:ext uri="{FF2B5EF4-FFF2-40B4-BE49-F238E27FC236}">
                  <a16:creationId xmlns:a16="http://schemas.microsoft.com/office/drawing/2014/main" id="{A9C7623A-CA45-4CE1-B00E-FC5268C8F9C4}"/>
                </a:ext>
              </a:extLst>
            </p:cNvPr>
            <p:cNvSpPr/>
            <p:nvPr/>
          </p:nvSpPr>
          <p:spPr>
            <a:xfrm flipH="1">
              <a:off x="1738361" y="3349661"/>
              <a:ext cx="149986" cy="199796"/>
            </a:xfrm>
            <a:custGeom>
              <a:avLst/>
              <a:gdLst/>
              <a:ahLst/>
              <a:cxnLst/>
              <a:rect l="l" t="t" r="r" b="b"/>
              <a:pathLst>
                <a:path w="2819" h="3755" extrusionOk="0">
                  <a:moveTo>
                    <a:pt x="2795" y="0"/>
                  </a:moveTo>
                  <a:cubicBezTo>
                    <a:pt x="2755" y="0"/>
                    <a:pt x="2663" y="153"/>
                    <a:pt x="2616" y="162"/>
                  </a:cubicBezTo>
                  <a:cubicBezTo>
                    <a:pt x="2613" y="454"/>
                    <a:pt x="2408" y="364"/>
                    <a:pt x="2338" y="610"/>
                  </a:cubicBezTo>
                  <a:cubicBezTo>
                    <a:pt x="2322" y="665"/>
                    <a:pt x="2325" y="682"/>
                    <a:pt x="2338" y="682"/>
                  </a:cubicBezTo>
                  <a:cubicBezTo>
                    <a:pt x="2348" y="682"/>
                    <a:pt x="2362" y="672"/>
                    <a:pt x="2374" y="662"/>
                  </a:cubicBezTo>
                  <a:cubicBezTo>
                    <a:pt x="2391" y="652"/>
                    <a:pt x="2404" y="642"/>
                    <a:pt x="2414" y="642"/>
                  </a:cubicBezTo>
                  <a:cubicBezTo>
                    <a:pt x="2417" y="642"/>
                    <a:pt x="2421" y="642"/>
                    <a:pt x="2421" y="645"/>
                  </a:cubicBezTo>
                  <a:cubicBezTo>
                    <a:pt x="2377" y="722"/>
                    <a:pt x="2371" y="818"/>
                    <a:pt x="2315" y="868"/>
                  </a:cubicBezTo>
                  <a:cubicBezTo>
                    <a:pt x="2292" y="841"/>
                    <a:pt x="2308" y="792"/>
                    <a:pt x="2342" y="749"/>
                  </a:cubicBezTo>
                  <a:lnTo>
                    <a:pt x="2331" y="749"/>
                  </a:lnTo>
                  <a:cubicBezTo>
                    <a:pt x="2262" y="749"/>
                    <a:pt x="2302" y="841"/>
                    <a:pt x="2212" y="897"/>
                  </a:cubicBezTo>
                  <a:cubicBezTo>
                    <a:pt x="2219" y="894"/>
                    <a:pt x="2235" y="884"/>
                    <a:pt x="2242" y="884"/>
                  </a:cubicBezTo>
                  <a:cubicBezTo>
                    <a:pt x="2249" y="884"/>
                    <a:pt x="2255" y="891"/>
                    <a:pt x="2255" y="900"/>
                  </a:cubicBezTo>
                  <a:cubicBezTo>
                    <a:pt x="2186" y="997"/>
                    <a:pt x="2179" y="1033"/>
                    <a:pt x="2169" y="1073"/>
                  </a:cubicBezTo>
                  <a:cubicBezTo>
                    <a:pt x="2156" y="1116"/>
                    <a:pt x="2136" y="1166"/>
                    <a:pt x="2030" y="1275"/>
                  </a:cubicBezTo>
                  <a:cubicBezTo>
                    <a:pt x="2020" y="1325"/>
                    <a:pt x="1994" y="1360"/>
                    <a:pt x="2040" y="1384"/>
                  </a:cubicBezTo>
                  <a:cubicBezTo>
                    <a:pt x="1881" y="1487"/>
                    <a:pt x="1934" y="1414"/>
                    <a:pt x="1762" y="1550"/>
                  </a:cubicBezTo>
                  <a:cubicBezTo>
                    <a:pt x="1789" y="1559"/>
                    <a:pt x="1868" y="1550"/>
                    <a:pt x="1917" y="1576"/>
                  </a:cubicBezTo>
                  <a:cubicBezTo>
                    <a:pt x="1925" y="1579"/>
                    <a:pt x="1931" y="1583"/>
                    <a:pt x="1934" y="1586"/>
                  </a:cubicBezTo>
                  <a:cubicBezTo>
                    <a:pt x="1911" y="1603"/>
                    <a:pt x="1891" y="1619"/>
                    <a:pt x="1871" y="1635"/>
                  </a:cubicBezTo>
                  <a:cubicBezTo>
                    <a:pt x="1692" y="1782"/>
                    <a:pt x="1739" y="1848"/>
                    <a:pt x="1583" y="1947"/>
                  </a:cubicBezTo>
                  <a:cubicBezTo>
                    <a:pt x="1596" y="1927"/>
                    <a:pt x="1600" y="1897"/>
                    <a:pt x="1636" y="1861"/>
                  </a:cubicBezTo>
                  <a:cubicBezTo>
                    <a:pt x="1630" y="1857"/>
                    <a:pt x="1623" y="1857"/>
                    <a:pt x="1616" y="1857"/>
                  </a:cubicBezTo>
                  <a:cubicBezTo>
                    <a:pt x="1550" y="1857"/>
                    <a:pt x="1543" y="2003"/>
                    <a:pt x="1471" y="2069"/>
                  </a:cubicBezTo>
                  <a:lnTo>
                    <a:pt x="1418" y="2013"/>
                  </a:lnTo>
                  <a:cubicBezTo>
                    <a:pt x="1364" y="2095"/>
                    <a:pt x="1295" y="2258"/>
                    <a:pt x="1176" y="2321"/>
                  </a:cubicBezTo>
                  <a:lnTo>
                    <a:pt x="1162" y="2274"/>
                  </a:lnTo>
                  <a:cubicBezTo>
                    <a:pt x="1046" y="2503"/>
                    <a:pt x="838" y="2708"/>
                    <a:pt x="719" y="2887"/>
                  </a:cubicBezTo>
                  <a:lnTo>
                    <a:pt x="606" y="2943"/>
                  </a:lnTo>
                  <a:cubicBezTo>
                    <a:pt x="570" y="3003"/>
                    <a:pt x="563" y="3023"/>
                    <a:pt x="574" y="3023"/>
                  </a:cubicBezTo>
                  <a:cubicBezTo>
                    <a:pt x="583" y="3023"/>
                    <a:pt x="617" y="2993"/>
                    <a:pt x="653" y="2966"/>
                  </a:cubicBezTo>
                  <a:cubicBezTo>
                    <a:pt x="689" y="2937"/>
                    <a:pt x="725" y="2907"/>
                    <a:pt x="748" y="2907"/>
                  </a:cubicBezTo>
                  <a:cubicBezTo>
                    <a:pt x="765" y="2907"/>
                    <a:pt x="776" y="2923"/>
                    <a:pt x="762" y="2977"/>
                  </a:cubicBezTo>
                  <a:cubicBezTo>
                    <a:pt x="745" y="2966"/>
                    <a:pt x="733" y="2963"/>
                    <a:pt x="719" y="2963"/>
                  </a:cubicBezTo>
                  <a:cubicBezTo>
                    <a:pt x="663" y="2963"/>
                    <a:pt x="669" y="3073"/>
                    <a:pt x="603" y="3156"/>
                  </a:cubicBezTo>
                  <a:cubicBezTo>
                    <a:pt x="597" y="3162"/>
                    <a:pt x="590" y="3168"/>
                    <a:pt x="583" y="3175"/>
                  </a:cubicBezTo>
                  <a:cubicBezTo>
                    <a:pt x="570" y="3188"/>
                    <a:pt x="557" y="3198"/>
                    <a:pt x="540" y="3208"/>
                  </a:cubicBezTo>
                  <a:cubicBezTo>
                    <a:pt x="534" y="3208"/>
                    <a:pt x="530" y="3212"/>
                    <a:pt x="527" y="3212"/>
                  </a:cubicBezTo>
                  <a:cubicBezTo>
                    <a:pt x="497" y="3212"/>
                    <a:pt x="517" y="3179"/>
                    <a:pt x="537" y="3148"/>
                  </a:cubicBezTo>
                  <a:cubicBezTo>
                    <a:pt x="557" y="3116"/>
                    <a:pt x="574" y="3082"/>
                    <a:pt x="543" y="3082"/>
                  </a:cubicBezTo>
                  <a:cubicBezTo>
                    <a:pt x="540" y="3082"/>
                    <a:pt x="534" y="3086"/>
                    <a:pt x="527" y="3086"/>
                  </a:cubicBezTo>
                  <a:cubicBezTo>
                    <a:pt x="554" y="3162"/>
                    <a:pt x="481" y="3165"/>
                    <a:pt x="438" y="3245"/>
                  </a:cubicBezTo>
                  <a:cubicBezTo>
                    <a:pt x="431" y="3238"/>
                    <a:pt x="424" y="3235"/>
                    <a:pt x="418" y="3235"/>
                  </a:cubicBezTo>
                  <a:cubicBezTo>
                    <a:pt x="401" y="3235"/>
                    <a:pt x="381" y="3252"/>
                    <a:pt x="362" y="3272"/>
                  </a:cubicBezTo>
                  <a:cubicBezTo>
                    <a:pt x="342" y="3291"/>
                    <a:pt x="322" y="3311"/>
                    <a:pt x="305" y="3311"/>
                  </a:cubicBezTo>
                  <a:cubicBezTo>
                    <a:pt x="296" y="3311"/>
                    <a:pt x="288" y="3304"/>
                    <a:pt x="285" y="3284"/>
                  </a:cubicBezTo>
                  <a:lnTo>
                    <a:pt x="160" y="3599"/>
                  </a:lnTo>
                  <a:cubicBezTo>
                    <a:pt x="100" y="3609"/>
                    <a:pt x="40" y="3678"/>
                    <a:pt x="1" y="3732"/>
                  </a:cubicBezTo>
                  <a:cubicBezTo>
                    <a:pt x="27" y="3705"/>
                    <a:pt x="44" y="3695"/>
                    <a:pt x="53" y="3695"/>
                  </a:cubicBezTo>
                  <a:cubicBezTo>
                    <a:pt x="67" y="3695"/>
                    <a:pt x="73" y="3705"/>
                    <a:pt x="77" y="3715"/>
                  </a:cubicBezTo>
                  <a:cubicBezTo>
                    <a:pt x="80" y="3718"/>
                    <a:pt x="80" y="3721"/>
                    <a:pt x="83" y="3724"/>
                  </a:cubicBezTo>
                  <a:cubicBezTo>
                    <a:pt x="90" y="3738"/>
                    <a:pt x="100" y="3755"/>
                    <a:pt x="120" y="3755"/>
                  </a:cubicBezTo>
                  <a:cubicBezTo>
                    <a:pt x="137" y="3755"/>
                    <a:pt x="160" y="3744"/>
                    <a:pt x="192" y="3721"/>
                  </a:cubicBezTo>
                  <a:cubicBezTo>
                    <a:pt x="365" y="3496"/>
                    <a:pt x="666" y="3142"/>
                    <a:pt x="918" y="2904"/>
                  </a:cubicBezTo>
                  <a:cubicBezTo>
                    <a:pt x="875" y="2818"/>
                    <a:pt x="1054" y="2742"/>
                    <a:pt x="1046" y="2652"/>
                  </a:cubicBezTo>
                  <a:cubicBezTo>
                    <a:pt x="1046" y="2649"/>
                    <a:pt x="1043" y="2645"/>
                    <a:pt x="1043" y="2642"/>
                  </a:cubicBezTo>
                  <a:lnTo>
                    <a:pt x="1043" y="2642"/>
                  </a:lnTo>
                  <a:cubicBezTo>
                    <a:pt x="1046" y="2645"/>
                    <a:pt x="1050" y="2645"/>
                    <a:pt x="1050" y="2645"/>
                  </a:cubicBezTo>
                  <a:cubicBezTo>
                    <a:pt x="1080" y="2656"/>
                    <a:pt x="1110" y="2652"/>
                    <a:pt x="1136" y="2665"/>
                  </a:cubicBezTo>
                  <a:cubicBezTo>
                    <a:pt x="1179" y="2602"/>
                    <a:pt x="1186" y="2583"/>
                    <a:pt x="1173" y="2583"/>
                  </a:cubicBezTo>
                  <a:cubicBezTo>
                    <a:pt x="1166" y="2583"/>
                    <a:pt x="1146" y="2592"/>
                    <a:pt x="1130" y="2602"/>
                  </a:cubicBezTo>
                  <a:cubicBezTo>
                    <a:pt x="1110" y="2612"/>
                    <a:pt x="1093" y="2622"/>
                    <a:pt x="1080" y="2622"/>
                  </a:cubicBezTo>
                  <a:cubicBezTo>
                    <a:pt x="1080" y="2622"/>
                    <a:pt x="1077" y="2622"/>
                    <a:pt x="1077" y="2619"/>
                  </a:cubicBezTo>
                  <a:cubicBezTo>
                    <a:pt x="1073" y="2619"/>
                    <a:pt x="1073" y="2616"/>
                    <a:pt x="1073" y="2609"/>
                  </a:cubicBezTo>
                  <a:cubicBezTo>
                    <a:pt x="1090" y="2579"/>
                    <a:pt x="1113" y="2560"/>
                    <a:pt x="1139" y="2543"/>
                  </a:cubicBezTo>
                  <a:cubicBezTo>
                    <a:pt x="1166" y="2526"/>
                    <a:pt x="1193" y="2520"/>
                    <a:pt x="1213" y="2520"/>
                  </a:cubicBezTo>
                  <a:cubicBezTo>
                    <a:pt x="1225" y="2520"/>
                    <a:pt x="1236" y="2523"/>
                    <a:pt x="1239" y="2529"/>
                  </a:cubicBezTo>
                  <a:cubicBezTo>
                    <a:pt x="1341" y="2417"/>
                    <a:pt x="1242" y="2493"/>
                    <a:pt x="1245" y="2417"/>
                  </a:cubicBezTo>
                  <a:lnTo>
                    <a:pt x="1245" y="2407"/>
                  </a:lnTo>
                  <a:lnTo>
                    <a:pt x="1259" y="2404"/>
                  </a:lnTo>
                  <a:lnTo>
                    <a:pt x="1391" y="2390"/>
                  </a:lnTo>
                  <a:cubicBezTo>
                    <a:pt x="1540" y="2185"/>
                    <a:pt x="1702" y="1944"/>
                    <a:pt x="1874" y="1698"/>
                  </a:cubicBezTo>
                  <a:cubicBezTo>
                    <a:pt x="2050" y="1453"/>
                    <a:pt x="2232" y="1202"/>
                    <a:pt x="2397" y="970"/>
                  </a:cubicBezTo>
                  <a:lnTo>
                    <a:pt x="2397" y="970"/>
                  </a:lnTo>
                  <a:lnTo>
                    <a:pt x="2335" y="974"/>
                  </a:lnTo>
                  <a:lnTo>
                    <a:pt x="2322" y="977"/>
                  </a:lnTo>
                  <a:cubicBezTo>
                    <a:pt x="2404" y="874"/>
                    <a:pt x="2424" y="758"/>
                    <a:pt x="2454" y="659"/>
                  </a:cubicBezTo>
                  <a:cubicBezTo>
                    <a:pt x="2481" y="556"/>
                    <a:pt x="2513" y="463"/>
                    <a:pt x="2623" y="387"/>
                  </a:cubicBezTo>
                  <a:lnTo>
                    <a:pt x="2607" y="302"/>
                  </a:lnTo>
                  <a:lnTo>
                    <a:pt x="2607" y="302"/>
                  </a:lnTo>
                  <a:cubicBezTo>
                    <a:pt x="2613" y="324"/>
                    <a:pt x="2641" y="321"/>
                    <a:pt x="2666" y="324"/>
                  </a:cubicBezTo>
                  <a:cubicBezTo>
                    <a:pt x="2689" y="324"/>
                    <a:pt x="2712" y="335"/>
                    <a:pt x="2715" y="371"/>
                  </a:cubicBezTo>
                  <a:cubicBezTo>
                    <a:pt x="2725" y="298"/>
                    <a:pt x="2775" y="235"/>
                    <a:pt x="2785" y="162"/>
                  </a:cubicBezTo>
                  <a:lnTo>
                    <a:pt x="2785" y="162"/>
                  </a:lnTo>
                  <a:lnTo>
                    <a:pt x="2709" y="268"/>
                  </a:lnTo>
                  <a:lnTo>
                    <a:pt x="2709" y="222"/>
                  </a:lnTo>
                  <a:cubicBezTo>
                    <a:pt x="2715" y="182"/>
                    <a:pt x="2729" y="149"/>
                    <a:pt x="2749" y="126"/>
                  </a:cubicBezTo>
                  <a:cubicBezTo>
                    <a:pt x="2768" y="99"/>
                    <a:pt x="2795" y="80"/>
                    <a:pt x="2814" y="76"/>
                  </a:cubicBezTo>
                  <a:cubicBezTo>
                    <a:pt x="2818" y="20"/>
                    <a:pt x="2811" y="0"/>
                    <a:pt x="2795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278;p40">
              <a:extLst>
                <a:ext uri="{FF2B5EF4-FFF2-40B4-BE49-F238E27FC236}">
                  <a16:creationId xmlns:a16="http://schemas.microsoft.com/office/drawing/2014/main" id="{B8CCBB00-1CF1-4733-801D-745BC305904F}"/>
                </a:ext>
              </a:extLst>
            </p:cNvPr>
            <p:cNvSpPr/>
            <p:nvPr/>
          </p:nvSpPr>
          <p:spPr>
            <a:xfrm flipH="1">
              <a:off x="1743628" y="3369401"/>
              <a:ext cx="479" cy="2341"/>
            </a:xfrm>
            <a:custGeom>
              <a:avLst/>
              <a:gdLst/>
              <a:ahLst/>
              <a:cxnLst/>
              <a:rect l="l" t="t" r="r" b="b"/>
              <a:pathLst>
                <a:path w="9" h="44" extrusionOk="0">
                  <a:moveTo>
                    <a:pt x="4" y="0"/>
                  </a:moveTo>
                  <a:cubicBezTo>
                    <a:pt x="4" y="13"/>
                    <a:pt x="1" y="26"/>
                    <a:pt x="4" y="43"/>
                  </a:cubicBezTo>
                  <a:cubicBezTo>
                    <a:pt x="8" y="23"/>
                    <a:pt x="8" y="10"/>
                    <a:pt x="4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79;p40">
              <a:extLst>
                <a:ext uri="{FF2B5EF4-FFF2-40B4-BE49-F238E27FC236}">
                  <a16:creationId xmlns:a16="http://schemas.microsoft.com/office/drawing/2014/main" id="{16CC8F95-923C-4400-A508-CACC656DCDC6}"/>
                </a:ext>
              </a:extLst>
            </p:cNvPr>
            <p:cNvSpPr/>
            <p:nvPr/>
          </p:nvSpPr>
          <p:spPr>
            <a:xfrm flipH="1">
              <a:off x="1888294" y="3548180"/>
              <a:ext cx="2873" cy="3565"/>
            </a:xfrm>
            <a:custGeom>
              <a:avLst/>
              <a:gdLst/>
              <a:ahLst/>
              <a:cxnLst/>
              <a:rect l="l" t="t" r="r" b="b"/>
              <a:pathLst>
                <a:path w="54" h="67" extrusionOk="0">
                  <a:moveTo>
                    <a:pt x="54" y="1"/>
                  </a:moveTo>
                  <a:cubicBezTo>
                    <a:pt x="37" y="17"/>
                    <a:pt x="20" y="33"/>
                    <a:pt x="1" y="57"/>
                  </a:cubicBezTo>
                  <a:lnTo>
                    <a:pt x="1" y="67"/>
                  </a:lnTo>
                  <a:cubicBezTo>
                    <a:pt x="7" y="67"/>
                    <a:pt x="24" y="37"/>
                    <a:pt x="54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80;p40">
              <a:extLst>
                <a:ext uri="{FF2B5EF4-FFF2-40B4-BE49-F238E27FC236}">
                  <a16:creationId xmlns:a16="http://schemas.microsoft.com/office/drawing/2014/main" id="{C57BE620-BE75-4C5D-A6AC-AE5F4BB7841C}"/>
                </a:ext>
              </a:extLst>
            </p:cNvPr>
            <p:cNvSpPr/>
            <p:nvPr/>
          </p:nvSpPr>
          <p:spPr>
            <a:xfrm flipH="1">
              <a:off x="1738574" y="3353545"/>
              <a:ext cx="53" cy="21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81;p40">
              <a:extLst>
                <a:ext uri="{FF2B5EF4-FFF2-40B4-BE49-F238E27FC236}">
                  <a16:creationId xmlns:a16="http://schemas.microsoft.com/office/drawing/2014/main" id="{541DD991-05E9-4F6B-B2AF-BD159818ECA7}"/>
                </a:ext>
              </a:extLst>
            </p:cNvPr>
            <p:cNvSpPr/>
            <p:nvPr/>
          </p:nvSpPr>
          <p:spPr>
            <a:xfrm flipH="1">
              <a:off x="1743150" y="3344499"/>
              <a:ext cx="1596" cy="3565"/>
            </a:xfrm>
            <a:custGeom>
              <a:avLst/>
              <a:gdLst/>
              <a:ahLst/>
              <a:cxnLst/>
              <a:rect l="l" t="t" r="r" b="b"/>
              <a:pathLst>
                <a:path w="30" h="67" extrusionOk="0">
                  <a:moveTo>
                    <a:pt x="26" y="1"/>
                  </a:moveTo>
                  <a:lnTo>
                    <a:pt x="0" y="67"/>
                  </a:lnTo>
                  <a:lnTo>
                    <a:pt x="30" y="64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82;p40">
              <a:extLst>
                <a:ext uri="{FF2B5EF4-FFF2-40B4-BE49-F238E27FC236}">
                  <a16:creationId xmlns:a16="http://schemas.microsoft.com/office/drawing/2014/main" id="{A61137FD-EF25-41CE-9D1F-AB94AC6262C8}"/>
                </a:ext>
              </a:extLst>
            </p:cNvPr>
            <p:cNvSpPr/>
            <p:nvPr/>
          </p:nvSpPr>
          <p:spPr>
            <a:xfrm flipH="1">
              <a:off x="1918941" y="3573400"/>
              <a:ext cx="1117" cy="1437"/>
            </a:xfrm>
            <a:custGeom>
              <a:avLst/>
              <a:gdLst/>
              <a:ahLst/>
              <a:cxnLst/>
              <a:rect l="l" t="t" r="r" b="b"/>
              <a:pathLst>
                <a:path w="21" h="27" extrusionOk="0">
                  <a:moveTo>
                    <a:pt x="1" y="0"/>
                  </a:moveTo>
                  <a:lnTo>
                    <a:pt x="21" y="26"/>
                  </a:lnTo>
                  <a:cubicBezTo>
                    <a:pt x="21" y="13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83;p40">
              <a:extLst>
                <a:ext uri="{FF2B5EF4-FFF2-40B4-BE49-F238E27FC236}">
                  <a16:creationId xmlns:a16="http://schemas.microsoft.com/office/drawing/2014/main" id="{DF4DF411-7FD8-43A2-BA38-911D5952B921}"/>
                </a:ext>
              </a:extLst>
            </p:cNvPr>
            <p:cNvSpPr/>
            <p:nvPr/>
          </p:nvSpPr>
          <p:spPr>
            <a:xfrm flipH="1">
              <a:off x="2003005" y="3639591"/>
              <a:ext cx="1969" cy="1277"/>
            </a:xfrm>
            <a:custGeom>
              <a:avLst/>
              <a:gdLst/>
              <a:ahLst/>
              <a:cxnLst/>
              <a:rect l="l" t="t" r="r" b="b"/>
              <a:pathLst>
                <a:path w="37" h="24" extrusionOk="0">
                  <a:moveTo>
                    <a:pt x="37" y="1"/>
                  </a:moveTo>
                  <a:lnTo>
                    <a:pt x="37" y="1"/>
                  </a:lnTo>
                  <a:cubicBezTo>
                    <a:pt x="24" y="4"/>
                    <a:pt x="11" y="14"/>
                    <a:pt x="0" y="24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84;p40">
              <a:extLst>
                <a:ext uri="{FF2B5EF4-FFF2-40B4-BE49-F238E27FC236}">
                  <a16:creationId xmlns:a16="http://schemas.microsoft.com/office/drawing/2014/main" id="{6C1D1132-F4FD-41F1-B2AB-3E9D42C41BC6}"/>
                </a:ext>
              </a:extLst>
            </p:cNvPr>
            <p:cNvSpPr/>
            <p:nvPr/>
          </p:nvSpPr>
          <p:spPr>
            <a:xfrm flipH="1">
              <a:off x="2057967" y="3673059"/>
              <a:ext cx="1064" cy="2926"/>
            </a:xfrm>
            <a:custGeom>
              <a:avLst/>
              <a:gdLst/>
              <a:ahLst/>
              <a:cxnLst/>
              <a:rect l="l" t="t" r="r" b="b"/>
              <a:pathLst>
                <a:path w="20" h="55" extrusionOk="0">
                  <a:moveTo>
                    <a:pt x="0" y="1"/>
                  </a:moveTo>
                  <a:lnTo>
                    <a:pt x="20" y="5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85;p40">
              <a:extLst>
                <a:ext uri="{FF2B5EF4-FFF2-40B4-BE49-F238E27FC236}">
                  <a16:creationId xmlns:a16="http://schemas.microsoft.com/office/drawing/2014/main" id="{B08F2C72-4FDA-4461-A8E8-277560D93054}"/>
                </a:ext>
              </a:extLst>
            </p:cNvPr>
            <p:cNvSpPr/>
            <p:nvPr/>
          </p:nvSpPr>
          <p:spPr>
            <a:xfrm flipH="1">
              <a:off x="2036259" y="3665503"/>
              <a:ext cx="23144" cy="10269"/>
            </a:xfrm>
            <a:custGeom>
              <a:avLst/>
              <a:gdLst/>
              <a:ahLst/>
              <a:cxnLst/>
              <a:rect l="l" t="t" r="r" b="b"/>
              <a:pathLst>
                <a:path w="435" h="193" extrusionOk="0">
                  <a:moveTo>
                    <a:pt x="368" y="1"/>
                  </a:moveTo>
                  <a:cubicBezTo>
                    <a:pt x="345" y="1"/>
                    <a:pt x="315" y="10"/>
                    <a:pt x="265" y="40"/>
                  </a:cubicBezTo>
                  <a:cubicBezTo>
                    <a:pt x="219" y="129"/>
                    <a:pt x="117" y="100"/>
                    <a:pt x="37" y="183"/>
                  </a:cubicBezTo>
                  <a:cubicBezTo>
                    <a:pt x="137" y="63"/>
                    <a:pt x="34" y="169"/>
                    <a:pt x="117" y="60"/>
                  </a:cubicBezTo>
                  <a:lnTo>
                    <a:pt x="117" y="60"/>
                  </a:lnTo>
                  <a:cubicBezTo>
                    <a:pt x="80" y="67"/>
                    <a:pt x="44" y="97"/>
                    <a:pt x="1" y="129"/>
                  </a:cubicBezTo>
                  <a:lnTo>
                    <a:pt x="7" y="143"/>
                  </a:lnTo>
                  <a:cubicBezTo>
                    <a:pt x="14" y="140"/>
                    <a:pt x="24" y="133"/>
                    <a:pt x="34" y="126"/>
                  </a:cubicBezTo>
                  <a:lnTo>
                    <a:pt x="34" y="126"/>
                  </a:lnTo>
                  <a:cubicBezTo>
                    <a:pt x="94" y="129"/>
                    <a:pt x="60" y="152"/>
                    <a:pt x="21" y="172"/>
                  </a:cubicBezTo>
                  <a:lnTo>
                    <a:pt x="30" y="192"/>
                  </a:lnTo>
                  <a:cubicBezTo>
                    <a:pt x="166" y="137"/>
                    <a:pt x="299" y="77"/>
                    <a:pt x="435" y="17"/>
                  </a:cubicBezTo>
                  <a:cubicBezTo>
                    <a:pt x="408" y="13"/>
                    <a:pt x="395" y="1"/>
                    <a:pt x="368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86;p40">
              <a:extLst>
                <a:ext uri="{FF2B5EF4-FFF2-40B4-BE49-F238E27FC236}">
                  <a16:creationId xmlns:a16="http://schemas.microsoft.com/office/drawing/2014/main" id="{9E3D7353-E970-4415-B5C8-424BF81DBEC8}"/>
                </a:ext>
              </a:extLst>
            </p:cNvPr>
            <p:cNvSpPr/>
            <p:nvPr/>
          </p:nvSpPr>
          <p:spPr>
            <a:xfrm flipH="1">
              <a:off x="1893402" y="3555948"/>
              <a:ext cx="145038" cy="110141"/>
            </a:xfrm>
            <a:custGeom>
              <a:avLst/>
              <a:gdLst/>
              <a:ahLst/>
              <a:cxnLst/>
              <a:rect l="l" t="t" r="r" b="b"/>
              <a:pathLst>
                <a:path w="2726" h="2070" extrusionOk="0">
                  <a:moveTo>
                    <a:pt x="2672" y="0"/>
                  </a:moveTo>
                  <a:cubicBezTo>
                    <a:pt x="2653" y="0"/>
                    <a:pt x="2626" y="3"/>
                    <a:pt x="2603" y="6"/>
                  </a:cubicBezTo>
                  <a:cubicBezTo>
                    <a:pt x="2576" y="10"/>
                    <a:pt x="2553" y="14"/>
                    <a:pt x="2540" y="14"/>
                  </a:cubicBezTo>
                  <a:cubicBezTo>
                    <a:pt x="2530" y="14"/>
                    <a:pt x="2524" y="10"/>
                    <a:pt x="2521" y="10"/>
                  </a:cubicBezTo>
                  <a:cubicBezTo>
                    <a:pt x="2408" y="162"/>
                    <a:pt x="2378" y="284"/>
                    <a:pt x="2292" y="404"/>
                  </a:cubicBezTo>
                  <a:lnTo>
                    <a:pt x="2246" y="354"/>
                  </a:lnTo>
                  <a:lnTo>
                    <a:pt x="2246" y="354"/>
                  </a:lnTo>
                  <a:cubicBezTo>
                    <a:pt x="2252" y="397"/>
                    <a:pt x="2189" y="490"/>
                    <a:pt x="2206" y="510"/>
                  </a:cubicBezTo>
                  <a:cubicBezTo>
                    <a:pt x="2209" y="513"/>
                    <a:pt x="2212" y="517"/>
                    <a:pt x="2219" y="517"/>
                  </a:cubicBezTo>
                  <a:cubicBezTo>
                    <a:pt x="2226" y="517"/>
                    <a:pt x="2232" y="513"/>
                    <a:pt x="2242" y="510"/>
                  </a:cubicBezTo>
                  <a:lnTo>
                    <a:pt x="2242" y="510"/>
                  </a:lnTo>
                  <a:cubicBezTo>
                    <a:pt x="2203" y="579"/>
                    <a:pt x="2169" y="567"/>
                    <a:pt x="2130" y="579"/>
                  </a:cubicBezTo>
                  <a:cubicBezTo>
                    <a:pt x="2113" y="586"/>
                    <a:pt x="2093" y="599"/>
                    <a:pt x="2073" y="629"/>
                  </a:cubicBezTo>
                  <a:cubicBezTo>
                    <a:pt x="2070" y="633"/>
                    <a:pt x="2067" y="639"/>
                    <a:pt x="2064" y="646"/>
                  </a:cubicBezTo>
                  <a:cubicBezTo>
                    <a:pt x="2064" y="642"/>
                    <a:pt x="2064" y="642"/>
                    <a:pt x="2060" y="642"/>
                  </a:cubicBezTo>
                  <a:cubicBezTo>
                    <a:pt x="2027" y="579"/>
                    <a:pt x="2076" y="523"/>
                    <a:pt x="2040" y="480"/>
                  </a:cubicBezTo>
                  <a:lnTo>
                    <a:pt x="2040" y="480"/>
                  </a:lnTo>
                  <a:cubicBezTo>
                    <a:pt x="2017" y="513"/>
                    <a:pt x="1997" y="550"/>
                    <a:pt x="1977" y="582"/>
                  </a:cubicBezTo>
                  <a:cubicBezTo>
                    <a:pt x="1977" y="570"/>
                    <a:pt x="1974" y="567"/>
                    <a:pt x="1968" y="567"/>
                  </a:cubicBezTo>
                  <a:cubicBezTo>
                    <a:pt x="1960" y="567"/>
                    <a:pt x="1954" y="570"/>
                    <a:pt x="1945" y="573"/>
                  </a:cubicBezTo>
                  <a:cubicBezTo>
                    <a:pt x="1937" y="576"/>
                    <a:pt x="1928" y="579"/>
                    <a:pt x="1925" y="579"/>
                  </a:cubicBezTo>
                  <a:cubicBezTo>
                    <a:pt x="1917" y="579"/>
                    <a:pt x="1914" y="576"/>
                    <a:pt x="1914" y="567"/>
                  </a:cubicBezTo>
                  <a:cubicBezTo>
                    <a:pt x="1812" y="772"/>
                    <a:pt x="1670" y="738"/>
                    <a:pt x="1523" y="911"/>
                  </a:cubicBezTo>
                  <a:lnTo>
                    <a:pt x="1627" y="841"/>
                  </a:lnTo>
                  <a:lnTo>
                    <a:pt x="1627" y="841"/>
                  </a:lnTo>
                  <a:cubicBezTo>
                    <a:pt x="1653" y="871"/>
                    <a:pt x="1593" y="914"/>
                    <a:pt x="1560" y="957"/>
                  </a:cubicBezTo>
                  <a:lnTo>
                    <a:pt x="1547" y="957"/>
                  </a:lnTo>
                  <a:cubicBezTo>
                    <a:pt x="1477" y="957"/>
                    <a:pt x="1451" y="987"/>
                    <a:pt x="1355" y="1033"/>
                  </a:cubicBezTo>
                  <a:cubicBezTo>
                    <a:pt x="1295" y="1119"/>
                    <a:pt x="1295" y="1205"/>
                    <a:pt x="1190" y="1288"/>
                  </a:cubicBezTo>
                  <a:cubicBezTo>
                    <a:pt x="1186" y="1275"/>
                    <a:pt x="1176" y="1268"/>
                    <a:pt x="1163" y="1268"/>
                  </a:cubicBezTo>
                  <a:cubicBezTo>
                    <a:pt x="1140" y="1268"/>
                    <a:pt x="1100" y="1291"/>
                    <a:pt x="1060" y="1314"/>
                  </a:cubicBezTo>
                  <a:cubicBezTo>
                    <a:pt x="1020" y="1334"/>
                    <a:pt x="977" y="1357"/>
                    <a:pt x="951" y="1357"/>
                  </a:cubicBezTo>
                  <a:cubicBezTo>
                    <a:pt x="944" y="1357"/>
                    <a:pt x="938" y="1357"/>
                    <a:pt x="931" y="1354"/>
                  </a:cubicBezTo>
                  <a:lnTo>
                    <a:pt x="931" y="1354"/>
                  </a:lnTo>
                  <a:cubicBezTo>
                    <a:pt x="951" y="1427"/>
                    <a:pt x="739" y="1523"/>
                    <a:pt x="745" y="1566"/>
                  </a:cubicBezTo>
                  <a:cubicBezTo>
                    <a:pt x="706" y="1606"/>
                    <a:pt x="646" y="1642"/>
                    <a:pt x="614" y="1642"/>
                  </a:cubicBezTo>
                  <a:cubicBezTo>
                    <a:pt x="603" y="1642"/>
                    <a:pt x="597" y="1642"/>
                    <a:pt x="590" y="1635"/>
                  </a:cubicBezTo>
                  <a:cubicBezTo>
                    <a:pt x="600" y="1626"/>
                    <a:pt x="614" y="1609"/>
                    <a:pt x="629" y="1596"/>
                  </a:cubicBezTo>
                  <a:lnTo>
                    <a:pt x="629" y="1596"/>
                  </a:lnTo>
                  <a:lnTo>
                    <a:pt x="567" y="1632"/>
                  </a:lnTo>
                  <a:cubicBezTo>
                    <a:pt x="570" y="1623"/>
                    <a:pt x="563" y="1619"/>
                    <a:pt x="570" y="1612"/>
                  </a:cubicBezTo>
                  <a:lnTo>
                    <a:pt x="570" y="1612"/>
                  </a:lnTo>
                  <a:cubicBezTo>
                    <a:pt x="517" y="1646"/>
                    <a:pt x="547" y="1689"/>
                    <a:pt x="458" y="1705"/>
                  </a:cubicBezTo>
                  <a:cubicBezTo>
                    <a:pt x="447" y="1689"/>
                    <a:pt x="487" y="1669"/>
                    <a:pt x="514" y="1639"/>
                  </a:cubicBezTo>
                  <a:lnTo>
                    <a:pt x="514" y="1639"/>
                  </a:lnTo>
                  <a:cubicBezTo>
                    <a:pt x="368" y="1722"/>
                    <a:pt x="319" y="1884"/>
                    <a:pt x="166" y="1904"/>
                  </a:cubicBezTo>
                  <a:cubicBezTo>
                    <a:pt x="160" y="1940"/>
                    <a:pt x="1" y="2029"/>
                    <a:pt x="50" y="2069"/>
                  </a:cubicBezTo>
                  <a:cubicBezTo>
                    <a:pt x="120" y="2040"/>
                    <a:pt x="189" y="2006"/>
                    <a:pt x="256" y="1973"/>
                  </a:cubicBezTo>
                  <a:cubicBezTo>
                    <a:pt x="272" y="1967"/>
                    <a:pt x="285" y="1960"/>
                    <a:pt x="299" y="1953"/>
                  </a:cubicBezTo>
                  <a:lnTo>
                    <a:pt x="302" y="1953"/>
                  </a:lnTo>
                  <a:cubicBezTo>
                    <a:pt x="305" y="1947"/>
                    <a:pt x="312" y="1944"/>
                    <a:pt x="316" y="1937"/>
                  </a:cubicBezTo>
                  <a:lnTo>
                    <a:pt x="319" y="1937"/>
                  </a:lnTo>
                  <a:cubicBezTo>
                    <a:pt x="348" y="1910"/>
                    <a:pt x="382" y="1887"/>
                    <a:pt x="424" y="1871"/>
                  </a:cubicBezTo>
                  <a:lnTo>
                    <a:pt x="431" y="1871"/>
                  </a:lnTo>
                  <a:lnTo>
                    <a:pt x="428" y="1890"/>
                  </a:lnTo>
                  <a:cubicBezTo>
                    <a:pt x="444" y="1884"/>
                    <a:pt x="461" y="1874"/>
                    <a:pt x="478" y="1867"/>
                  </a:cubicBezTo>
                  <a:cubicBezTo>
                    <a:pt x="481" y="1864"/>
                    <a:pt x="481" y="1864"/>
                    <a:pt x="484" y="1864"/>
                  </a:cubicBezTo>
                  <a:cubicBezTo>
                    <a:pt x="594" y="1782"/>
                    <a:pt x="792" y="1699"/>
                    <a:pt x="918" y="1583"/>
                  </a:cubicBezTo>
                  <a:cubicBezTo>
                    <a:pt x="901" y="1580"/>
                    <a:pt x="888" y="1580"/>
                    <a:pt x="881" y="1576"/>
                  </a:cubicBezTo>
                  <a:cubicBezTo>
                    <a:pt x="868" y="1573"/>
                    <a:pt x="865" y="1566"/>
                    <a:pt x="875" y="1550"/>
                  </a:cubicBezTo>
                  <a:lnTo>
                    <a:pt x="875" y="1550"/>
                  </a:lnTo>
                  <a:cubicBezTo>
                    <a:pt x="878" y="1560"/>
                    <a:pt x="888" y="1566"/>
                    <a:pt x="895" y="1566"/>
                  </a:cubicBezTo>
                  <a:lnTo>
                    <a:pt x="901" y="1566"/>
                  </a:lnTo>
                  <a:cubicBezTo>
                    <a:pt x="927" y="1566"/>
                    <a:pt x="961" y="1533"/>
                    <a:pt x="1004" y="1490"/>
                  </a:cubicBezTo>
                  <a:cubicBezTo>
                    <a:pt x="1004" y="1490"/>
                    <a:pt x="1007" y="1490"/>
                    <a:pt x="1007" y="1487"/>
                  </a:cubicBezTo>
                  <a:cubicBezTo>
                    <a:pt x="1077" y="1414"/>
                    <a:pt x="1170" y="1311"/>
                    <a:pt x="1279" y="1278"/>
                  </a:cubicBezTo>
                  <a:cubicBezTo>
                    <a:pt x="1225" y="1228"/>
                    <a:pt x="1355" y="1079"/>
                    <a:pt x="1448" y="996"/>
                  </a:cubicBezTo>
                  <a:cubicBezTo>
                    <a:pt x="1454" y="993"/>
                    <a:pt x="1461" y="993"/>
                    <a:pt x="1468" y="993"/>
                  </a:cubicBezTo>
                  <a:cubicBezTo>
                    <a:pt x="1497" y="993"/>
                    <a:pt x="1507" y="1016"/>
                    <a:pt x="1514" y="1030"/>
                  </a:cubicBezTo>
                  <a:cubicBezTo>
                    <a:pt x="1395" y="1089"/>
                    <a:pt x="1388" y="1149"/>
                    <a:pt x="1364" y="1218"/>
                  </a:cubicBezTo>
                  <a:cubicBezTo>
                    <a:pt x="1358" y="1248"/>
                    <a:pt x="1345" y="1282"/>
                    <a:pt x="1318" y="1314"/>
                  </a:cubicBezTo>
                  <a:cubicBezTo>
                    <a:pt x="1415" y="1212"/>
                    <a:pt x="1593" y="1112"/>
                    <a:pt x="1643" y="1004"/>
                  </a:cubicBezTo>
                  <a:lnTo>
                    <a:pt x="1643" y="1076"/>
                  </a:lnTo>
                  <a:cubicBezTo>
                    <a:pt x="1729" y="1016"/>
                    <a:pt x="1732" y="960"/>
                    <a:pt x="1749" y="911"/>
                  </a:cubicBezTo>
                  <a:lnTo>
                    <a:pt x="1752" y="911"/>
                  </a:lnTo>
                  <a:cubicBezTo>
                    <a:pt x="1766" y="868"/>
                    <a:pt x="1792" y="828"/>
                    <a:pt x="1871" y="788"/>
                  </a:cubicBezTo>
                  <a:lnTo>
                    <a:pt x="1875" y="801"/>
                  </a:lnTo>
                  <a:lnTo>
                    <a:pt x="1885" y="834"/>
                  </a:lnTo>
                  <a:cubicBezTo>
                    <a:pt x="2179" y="576"/>
                    <a:pt x="2573" y="315"/>
                    <a:pt x="2726" y="20"/>
                  </a:cubicBezTo>
                  <a:cubicBezTo>
                    <a:pt x="2726" y="20"/>
                    <a:pt x="2726" y="17"/>
                    <a:pt x="2722" y="17"/>
                  </a:cubicBezTo>
                  <a:cubicBezTo>
                    <a:pt x="2719" y="6"/>
                    <a:pt x="2699" y="0"/>
                    <a:pt x="2672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287;p40">
              <a:extLst>
                <a:ext uri="{FF2B5EF4-FFF2-40B4-BE49-F238E27FC236}">
                  <a16:creationId xmlns:a16="http://schemas.microsoft.com/office/drawing/2014/main" id="{24787061-75EB-4B4D-9DD1-9359CEB2054A}"/>
                </a:ext>
              </a:extLst>
            </p:cNvPr>
            <p:cNvSpPr/>
            <p:nvPr/>
          </p:nvSpPr>
          <p:spPr>
            <a:xfrm rot="1450549">
              <a:off x="2160563" y="1948273"/>
              <a:ext cx="118368" cy="196389"/>
            </a:xfrm>
            <a:custGeom>
              <a:avLst/>
              <a:gdLst/>
              <a:ahLst/>
              <a:cxnLst/>
              <a:rect l="l" t="t" r="r" b="b"/>
              <a:pathLst>
                <a:path w="4609" h="7647" extrusionOk="0">
                  <a:moveTo>
                    <a:pt x="366" y="0"/>
                  </a:moveTo>
                  <a:cubicBezTo>
                    <a:pt x="265" y="0"/>
                    <a:pt x="194" y="105"/>
                    <a:pt x="176" y="243"/>
                  </a:cubicBezTo>
                  <a:cubicBezTo>
                    <a:pt x="0" y="1798"/>
                    <a:pt x="744" y="5363"/>
                    <a:pt x="1681" y="6772"/>
                  </a:cubicBezTo>
                  <a:cubicBezTo>
                    <a:pt x="1992" y="7238"/>
                    <a:pt x="2563" y="7646"/>
                    <a:pt x="3191" y="7646"/>
                  </a:cubicBezTo>
                  <a:cubicBezTo>
                    <a:pt x="3517" y="7646"/>
                    <a:pt x="3859" y="7536"/>
                    <a:pt x="4187" y="7267"/>
                  </a:cubicBezTo>
                  <a:cubicBezTo>
                    <a:pt x="4609" y="6918"/>
                    <a:pt x="4592" y="6390"/>
                    <a:pt x="4396" y="6078"/>
                  </a:cubicBezTo>
                  <a:cubicBezTo>
                    <a:pt x="4157" y="5699"/>
                    <a:pt x="3649" y="5559"/>
                    <a:pt x="3197" y="5463"/>
                  </a:cubicBezTo>
                  <a:cubicBezTo>
                    <a:pt x="2083" y="5227"/>
                    <a:pt x="1063" y="479"/>
                    <a:pt x="482" y="43"/>
                  </a:cubicBezTo>
                  <a:cubicBezTo>
                    <a:pt x="440" y="14"/>
                    <a:pt x="401" y="0"/>
                    <a:pt x="366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88;p40">
              <a:extLst>
                <a:ext uri="{FF2B5EF4-FFF2-40B4-BE49-F238E27FC236}">
                  <a16:creationId xmlns:a16="http://schemas.microsoft.com/office/drawing/2014/main" id="{9AAEE0BB-F82E-4459-9849-AEF9BC93678E}"/>
                </a:ext>
              </a:extLst>
            </p:cNvPr>
            <p:cNvSpPr/>
            <p:nvPr/>
          </p:nvSpPr>
          <p:spPr>
            <a:xfrm rot="1450549">
              <a:off x="2000929" y="2070978"/>
              <a:ext cx="87909" cy="62458"/>
            </a:xfrm>
            <a:custGeom>
              <a:avLst/>
              <a:gdLst/>
              <a:ahLst/>
              <a:cxnLst/>
              <a:rect l="l" t="t" r="r" b="b"/>
              <a:pathLst>
                <a:path w="3423" h="2432" extrusionOk="0">
                  <a:moveTo>
                    <a:pt x="137" y="0"/>
                  </a:moveTo>
                  <a:cubicBezTo>
                    <a:pt x="117" y="0"/>
                    <a:pt x="95" y="13"/>
                    <a:pt x="94" y="36"/>
                  </a:cubicBezTo>
                  <a:cubicBezTo>
                    <a:pt x="0" y="933"/>
                    <a:pt x="326" y="2196"/>
                    <a:pt x="1303" y="2412"/>
                  </a:cubicBezTo>
                  <a:cubicBezTo>
                    <a:pt x="1363" y="2425"/>
                    <a:pt x="1424" y="2431"/>
                    <a:pt x="1487" y="2431"/>
                  </a:cubicBezTo>
                  <a:cubicBezTo>
                    <a:pt x="2314" y="2431"/>
                    <a:pt x="3280" y="1310"/>
                    <a:pt x="3409" y="806"/>
                  </a:cubicBezTo>
                  <a:cubicBezTo>
                    <a:pt x="3423" y="754"/>
                    <a:pt x="3381" y="710"/>
                    <a:pt x="3336" y="710"/>
                  </a:cubicBezTo>
                  <a:cubicBezTo>
                    <a:pt x="3315" y="710"/>
                    <a:pt x="3293" y="720"/>
                    <a:pt x="3276" y="743"/>
                  </a:cubicBezTo>
                  <a:cubicBezTo>
                    <a:pt x="2946" y="1190"/>
                    <a:pt x="2236" y="1786"/>
                    <a:pt x="1624" y="1786"/>
                  </a:cubicBezTo>
                  <a:cubicBezTo>
                    <a:pt x="1549" y="1786"/>
                    <a:pt x="1474" y="1777"/>
                    <a:pt x="1402" y="1757"/>
                  </a:cubicBezTo>
                  <a:cubicBezTo>
                    <a:pt x="641" y="1544"/>
                    <a:pt x="250" y="774"/>
                    <a:pt x="173" y="32"/>
                  </a:cubicBezTo>
                  <a:cubicBezTo>
                    <a:pt x="172" y="10"/>
                    <a:pt x="155" y="0"/>
                    <a:pt x="137" y="0"/>
                  </a:cubicBezTo>
                  <a:close/>
                </a:path>
              </a:pathLst>
            </a:custGeom>
            <a:solidFill>
              <a:srgbClr val="340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289;p40">
              <a:extLst>
                <a:ext uri="{FF2B5EF4-FFF2-40B4-BE49-F238E27FC236}">
                  <a16:creationId xmlns:a16="http://schemas.microsoft.com/office/drawing/2014/main" id="{1BDEDBE9-DF30-41D9-94F6-2E53D0DD5137}"/>
                </a:ext>
              </a:extLst>
            </p:cNvPr>
            <p:cNvSpPr/>
            <p:nvPr/>
          </p:nvSpPr>
          <p:spPr>
            <a:xfrm rot="3079705">
              <a:off x="1836682" y="1515421"/>
              <a:ext cx="211473" cy="397859"/>
            </a:xfrm>
            <a:custGeom>
              <a:avLst/>
              <a:gdLst/>
              <a:ahLst/>
              <a:cxnLst/>
              <a:rect l="l" t="t" r="r" b="b"/>
              <a:pathLst>
                <a:path w="4316" h="8120" extrusionOk="0">
                  <a:moveTo>
                    <a:pt x="2846" y="1"/>
                  </a:moveTo>
                  <a:cubicBezTo>
                    <a:pt x="2828" y="1"/>
                    <a:pt x="2810" y="18"/>
                    <a:pt x="2820" y="40"/>
                  </a:cubicBezTo>
                  <a:cubicBezTo>
                    <a:pt x="3524" y="1405"/>
                    <a:pt x="3248" y="3256"/>
                    <a:pt x="2713" y="4635"/>
                  </a:cubicBezTo>
                  <a:cubicBezTo>
                    <a:pt x="2168" y="6037"/>
                    <a:pt x="1225" y="7137"/>
                    <a:pt x="32" y="8047"/>
                  </a:cubicBezTo>
                  <a:cubicBezTo>
                    <a:pt x="1" y="8072"/>
                    <a:pt x="31" y="8119"/>
                    <a:pt x="64" y="8119"/>
                  </a:cubicBezTo>
                  <a:cubicBezTo>
                    <a:pt x="70" y="8119"/>
                    <a:pt x="76" y="8117"/>
                    <a:pt x="81" y="8114"/>
                  </a:cubicBezTo>
                  <a:cubicBezTo>
                    <a:pt x="2627" y="6615"/>
                    <a:pt x="4315" y="2741"/>
                    <a:pt x="2866" y="12"/>
                  </a:cubicBezTo>
                  <a:cubicBezTo>
                    <a:pt x="2861" y="4"/>
                    <a:pt x="2853" y="1"/>
                    <a:pt x="2846" y="1"/>
                  </a:cubicBezTo>
                  <a:close/>
                </a:path>
              </a:pathLst>
            </a:custGeom>
            <a:solidFill>
              <a:srgbClr val="651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1550;p33">
            <a:extLst>
              <a:ext uri="{FF2B5EF4-FFF2-40B4-BE49-F238E27FC236}">
                <a16:creationId xmlns:a16="http://schemas.microsoft.com/office/drawing/2014/main" id="{1C71519D-6E6F-4B8A-856D-516781F28E78}"/>
              </a:ext>
            </a:extLst>
          </p:cNvPr>
          <p:cNvGrpSpPr/>
          <p:nvPr/>
        </p:nvGrpSpPr>
        <p:grpSpPr>
          <a:xfrm flipH="1">
            <a:off x="7467553" y="968470"/>
            <a:ext cx="469280" cy="1144127"/>
            <a:chOff x="720066" y="1211146"/>
            <a:chExt cx="1229864" cy="3331103"/>
          </a:xfrm>
        </p:grpSpPr>
        <p:sp>
          <p:nvSpPr>
            <p:cNvPr id="428" name="Google Shape;1551;p33">
              <a:extLst>
                <a:ext uri="{FF2B5EF4-FFF2-40B4-BE49-F238E27FC236}">
                  <a16:creationId xmlns:a16="http://schemas.microsoft.com/office/drawing/2014/main" id="{E4814926-AF97-4D4F-863B-98C942BC4BD0}"/>
                </a:ext>
              </a:extLst>
            </p:cNvPr>
            <p:cNvSpPr/>
            <p:nvPr/>
          </p:nvSpPr>
          <p:spPr>
            <a:xfrm flipH="1">
              <a:off x="1253820" y="2889183"/>
              <a:ext cx="532039" cy="1649054"/>
            </a:xfrm>
            <a:custGeom>
              <a:avLst/>
              <a:gdLst/>
              <a:ahLst/>
              <a:cxnLst/>
              <a:rect l="l" t="t" r="r" b="b"/>
              <a:pathLst>
                <a:path w="18302" h="56727" extrusionOk="0">
                  <a:moveTo>
                    <a:pt x="9111" y="0"/>
                  </a:moveTo>
                  <a:cubicBezTo>
                    <a:pt x="6625" y="0"/>
                    <a:pt x="4380" y="1246"/>
                    <a:pt x="3820" y="4175"/>
                  </a:cubicBezTo>
                  <a:cubicBezTo>
                    <a:pt x="1" y="24208"/>
                    <a:pt x="4563" y="42149"/>
                    <a:pt x="6606" y="53766"/>
                  </a:cubicBezTo>
                  <a:cubicBezTo>
                    <a:pt x="6628" y="53879"/>
                    <a:pt x="6168" y="54219"/>
                    <a:pt x="5539" y="54640"/>
                  </a:cubicBezTo>
                  <a:lnTo>
                    <a:pt x="5539" y="54650"/>
                  </a:lnTo>
                  <a:cubicBezTo>
                    <a:pt x="5539" y="54650"/>
                    <a:pt x="5535" y="54657"/>
                    <a:pt x="5511" y="54671"/>
                  </a:cubicBezTo>
                  <a:cubicBezTo>
                    <a:pt x="5454" y="54710"/>
                    <a:pt x="5394" y="54753"/>
                    <a:pt x="5337" y="54792"/>
                  </a:cubicBezTo>
                  <a:cubicBezTo>
                    <a:pt x="5337" y="54792"/>
                    <a:pt x="5326" y="54795"/>
                    <a:pt x="5309" y="54813"/>
                  </a:cubicBezTo>
                  <a:cubicBezTo>
                    <a:pt x="4266" y="55517"/>
                    <a:pt x="2978" y="56376"/>
                    <a:pt x="3032" y="56648"/>
                  </a:cubicBezTo>
                  <a:cubicBezTo>
                    <a:pt x="3041" y="56702"/>
                    <a:pt x="3169" y="56726"/>
                    <a:pt x="3388" y="56726"/>
                  </a:cubicBezTo>
                  <a:cubicBezTo>
                    <a:pt x="5051" y="56726"/>
                    <a:pt x="11960" y="55339"/>
                    <a:pt x="12335" y="55089"/>
                  </a:cubicBezTo>
                  <a:cubicBezTo>
                    <a:pt x="12402" y="55043"/>
                    <a:pt x="12526" y="54502"/>
                    <a:pt x="12671" y="53600"/>
                  </a:cubicBezTo>
                  <a:cubicBezTo>
                    <a:pt x="12683" y="53537"/>
                    <a:pt x="12693" y="53473"/>
                    <a:pt x="12704" y="53405"/>
                  </a:cubicBezTo>
                  <a:cubicBezTo>
                    <a:pt x="12714" y="53346"/>
                    <a:pt x="12725" y="53285"/>
                    <a:pt x="12735" y="53222"/>
                  </a:cubicBezTo>
                  <a:lnTo>
                    <a:pt x="12739" y="53218"/>
                  </a:lnTo>
                  <a:cubicBezTo>
                    <a:pt x="15073" y="44416"/>
                    <a:pt x="18301" y="13585"/>
                    <a:pt x="16951" y="5841"/>
                  </a:cubicBezTo>
                  <a:cubicBezTo>
                    <a:pt x="16334" y="2316"/>
                    <a:pt x="12500" y="0"/>
                    <a:pt x="9111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52;p33">
              <a:extLst>
                <a:ext uri="{FF2B5EF4-FFF2-40B4-BE49-F238E27FC236}">
                  <a16:creationId xmlns:a16="http://schemas.microsoft.com/office/drawing/2014/main" id="{5325D1CF-07E1-4682-B8A3-45079F93AB03}"/>
                </a:ext>
              </a:extLst>
            </p:cNvPr>
            <p:cNvSpPr/>
            <p:nvPr/>
          </p:nvSpPr>
          <p:spPr>
            <a:xfrm flipH="1">
              <a:off x="1416554" y="4445679"/>
              <a:ext cx="282735" cy="96571"/>
            </a:xfrm>
            <a:custGeom>
              <a:avLst/>
              <a:gdLst/>
              <a:ahLst/>
              <a:cxnLst/>
              <a:rect l="l" t="t" r="r" b="b"/>
              <a:pathLst>
                <a:path w="9726" h="3322" extrusionOk="0">
                  <a:moveTo>
                    <a:pt x="9726" y="0"/>
                  </a:moveTo>
                  <a:lnTo>
                    <a:pt x="9726" y="0"/>
                  </a:lnTo>
                  <a:cubicBezTo>
                    <a:pt x="8274" y="1056"/>
                    <a:pt x="3263" y="2149"/>
                    <a:pt x="2217" y="2149"/>
                  </a:cubicBezTo>
                  <a:cubicBezTo>
                    <a:pt x="2124" y="2149"/>
                    <a:pt x="2062" y="2140"/>
                    <a:pt x="2037" y="2122"/>
                  </a:cubicBezTo>
                  <a:cubicBezTo>
                    <a:pt x="1772" y="1924"/>
                    <a:pt x="2221" y="1507"/>
                    <a:pt x="2331" y="1408"/>
                  </a:cubicBezTo>
                  <a:lnTo>
                    <a:pt x="2331" y="1408"/>
                  </a:lnTo>
                  <a:cubicBezTo>
                    <a:pt x="1288" y="2112"/>
                    <a:pt x="0" y="2971"/>
                    <a:pt x="54" y="3243"/>
                  </a:cubicBezTo>
                  <a:cubicBezTo>
                    <a:pt x="63" y="3297"/>
                    <a:pt x="191" y="3321"/>
                    <a:pt x="410" y="3321"/>
                  </a:cubicBezTo>
                  <a:cubicBezTo>
                    <a:pt x="2073" y="3321"/>
                    <a:pt x="8982" y="1934"/>
                    <a:pt x="9357" y="1684"/>
                  </a:cubicBezTo>
                  <a:cubicBezTo>
                    <a:pt x="9424" y="1638"/>
                    <a:pt x="9548" y="1097"/>
                    <a:pt x="9693" y="195"/>
                  </a:cubicBezTo>
                  <a:cubicBezTo>
                    <a:pt x="9705" y="132"/>
                    <a:pt x="9715" y="68"/>
                    <a:pt x="972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3;p33">
              <a:extLst>
                <a:ext uri="{FF2B5EF4-FFF2-40B4-BE49-F238E27FC236}">
                  <a16:creationId xmlns:a16="http://schemas.microsoft.com/office/drawing/2014/main" id="{14056627-19F6-485F-9F2E-ECAD9FA7E7EF}"/>
                </a:ext>
              </a:extLst>
            </p:cNvPr>
            <p:cNvSpPr/>
            <p:nvPr/>
          </p:nvSpPr>
          <p:spPr>
            <a:xfrm flipH="1">
              <a:off x="861317" y="2889183"/>
              <a:ext cx="532126" cy="1649054"/>
            </a:xfrm>
            <a:custGeom>
              <a:avLst/>
              <a:gdLst/>
              <a:ahLst/>
              <a:cxnLst/>
              <a:rect l="l" t="t" r="r" b="b"/>
              <a:pathLst>
                <a:path w="18305" h="56727" extrusionOk="0">
                  <a:moveTo>
                    <a:pt x="9113" y="0"/>
                  </a:moveTo>
                  <a:cubicBezTo>
                    <a:pt x="6627" y="0"/>
                    <a:pt x="4381" y="1246"/>
                    <a:pt x="3823" y="4175"/>
                  </a:cubicBezTo>
                  <a:cubicBezTo>
                    <a:pt x="0" y="24208"/>
                    <a:pt x="4562" y="42149"/>
                    <a:pt x="6606" y="53766"/>
                  </a:cubicBezTo>
                  <a:cubicBezTo>
                    <a:pt x="6627" y="53879"/>
                    <a:pt x="6168" y="54219"/>
                    <a:pt x="5538" y="54640"/>
                  </a:cubicBezTo>
                  <a:lnTo>
                    <a:pt x="5538" y="54650"/>
                  </a:lnTo>
                  <a:cubicBezTo>
                    <a:pt x="5538" y="54650"/>
                    <a:pt x="5535" y="54657"/>
                    <a:pt x="5513" y="54671"/>
                  </a:cubicBezTo>
                  <a:cubicBezTo>
                    <a:pt x="5453" y="54710"/>
                    <a:pt x="5396" y="54753"/>
                    <a:pt x="5337" y="54792"/>
                  </a:cubicBezTo>
                  <a:cubicBezTo>
                    <a:pt x="5337" y="54792"/>
                    <a:pt x="5326" y="54795"/>
                    <a:pt x="5311" y="54813"/>
                  </a:cubicBezTo>
                  <a:cubicBezTo>
                    <a:pt x="4265" y="55517"/>
                    <a:pt x="2982" y="56376"/>
                    <a:pt x="3034" y="56648"/>
                  </a:cubicBezTo>
                  <a:cubicBezTo>
                    <a:pt x="3044" y="56702"/>
                    <a:pt x="3172" y="56726"/>
                    <a:pt x="3391" y="56726"/>
                  </a:cubicBezTo>
                  <a:cubicBezTo>
                    <a:pt x="5054" y="56726"/>
                    <a:pt x="11964" y="55339"/>
                    <a:pt x="12335" y="55089"/>
                  </a:cubicBezTo>
                  <a:cubicBezTo>
                    <a:pt x="12406" y="55043"/>
                    <a:pt x="12526" y="54502"/>
                    <a:pt x="12671" y="53600"/>
                  </a:cubicBezTo>
                  <a:cubicBezTo>
                    <a:pt x="12682" y="53537"/>
                    <a:pt x="12692" y="53473"/>
                    <a:pt x="12703" y="53405"/>
                  </a:cubicBezTo>
                  <a:cubicBezTo>
                    <a:pt x="12713" y="53346"/>
                    <a:pt x="12724" y="53285"/>
                    <a:pt x="12735" y="53222"/>
                  </a:cubicBezTo>
                  <a:lnTo>
                    <a:pt x="12742" y="53218"/>
                  </a:lnTo>
                  <a:cubicBezTo>
                    <a:pt x="15072" y="44416"/>
                    <a:pt x="18305" y="13585"/>
                    <a:pt x="16950" y="5841"/>
                  </a:cubicBezTo>
                  <a:cubicBezTo>
                    <a:pt x="16336" y="2316"/>
                    <a:pt x="12501" y="0"/>
                    <a:pt x="9113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54;p33">
              <a:extLst>
                <a:ext uri="{FF2B5EF4-FFF2-40B4-BE49-F238E27FC236}">
                  <a16:creationId xmlns:a16="http://schemas.microsoft.com/office/drawing/2014/main" id="{956D84DD-2639-415A-9B8C-B840A74E1D20}"/>
                </a:ext>
              </a:extLst>
            </p:cNvPr>
            <p:cNvSpPr/>
            <p:nvPr/>
          </p:nvSpPr>
          <p:spPr>
            <a:xfrm flipH="1">
              <a:off x="1024138" y="4445679"/>
              <a:ext cx="282648" cy="96571"/>
            </a:xfrm>
            <a:custGeom>
              <a:avLst/>
              <a:gdLst/>
              <a:ahLst/>
              <a:cxnLst/>
              <a:rect l="l" t="t" r="r" b="b"/>
              <a:pathLst>
                <a:path w="9723" h="3322" extrusionOk="0">
                  <a:moveTo>
                    <a:pt x="9722" y="0"/>
                  </a:moveTo>
                  <a:cubicBezTo>
                    <a:pt x="8274" y="1056"/>
                    <a:pt x="3261" y="2149"/>
                    <a:pt x="2217" y="2149"/>
                  </a:cubicBezTo>
                  <a:cubicBezTo>
                    <a:pt x="2124" y="2149"/>
                    <a:pt x="2062" y="2140"/>
                    <a:pt x="2038" y="2122"/>
                  </a:cubicBezTo>
                  <a:cubicBezTo>
                    <a:pt x="1769" y="1924"/>
                    <a:pt x="2218" y="1507"/>
                    <a:pt x="2330" y="1408"/>
                  </a:cubicBezTo>
                  <a:lnTo>
                    <a:pt x="2330" y="1408"/>
                  </a:lnTo>
                  <a:cubicBezTo>
                    <a:pt x="1284" y="2112"/>
                    <a:pt x="1" y="2971"/>
                    <a:pt x="53" y="3243"/>
                  </a:cubicBezTo>
                  <a:cubicBezTo>
                    <a:pt x="63" y="3297"/>
                    <a:pt x="191" y="3321"/>
                    <a:pt x="410" y="3321"/>
                  </a:cubicBezTo>
                  <a:cubicBezTo>
                    <a:pt x="2073" y="3321"/>
                    <a:pt x="8983" y="1934"/>
                    <a:pt x="9354" y="1684"/>
                  </a:cubicBezTo>
                  <a:cubicBezTo>
                    <a:pt x="9425" y="1638"/>
                    <a:pt x="9545" y="1097"/>
                    <a:pt x="9690" y="195"/>
                  </a:cubicBezTo>
                  <a:cubicBezTo>
                    <a:pt x="9701" y="132"/>
                    <a:pt x="9711" y="68"/>
                    <a:pt x="972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55;p33">
              <a:extLst>
                <a:ext uri="{FF2B5EF4-FFF2-40B4-BE49-F238E27FC236}">
                  <a16:creationId xmlns:a16="http://schemas.microsoft.com/office/drawing/2014/main" id="{9850F47A-6140-45A7-98AE-D6F404C40986}"/>
                </a:ext>
              </a:extLst>
            </p:cNvPr>
            <p:cNvSpPr/>
            <p:nvPr/>
          </p:nvSpPr>
          <p:spPr>
            <a:xfrm flipH="1">
              <a:off x="1331204" y="2221038"/>
              <a:ext cx="554772" cy="1089863"/>
            </a:xfrm>
            <a:custGeom>
              <a:avLst/>
              <a:gdLst/>
              <a:ahLst/>
              <a:cxnLst/>
              <a:rect l="l" t="t" r="r" b="b"/>
              <a:pathLst>
                <a:path w="19084" h="37491" extrusionOk="0">
                  <a:moveTo>
                    <a:pt x="15510" y="0"/>
                  </a:moveTo>
                  <a:cubicBezTo>
                    <a:pt x="14757" y="0"/>
                    <a:pt x="13894" y="263"/>
                    <a:pt x="12990" y="813"/>
                  </a:cubicBezTo>
                  <a:cubicBezTo>
                    <a:pt x="9923" y="2680"/>
                    <a:pt x="6203" y="8480"/>
                    <a:pt x="3102" y="15110"/>
                  </a:cubicBezTo>
                  <a:cubicBezTo>
                    <a:pt x="0" y="21744"/>
                    <a:pt x="523" y="32881"/>
                    <a:pt x="1287" y="35445"/>
                  </a:cubicBezTo>
                  <a:cubicBezTo>
                    <a:pt x="1716" y="36887"/>
                    <a:pt x="2497" y="37490"/>
                    <a:pt x="3281" y="37490"/>
                  </a:cubicBezTo>
                  <a:cubicBezTo>
                    <a:pt x="4169" y="37490"/>
                    <a:pt x="5061" y="36716"/>
                    <a:pt x="5449" y="35512"/>
                  </a:cubicBezTo>
                  <a:cubicBezTo>
                    <a:pt x="6178" y="33248"/>
                    <a:pt x="8862" y="22151"/>
                    <a:pt x="9856" y="19870"/>
                  </a:cubicBezTo>
                  <a:cubicBezTo>
                    <a:pt x="10850" y="17592"/>
                    <a:pt x="16356" y="9614"/>
                    <a:pt x="17485" y="6644"/>
                  </a:cubicBezTo>
                  <a:cubicBezTo>
                    <a:pt x="19084" y="2434"/>
                    <a:pt x="17801" y="0"/>
                    <a:pt x="15510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56;p33">
              <a:extLst>
                <a:ext uri="{FF2B5EF4-FFF2-40B4-BE49-F238E27FC236}">
                  <a16:creationId xmlns:a16="http://schemas.microsoft.com/office/drawing/2014/main" id="{D99E476E-2936-44FD-A224-FB989688454B}"/>
                </a:ext>
              </a:extLst>
            </p:cNvPr>
            <p:cNvSpPr/>
            <p:nvPr/>
          </p:nvSpPr>
          <p:spPr>
            <a:xfrm flipH="1">
              <a:off x="1325827" y="2211503"/>
              <a:ext cx="624104" cy="925792"/>
            </a:xfrm>
            <a:custGeom>
              <a:avLst/>
              <a:gdLst/>
              <a:ahLst/>
              <a:cxnLst/>
              <a:rect l="l" t="t" r="r" b="b"/>
              <a:pathLst>
                <a:path w="21469" h="31847" extrusionOk="0">
                  <a:moveTo>
                    <a:pt x="17672" y="1"/>
                  </a:moveTo>
                  <a:cubicBezTo>
                    <a:pt x="16197" y="1"/>
                    <a:pt x="14305" y="943"/>
                    <a:pt x="12289" y="3131"/>
                  </a:cubicBezTo>
                  <a:cubicBezTo>
                    <a:pt x="6861" y="9026"/>
                    <a:pt x="4545" y="16043"/>
                    <a:pt x="4127" y="17210"/>
                  </a:cubicBezTo>
                  <a:cubicBezTo>
                    <a:pt x="3707" y="18380"/>
                    <a:pt x="1" y="30111"/>
                    <a:pt x="612" y="30563"/>
                  </a:cubicBezTo>
                  <a:cubicBezTo>
                    <a:pt x="864" y="30747"/>
                    <a:pt x="3729" y="31846"/>
                    <a:pt x="6720" y="31846"/>
                  </a:cubicBezTo>
                  <a:cubicBezTo>
                    <a:pt x="8066" y="31846"/>
                    <a:pt x="9437" y="31624"/>
                    <a:pt x="10606" y="30995"/>
                  </a:cubicBezTo>
                  <a:cubicBezTo>
                    <a:pt x="11016" y="30772"/>
                    <a:pt x="11600" y="22133"/>
                    <a:pt x="12272" y="20654"/>
                  </a:cubicBezTo>
                  <a:cubicBezTo>
                    <a:pt x="12944" y="19172"/>
                    <a:pt x="18800" y="10569"/>
                    <a:pt x="20137" y="6632"/>
                  </a:cubicBezTo>
                  <a:cubicBezTo>
                    <a:pt x="21469" y="2703"/>
                    <a:pt x="20170" y="1"/>
                    <a:pt x="17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57;p33">
              <a:extLst>
                <a:ext uri="{FF2B5EF4-FFF2-40B4-BE49-F238E27FC236}">
                  <a16:creationId xmlns:a16="http://schemas.microsoft.com/office/drawing/2014/main" id="{F5CC9804-C9B1-4BB0-94AC-7961EB707475}"/>
                </a:ext>
              </a:extLst>
            </p:cNvPr>
            <p:cNvSpPr/>
            <p:nvPr/>
          </p:nvSpPr>
          <p:spPr>
            <a:xfrm flipH="1">
              <a:off x="720066" y="2181561"/>
              <a:ext cx="1145445" cy="1866585"/>
            </a:xfrm>
            <a:custGeom>
              <a:avLst/>
              <a:gdLst/>
              <a:ahLst/>
              <a:cxnLst/>
              <a:rect l="l" t="t" r="r" b="b"/>
              <a:pathLst>
                <a:path w="39403" h="64210" extrusionOk="0">
                  <a:moveTo>
                    <a:pt x="20246" y="1"/>
                  </a:moveTo>
                  <a:cubicBezTo>
                    <a:pt x="20048" y="1"/>
                    <a:pt x="19863" y="5"/>
                    <a:pt x="19694" y="13"/>
                  </a:cubicBezTo>
                  <a:cubicBezTo>
                    <a:pt x="17604" y="113"/>
                    <a:pt x="16338" y="639"/>
                    <a:pt x="14524" y="1665"/>
                  </a:cubicBezTo>
                  <a:cubicBezTo>
                    <a:pt x="11921" y="3136"/>
                    <a:pt x="7479" y="10842"/>
                    <a:pt x="7836" y="14021"/>
                  </a:cubicBezTo>
                  <a:cubicBezTo>
                    <a:pt x="8194" y="17204"/>
                    <a:pt x="9548" y="18098"/>
                    <a:pt x="9548" y="18753"/>
                  </a:cubicBezTo>
                  <a:cubicBezTo>
                    <a:pt x="9548" y="19404"/>
                    <a:pt x="0" y="37503"/>
                    <a:pt x="2734" y="61208"/>
                  </a:cubicBezTo>
                  <a:cubicBezTo>
                    <a:pt x="2868" y="62373"/>
                    <a:pt x="10408" y="64209"/>
                    <a:pt x="18867" y="64209"/>
                  </a:cubicBezTo>
                  <a:cubicBezTo>
                    <a:pt x="24865" y="64209"/>
                    <a:pt x="31326" y="63285"/>
                    <a:pt x="35933" y="60543"/>
                  </a:cubicBezTo>
                  <a:cubicBezTo>
                    <a:pt x="37503" y="59609"/>
                    <a:pt x="39403" y="34667"/>
                    <a:pt x="30788" y="18335"/>
                  </a:cubicBezTo>
                  <a:cubicBezTo>
                    <a:pt x="30449" y="17695"/>
                    <a:pt x="31877" y="8688"/>
                    <a:pt x="28033" y="2909"/>
                  </a:cubicBezTo>
                  <a:cubicBezTo>
                    <a:pt x="26492" y="588"/>
                    <a:pt x="22504" y="1"/>
                    <a:pt x="2024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558;p33">
              <a:extLst>
                <a:ext uri="{FF2B5EF4-FFF2-40B4-BE49-F238E27FC236}">
                  <a16:creationId xmlns:a16="http://schemas.microsoft.com/office/drawing/2014/main" id="{E663BEE2-10F7-4954-9CE1-13FEB9A417DB}"/>
                </a:ext>
              </a:extLst>
            </p:cNvPr>
            <p:cNvSpPr/>
            <p:nvPr/>
          </p:nvSpPr>
          <p:spPr>
            <a:xfrm flipH="1">
              <a:off x="1185157" y="2680809"/>
              <a:ext cx="293084" cy="58373"/>
            </a:xfrm>
            <a:custGeom>
              <a:avLst/>
              <a:gdLst/>
              <a:ahLst/>
              <a:cxnLst/>
              <a:rect l="l" t="t" r="r" b="b"/>
              <a:pathLst>
                <a:path w="10082" h="2008" extrusionOk="0">
                  <a:moveTo>
                    <a:pt x="148" y="1"/>
                  </a:moveTo>
                  <a:cubicBezTo>
                    <a:pt x="68" y="1"/>
                    <a:pt x="1" y="105"/>
                    <a:pt x="74" y="160"/>
                  </a:cubicBezTo>
                  <a:cubicBezTo>
                    <a:pt x="1618" y="1325"/>
                    <a:pt x="3594" y="2008"/>
                    <a:pt x="5552" y="2008"/>
                  </a:cubicBezTo>
                  <a:cubicBezTo>
                    <a:pt x="7114" y="2008"/>
                    <a:pt x="8665" y="1572"/>
                    <a:pt x="9973" y="599"/>
                  </a:cubicBezTo>
                  <a:cubicBezTo>
                    <a:pt x="10082" y="517"/>
                    <a:pt x="9978" y="394"/>
                    <a:pt x="9866" y="394"/>
                  </a:cubicBezTo>
                  <a:cubicBezTo>
                    <a:pt x="9847" y="394"/>
                    <a:pt x="9828" y="397"/>
                    <a:pt x="9810" y="405"/>
                  </a:cubicBezTo>
                  <a:cubicBezTo>
                    <a:pt x="8232" y="1068"/>
                    <a:pt x="6643" y="1458"/>
                    <a:pt x="5073" y="1458"/>
                  </a:cubicBezTo>
                  <a:cubicBezTo>
                    <a:pt x="3414" y="1458"/>
                    <a:pt x="1777" y="1022"/>
                    <a:pt x="198" y="15"/>
                  </a:cubicBezTo>
                  <a:cubicBezTo>
                    <a:pt x="181" y="5"/>
                    <a:pt x="164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559;p33">
              <a:extLst>
                <a:ext uri="{FF2B5EF4-FFF2-40B4-BE49-F238E27FC236}">
                  <a16:creationId xmlns:a16="http://schemas.microsoft.com/office/drawing/2014/main" id="{1F3B3AAD-268C-4713-9B4A-5B120829FC78}"/>
                </a:ext>
              </a:extLst>
            </p:cNvPr>
            <p:cNvSpPr/>
            <p:nvPr/>
          </p:nvSpPr>
          <p:spPr>
            <a:xfrm flipH="1">
              <a:off x="1453095" y="2694879"/>
              <a:ext cx="94158" cy="21337"/>
            </a:xfrm>
            <a:custGeom>
              <a:avLst/>
              <a:gdLst/>
              <a:ahLst/>
              <a:cxnLst/>
              <a:rect l="l" t="t" r="r" b="b"/>
              <a:pathLst>
                <a:path w="3239" h="734" extrusionOk="0">
                  <a:moveTo>
                    <a:pt x="652" y="1"/>
                  </a:moveTo>
                  <a:cubicBezTo>
                    <a:pt x="451" y="1"/>
                    <a:pt x="254" y="7"/>
                    <a:pt x="64" y="16"/>
                  </a:cubicBezTo>
                  <a:cubicBezTo>
                    <a:pt x="1" y="19"/>
                    <a:pt x="1" y="108"/>
                    <a:pt x="64" y="112"/>
                  </a:cubicBezTo>
                  <a:cubicBezTo>
                    <a:pt x="1118" y="168"/>
                    <a:pt x="2013" y="512"/>
                    <a:pt x="3021" y="731"/>
                  </a:cubicBezTo>
                  <a:cubicBezTo>
                    <a:pt x="3031" y="733"/>
                    <a:pt x="3041" y="734"/>
                    <a:pt x="3050" y="734"/>
                  </a:cubicBezTo>
                  <a:cubicBezTo>
                    <a:pt x="3174" y="734"/>
                    <a:pt x="3238" y="577"/>
                    <a:pt x="3120" y="507"/>
                  </a:cubicBezTo>
                  <a:cubicBezTo>
                    <a:pt x="2416" y="107"/>
                    <a:pt x="1502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560;p33">
              <a:extLst>
                <a:ext uri="{FF2B5EF4-FFF2-40B4-BE49-F238E27FC236}">
                  <a16:creationId xmlns:a16="http://schemas.microsoft.com/office/drawing/2014/main" id="{230D637B-2A5E-4A7D-A7C9-F36D654FAAF0}"/>
                </a:ext>
              </a:extLst>
            </p:cNvPr>
            <p:cNvSpPr/>
            <p:nvPr/>
          </p:nvSpPr>
          <p:spPr>
            <a:xfrm flipH="1">
              <a:off x="997684" y="2732583"/>
              <a:ext cx="565935" cy="76745"/>
            </a:xfrm>
            <a:custGeom>
              <a:avLst/>
              <a:gdLst/>
              <a:ahLst/>
              <a:cxnLst/>
              <a:rect l="l" t="t" r="r" b="b"/>
              <a:pathLst>
                <a:path w="19468" h="2640" extrusionOk="0">
                  <a:moveTo>
                    <a:pt x="19362" y="1"/>
                  </a:moveTo>
                  <a:cubicBezTo>
                    <a:pt x="19350" y="1"/>
                    <a:pt x="19337" y="3"/>
                    <a:pt x="19324" y="10"/>
                  </a:cubicBezTo>
                  <a:cubicBezTo>
                    <a:pt x="16358" y="1529"/>
                    <a:pt x="13336" y="2115"/>
                    <a:pt x="10281" y="2115"/>
                  </a:cubicBezTo>
                  <a:cubicBezTo>
                    <a:pt x="6929" y="2115"/>
                    <a:pt x="3536" y="1410"/>
                    <a:pt x="132" y="459"/>
                  </a:cubicBezTo>
                  <a:cubicBezTo>
                    <a:pt x="125" y="457"/>
                    <a:pt x="119" y="456"/>
                    <a:pt x="113" y="456"/>
                  </a:cubicBezTo>
                  <a:cubicBezTo>
                    <a:pt x="43" y="456"/>
                    <a:pt x="1" y="561"/>
                    <a:pt x="76" y="590"/>
                  </a:cubicBezTo>
                  <a:cubicBezTo>
                    <a:pt x="3142" y="1828"/>
                    <a:pt x="6675" y="2639"/>
                    <a:pt x="10147" y="2639"/>
                  </a:cubicBezTo>
                  <a:cubicBezTo>
                    <a:pt x="13435" y="2639"/>
                    <a:pt x="16669" y="1912"/>
                    <a:pt x="19398" y="134"/>
                  </a:cubicBezTo>
                  <a:cubicBezTo>
                    <a:pt x="19467" y="88"/>
                    <a:pt x="19427" y="1"/>
                    <a:pt x="19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561;p33">
              <a:extLst>
                <a:ext uri="{FF2B5EF4-FFF2-40B4-BE49-F238E27FC236}">
                  <a16:creationId xmlns:a16="http://schemas.microsoft.com/office/drawing/2014/main" id="{0D6CE085-5A9B-4A87-A095-DEAF46FCA7D0}"/>
                </a:ext>
              </a:extLst>
            </p:cNvPr>
            <p:cNvSpPr/>
            <p:nvPr/>
          </p:nvSpPr>
          <p:spPr>
            <a:xfrm flipH="1">
              <a:off x="1220826" y="2574035"/>
              <a:ext cx="77442" cy="67878"/>
            </a:xfrm>
            <a:custGeom>
              <a:avLst/>
              <a:gdLst/>
              <a:ahLst/>
              <a:cxnLst/>
              <a:rect l="l" t="t" r="r" b="b"/>
              <a:pathLst>
                <a:path w="2664" h="2335" extrusionOk="0">
                  <a:moveTo>
                    <a:pt x="528" y="1"/>
                  </a:moveTo>
                  <a:cubicBezTo>
                    <a:pt x="418" y="1"/>
                    <a:pt x="312" y="43"/>
                    <a:pt x="206" y="145"/>
                  </a:cubicBezTo>
                  <a:cubicBezTo>
                    <a:pt x="0" y="354"/>
                    <a:pt x="111" y="680"/>
                    <a:pt x="284" y="866"/>
                  </a:cubicBezTo>
                  <a:cubicBezTo>
                    <a:pt x="471" y="1065"/>
                    <a:pt x="730" y="1146"/>
                    <a:pt x="1005" y="1146"/>
                  </a:cubicBezTo>
                  <a:lnTo>
                    <a:pt x="1027" y="1146"/>
                  </a:lnTo>
                  <a:cubicBezTo>
                    <a:pt x="578" y="1269"/>
                    <a:pt x="11" y="1651"/>
                    <a:pt x="273" y="2041"/>
                  </a:cubicBezTo>
                  <a:cubicBezTo>
                    <a:pt x="344" y="2144"/>
                    <a:pt x="471" y="2186"/>
                    <a:pt x="599" y="2186"/>
                  </a:cubicBezTo>
                  <a:cubicBezTo>
                    <a:pt x="712" y="2186"/>
                    <a:pt x="828" y="2154"/>
                    <a:pt x="909" y="2105"/>
                  </a:cubicBezTo>
                  <a:cubicBezTo>
                    <a:pt x="1115" y="1970"/>
                    <a:pt x="1221" y="1747"/>
                    <a:pt x="1270" y="1524"/>
                  </a:cubicBezTo>
                  <a:cubicBezTo>
                    <a:pt x="1419" y="1860"/>
                    <a:pt x="1812" y="2335"/>
                    <a:pt x="2161" y="2335"/>
                  </a:cubicBezTo>
                  <a:cubicBezTo>
                    <a:pt x="2239" y="2335"/>
                    <a:pt x="2313" y="2313"/>
                    <a:pt x="2381" y="2260"/>
                  </a:cubicBezTo>
                  <a:cubicBezTo>
                    <a:pt x="2632" y="2066"/>
                    <a:pt x="2476" y="1712"/>
                    <a:pt x="2233" y="1521"/>
                  </a:cubicBezTo>
                  <a:cubicBezTo>
                    <a:pt x="2020" y="1354"/>
                    <a:pt x="1723" y="1256"/>
                    <a:pt x="1433" y="1199"/>
                  </a:cubicBezTo>
                  <a:cubicBezTo>
                    <a:pt x="1688" y="1160"/>
                    <a:pt x="2204" y="1086"/>
                    <a:pt x="2388" y="934"/>
                  </a:cubicBezTo>
                  <a:cubicBezTo>
                    <a:pt x="2561" y="789"/>
                    <a:pt x="2664" y="538"/>
                    <a:pt x="2497" y="347"/>
                  </a:cubicBezTo>
                  <a:cubicBezTo>
                    <a:pt x="2381" y="220"/>
                    <a:pt x="2257" y="166"/>
                    <a:pt x="2133" y="166"/>
                  </a:cubicBezTo>
                  <a:cubicBezTo>
                    <a:pt x="1783" y="166"/>
                    <a:pt x="1433" y="598"/>
                    <a:pt x="1278" y="884"/>
                  </a:cubicBezTo>
                  <a:cubicBezTo>
                    <a:pt x="1239" y="520"/>
                    <a:pt x="896" y="1"/>
                    <a:pt x="52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562;p33">
              <a:extLst>
                <a:ext uri="{FF2B5EF4-FFF2-40B4-BE49-F238E27FC236}">
                  <a16:creationId xmlns:a16="http://schemas.microsoft.com/office/drawing/2014/main" id="{38BEBD5C-3CF1-4F92-83BE-1A67CC7EBD2C}"/>
                </a:ext>
              </a:extLst>
            </p:cNvPr>
            <p:cNvSpPr/>
            <p:nvPr/>
          </p:nvSpPr>
          <p:spPr>
            <a:xfrm flipH="1">
              <a:off x="915678" y="2825898"/>
              <a:ext cx="77472" cy="67966"/>
            </a:xfrm>
            <a:custGeom>
              <a:avLst/>
              <a:gdLst/>
              <a:ahLst/>
              <a:cxnLst/>
              <a:rect l="l" t="t" r="r" b="b"/>
              <a:pathLst>
                <a:path w="2665" h="2338" extrusionOk="0">
                  <a:moveTo>
                    <a:pt x="528" y="0"/>
                  </a:moveTo>
                  <a:cubicBezTo>
                    <a:pt x="422" y="0"/>
                    <a:pt x="312" y="43"/>
                    <a:pt x="206" y="146"/>
                  </a:cubicBezTo>
                  <a:cubicBezTo>
                    <a:pt x="1" y="354"/>
                    <a:pt x="110" y="679"/>
                    <a:pt x="283" y="867"/>
                  </a:cubicBezTo>
                  <a:cubicBezTo>
                    <a:pt x="471" y="1065"/>
                    <a:pt x="733" y="1146"/>
                    <a:pt x="1009" y="1146"/>
                  </a:cubicBezTo>
                  <a:lnTo>
                    <a:pt x="1026" y="1146"/>
                  </a:lnTo>
                  <a:cubicBezTo>
                    <a:pt x="581" y="1270"/>
                    <a:pt x="12" y="1652"/>
                    <a:pt x="273" y="2044"/>
                  </a:cubicBezTo>
                  <a:cubicBezTo>
                    <a:pt x="344" y="2147"/>
                    <a:pt x="471" y="2186"/>
                    <a:pt x="602" y="2186"/>
                  </a:cubicBezTo>
                  <a:cubicBezTo>
                    <a:pt x="715" y="2186"/>
                    <a:pt x="832" y="2154"/>
                    <a:pt x="913" y="2105"/>
                  </a:cubicBezTo>
                  <a:cubicBezTo>
                    <a:pt x="1115" y="1970"/>
                    <a:pt x="1221" y="1747"/>
                    <a:pt x="1271" y="1525"/>
                  </a:cubicBezTo>
                  <a:cubicBezTo>
                    <a:pt x="1419" y="1861"/>
                    <a:pt x="1815" y="2338"/>
                    <a:pt x="2162" y="2338"/>
                  </a:cubicBezTo>
                  <a:cubicBezTo>
                    <a:pt x="2240" y="2338"/>
                    <a:pt x="2314" y="2313"/>
                    <a:pt x="2384" y="2260"/>
                  </a:cubicBezTo>
                  <a:cubicBezTo>
                    <a:pt x="2635" y="2065"/>
                    <a:pt x="2477" y="1712"/>
                    <a:pt x="2232" y="1521"/>
                  </a:cubicBezTo>
                  <a:cubicBezTo>
                    <a:pt x="2020" y="1355"/>
                    <a:pt x="1723" y="1256"/>
                    <a:pt x="1437" y="1199"/>
                  </a:cubicBezTo>
                  <a:cubicBezTo>
                    <a:pt x="1692" y="1161"/>
                    <a:pt x="2204" y="1089"/>
                    <a:pt x="2392" y="934"/>
                  </a:cubicBezTo>
                  <a:cubicBezTo>
                    <a:pt x="2561" y="789"/>
                    <a:pt x="2664" y="538"/>
                    <a:pt x="2498" y="347"/>
                  </a:cubicBezTo>
                  <a:cubicBezTo>
                    <a:pt x="2381" y="219"/>
                    <a:pt x="2257" y="167"/>
                    <a:pt x="2137" y="167"/>
                  </a:cubicBezTo>
                  <a:cubicBezTo>
                    <a:pt x="1783" y="167"/>
                    <a:pt x="1437" y="598"/>
                    <a:pt x="1281" y="885"/>
                  </a:cubicBezTo>
                  <a:cubicBezTo>
                    <a:pt x="1243" y="524"/>
                    <a:pt x="899" y="0"/>
                    <a:pt x="52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563;p33">
              <a:extLst>
                <a:ext uri="{FF2B5EF4-FFF2-40B4-BE49-F238E27FC236}">
                  <a16:creationId xmlns:a16="http://schemas.microsoft.com/office/drawing/2014/main" id="{A0714432-45CA-444E-9ACE-12EEA9D759D6}"/>
                </a:ext>
              </a:extLst>
            </p:cNvPr>
            <p:cNvSpPr/>
            <p:nvPr/>
          </p:nvSpPr>
          <p:spPr>
            <a:xfrm flipH="1">
              <a:off x="1416263" y="2280108"/>
              <a:ext cx="77326" cy="67878"/>
            </a:xfrm>
            <a:custGeom>
              <a:avLst/>
              <a:gdLst/>
              <a:ahLst/>
              <a:cxnLst/>
              <a:rect l="l" t="t" r="r" b="b"/>
              <a:pathLst>
                <a:path w="2660" h="2335" extrusionOk="0">
                  <a:moveTo>
                    <a:pt x="524" y="0"/>
                  </a:moveTo>
                  <a:cubicBezTo>
                    <a:pt x="418" y="0"/>
                    <a:pt x="308" y="43"/>
                    <a:pt x="205" y="146"/>
                  </a:cubicBezTo>
                  <a:cubicBezTo>
                    <a:pt x="1" y="354"/>
                    <a:pt x="107" y="676"/>
                    <a:pt x="283" y="867"/>
                  </a:cubicBezTo>
                  <a:cubicBezTo>
                    <a:pt x="471" y="1061"/>
                    <a:pt x="729" y="1143"/>
                    <a:pt x="1005" y="1143"/>
                  </a:cubicBezTo>
                  <a:lnTo>
                    <a:pt x="1026" y="1143"/>
                  </a:lnTo>
                  <a:cubicBezTo>
                    <a:pt x="577" y="1270"/>
                    <a:pt x="11" y="1649"/>
                    <a:pt x="269" y="2041"/>
                  </a:cubicBezTo>
                  <a:cubicBezTo>
                    <a:pt x="344" y="2144"/>
                    <a:pt x="468" y="2186"/>
                    <a:pt x="598" y="2186"/>
                  </a:cubicBezTo>
                  <a:cubicBezTo>
                    <a:pt x="711" y="2186"/>
                    <a:pt x="828" y="2155"/>
                    <a:pt x="910" y="2101"/>
                  </a:cubicBezTo>
                  <a:cubicBezTo>
                    <a:pt x="1114" y="1970"/>
                    <a:pt x="1220" y="1747"/>
                    <a:pt x="1271" y="1525"/>
                  </a:cubicBezTo>
                  <a:cubicBezTo>
                    <a:pt x="1415" y="1861"/>
                    <a:pt x="1811" y="2335"/>
                    <a:pt x="2157" y="2335"/>
                  </a:cubicBezTo>
                  <a:cubicBezTo>
                    <a:pt x="2236" y="2335"/>
                    <a:pt x="2310" y="2310"/>
                    <a:pt x="2381" y="2256"/>
                  </a:cubicBezTo>
                  <a:cubicBezTo>
                    <a:pt x="2632" y="2065"/>
                    <a:pt x="2476" y="1709"/>
                    <a:pt x="2229" y="1518"/>
                  </a:cubicBezTo>
                  <a:cubicBezTo>
                    <a:pt x="2017" y="1355"/>
                    <a:pt x="1723" y="1256"/>
                    <a:pt x="1433" y="1200"/>
                  </a:cubicBezTo>
                  <a:cubicBezTo>
                    <a:pt x="1687" y="1161"/>
                    <a:pt x="2200" y="1086"/>
                    <a:pt x="2387" y="931"/>
                  </a:cubicBezTo>
                  <a:cubicBezTo>
                    <a:pt x="2557" y="786"/>
                    <a:pt x="2660" y="534"/>
                    <a:pt x="2494" y="347"/>
                  </a:cubicBezTo>
                  <a:cubicBezTo>
                    <a:pt x="2377" y="219"/>
                    <a:pt x="2257" y="167"/>
                    <a:pt x="2133" y="167"/>
                  </a:cubicBezTo>
                  <a:cubicBezTo>
                    <a:pt x="1780" y="167"/>
                    <a:pt x="1433" y="598"/>
                    <a:pt x="1277" y="881"/>
                  </a:cubicBezTo>
                  <a:cubicBezTo>
                    <a:pt x="1238" y="521"/>
                    <a:pt x="895" y="0"/>
                    <a:pt x="52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564;p33">
              <a:extLst>
                <a:ext uri="{FF2B5EF4-FFF2-40B4-BE49-F238E27FC236}">
                  <a16:creationId xmlns:a16="http://schemas.microsoft.com/office/drawing/2014/main" id="{2F037781-E3F9-4953-ADF3-C459A704E68B}"/>
                </a:ext>
              </a:extLst>
            </p:cNvPr>
            <p:cNvSpPr/>
            <p:nvPr/>
          </p:nvSpPr>
          <p:spPr>
            <a:xfrm flipH="1">
              <a:off x="1043266" y="2966626"/>
              <a:ext cx="77472" cy="67995"/>
            </a:xfrm>
            <a:custGeom>
              <a:avLst/>
              <a:gdLst/>
              <a:ahLst/>
              <a:cxnLst/>
              <a:rect l="l" t="t" r="r" b="b"/>
              <a:pathLst>
                <a:path w="2665" h="2339" extrusionOk="0">
                  <a:moveTo>
                    <a:pt x="528" y="1"/>
                  </a:moveTo>
                  <a:cubicBezTo>
                    <a:pt x="422" y="1"/>
                    <a:pt x="312" y="47"/>
                    <a:pt x="206" y="149"/>
                  </a:cubicBezTo>
                  <a:cubicBezTo>
                    <a:pt x="1" y="358"/>
                    <a:pt x="110" y="680"/>
                    <a:pt x="284" y="871"/>
                  </a:cubicBezTo>
                  <a:cubicBezTo>
                    <a:pt x="471" y="1065"/>
                    <a:pt x="733" y="1147"/>
                    <a:pt x="1009" y="1147"/>
                  </a:cubicBezTo>
                  <a:lnTo>
                    <a:pt x="1027" y="1147"/>
                  </a:lnTo>
                  <a:cubicBezTo>
                    <a:pt x="577" y="1274"/>
                    <a:pt x="12" y="1652"/>
                    <a:pt x="273" y="2044"/>
                  </a:cubicBezTo>
                  <a:cubicBezTo>
                    <a:pt x="344" y="2147"/>
                    <a:pt x="471" y="2190"/>
                    <a:pt x="598" y="2190"/>
                  </a:cubicBezTo>
                  <a:cubicBezTo>
                    <a:pt x="716" y="2190"/>
                    <a:pt x="829" y="2158"/>
                    <a:pt x="910" y="2105"/>
                  </a:cubicBezTo>
                  <a:cubicBezTo>
                    <a:pt x="1115" y="1974"/>
                    <a:pt x="1221" y="1752"/>
                    <a:pt x="1271" y="1525"/>
                  </a:cubicBezTo>
                  <a:cubicBezTo>
                    <a:pt x="1419" y="1865"/>
                    <a:pt x="1812" y="2338"/>
                    <a:pt x="2162" y="2338"/>
                  </a:cubicBezTo>
                  <a:cubicBezTo>
                    <a:pt x="2240" y="2338"/>
                    <a:pt x="2314" y="2314"/>
                    <a:pt x="2385" y="2261"/>
                  </a:cubicBezTo>
                  <a:cubicBezTo>
                    <a:pt x="2632" y="2070"/>
                    <a:pt x="2477" y="1713"/>
                    <a:pt x="2232" y="1522"/>
                  </a:cubicBezTo>
                  <a:cubicBezTo>
                    <a:pt x="2020" y="1355"/>
                    <a:pt x="1723" y="1259"/>
                    <a:pt x="1434" y="1203"/>
                  </a:cubicBezTo>
                  <a:cubicBezTo>
                    <a:pt x="1688" y="1164"/>
                    <a:pt x="2204" y="1090"/>
                    <a:pt x="2388" y="934"/>
                  </a:cubicBezTo>
                  <a:cubicBezTo>
                    <a:pt x="2562" y="789"/>
                    <a:pt x="2664" y="538"/>
                    <a:pt x="2498" y="351"/>
                  </a:cubicBezTo>
                  <a:cubicBezTo>
                    <a:pt x="2381" y="224"/>
                    <a:pt x="2258" y="170"/>
                    <a:pt x="2134" y="170"/>
                  </a:cubicBezTo>
                  <a:cubicBezTo>
                    <a:pt x="1783" y="170"/>
                    <a:pt x="1437" y="602"/>
                    <a:pt x="1277" y="885"/>
                  </a:cubicBezTo>
                  <a:cubicBezTo>
                    <a:pt x="1239" y="524"/>
                    <a:pt x="900" y="1"/>
                    <a:pt x="52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565;p33">
              <a:extLst>
                <a:ext uri="{FF2B5EF4-FFF2-40B4-BE49-F238E27FC236}">
                  <a16:creationId xmlns:a16="http://schemas.microsoft.com/office/drawing/2014/main" id="{FC66C244-B3AF-4862-8CF2-CAD00F598FB7}"/>
                </a:ext>
              </a:extLst>
            </p:cNvPr>
            <p:cNvSpPr/>
            <p:nvPr/>
          </p:nvSpPr>
          <p:spPr>
            <a:xfrm flipH="1">
              <a:off x="1576933" y="3155377"/>
              <a:ext cx="77355" cy="67966"/>
            </a:xfrm>
            <a:custGeom>
              <a:avLst/>
              <a:gdLst/>
              <a:ahLst/>
              <a:cxnLst/>
              <a:rect l="l" t="t" r="r" b="b"/>
              <a:pathLst>
                <a:path w="2661" h="2338" extrusionOk="0">
                  <a:moveTo>
                    <a:pt x="525" y="1"/>
                  </a:moveTo>
                  <a:cubicBezTo>
                    <a:pt x="419" y="1"/>
                    <a:pt x="309" y="43"/>
                    <a:pt x="203" y="146"/>
                  </a:cubicBezTo>
                  <a:cubicBezTo>
                    <a:pt x="1" y="354"/>
                    <a:pt x="107" y="680"/>
                    <a:pt x="280" y="867"/>
                  </a:cubicBezTo>
                  <a:cubicBezTo>
                    <a:pt x="468" y="1065"/>
                    <a:pt x="730" y="1146"/>
                    <a:pt x="1006" y="1146"/>
                  </a:cubicBezTo>
                  <a:lnTo>
                    <a:pt x="1027" y="1146"/>
                  </a:lnTo>
                  <a:cubicBezTo>
                    <a:pt x="577" y="1270"/>
                    <a:pt x="12" y="1652"/>
                    <a:pt x="270" y="2044"/>
                  </a:cubicBezTo>
                  <a:cubicBezTo>
                    <a:pt x="344" y="2144"/>
                    <a:pt x="468" y="2186"/>
                    <a:pt x="598" y="2186"/>
                  </a:cubicBezTo>
                  <a:cubicBezTo>
                    <a:pt x="712" y="2186"/>
                    <a:pt x="829" y="2155"/>
                    <a:pt x="910" y="2105"/>
                  </a:cubicBezTo>
                  <a:cubicBezTo>
                    <a:pt x="1115" y="1971"/>
                    <a:pt x="1221" y="1747"/>
                    <a:pt x="1267" y="1525"/>
                  </a:cubicBezTo>
                  <a:cubicBezTo>
                    <a:pt x="1416" y="1861"/>
                    <a:pt x="1812" y="2338"/>
                    <a:pt x="2158" y="2338"/>
                  </a:cubicBezTo>
                  <a:cubicBezTo>
                    <a:pt x="2237" y="2338"/>
                    <a:pt x="2310" y="2313"/>
                    <a:pt x="2381" y="2261"/>
                  </a:cubicBezTo>
                  <a:cubicBezTo>
                    <a:pt x="2632" y="2066"/>
                    <a:pt x="2473" y="1712"/>
                    <a:pt x="2229" y="1522"/>
                  </a:cubicBezTo>
                  <a:cubicBezTo>
                    <a:pt x="2017" y="1355"/>
                    <a:pt x="1723" y="1256"/>
                    <a:pt x="1434" y="1200"/>
                  </a:cubicBezTo>
                  <a:cubicBezTo>
                    <a:pt x="1688" y="1161"/>
                    <a:pt x="2201" y="1086"/>
                    <a:pt x="2388" y="934"/>
                  </a:cubicBezTo>
                  <a:cubicBezTo>
                    <a:pt x="2558" y="789"/>
                    <a:pt x="2661" y="538"/>
                    <a:pt x="2495" y="347"/>
                  </a:cubicBezTo>
                  <a:cubicBezTo>
                    <a:pt x="2377" y="220"/>
                    <a:pt x="2258" y="167"/>
                    <a:pt x="2134" y="167"/>
                  </a:cubicBezTo>
                  <a:cubicBezTo>
                    <a:pt x="1780" y="167"/>
                    <a:pt x="1434" y="598"/>
                    <a:pt x="1277" y="885"/>
                  </a:cubicBezTo>
                  <a:cubicBezTo>
                    <a:pt x="1239" y="524"/>
                    <a:pt x="896" y="1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566;p33">
              <a:extLst>
                <a:ext uri="{FF2B5EF4-FFF2-40B4-BE49-F238E27FC236}">
                  <a16:creationId xmlns:a16="http://schemas.microsoft.com/office/drawing/2014/main" id="{5F81A1F9-E748-4CA4-A060-D450FEC207C2}"/>
                </a:ext>
              </a:extLst>
            </p:cNvPr>
            <p:cNvSpPr/>
            <p:nvPr/>
          </p:nvSpPr>
          <p:spPr>
            <a:xfrm flipH="1">
              <a:off x="1576933" y="3884772"/>
              <a:ext cx="77355" cy="67878"/>
            </a:xfrm>
            <a:custGeom>
              <a:avLst/>
              <a:gdLst/>
              <a:ahLst/>
              <a:cxnLst/>
              <a:rect l="l" t="t" r="r" b="b"/>
              <a:pathLst>
                <a:path w="2661" h="2335" extrusionOk="0">
                  <a:moveTo>
                    <a:pt x="525" y="1"/>
                  </a:moveTo>
                  <a:cubicBezTo>
                    <a:pt x="419" y="1"/>
                    <a:pt x="309" y="43"/>
                    <a:pt x="203" y="145"/>
                  </a:cubicBezTo>
                  <a:cubicBezTo>
                    <a:pt x="1" y="354"/>
                    <a:pt x="107" y="676"/>
                    <a:pt x="280" y="867"/>
                  </a:cubicBezTo>
                  <a:cubicBezTo>
                    <a:pt x="468" y="1062"/>
                    <a:pt x="730" y="1142"/>
                    <a:pt x="1006" y="1142"/>
                  </a:cubicBezTo>
                  <a:lnTo>
                    <a:pt x="1027" y="1142"/>
                  </a:lnTo>
                  <a:cubicBezTo>
                    <a:pt x="577" y="1270"/>
                    <a:pt x="12" y="1648"/>
                    <a:pt x="270" y="2041"/>
                  </a:cubicBezTo>
                  <a:cubicBezTo>
                    <a:pt x="344" y="2144"/>
                    <a:pt x="468" y="2186"/>
                    <a:pt x="598" y="2186"/>
                  </a:cubicBezTo>
                  <a:cubicBezTo>
                    <a:pt x="712" y="2186"/>
                    <a:pt x="829" y="2154"/>
                    <a:pt x="910" y="2102"/>
                  </a:cubicBezTo>
                  <a:cubicBezTo>
                    <a:pt x="1115" y="1970"/>
                    <a:pt x="1221" y="1748"/>
                    <a:pt x="1267" y="1524"/>
                  </a:cubicBezTo>
                  <a:cubicBezTo>
                    <a:pt x="1416" y="1861"/>
                    <a:pt x="1812" y="2335"/>
                    <a:pt x="2158" y="2335"/>
                  </a:cubicBezTo>
                  <a:cubicBezTo>
                    <a:pt x="2237" y="2335"/>
                    <a:pt x="2310" y="2314"/>
                    <a:pt x="2381" y="2257"/>
                  </a:cubicBezTo>
                  <a:cubicBezTo>
                    <a:pt x="2632" y="2066"/>
                    <a:pt x="2473" y="1709"/>
                    <a:pt x="2229" y="1518"/>
                  </a:cubicBezTo>
                  <a:cubicBezTo>
                    <a:pt x="2017" y="1355"/>
                    <a:pt x="1723" y="1256"/>
                    <a:pt x="1434" y="1199"/>
                  </a:cubicBezTo>
                  <a:cubicBezTo>
                    <a:pt x="1688" y="1160"/>
                    <a:pt x="2201" y="1086"/>
                    <a:pt x="2388" y="930"/>
                  </a:cubicBezTo>
                  <a:cubicBezTo>
                    <a:pt x="2558" y="789"/>
                    <a:pt x="2661" y="535"/>
                    <a:pt x="2495" y="347"/>
                  </a:cubicBezTo>
                  <a:cubicBezTo>
                    <a:pt x="2377" y="220"/>
                    <a:pt x="2258" y="166"/>
                    <a:pt x="2134" y="166"/>
                  </a:cubicBezTo>
                  <a:cubicBezTo>
                    <a:pt x="1780" y="166"/>
                    <a:pt x="1434" y="598"/>
                    <a:pt x="1277" y="881"/>
                  </a:cubicBezTo>
                  <a:cubicBezTo>
                    <a:pt x="1239" y="520"/>
                    <a:pt x="896" y="1"/>
                    <a:pt x="52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567;p33">
              <a:extLst>
                <a:ext uri="{FF2B5EF4-FFF2-40B4-BE49-F238E27FC236}">
                  <a16:creationId xmlns:a16="http://schemas.microsoft.com/office/drawing/2014/main" id="{002915CB-F38E-436C-88D4-D21D53204914}"/>
                </a:ext>
              </a:extLst>
            </p:cNvPr>
            <p:cNvSpPr/>
            <p:nvPr/>
          </p:nvSpPr>
          <p:spPr>
            <a:xfrm flipH="1">
              <a:off x="1007190" y="3489275"/>
              <a:ext cx="77326" cy="67995"/>
            </a:xfrm>
            <a:custGeom>
              <a:avLst/>
              <a:gdLst/>
              <a:ahLst/>
              <a:cxnLst/>
              <a:rect l="l" t="t" r="r" b="b"/>
              <a:pathLst>
                <a:path w="2660" h="2339" extrusionOk="0">
                  <a:moveTo>
                    <a:pt x="524" y="1"/>
                  </a:moveTo>
                  <a:cubicBezTo>
                    <a:pt x="418" y="1"/>
                    <a:pt x="307" y="43"/>
                    <a:pt x="205" y="146"/>
                  </a:cubicBezTo>
                  <a:cubicBezTo>
                    <a:pt x="0" y="358"/>
                    <a:pt x="106" y="680"/>
                    <a:pt x="279" y="867"/>
                  </a:cubicBezTo>
                  <a:cubicBezTo>
                    <a:pt x="467" y="1066"/>
                    <a:pt x="728" y="1146"/>
                    <a:pt x="1004" y="1146"/>
                  </a:cubicBezTo>
                  <a:lnTo>
                    <a:pt x="1025" y="1146"/>
                  </a:lnTo>
                  <a:cubicBezTo>
                    <a:pt x="576" y="1270"/>
                    <a:pt x="10" y="1652"/>
                    <a:pt x="269" y="2045"/>
                  </a:cubicBezTo>
                  <a:cubicBezTo>
                    <a:pt x="343" y="2148"/>
                    <a:pt x="467" y="2186"/>
                    <a:pt x="598" y="2186"/>
                  </a:cubicBezTo>
                  <a:cubicBezTo>
                    <a:pt x="710" y="2186"/>
                    <a:pt x="828" y="2155"/>
                    <a:pt x="909" y="2105"/>
                  </a:cubicBezTo>
                  <a:cubicBezTo>
                    <a:pt x="1114" y="1971"/>
                    <a:pt x="1220" y="1748"/>
                    <a:pt x="1266" y="1525"/>
                  </a:cubicBezTo>
                  <a:cubicBezTo>
                    <a:pt x="1415" y="1861"/>
                    <a:pt x="1810" y="2339"/>
                    <a:pt x="2158" y="2339"/>
                  </a:cubicBezTo>
                  <a:cubicBezTo>
                    <a:pt x="2235" y="2339"/>
                    <a:pt x="2310" y="2313"/>
                    <a:pt x="2380" y="2261"/>
                  </a:cubicBezTo>
                  <a:cubicBezTo>
                    <a:pt x="2631" y="2066"/>
                    <a:pt x="2472" y="1713"/>
                    <a:pt x="2228" y="1522"/>
                  </a:cubicBezTo>
                  <a:cubicBezTo>
                    <a:pt x="2016" y="1355"/>
                    <a:pt x="1722" y="1257"/>
                    <a:pt x="1432" y="1200"/>
                  </a:cubicBezTo>
                  <a:cubicBezTo>
                    <a:pt x="1687" y="1161"/>
                    <a:pt x="2200" y="1090"/>
                    <a:pt x="2387" y="934"/>
                  </a:cubicBezTo>
                  <a:cubicBezTo>
                    <a:pt x="2556" y="790"/>
                    <a:pt x="2659" y="539"/>
                    <a:pt x="2493" y="348"/>
                  </a:cubicBezTo>
                  <a:cubicBezTo>
                    <a:pt x="2377" y="220"/>
                    <a:pt x="2256" y="167"/>
                    <a:pt x="2132" y="167"/>
                  </a:cubicBezTo>
                  <a:cubicBezTo>
                    <a:pt x="1779" y="167"/>
                    <a:pt x="1432" y="599"/>
                    <a:pt x="1277" y="885"/>
                  </a:cubicBezTo>
                  <a:cubicBezTo>
                    <a:pt x="1238" y="524"/>
                    <a:pt x="895" y="1"/>
                    <a:pt x="52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568;p33">
              <a:extLst>
                <a:ext uri="{FF2B5EF4-FFF2-40B4-BE49-F238E27FC236}">
                  <a16:creationId xmlns:a16="http://schemas.microsoft.com/office/drawing/2014/main" id="{628D61D1-BB2E-4C06-A3BF-F99EBB7235AF}"/>
                </a:ext>
              </a:extLst>
            </p:cNvPr>
            <p:cNvSpPr/>
            <p:nvPr/>
          </p:nvSpPr>
          <p:spPr>
            <a:xfrm flipH="1">
              <a:off x="867712" y="3362326"/>
              <a:ext cx="77413" cy="67995"/>
            </a:xfrm>
            <a:custGeom>
              <a:avLst/>
              <a:gdLst/>
              <a:ahLst/>
              <a:cxnLst/>
              <a:rect l="l" t="t" r="r" b="b"/>
              <a:pathLst>
                <a:path w="2663" h="2339" extrusionOk="0">
                  <a:moveTo>
                    <a:pt x="528" y="1"/>
                  </a:moveTo>
                  <a:cubicBezTo>
                    <a:pt x="421" y="1"/>
                    <a:pt x="312" y="43"/>
                    <a:pt x="206" y="149"/>
                  </a:cubicBezTo>
                  <a:cubicBezTo>
                    <a:pt x="0" y="357"/>
                    <a:pt x="110" y="680"/>
                    <a:pt x="283" y="867"/>
                  </a:cubicBezTo>
                  <a:cubicBezTo>
                    <a:pt x="471" y="1065"/>
                    <a:pt x="732" y="1147"/>
                    <a:pt x="1008" y="1147"/>
                  </a:cubicBezTo>
                  <a:lnTo>
                    <a:pt x="1026" y="1147"/>
                  </a:lnTo>
                  <a:cubicBezTo>
                    <a:pt x="577" y="1270"/>
                    <a:pt x="11" y="1652"/>
                    <a:pt x="273" y="2045"/>
                  </a:cubicBezTo>
                  <a:cubicBezTo>
                    <a:pt x="343" y="2147"/>
                    <a:pt x="471" y="2186"/>
                    <a:pt x="601" y="2186"/>
                  </a:cubicBezTo>
                  <a:cubicBezTo>
                    <a:pt x="715" y="2186"/>
                    <a:pt x="828" y="2154"/>
                    <a:pt x="913" y="2105"/>
                  </a:cubicBezTo>
                  <a:cubicBezTo>
                    <a:pt x="1114" y="1970"/>
                    <a:pt x="1220" y="1748"/>
                    <a:pt x="1270" y="1524"/>
                  </a:cubicBezTo>
                  <a:cubicBezTo>
                    <a:pt x="1419" y="1860"/>
                    <a:pt x="1811" y="2338"/>
                    <a:pt x="2161" y="2338"/>
                  </a:cubicBezTo>
                  <a:cubicBezTo>
                    <a:pt x="2239" y="2338"/>
                    <a:pt x="2313" y="2314"/>
                    <a:pt x="2384" y="2260"/>
                  </a:cubicBezTo>
                  <a:cubicBezTo>
                    <a:pt x="2632" y="2066"/>
                    <a:pt x="2476" y="1712"/>
                    <a:pt x="2232" y="1521"/>
                  </a:cubicBezTo>
                  <a:cubicBezTo>
                    <a:pt x="2020" y="1355"/>
                    <a:pt x="1723" y="1256"/>
                    <a:pt x="1437" y="1199"/>
                  </a:cubicBezTo>
                  <a:cubicBezTo>
                    <a:pt x="1691" y="1160"/>
                    <a:pt x="2204" y="1090"/>
                    <a:pt x="2391" y="934"/>
                  </a:cubicBezTo>
                  <a:cubicBezTo>
                    <a:pt x="2561" y="789"/>
                    <a:pt x="2663" y="538"/>
                    <a:pt x="2497" y="347"/>
                  </a:cubicBezTo>
                  <a:cubicBezTo>
                    <a:pt x="2380" y="220"/>
                    <a:pt x="2256" y="171"/>
                    <a:pt x="2137" y="171"/>
                  </a:cubicBezTo>
                  <a:cubicBezTo>
                    <a:pt x="1783" y="171"/>
                    <a:pt x="1437" y="598"/>
                    <a:pt x="1280" y="884"/>
                  </a:cubicBezTo>
                  <a:cubicBezTo>
                    <a:pt x="1241" y="524"/>
                    <a:pt x="898" y="1"/>
                    <a:pt x="52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569;p33">
              <a:extLst>
                <a:ext uri="{FF2B5EF4-FFF2-40B4-BE49-F238E27FC236}">
                  <a16:creationId xmlns:a16="http://schemas.microsoft.com/office/drawing/2014/main" id="{5C8B04AE-601F-4923-9861-7D2ACD841F9F}"/>
                </a:ext>
              </a:extLst>
            </p:cNvPr>
            <p:cNvSpPr/>
            <p:nvPr/>
          </p:nvSpPr>
          <p:spPr>
            <a:xfrm flipH="1">
              <a:off x="1372135" y="2437493"/>
              <a:ext cx="92268" cy="77849"/>
            </a:xfrm>
            <a:custGeom>
              <a:avLst/>
              <a:gdLst/>
              <a:ahLst/>
              <a:cxnLst/>
              <a:rect l="l" t="t" r="r" b="b"/>
              <a:pathLst>
                <a:path w="3174" h="2678" extrusionOk="0">
                  <a:moveTo>
                    <a:pt x="1720" y="1"/>
                  </a:moveTo>
                  <a:cubicBezTo>
                    <a:pt x="1101" y="1"/>
                    <a:pt x="1189" y="789"/>
                    <a:pt x="1323" y="1185"/>
                  </a:cubicBezTo>
                  <a:cubicBezTo>
                    <a:pt x="1132" y="1037"/>
                    <a:pt x="807" y="927"/>
                    <a:pt x="528" y="927"/>
                  </a:cubicBezTo>
                  <a:cubicBezTo>
                    <a:pt x="238" y="927"/>
                    <a:pt x="1" y="1044"/>
                    <a:pt x="8" y="1366"/>
                  </a:cubicBezTo>
                  <a:cubicBezTo>
                    <a:pt x="19" y="1649"/>
                    <a:pt x="337" y="1808"/>
                    <a:pt x="602" y="1829"/>
                  </a:cubicBezTo>
                  <a:lnTo>
                    <a:pt x="659" y="1829"/>
                  </a:lnTo>
                  <a:cubicBezTo>
                    <a:pt x="924" y="1829"/>
                    <a:pt x="1153" y="1716"/>
                    <a:pt x="1341" y="1539"/>
                  </a:cubicBezTo>
                  <a:lnTo>
                    <a:pt x="1341" y="1539"/>
                  </a:lnTo>
                  <a:cubicBezTo>
                    <a:pt x="1115" y="1921"/>
                    <a:pt x="998" y="2565"/>
                    <a:pt x="1479" y="2671"/>
                  </a:cubicBezTo>
                  <a:cubicBezTo>
                    <a:pt x="1501" y="2674"/>
                    <a:pt x="1522" y="2678"/>
                    <a:pt x="1543" y="2678"/>
                  </a:cubicBezTo>
                  <a:cubicBezTo>
                    <a:pt x="1755" y="2678"/>
                    <a:pt x="1939" y="2470"/>
                    <a:pt x="1978" y="2296"/>
                  </a:cubicBezTo>
                  <a:cubicBezTo>
                    <a:pt x="2023" y="2066"/>
                    <a:pt x="1932" y="1840"/>
                    <a:pt x="1798" y="1649"/>
                  </a:cubicBezTo>
                  <a:lnTo>
                    <a:pt x="1798" y="1649"/>
                  </a:lnTo>
                  <a:cubicBezTo>
                    <a:pt x="1995" y="1723"/>
                    <a:pt x="2271" y="1783"/>
                    <a:pt x="2526" y="1783"/>
                  </a:cubicBezTo>
                  <a:cubicBezTo>
                    <a:pt x="2841" y="1783"/>
                    <a:pt x="3113" y="1695"/>
                    <a:pt x="3141" y="1437"/>
                  </a:cubicBezTo>
                  <a:cubicBezTo>
                    <a:pt x="3173" y="1157"/>
                    <a:pt x="2848" y="1009"/>
                    <a:pt x="2547" y="1009"/>
                  </a:cubicBezTo>
                  <a:cubicBezTo>
                    <a:pt x="2526" y="1009"/>
                    <a:pt x="2501" y="1009"/>
                    <a:pt x="2480" y="1012"/>
                  </a:cubicBezTo>
                  <a:cubicBezTo>
                    <a:pt x="2204" y="1034"/>
                    <a:pt x="1922" y="1157"/>
                    <a:pt x="1670" y="1309"/>
                  </a:cubicBezTo>
                  <a:cubicBezTo>
                    <a:pt x="1822" y="1112"/>
                    <a:pt x="2134" y="722"/>
                    <a:pt x="2151" y="492"/>
                  </a:cubicBezTo>
                  <a:cubicBezTo>
                    <a:pt x="2162" y="276"/>
                    <a:pt x="2045" y="29"/>
                    <a:pt x="1787" y="4"/>
                  </a:cubicBezTo>
                  <a:cubicBezTo>
                    <a:pt x="1762" y="1"/>
                    <a:pt x="1741" y="1"/>
                    <a:pt x="172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570;p33">
              <a:extLst>
                <a:ext uri="{FF2B5EF4-FFF2-40B4-BE49-F238E27FC236}">
                  <a16:creationId xmlns:a16="http://schemas.microsoft.com/office/drawing/2014/main" id="{55F037C4-259A-427F-B47F-B981FDC4E1BC}"/>
                </a:ext>
              </a:extLst>
            </p:cNvPr>
            <p:cNvSpPr/>
            <p:nvPr/>
          </p:nvSpPr>
          <p:spPr>
            <a:xfrm flipH="1">
              <a:off x="1212890" y="2836392"/>
              <a:ext cx="92355" cy="77849"/>
            </a:xfrm>
            <a:custGeom>
              <a:avLst/>
              <a:gdLst/>
              <a:ahLst/>
              <a:cxnLst/>
              <a:rect l="l" t="t" r="r" b="b"/>
              <a:pathLst>
                <a:path w="3177" h="2678" extrusionOk="0">
                  <a:moveTo>
                    <a:pt x="1722" y="0"/>
                  </a:moveTo>
                  <a:cubicBezTo>
                    <a:pt x="1100" y="0"/>
                    <a:pt x="1192" y="789"/>
                    <a:pt x="1327" y="1185"/>
                  </a:cubicBezTo>
                  <a:cubicBezTo>
                    <a:pt x="1136" y="1040"/>
                    <a:pt x="810" y="927"/>
                    <a:pt x="527" y="927"/>
                  </a:cubicBezTo>
                  <a:cubicBezTo>
                    <a:pt x="240" y="927"/>
                    <a:pt x="0" y="1043"/>
                    <a:pt x="7" y="1365"/>
                  </a:cubicBezTo>
                  <a:cubicBezTo>
                    <a:pt x="21" y="1648"/>
                    <a:pt x="340" y="1807"/>
                    <a:pt x="605" y="1828"/>
                  </a:cubicBezTo>
                  <a:lnTo>
                    <a:pt x="661" y="1828"/>
                  </a:lnTo>
                  <a:cubicBezTo>
                    <a:pt x="927" y="1828"/>
                    <a:pt x="1157" y="1716"/>
                    <a:pt x="1344" y="1538"/>
                  </a:cubicBezTo>
                  <a:lnTo>
                    <a:pt x="1344" y="1538"/>
                  </a:lnTo>
                  <a:cubicBezTo>
                    <a:pt x="1118" y="1920"/>
                    <a:pt x="1001" y="2564"/>
                    <a:pt x="1482" y="2670"/>
                  </a:cubicBezTo>
                  <a:cubicBezTo>
                    <a:pt x="1503" y="2677"/>
                    <a:pt x="1525" y="2677"/>
                    <a:pt x="1546" y="2677"/>
                  </a:cubicBezTo>
                  <a:cubicBezTo>
                    <a:pt x="1758" y="2677"/>
                    <a:pt x="1942" y="2468"/>
                    <a:pt x="1980" y="2295"/>
                  </a:cubicBezTo>
                  <a:cubicBezTo>
                    <a:pt x="2027" y="2065"/>
                    <a:pt x="1935" y="1839"/>
                    <a:pt x="1800" y="1648"/>
                  </a:cubicBezTo>
                  <a:lnTo>
                    <a:pt x="1800" y="1648"/>
                  </a:lnTo>
                  <a:cubicBezTo>
                    <a:pt x="1995" y="1726"/>
                    <a:pt x="2274" y="1783"/>
                    <a:pt x="2529" y="1783"/>
                  </a:cubicBezTo>
                  <a:cubicBezTo>
                    <a:pt x="2844" y="1783"/>
                    <a:pt x="3116" y="1694"/>
                    <a:pt x="3144" y="1440"/>
                  </a:cubicBezTo>
                  <a:cubicBezTo>
                    <a:pt x="3176" y="1160"/>
                    <a:pt x="2850" y="1008"/>
                    <a:pt x="2550" y="1008"/>
                  </a:cubicBezTo>
                  <a:cubicBezTo>
                    <a:pt x="2529" y="1008"/>
                    <a:pt x="2504" y="1012"/>
                    <a:pt x="2479" y="1012"/>
                  </a:cubicBezTo>
                  <a:cubicBezTo>
                    <a:pt x="2207" y="1033"/>
                    <a:pt x="1921" y="1156"/>
                    <a:pt x="1673" y="1309"/>
                  </a:cubicBezTo>
                  <a:cubicBezTo>
                    <a:pt x="1825" y="1114"/>
                    <a:pt x="2137" y="722"/>
                    <a:pt x="2154" y="492"/>
                  </a:cubicBezTo>
                  <a:cubicBezTo>
                    <a:pt x="2165" y="276"/>
                    <a:pt x="2048" y="28"/>
                    <a:pt x="1789" y="4"/>
                  </a:cubicBezTo>
                  <a:cubicBezTo>
                    <a:pt x="1765" y="0"/>
                    <a:pt x="1744" y="0"/>
                    <a:pt x="1722" y="0"/>
                  </a:cubicBezTo>
                  <a:close/>
                </a:path>
              </a:pathLst>
            </a:custGeom>
            <a:solidFill>
              <a:srgbClr val="FFE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571;p33">
              <a:extLst>
                <a:ext uri="{FF2B5EF4-FFF2-40B4-BE49-F238E27FC236}">
                  <a16:creationId xmlns:a16="http://schemas.microsoft.com/office/drawing/2014/main" id="{2F889DC9-F3AE-4CE3-837C-C14C207D7A49}"/>
                </a:ext>
              </a:extLst>
            </p:cNvPr>
            <p:cNvSpPr/>
            <p:nvPr/>
          </p:nvSpPr>
          <p:spPr>
            <a:xfrm flipH="1">
              <a:off x="1383472" y="3247296"/>
              <a:ext cx="92210" cy="77849"/>
            </a:xfrm>
            <a:custGeom>
              <a:avLst/>
              <a:gdLst/>
              <a:ahLst/>
              <a:cxnLst/>
              <a:rect l="l" t="t" r="r" b="b"/>
              <a:pathLst>
                <a:path w="3172" h="2678" extrusionOk="0">
                  <a:moveTo>
                    <a:pt x="1722" y="0"/>
                  </a:moveTo>
                  <a:cubicBezTo>
                    <a:pt x="1100" y="0"/>
                    <a:pt x="1188" y="789"/>
                    <a:pt x="1322" y="1185"/>
                  </a:cubicBezTo>
                  <a:cubicBezTo>
                    <a:pt x="1132" y="1040"/>
                    <a:pt x="806" y="927"/>
                    <a:pt x="527" y="927"/>
                  </a:cubicBezTo>
                  <a:cubicBezTo>
                    <a:pt x="240" y="927"/>
                    <a:pt x="0" y="1043"/>
                    <a:pt x="7" y="1365"/>
                  </a:cubicBezTo>
                  <a:cubicBezTo>
                    <a:pt x="18" y="1648"/>
                    <a:pt x="336" y="1807"/>
                    <a:pt x="601" y="1828"/>
                  </a:cubicBezTo>
                  <a:lnTo>
                    <a:pt x="658" y="1828"/>
                  </a:lnTo>
                  <a:cubicBezTo>
                    <a:pt x="923" y="1828"/>
                    <a:pt x="1156" y="1715"/>
                    <a:pt x="1340" y="1539"/>
                  </a:cubicBezTo>
                  <a:lnTo>
                    <a:pt x="1340" y="1539"/>
                  </a:lnTo>
                  <a:cubicBezTo>
                    <a:pt x="1117" y="1921"/>
                    <a:pt x="997" y="2564"/>
                    <a:pt x="1478" y="2670"/>
                  </a:cubicBezTo>
                  <a:cubicBezTo>
                    <a:pt x="1499" y="2677"/>
                    <a:pt x="1520" y="2677"/>
                    <a:pt x="1541" y="2677"/>
                  </a:cubicBezTo>
                  <a:cubicBezTo>
                    <a:pt x="1758" y="2677"/>
                    <a:pt x="1938" y="2468"/>
                    <a:pt x="1977" y="2295"/>
                  </a:cubicBezTo>
                  <a:cubicBezTo>
                    <a:pt x="2023" y="2065"/>
                    <a:pt x="1931" y="1839"/>
                    <a:pt x="1796" y="1648"/>
                  </a:cubicBezTo>
                  <a:lnTo>
                    <a:pt x="1796" y="1648"/>
                  </a:lnTo>
                  <a:cubicBezTo>
                    <a:pt x="1995" y="1726"/>
                    <a:pt x="2274" y="1782"/>
                    <a:pt x="2525" y="1782"/>
                  </a:cubicBezTo>
                  <a:cubicBezTo>
                    <a:pt x="2840" y="1782"/>
                    <a:pt x="3112" y="1694"/>
                    <a:pt x="3140" y="1440"/>
                  </a:cubicBezTo>
                  <a:cubicBezTo>
                    <a:pt x="3172" y="1160"/>
                    <a:pt x="2850" y="1008"/>
                    <a:pt x="2550" y="1008"/>
                  </a:cubicBezTo>
                  <a:cubicBezTo>
                    <a:pt x="2525" y="1008"/>
                    <a:pt x="2501" y="1012"/>
                    <a:pt x="2479" y="1012"/>
                  </a:cubicBezTo>
                  <a:cubicBezTo>
                    <a:pt x="2203" y="1033"/>
                    <a:pt x="1920" y="1157"/>
                    <a:pt x="1673" y="1309"/>
                  </a:cubicBezTo>
                  <a:cubicBezTo>
                    <a:pt x="1825" y="1115"/>
                    <a:pt x="2132" y="722"/>
                    <a:pt x="2150" y="492"/>
                  </a:cubicBezTo>
                  <a:cubicBezTo>
                    <a:pt x="2164" y="276"/>
                    <a:pt x="2047" y="28"/>
                    <a:pt x="1786" y="4"/>
                  </a:cubicBezTo>
                  <a:cubicBezTo>
                    <a:pt x="1765" y="4"/>
                    <a:pt x="1743" y="0"/>
                    <a:pt x="172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572;p33">
              <a:extLst>
                <a:ext uri="{FF2B5EF4-FFF2-40B4-BE49-F238E27FC236}">
                  <a16:creationId xmlns:a16="http://schemas.microsoft.com/office/drawing/2014/main" id="{08B715C4-1DBA-43FB-B100-9EF799C1E229}"/>
                </a:ext>
              </a:extLst>
            </p:cNvPr>
            <p:cNvSpPr/>
            <p:nvPr/>
          </p:nvSpPr>
          <p:spPr>
            <a:xfrm flipH="1">
              <a:off x="844863" y="3840877"/>
              <a:ext cx="92355" cy="77849"/>
            </a:xfrm>
            <a:custGeom>
              <a:avLst/>
              <a:gdLst/>
              <a:ahLst/>
              <a:cxnLst/>
              <a:rect l="l" t="t" r="r" b="b"/>
              <a:pathLst>
                <a:path w="3177" h="2678" extrusionOk="0">
                  <a:moveTo>
                    <a:pt x="1723" y="0"/>
                  </a:moveTo>
                  <a:cubicBezTo>
                    <a:pt x="1101" y="0"/>
                    <a:pt x="1193" y="785"/>
                    <a:pt x="1327" y="1185"/>
                  </a:cubicBezTo>
                  <a:cubicBezTo>
                    <a:pt x="1136" y="1036"/>
                    <a:pt x="811" y="924"/>
                    <a:pt x="528" y="924"/>
                  </a:cubicBezTo>
                  <a:cubicBezTo>
                    <a:pt x="241" y="924"/>
                    <a:pt x="1" y="1044"/>
                    <a:pt x="8" y="1366"/>
                  </a:cubicBezTo>
                  <a:cubicBezTo>
                    <a:pt x="19" y="1648"/>
                    <a:pt x="340" y="1808"/>
                    <a:pt x="605" y="1825"/>
                  </a:cubicBezTo>
                  <a:cubicBezTo>
                    <a:pt x="623" y="1829"/>
                    <a:pt x="641" y="1829"/>
                    <a:pt x="662" y="1829"/>
                  </a:cubicBezTo>
                  <a:cubicBezTo>
                    <a:pt x="923" y="1829"/>
                    <a:pt x="1157" y="1712"/>
                    <a:pt x="1341" y="1536"/>
                  </a:cubicBezTo>
                  <a:lnTo>
                    <a:pt x="1341" y="1536"/>
                  </a:lnTo>
                  <a:cubicBezTo>
                    <a:pt x="1118" y="1921"/>
                    <a:pt x="1002" y="2564"/>
                    <a:pt x="1479" y="2670"/>
                  </a:cubicBezTo>
                  <a:cubicBezTo>
                    <a:pt x="1504" y="2674"/>
                    <a:pt x="1525" y="2678"/>
                    <a:pt x="1546" y="2678"/>
                  </a:cubicBezTo>
                  <a:cubicBezTo>
                    <a:pt x="1759" y="2678"/>
                    <a:pt x="1942" y="2469"/>
                    <a:pt x="1981" y="2296"/>
                  </a:cubicBezTo>
                  <a:cubicBezTo>
                    <a:pt x="2027" y="2066"/>
                    <a:pt x="1935" y="1836"/>
                    <a:pt x="1801" y="1645"/>
                  </a:cubicBezTo>
                  <a:lnTo>
                    <a:pt x="1801" y="1645"/>
                  </a:lnTo>
                  <a:cubicBezTo>
                    <a:pt x="1995" y="1723"/>
                    <a:pt x="2275" y="1783"/>
                    <a:pt x="2529" y="1783"/>
                  </a:cubicBezTo>
                  <a:cubicBezTo>
                    <a:pt x="2841" y="1783"/>
                    <a:pt x="3117" y="1691"/>
                    <a:pt x="3145" y="1436"/>
                  </a:cubicBezTo>
                  <a:cubicBezTo>
                    <a:pt x="3176" y="1157"/>
                    <a:pt x="2851" y="1008"/>
                    <a:pt x="2551" y="1008"/>
                  </a:cubicBezTo>
                  <a:cubicBezTo>
                    <a:pt x="2526" y="1008"/>
                    <a:pt x="2505" y="1008"/>
                    <a:pt x="2480" y="1012"/>
                  </a:cubicBezTo>
                  <a:cubicBezTo>
                    <a:pt x="2208" y="1033"/>
                    <a:pt x="1921" y="1157"/>
                    <a:pt x="1674" y="1309"/>
                  </a:cubicBezTo>
                  <a:cubicBezTo>
                    <a:pt x="1826" y="1111"/>
                    <a:pt x="2136" y="722"/>
                    <a:pt x="2154" y="488"/>
                  </a:cubicBezTo>
                  <a:cubicBezTo>
                    <a:pt x="2165" y="273"/>
                    <a:pt x="2048" y="29"/>
                    <a:pt x="1790" y="4"/>
                  </a:cubicBezTo>
                  <a:cubicBezTo>
                    <a:pt x="1765" y="0"/>
                    <a:pt x="1744" y="0"/>
                    <a:pt x="17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573;p33">
              <a:extLst>
                <a:ext uri="{FF2B5EF4-FFF2-40B4-BE49-F238E27FC236}">
                  <a16:creationId xmlns:a16="http://schemas.microsoft.com/office/drawing/2014/main" id="{238EC5EA-10D5-49C4-A81B-A2C94D861CD8}"/>
                </a:ext>
              </a:extLst>
            </p:cNvPr>
            <p:cNvSpPr/>
            <p:nvPr/>
          </p:nvSpPr>
          <p:spPr>
            <a:xfrm flipH="1">
              <a:off x="1578270" y="3659742"/>
              <a:ext cx="92239" cy="77849"/>
            </a:xfrm>
            <a:custGeom>
              <a:avLst/>
              <a:gdLst/>
              <a:ahLst/>
              <a:cxnLst/>
              <a:rect l="l" t="t" r="r" b="b"/>
              <a:pathLst>
                <a:path w="3173" h="2678" extrusionOk="0">
                  <a:moveTo>
                    <a:pt x="1719" y="1"/>
                  </a:moveTo>
                  <a:cubicBezTo>
                    <a:pt x="1100" y="1"/>
                    <a:pt x="1189" y="786"/>
                    <a:pt x="1323" y="1185"/>
                  </a:cubicBezTo>
                  <a:cubicBezTo>
                    <a:pt x="1132" y="1037"/>
                    <a:pt x="807" y="923"/>
                    <a:pt x="528" y="923"/>
                  </a:cubicBezTo>
                  <a:cubicBezTo>
                    <a:pt x="237" y="923"/>
                    <a:pt x="1" y="1044"/>
                    <a:pt x="7" y="1365"/>
                  </a:cubicBezTo>
                  <a:cubicBezTo>
                    <a:pt x="18" y="1648"/>
                    <a:pt x="337" y="1808"/>
                    <a:pt x="601" y="1829"/>
                  </a:cubicBezTo>
                  <a:lnTo>
                    <a:pt x="658" y="1829"/>
                  </a:lnTo>
                  <a:cubicBezTo>
                    <a:pt x="923" y="1829"/>
                    <a:pt x="1153" y="1712"/>
                    <a:pt x="1341" y="1535"/>
                  </a:cubicBezTo>
                  <a:lnTo>
                    <a:pt x="1341" y="1535"/>
                  </a:lnTo>
                  <a:cubicBezTo>
                    <a:pt x="1114" y="1920"/>
                    <a:pt x="998" y="2565"/>
                    <a:pt x="1479" y="2671"/>
                  </a:cubicBezTo>
                  <a:cubicBezTo>
                    <a:pt x="1500" y="2674"/>
                    <a:pt x="1521" y="2677"/>
                    <a:pt x="1543" y="2677"/>
                  </a:cubicBezTo>
                  <a:cubicBezTo>
                    <a:pt x="1755" y="2677"/>
                    <a:pt x="1938" y="2469"/>
                    <a:pt x="1977" y="2296"/>
                  </a:cubicBezTo>
                  <a:cubicBezTo>
                    <a:pt x="2023" y="2066"/>
                    <a:pt x="1931" y="1839"/>
                    <a:pt x="1797" y="1645"/>
                  </a:cubicBezTo>
                  <a:lnTo>
                    <a:pt x="1797" y="1645"/>
                  </a:lnTo>
                  <a:cubicBezTo>
                    <a:pt x="1995" y="1723"/>
                    <a:pt x="2274" y="1783"/>
                    <a:pt x="2526" y="1783"/>
                  </a:cubicBezTo>
                  <a:cubicBezTo>
                    <a:pt x="2840" y="1783"/>
                    <a:pt x="3113" y="1695"/>
                    <a:pt x="3141" y="1436"/>
                  </a:cubicBezTo>
                  <a:cubicBezTo>
                    <a:pt x="3172" y="1157"/>
                    <a:pt x="2847" y="1008"/>
                    <a:pt x="2547" y="1008"/>
                  </a:cubicBezTo>
                  <a:cubicBezTo>
                    <a:pt x="2526" y="1008"/>
                    <a:pt x="2501" y="1008"/>
                    <a:pt x="2480" y="1011"/>
                  </a:cubicBezTo>
                  <a:cubicBezTo>
                    <a:pt x="2204" y="1033"/>
                    <a:pt x="1920" y="1157"/>
                    <a:pt x="1670" y="1308"/>
                  </a:cubicBezTo>
                  <a:cubicBezTo>
                    <a:pt x="1822" y="1111"/>
                    <a:pt x="2133" y="722"/>
                    <a:pt x="2150" y="489"/>
                  </a:cubicBezTo>
                  <a:cubicBezTo>
                    <a:pt x="2161" y="276"/>
                    <a:pt x="2048" y="29"/>
                    <a:pt x="1786" y="4"/>
                  </a:cubicBezTo>
                  <a:cubicBezTo>
                    <a:pt x="1765" y="1"/>
                    <a:pt x="1740" y="1"/>
                    <a:pt x="171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574;p33">
              <a:extLst>
                <a:ext uri="{FF2B5EF4-FFF2-40B4-BE49-F238E27FC236}">
                  <a16:creationId xmlns:a16="http://schemas.microsoft.com/office/drawing/2014/main" id="{4BC1A78D-363D-4D0C-B468-6D4F991BD974}"/>
                </a:ext>
              </a:extLst>
            </p:cNvPr>
            <p:cNvSpPr/>
            <p:nvPr/>
          </p:nvSpPr>
          <p:spPr>
            <a:xfrm flipH="1">
              <a:off x="1176814" y="3600206"/>
              <a:ext cx="92239" cy="77849"/>
            </a:xfrm>
            <a:custGeom>
              <a:avLst/>
              <a:gdLst/>
              <a:ahLst/>
              <a:cxnLst/>
              <a:rect l="l" t="t" r="r" b="b"/>
              <a:pathLst>
                <a:path w="3173" h="2678" extrusionOk="0">
                  <a:moveTo>
                    <a:pt x="1722" y="1"/>
                  </a:moveTo>
                  <a:cubicBezTo>
                    <a:pt x="1100" y="1"/>
                    <a:pt x="1189" y="789"/>
                    <a:pt x="1323" y="1185"/>
                  </a:cubicBezTo>
                  <a:cubicBezTo>
                    <a:pt x="1132" y="1040"/>
                    <a:pt x="807" y="927"/>
                    <a:pt x="527" y="927"/>
                  </a:cubicBezTo>
                  <a:cubicBezTo>
                    <a:pt x="241" y="927"/>
                    <a:pt x="0" y="1044"/>
                    <a:pt x="7" y="1370"/>
                  </a:cubicBezTo>
                  <a:cubicBezTo>
                    <a:pt x="18" y="1652"/>
                    <a:pt x="336" y="1812"/>
                    <a:pt x="601" y="1829"/>
                  </a:cubicBezTo>
                  <a:lnTo>
                    <a:pt x="658" y="1829"/>
                  </a:lnTo>
                  <a:cubicBezTo>
                    <a:pt x="923" y="1829"/>
                    <a:pt x="1156" y="1716"/>
                    <a:pt x="1341" y="1539"/>
                  </a:cubicBezTo>
                  <a:lnTo>
                    <a:pt x="1341" y="1539"/>
                  </a:lnTo>
                  <a:cubicBezTo>
                    <a:pt x="1117" y="1921"/>
                    <a:pt x="998" y="2565"/>
                    <a:pt x="1478" y="2674"/>
                  </a:cubicBezTo>
                  <a:cubicBezTo>
                    <a:pt x="1499" y="2677"/>
                    <a:pt x="1520" y="2677"/>
                    <a:pt x="1542" y="2677"/>
                  </a:cubicBezTo>
                  <a:cubicBezTo>
                    <a:pt x="1758" y="2677"/>
                    <a:pt x="1938" y="2470"/>
                    <a:pt x="1977" y="2296"/>
                  </a:cubicBezTo>
                  <a:cubicBezTo>
                    <a:pt x="2023" y="2066"/>
                    <a:pt x="1931" y="1840"/>
                    <a:pt x="1801" y="1649"/>
                  </a:cubicBezTo>
                  <a:lnTo>
                    <a:pt x="1801" y="1649"/>
                  </a:lnTo>
                  <a:cubicBezTo>
                    <a:pt x="1995" y="1727"/>
                    <a:pt x="2274" y="1783"/>
                    <a:pt x="2525" y="1783"/>
                  </a:cubicBezTo>
                  <a:cubicBezTo>
                    <a:pt x="2840" y="1783"/>
                    <a:pt x="3116" y="1695"/>
                    <a:pt x="3141" y="1440"/>
                  </a:cubicBezTo>
                  <a:cubicBezTo>
                    <a:pt x="3172" y="1161"/>
                    <a:pt x="2850" y="1009"/>
                    <a:pt x="2550" y="1009"/>
                  </a:cubicBezTo>
                  <a:cubicBezTo>
                    <a:pt x="2525" y="1009"/>
                    <a:pt x="2501" y="1012"/>
                    <a:pt x="2480" y="1012"/>
                  </a:cubicBezTo>
                  <a:cubicBezTo>
                    <a:pt x="2204" y="1033"/>
                    <a:pt x="1920" y="1157"/>
                    <a:pt x="1673" y="1309"/>
                  </a:cubicBezTo>
                  <a:cubicBezTo>
                    <a:pt x="1825" y="1115"/>
                    <a:pt x="2132" y="722"/>
                    <a:pt x="2150" y="492"/>
                  </a:cubicBezTo>
                  <a:cubicBezTo>
                    <a:pt x="2165" y="276"/>
                    <a:pt x="2048" y="29"/>
                    <a:pt x="1786" y="4"/>
                  </a:cubicBezTo>
                  <a:cubicBezTo>
                    <a:pt x="1765" y="4"/>
                    <a:pt x="1744" y="1"/>
                    <a:pt x="172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575;p33">
              <a:extLst>
                <a:ext uri="{FF2B5EF4-FFF2-40B4-BE49-F238E27FC236}">
                  <a16:creationId xmlns:a16="http://schemas.microsoft.com/office/drawing/2014/main" id="{4E486895-B0D0-411C-B149-A9BC98AFE965}"/>
                </a:ext>
              </a:extLst>
            </p:cNvPr>
            <p:cNvSpPr/>
            <p:nvPr/>
          </p:nvSpPr>
          <p:spPr>
            <a:xfrm flipH="1">
              <a:off x="1372135" y="3952622"/>
              <a:ext cx="92268" cy="77849"/>
            </a:xfrm>
            <a:custGeom>
              <a:avLst/>
              <a:gdLst/>
              <a:ahLst/>
              <a:cxnLst/>
              <a:rect l="l" t="t" r="r" b="b"/>
              <a:pathLst>
                <a:path w="3174" h="2678" extrusionOk="0">
                  <a:moveTo>
                    <a:pt x="1720" y="1"/>
                  </a:moveTo>
                  <a:cubicBezTo>
                    <a:pt x="1101" y="1"/>
                    <a:pt x="1189" y="789"/>
                    <a:pt x="1323" y="1185"/>
                  </a:cubicBezTo>
                  <a:cubicBezTo>
                    <a:pt x="1132" y="1036"/>
                    <a:pt x="807" y="927"/>
                    <a:pt x="528" y="927"/>
                  </a:cubicBezTo>
                  <a:cubicBezTo>
                    <a:pt x="238" y="927"/>
                    <a:pt x="1" y="1044"/>
                    <a:pt x="8" y="1366"/>
                  </a:cubicBezTo>
                  <a:cubicBezTo>
                    <a:pt x="19" y="1648"/>
                    <a:pt x="337" y="1808"/>
                    <a:pt x="602" y="1829"/>
                  </a:cubicBezTo>
                  <a:lnTo>
                    <a:pt x="659" y="1829"/>
                  </a:lnTo>
                  <a:cubicBezTo>
                    <a:pt x="924" y="1829"/>
                    <a:pt x="1153" y="1715"/>
                    <a:pt x="1341" y="1539"/>
                  </a:cubicBezTo>
                  <a:lnTo>
                    <a:pt x="1341" y="1539"/>
                  </a:lnTo>
                  <a:cubicBezTo>
                    <a:pt x="1115" y="1921"/>
                    <a:pt x="998" y="2564"/>
                    <a:pt x="1479" y="2670"/>
                  </a:cubicBezTo>
                  <a:cubicBezTo>
                    <a:pt x="1501" y="2678"/>
                    <a:pt x="1522" y="2678"/>
                    <a:pt x="1543" y="2678"/>
                  </a:cubicBezTo>
                  <a:cubicBezTo>
                    <a:pt x="1755" y="2678"/>
                    <a:pt x="1939" y="2469"/>
                    <a:pt x="1978" y="2296"/>
                  </a:cubicBezTo>
                  <a:cubicBezTo>
                    <a:pt x="2023" y="2066"/>
                    <a:pt x="1932" y="1839"/>
                    <a:pt x="1798" y="1648"/>
                  </a:cubicBezTo>
                  <a:lnTo>
                    <a:pt x="1798" y="1648"/>
                  </a:lnTo>
                  <a:cubicBezTo>
                    <a:pt x="1995" y="1726"/>
                    <a:pt x="2271" y="1783"/>
                    <a:pt x="2526" y="1783"/>
                  </a:cubicBezTo>
                  <a:cubicBezTo>
                    <a:pt x="2841" y="1783"/>
                    <a:pt x="3113" y="1694"/>
                    <a:pt x="3141" y="1440"/>
                  </a:cubicBezTo>
                  <a:cubicBezTo>
                    <a:pt x="3173" y="1157"/>
                    <a:pt x="2848" y="1008"/>
                    <a:pt x="2547" y="1008"/>
                  </a:cubicBezTo>
                  <a:cubicBezTo>
                    <a:pt x="2526" y="1008"/>
                    <a:pt x="2501" y="1008"/>
                    <a:pt x="2480" y="1012"/>
                  </a:cubicBezTo>
                  <a:cubicBezTo>
                    <a:pt x="2204" y="1033"/>
                    <a:pt x="1922" y="1157"/>
                    <a:pt x="1670" y="1309"/>
                  </a:cubicBezTo>
                  <a:cubicBezTo>
                    <a:pt x="1822" y="1115"/>
                    <a:pt x="2134" y="722"/>
                    <a:pt x="2151" y="492"/>
                  </a:cubicBezTo>
                  <a:cubicBezTo>
                    <a:pt x="2162" y="277"/>
                    <a:pt x="2045" y="29"/>
                    <a:pt x="1787" y="4"/>
                  </a:cubicBezTo>
                  <a:cubicBezTo>
                    <a:pt x="1762" y="1"/>
                    <a:pt x="1741" y="1"/>
                    <a:pt x="172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576;p33">
              <a:extLst>
                <a:ext uri="{FF2B5EF4-FFF2-40B4-BE49-F238E27FC236}">
                  <a16:creationId xmlns:a16="http://schemas.microsoft.com/office/drawing/2014/main" id="{F8A6DD82-2985-4966-B06C-CD424DF8A809}"/>
                </a:ext>
              </a:extLst>
            </p:cNvPr>
            <p:cNvSpPr/>
            <p:nvPr/>
          </p:nvSpPr>
          <p:spPr>
            <a:xfrm flipH="1">
              <a:off x="1694027" y="3532880"/>
              <a:ext cx="92239" cy="77849"/>
            </a:xfrm>
            <a:custGeom>
              <a:avLst/>
              <a:gdLst/>
              <a:ahLst/>
              <a:cxnLst/>
              <a:rect l="l" t="t" r="r" b="b"/>
              <a:pathLst>
                <a:path w="3173" h="2678" extrusionOk="0">
                  <a:moveTo>
                    <a:pt x="1719" y="0"/>
                  </a:moveTo>
                  <a:cubicBezTo>
                    <a:pt x="1097" y="0"/>
                    <a:pt x="1188" y="785"/>
                    <a:pt x="1323" y="1185"/>
                  </a:cubicBezTo>
                  <a:cubicBezTo>
                    <a:pt x="1132" y="1037"/>
                    <a:pt x="807" y="924"/>
                    <a:pt x="527" y="924"/>
                  </a:cubicBezTo>
                  <a:cubicBezTo>
                    <a:pt x="237" y="924"/>
                    <a:pt x="0" y="1043"/>
                    <a:pt x="4" y="1365"/>
                  </a:cubicBezTo>
                  <a:cubicBezTo>
                    <a:pt x="18" y="1649"/>
                    <a:pt x="336" y="1807"/>
                    <a:pt x="602" y="1829"/>
                  </a:cubicBezTo>
                  <a:lnTo>
                    <a:pt x="658" y="1829"/>
                  </a:lnTo>
                  <a:cubicBezTo>
                    <a:pt x="924" y="1829"/>
                    <a:pt x="1154" y="1712"/>
                    <a:pt x="1340" y="1535"/>
                  </a:cubicBezTo>
                  <a:lnTo>
                    <a:pt x="1340" y="1535"/>
                  </a:lnTo>
                  <a:cubicBezTo>
                    <a:pt x="1115" y="1921"/>
                    <a:pt x="997" y="2564"/>
                    <a:pt x="1479" y="2670"/>
                  </a:cubicBezTo>
                  <a:cubicBezTo>
                    <a:pt x="1500" y="2674"/>
                    <a:pt x="1521" y="2677"/>
                    <a:pt x="1542" y="2677"/>
                  </a:cubicBezTo>
                  <a:cubicBezTo>
                    <a:pt x="1755" y="2677"/>
                    <a:pt x="1939" y="2468"/>
                    <a:pt x="1977" y="2295"/>
                  </a:cubicBezTo>
                  <a:cubicBezTo>
                    <a:pt x="2024" y="2065"/>
                    <a:pt x="1931" y="1840"/>
                    <a:pt x="1797" y="1645"/>
                  </a:cubicBezTo>
                  <a:lnTo>
                    <a:pt x="1797" y="1645"/>
                  </a:lnTo>
                  <a:cubicBezTo>
                    <a:pt x="1991" y="1722"/>
                    <a:pt x="2271" y="1783"/>
                    <a:pt x="2525" y="1783"/>
                  </a:cubicBezTo>
                  <a:cubicBezTo>
                    <a:pt x="2840" y="1783"/>
                    <a:pt x="3113" y="1694"/>
                    <a:pt x="3141" y="1436"/>
                  </a:cubicBezTo>
                  <a:cubicBezTo>
                    <a:pt x="3173" y="1157"/>
                    <a:pt x="2847" y="1009"/>
                    <a:pt x="2546" y="1009"/>
                  </a:cubicBezTo>
                  <a:cubicBezTo>
                    <a:pt x="2525" y="1009"/>
                    <a:pt x="2501" y="1009"/>
                    <a:pt x="2479" y="1012"/>
                  </a:cubicBezTo>
                  <a:cubicBezTo>
                    <a:pt x="2204" y="1033"/>
                    <a:pt x="1918" y="1157"/>
                    <a:pt x="1670" y="1309"/>
                  </a:cubicBezTo>
                  <a:cubicBezTo>
                    <a:pt x="1822" y="1110"/>
                    <a:pt x="2133" y="722"/>
                    <a:pt x="2151" y="488"/>
                  </a:cubicBezTo>
                  <a:cubicBezTo>
                    <a:pt x="2161" y="276"/>
                    <a:pt x="2045" y="28"/>
                    <a:pt x="1786" y="4"/>
                  </a:cubicBezTo>
                  <a:cubicBezTo>
                    <a:pt x="1761" y="0"/>
                    <a:pt x="1740" y="0"/>
                    <a:pt x="171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577;p33">
              <a:extLst>
                <a:ext uri="{FF2B5EF4-FFF2-40B4-BE49-F238E27FC236}">
                  <a16:creationId xmlns:a16="http://schemas.microsoft.com/office/drawing/2014/main" id="{1A48F950-3CD0-46AA-9B9A-B203C8F1CC72}"/>
                </a:ext>
              </a:extLst>
            </p:cNvPr>
            <p:cNvSpPr/>
            <p:nvPr/>
          </p:nvSpPr>
          <p:spPr>
            <a:xfrm flipH="1">
              <a:off x="1027568" y="2476447"/>
              <a:ext cx="92210" cy="77879"/>
            </a:xfrm>
            <a:custGeom>
              <a:avLst/>
              <a:gdLst/>
              <a:ahLst/>
              <a:cxnLst/>
              <a:rect l="l" t="t" r="r" b="b"/>
              <a:pathLst>
                <a:path w="3172" h="2679" extrusionOk="0">
                  <a:moveTo>
                    <a:pt x="1719" y="1"/>
                  </a:moveTo>
                  <a:cubicBezTo>
                    <a:pt x="1100" y="1"/>
                    <a:pt x="1188" y="786"/>
                    <a:pt x="1323" y="1182"/>
                  </a:cubicBezTo>
                  <a:cubicBezTo>
                    <a:pt x="1132" y="1037"/>
                    <a:pt x="807" y="924"/>
                    <a:pt x="527" y="924"/>
                  </a:cubicBezTo>
                  <a:cubicBezTo>
                    <a:pt x="237" y="924"/>
                    <a:pt x="0" y="1045"/>
                    <a:pt x="7" y="1366"/>
                  </a:cubicBezTo>
                  <a:cubicBezTo>
                    <a:pt x="18" y="1649"/>
                    <a:pt x="336" y="1809"/>
                    <a:pt x="601" y="1826"/>
                  </a:cubicBezTo>
                  <a:cubicBezTo>
                    <a:pt x="622" y="1830"/>
                    <a:pt x="640" y="1830"/>
                    <a:pt x="658" y="1830"/>
                  </a:cubicBezTo>
                  <a:cubicBezTo>
                    <a:pt x="923" y="1830"/>
                    <a:pt x="1153" y="1713"/>
                    <a:pt x="1340" y="1536"/>
                  </a:cubicBezTo>
                  <a:lnTo>
                    <a:pt x="1340" y="1536"/>
                  </a:lnTo>
                  <a:cubicBezTo>
                    <a:pt x="1117" y="1921"/>
                    <a:pt x="998" y="2561"/>
                    <a:pt x="1478" y="2671"/>
                  </a:cubicBezTo>
                  <a:cubicBezTo>
                    <a:pt x="1499" y="2674"/>
                    <a:pt x="1520" y="2679"/>
                    <a:pt x="1542" y="2679"/>
                  </a:cubicBezTo>
                  <a:cubicBezTo>
                    <a:pt x="1754" y="2679"/>
                    <a:pt x="1938" y="2470"/>
                    <a:pt x="1977" y="2292"/>
                  </a:cubicBezTo>
                  <a:cubicBezTo>
                    <a:pt x="2023" y="2067"/>
                    <a:pt x="1931" y="1837"/>
                    <a:pt x="1796" y="1646"/>
                  </a:cubicBezTo>
                  <a:lnTo>
                    <a:pt x="1796" y="1646"/>
                  </a:lnTo>
                  <a:cubicBezTo>
                    <a:pt x="1995" y="1724"/>
                    <a:pt x="2274" y="1783"/>
                    <a:pt x="2525" y="1783"/>
                  </a:cubicBezTo>
                  <a:cubicBezTo>
                    <a:pt x="2840" y="1783"/>
                    <a:pt x="3112" y="1691"/>
                    <a:pt x="3141" y="1437"/>
                  </a:cubicBezTo>
                  <a:cubicBezTo>
                    <a:pt x="3172" y="1158"/>
                    <a:pt x="2847" y="1009"/>
                    <a:pt x="2546" y="1009"/>
                  </a:cubicBezTo>
                  <a:lnTo>
                    <a:pt x="2479" y="1009"/>
                  </a:lnTo>
                  <a:cubicBezTo>
                    <a:pt x="2204" y="1034"/>
                    <a:pt x="1920" y="1158"/>
                    <a:pt x="1673" y="1306"/>
                  </a:cubicBezTo>
                  <a:cubicBezTo>
                    <a:pt x="1825" y="1112"/>
                    <a:pt x="2132" y="722"/>
                    <a:pt x="2150" y="489"/>
                  </a:cubicBezTo>
                  <a:cubicBezTo>
                    <a:pt x="2165" y="273"/>
                    <a:pt x="2047" y="26"/>
                    <a:pt x="1786" y="1"/>
                  </a:cubicBezTo>
                  <a:close/>
                </a:path>
              </a:pathLst>
            </a:custGeom>
            <a:solidFill>
              <a:srgbClr val="FFE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578;p33">
              <a:extLst>
                <a:ext uri="{FF2B5EF4-FFF2-40B4-BE49-F238E27FC236}">
                  <a16:creationId xmlns:a16="http://schemas.microsoft.com/office/drawing/2014/main" id="{05817FA3-B6C9-4615-81B9-CD8CB688CA9D}"/>
                </a:ext>
              </a:extLst>
            </p:cNvPr>
            <p:cNvSpPr/>
            <p:nvPr/>
          </p:nvSpPr>
          <p:spPr>
            <a:xfrm flipH="1">
              <a:off x="1518212" y="2539384"/>
              <a:ext cx="85786" cy="69216"/>
            </a:xfrm>
            <a:custGeom>
              <a:avLst/>
              <a:gdLst/>
              <a:ahLst/>
              <a:cxnLst/>
              <a:rect l="l" t="t" r="r" b="b"/>
              <a:pathLst>
                <a:path w="2951" h="2381" extrusionOk="0">
                  <a:moveTo>
                    <a:pt x="2157" y="0"/>
                  </a:moveTo>
                  <a:cubicBezTo>
                    <a:pt x="1974" y="0"/>
                    <a:pt x="1786" y="96"/>
                    <a:pt x="1659" y="216"/>
                  </a:cubicBezTo>
                  <a:cubicBezTo>
                    <a:pt x="1461" y="411"/>
                    <a:pt x="1398" y="665"/>
                    <a:pt x="1422" y="930"/>
                  </a:cubicBezTo>
                  <a:cubicBezTo>
                    <a:pt x="1287" y="602"/>
                    <a:pt x="973" y="220"/>
                    <a:pt x="647" y="220"/>
                  </a:cubicBezTo>
                  <a:cubicBezTo>
                    <a:pt x="566" y="220"/>
                    <a:pt x="485" y="244"/>
                    <a:pt x="407" y="297"/>
                  </a:cubicBezTo>
                  <a:cubicBezTo>
                    <a:pt x="213" y="439"/>
                    <a:pt x="266" y="743"/>
                    <a:pt x="393" y="899"/>
                  </a:cubicBezTo>
                  <a:cubicBezTo>
                    <a:pt x="552" y="1079"/>
                    <a:pt x="796" y="1160"/>
                    <a:pt x="1040" y="1185"/>
                  </a:cubicBezTo>
                  <a:cubicBezTo>
                    <a:pt x="616" y="1387"/>
                    <a:pt x="1" y="1949"/>
                    <a:pt x="344" y="2281"/>
                  </a:cubicBezTo>
                  <a:cubicBezTo>
                    <a:pt x="417" y="2352"/>
                    <a:pt x="502" y="2381"/>
                    <a:pt x="595" y="2381"/>
                  </a:cubicBezTo>
                  <a:cubicBezTo>
                    <a:pt x="786" y="2381"/>
                    <a:pt x="995" y="2249"/>
                    <a:pt x="1122" y="2084"/>
                  </a:cubicBezTo>
                  <a:cubicBezTo>
                    <a:pt x="1281" y="1872"/>
                    <a:pt x="1362" y="1588"/>
                    <a:pt x="1398" y="1312"/>
                  </a:cubicBezTo>
                  <a:cubicBezTo>
                    <a:pt x="1461" y="1549"/>
                    <a:pt x="1578" y="2023"/>
                    <a:pt x="1758" y="2182"/>
                  </a:cubicBezTo>
                  <a:cubicBezTo>
                    <a:pt x="1857" y="2270"/>
                    <a:pt x="1999" y="2334"/>
                    <a:pt x="2133" y="2334"/>
                  </a:cubicBezTo>
                  <a:cubicBezTo>
                    <a:pt x="2225" y="2334"/>
                    <a:pt x="2314" y="2306"/>
                    <a:pt x="2391" y="2236"/>
                  </a:cubicBezTo>
                  <a:cubicBezTo>
                    <a:pt x="2883" y="1776"/>
                    <a:pt x="2147" y="1309"/>
                    <a:pt x="1723" y="1142"/>
                  </a:cubicBezTo>
                  <a:cubicBezTo>
                    <a:pt x="2214" y="1061"/>
                    <a:pt x="2950" y="485"/>
                    <a:pt x="2423" y="85"/>
                  </a:cubicBezTo>
                  <a:cubicBezTo>
                    <a:pt x="2342" y="26"/>
                    <a:pt x="2250" y="0"/>
                    <a:pt x="215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579;p33">
              <a:extLst>
                <a:ext uri="{FF2B5EF4-FFF2-40B4-BE49-F238E27FC236}">
                  <a16:creationId xmlns:a16="http://schemas.microsoft.com/office/drawing/2014/main" id="{B90CE283-3D90-47D5-952F-D5A9FD1951AF}"/>
                </a:ext>
              </a:extLst>
            </p:cNvPr>
            <p:cNvSpPr/>
            <p:nvPr/>
          </p:nvSpPr>
          <p:spPr>
            <a:xfrm flipH="1">
              <a:off x="1029603" y="2681565"/>
              <a:ext cx="85873" cy="69216"/>
            </a:xfrm>
            <a:custGeom>
              <a:avLst/>
              <a:gdLst/>
              <a:ahLst/>
              <a:cxnLst/>
              <a:rect l="l" t="t" r="r" b="b"/>
              <a:pathLst>
                <a:path w="2954" h="2381" extrusionOk="0">
                  <a:moveTo>
                    <a:pt x="2162" y="0"/>
                  </a:moveTo>
                  <a:cubicBezTo>
                    <a:pt x="1977" y="0"/>
                    <a:pt x="1787" y="95"/>
                    <a:pt x="1663" y="213"/>
                  </a:cubicBezTo>
                  <a:cubicBezTo>
                    <a:pt x="1465" y="407"/>
                    <a:pt x="1398" y="665"/>
                    <a:pt x="1426" y="927"/>
                  </a:cubicBezTo>
                  <a:cubicBezTo>
                    <a:pt x="1292" y="601"/>
                    <a:pt x="977" y="216"/>
                    <a:pt x="651" y="216"/>
                  </a:cubicBezTo>
                  <a:cubicBezTo>
                    <a:pt x="570" y="216"/>
                    <a:pt x="489" y="241"/>
                    <a:pt x="411" y="297"/>
                  </a:cubicBezTo>
                  <a:cubicBezTo>
                    <a:pt x="216" y="435"/>
                    <a:pt x="266" y="743"/>
                    <a:pt x="396" y="895"/>
                  </a:cubicBezTo>
                  <a:cubicBezTo>
                    <a:pt x="552" y="1076"/>
                    <a:pt x="799" y="1156"/>
                    <a:pt x="1040" y="1185"/>
                  </a:cubicBezTo>
                  <a:cubicBezTo>
                    <a:pt x="616" y="1386"/>
                    <a:pt x="1" y="1949"/>
                    <a:pt x="347" y="2281"/>
                  </a:cubicBezTo>
                  <a:cubicBezTo>
                    <a:pt x="417" y="2352"/>
                    <a:pt x="507" y="2380"/>
                    <a:pt x="595" y="2380"/>
                  </a:cubicBezTo>
                  <a:cubicBezTo>
                    <a:pt x="789" y="2380"/>
                    <a:pt x="998" y="2246"/>
                    <a:pt x="1122" y="2080"/>
                  </a:cubicBezTo>
                  <a:cubicBezTo>
                    <a:pt x="1281" y="1871"/>
                    <a:pt x="1362" y="1588"/>
                    <a:pt x="1401" y="1312"/>
                  </a:cubicBezTo>
                  <a:cubicBezTo>
                    <a:pt x="1461" y="1546"/>
                    <a:pt x="1581" y="2020"/>
                    <a:pt x="1762" y="2182"/>
                  </a:cubicBezTo>
                  <a:cubicBezTo>
                    <a:pt x="1860" y="2271"/>
                    <a:pt x="1999" y="2331"/>
                    <a:pt x="2133" y="2331"/>
                  </a:cubicBezTo>
                  <a:cubicBezTo>
                    <a:pt x="2225" y="2331"/>
                    <a:pt x="2317" y="2302"/>
                    <a:pt x="2395" y="2235"/>
                  </a:cubicBezTo>
                  <a:cubicBezTo>
                    <a:pt x="2886" y="1776"/>
                    <a:pt x="2151" y="1309"/>
                    <a:pt x="1726" y="1143"/>
                  </a:cubicBezTo>
                  <a:cubicBezTo>
                    <a:pt x="2218" y="1058"/>
                    <a:pt x="2954" y="485"/>
                    <a:pt x="2423" y="82"/>
                  </a:cubicBezTo>
                  <a:cubicBezTo>
                    <a:pt x="2345" y="25"/>
                    <a:pt x="2253" y="0"/>
                    <a:pt x="2162" y="0"/>
                  </a:cubicBezTo>
                  <a:close/>
                </a:path>
              </a:pathLst>
            </a:custGeom>
            <a:solidFill>
              <a:srgbClr val="FFE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580;p33">
              <a:extLst>
                <a:ext uri="{FF2B5EF4-FFF2-40B4-BE49-F238E27FC236}">
                  <a16:creationId xmlns:a16="http://schemas.microsoft.com/office/drawing/2014/main" id="{192B0EA7-BFBB-466C-9700-F4FFAF12593A}"/>
                </a:ext>
              </a:extLst>
            </p:cNvPr>
            <p:cNvSpPr/>
            <p:nvPr/>
          </p:nvSpPr>
          <p:spPr>
            <a:xfrm flipH="1">
              <a:off x="1385507" y="3751225"/>
              <a:ext cx="85757" cy="69216"/>
            </a:xfrm>
            <a:custGeom>
              <a:avLst/>
              <a:gdLst/>
              <a:ahLst/>
              <a:cxnLst/>
              <a:rect l="l" t="t" r="r" b="b"/>
              <a:pathLst>
                <a:path w="2950" h="2381" extrusionOk="0">
                  <a:moveTo>
                    <a:pt x="2158" y="1"/>
                  </a:moveTo>
                  <a:cubicBezTo>
                    <a:pt x="1973" y="1"/>
                    <a:pt x="1782" y="97"/>
                    <a:pt x="1659" y="213"/>
                  </a:cubicBezTo>
                  <a:cubicBezTo>
                    <a:pt x="1461" y="407"/>
                    <a:pt x="1394" y="665"/>
                    <a:pt x="1422" y="928"/>
                  </a:cubicBezTo>
                  <a:cubicBezTo>
                    <a:pt x="1288" y="602"/>
                    <a:pt x="973" y="216"/>
                    <a:pt x="647" y="216"/>
                  </a:cubicBezTo>
                  <a:cubicBezTo>
                    <a:pt x="566" y="216"/>
                    <a:pt x="485" y="241"/>
                    <a:pt x="407" y="298"/>
                  </a:cubicBezTo>
                  <a:cubicBezTo>
                    <a:pt x="212" y="436"/>
                    <a:pt x="261" y="743"/>
                    <a:pt x="392" y="895"/>
                  </a:cubicBezTo>
                  <a:cubicBezTo>
                    <a:pt x="548" y="1076"/>
                    <a:pt x="795" y="1158"/>
                    <a:pt x="1036" y="1186"/>
                  </a:cubicBezTo>
                  <a:cubicBezTo>
                    <a:pt x="615" y="1387"/>
                    <a:pt x="0" y="1949"/>
                    <a:pt x="343" y="2282"/>
                  </a:cubicBezTo>
                  <a:cubicBezTo>
                    <a:pt x="413" y="2353"/>
                    <a:pt x="503" y="2381"/>
                    <a:pt x="591" y="2381"/>
                  </a:cubicBezTo>
                  <a:cubicBezTo>
                    <a:pt x="785" y="2381"/>
                    <a:pt x="994" y="2246"/>
                    <a:pt x="1118" y="2080"/>
                  </a:cubicBezTo>
                  <a:cubicBezTo>
                    <a:pt x="1277" y="1871"/>
                    <a:pt x="1358" y="1589"/>
                    <a:pt x="1397" y="1313"/>
                  </a:cubicBezTo>
                  <a:cubicBezTo>
                    <a:pt x="1457" y="1546"/>
                    <a:pt x="1577" y="2020"/>
                    <a:pt x="1758" y="2183"/>
                  </a:cubicBezTo>
                  <a:cubicBezTo>
                    <a:pt x="1856" y="2271"/>
                    <a:pt x="1995" y="2331"/>
                    <a:pt x="2132" y="2331"/>
                  </a:cubicBezTo>
                  <a:cubicBezTo>
                    <a:pt x="2225" y="2331"/>
                    <a:pt x="2313" y="2303"/>
                    <a:pt x="2391" y="2235"/>
                  </a:cubicBezTo>
                  <a:cubicBezTo>
                    <a:pt x="2882" y="1776"/>
                    <a:pt x="2147" y="1309"/>
                    <a:pt x="1722" y="1143"/>
                  </a:cubicBezTo>
                  <a:cubicBezTo>
                    <a:pt x="2214" y="1058"/>
                    <a:pt x="2949" y="485"/>
                    <a:pt x="2419" y="82"/>
                  </a:cubicBezTo>
                  <a:cubicBezTo>
                    <a:pt x="2341" y="25"/>
                    <a:pt x="2249" y="1"/>
                    <a:pt x="21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581;p33">
              <a:extLst>
                <a:ext uri="{FF2B5EF4-FFF2-40B4-BE49-F238E27FC236}">
                  <a16:creationId xmlns:a16="http://schemas.microsoft.com/office/drawing/2014/main" id="{8CCD419F-F1AC-4A5B-A4D1-18842E9D4DC5}"/>
                </a:ext>
              </a:extLst>
            </p:cNvPr>
            <p:cNvSpPr/>
            <p:nvPr/>
          </p:nvSpPr>
          <p:spPr>
            <a:xfrm flipH="1">
              <a:off x="1167250" y="2339528"/>
              <a:ext cx="85873" cy="69216"/>
            </a:xfrm>
            <a:custGeom>
              <a:avLst/>
              <a:gdLst/>
              <a:ahLst/>
              <a:cxnLst/>
              <a:rect l="l" t="t" r="r" b="b"/>
              <a:pathLst>
                <a:path w="2954" h="2381" extrusionOk="0">
                  <a:moveTo>
                    <a:pt x="2157" y="0"/>
                  </a:moveTo>
                  <a:cubicBezTo>
                    <a:pt x="1977" y="0"/>
                    <a:pt x="1786" y="93"/>
                    <a:pt x="1662" y="212"/>
                  </a:cubicBezTo>
                  <a:cubicBezTo>
                    <a:pt x="1460" y="408"/>
                    <a:pt x="1397" y="662"/>
                    <a:pt x="1426" y="927"/>
                  </a:cubicBezTo>
                  <a:cubicBezTo>
                    <a:pt x="1287" y="602"/>
                    <a:pt x="972" y="217"/>
                    <a:pt x="651" y="217"/>
                  </a:cubicBezTo>
                  <a:cubicBezTo>
                    <a:pt x="569" y="217"/>
                    <a:pt x="489" y="241"/>
                    <a:pt x="407" y="294"/>
                  </a:cubicBezTo>
                  <a:cubicBezTo>
                    <a:pt x="216" y="436"/>
                    <a:pt x="265" y="739"/>
                    <a:pt x="393" y="896"/>
                  </a:cubicBezTo>
                  <a:cubicBezTo>
                    <a:pt x="552" y="1076"/>
                    <a:pt x="796" y="1157"/>
                    <a:pt x="1040" y="1185"/>
                  </a:cubicBezTo>
                  <a:cubicBezTo>
                    <a:pt x="616" y="1387"/>
                    <a:pt x="1" y="1946"/>
                    <a:pt x="347" y="2282"/>
                  </a:cubicBezTo>
                  <a:cubicBezTo>
                    <a:pt x="417" y="2349"/>
                    <a:pt x="506" y="2381"/>
                    <a:pt x="595" y="2381"/>
                  </a:cubicBezTo>
                  <a:cubicBezTo>
                    <a:pt x="786" y="2381"/>
                    <a:pt x="998" y="2246"/>
                    <a:pt x="1121" y="2080"/>
                  </a:cubicBezTo>
                  <a:cubicBezTo>
                    <a:pt x="1281" y="1867"/>
                    <a:pt x="1362" y="1585"/>
                    <a:pt x="1401" y="1312"/>
                  </a:cubicBezTo>
                  <a:cubicBezTo>
                    <a:pt x="1460" y="1546"/>
                    <a:pt x="1581" y="2020"/>
                    <a:pt x="1758" y="2179"/>
                  </a:cubicBezTo>
                  <a:cubicBezTo>
                    <a:pt x="1860" y="2267"/>
                    <a:pt x="1999" y="2331"/>
                    <a:pt x="2133" y="2331"/>
                  </a:cubicBezTo>
                  <a:cubicBezTo>
                    <a:pt x="2224" y="2331"/>
                    <a:pt x="2317" y="2303"/>
                    <a:pt x="2391" y="2232"/>
                  </a:cubicBezTo>
                  <a:cubicBezTo>
                    <a:pt x="2886" y="1772"/>
                    <a:pt x="2151" y="1306"/>
                    <a:pt x="1723" y="1143"/>
                  </a:cubicBezTo>
                  <a:cubicBezTo>
                    <a:pt x="2218" y="1058"/>
                    <a:pt x="2953" y="481"/>
                    <a:pt x="2423" y="82"/>
                  </a:cubicBezTo>
                  <a:cubicBezTo>
                    <a:pt x="2341" y="21"/>
                    <a:pt x="2253" y="0"/>
                    <a:pt x="215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582;p33">
              <a:extLst>
                <a:ext uri="{FF2B5EF4-FFF2-40B4-BE49-F238E27FC236}">
                  <a16:creationId xmlns:a16="http://schemas.microsoft.com/office/drawing/2014/main" id="{A96A0EEA-381C-4B82-A466-C08AB28E3B66}"/>
                </a:ext>
              </a:extLst>
            </p:cNvPr>
            <p:cNvSpPr/>
            <p:nvPr/>
          </p:nvSpPr>
          <p:spPr>
            <a:xfrm flipH="1">
              <a:off x="1398269" y="3000667"/>
              <a:ext cx="85873" cy="69187"/>
            </a:xfrm>
            <a:custGeom>
              <a:avLst/>
              <a:gdLst/>
              <a:ahLst/>
              <a:cxnLst/>
              <a:rect l="l" t="t" r="r" b="b"/>
              <a:pathLst>
                <a:path w="2954" h="2380" extrusionOk="0">
                  <a:moveTo>
                    <a:pt x="2158" y="0"/>
                  </a:moveTo>
                  <a:cubicBezTo>
                    <a:pt x="1978" y="0"/>
                    <a:pt x="1787" y="96"/>
                    <a:pt x="1663" y="212"/>
                  </a:cubicBezTo>
                  <a:cubicBezTo>
                    <a:pt x="1465" y="407"/>
                    <a:pt x="1398" y="666"/>
                    <a:pt x="1426" y="927"/>
                  </a:cubicBezTo>
                  <a:cubicBezTo>
                    <a:pt x="1288" y="602"/>
                    <a:pt x="974" y="216"/>
                    <a:pt x="652" y="216"/>
                  </a:cubicBezTo>
                  <a:cubicBezTo>
                    <a:pt x="570" y="216"/>
                    <a:pt x="489" y="241"/>
                    <a:pt x="407" y="297"/>
                  </a:cubicBezTo>
                  <a:cubicBezTo>
                    <a:pt x="216" y="436"/>
                    <a:pt x="267" y="743"/>
                    <a:pt x="394" y="895"/>
                  </a:cubicBezTo>
                  <a:cubicBezTo>
                    <a:pt x="553" y="1075"/>
                    <a:pt x="797" y="1157"/>
                    <a:pt x="1041" y="1185"/>
                  </a:cubicBezTo>
                  <a:cubicBezTo>
                    <a:pt x="616" y="1387"/>
                    <a:pt x="1" y="1945"/>
                    <a:pt x="347" y="2282"/>
                  </a:cubicBezTo>
                  <a:cubicBezTo>
                    <a:pt x="418" y="2349"/>
                    <a:pt x="507" y="2380"/>
                    <a:pt x="595" y="2380"/>
                  </a:cubicBezTo>
                  <a:cubicBezTo>
                    <a:pt x="786" y="2380"/>
                    <a:pt x="998" y="2246"/>
                    <a:pt x="1122" y="2080"/>
                  </a:cubicBezTo>
                  <a:cubicBezTo>
                    <a:pt x="1281" y="1871"/>
                    <a:pt x="1362" y="1585"/>
                    <a:pt x="1401" y="1312"/>
                  </a:cubicBezTo>
                  <a:cubicBezTo>
                    <a:pt x="1462" y="1546"/>
                    <a:pt x="1582" y="2019"/>
                    <a:pt x="1759" y="2182"/>
                  </a:cubicBezTo>
                  <a:cubicBezTo>
                    <a:pt x="1861" y="2267"/>
                    <a:pt x="1999" y="2331"/>
                    <a:pt x="2134" y="2331"/>
                  </a:cubicBezTo>
                  <a:cubicBezTo>
                    <a:pt x="2225" y="2331"/>
                    <a:pt x="2317" y="2303"/>
                    <a:pt x="2392" y="2236"/>
                  </a:cubicBezTo>
                  <a:cubicBezTo>
                    <a:pt x="2887" y="1776"/>
                    <a:pt x="2151" y="1305"/>
                    <a:pt x="1723" y="1143"/>
                  </a:cubicBezTo>
                  <a:cubicBezTo>
                    <a:pt x="2219" y="1058"/>
                    <a:pt x="2954" y="481"/>
                    <a:pt x="2423" y="82"/>
                  </a:cubicBezTo>
                  <a:cubicBezTo>
                    <a:pt x="2346" y="25"/>
                    <a:pt x="2253" y="0"/>
                    <a:pt x="2158" y="0"/>
                  </a:cubicBezTo>
                  <a:close/>
                </a:path>
              </a:pathLst>
            </a:custGeom>
            <a:solidFill>
              <a:srgbClr val="FFE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583;p33">
              <a:extLst>
                <a:ext uri="{FF2B5EF4-FFF2-40B4-BE49-F238E27FC236}">
                  <a16:creationId xmlns:a16="http://schemas.microsoft.com/office/drawing/2014/main" id="{082762BE-195E-4272-84A8-4BA4E3D00FA1}"/>
                </a:ext>
              </a:extLst>
            </p:cNvPr>
            <p:cNvSpPr/>
            <p:nvPr/>
          </p:nvSpPr>
          <p:spPr>
            <a:xfrm flipH="1">
              <a:off x="1385507" y="3523200"/>
              <a:ext cx="85757" cy="69245"/>
            </a:xfrm>
            <a:custGeom>
              <a:avLst/>
              <a:gdLst/>
              <a:ahLst/>
              <a:cxnLst/>
              <a:rect l="l" t="t" r="r" b="b"/>
              <a:pathLst>
                <a:path w="2950" h="2382" extrusionOk="0">
                  <a:moveTo>
                    <a:pt x="2158" y="1"/>
                  </a:moveTo>
                  <a:cubicBezTo>
                    <a:pt x="1973" y="1"/>
                    <a:pt x="1782" y="97"/>
                    <a:pt x="1659" y="217"/>
                  </a:cubicBezTo>
                  <a:cubicBezTo>
                    <a:pt x="1461" y="411"/>
                    <a:pt x="1394" y="666"/>
                    <a:pt x="1422" y="931"/>
                  </a:cubicBezTo>
                  <a:cubicBezTo>
                    <a:pt x="1288" y="602"/>
                    <a:pt x="973" y="220"/>
                    <a:pt x="647" y="220"/>
                  </a:cubicBezTo>
                  <a:cubicBezTo>
                    <a:pt x="566" y="220"/>
                    <a:pt x="485" y="245"/>
                    <a:pt x="407" y="298"/>
                  </a:cubicBezTo>
                  <a:cubicBezTo>
                    <a:pt x="212" y="439"/>
                    <a:pt x="261" y="743"/>
                    <a:pt x="392" y="899"/>
                  </a:cubicBezTo>
                  <a:cubicBezTo>
                    <a:pt x="548" y="1079"/>
                    <a:pt x="795" y="1161"/>
                    <a:pt x="1036" y="1185"/>
                  </a:cubicBezTo>
                  <a:cubicBezTo>
                    <a:pt x="615" y="1387"/>
                    <a:pt x="0" y="1949"/>
                    <a:pt x="343" y="2282"/>
                  </a:cubicBezTo>
                  <a:cubicBezTo>
                    <a:pt x="413" y="2352"/>
                    <a:pt x="503" y="2381"/>
                    <a:pt x="591" y="2381"/>
                  </a:cubicBezTo>
                  <a:cubicBezTo>
                    <a:pt x="785" y="2381"/>
                    <a:pt x="994" y="2250"/>
                    <a:pt x="1118" y="2084"/>
                  </a:cubicBezTo>
                  <a:cubicBezTo>
                    <a:pt x="1277" y="1872"/>
                    <a:pt x="1358" y="1589"/>
                    <a:pt x="1397" y="1313"/>
                  </a:cubicBezTo>
                  <a:cubicBezTo>
                    <a:pt x="1457" y="1550"/>
                    <a:pt x="1577" y="2024"/>
                    <a:pt x="1758" y="2183"/>
                  </a:cubicBezTo>
                  <a:cubicBezTo>
                    <a:pt x="1856" y="2271"/>
                    <a:pt x="1995" y="2335"/>
                    <a:pt x="2132" y="2335"/>
                  </a:cubicBezTo>
                  <a:cubicBezTo>
                    <a:pt x="2225" y="2335"/>
                    <a:pt x="2313" y="2307"/>
                    <a:pt x="2391" y="2236"/>
                  </a:cubicBezTo>
                  <a:cubicBezTo>
                    <a:pt x="2882" y="1776"/>
                    <a:pt x="2147" y="1309"/>
                    <a:pt x="1722" y="1143"/>
                  </a:cubicBezTo>
                  <a:cubicBezTo>
                    <a:pt x="2214" y="1062"/>
                    <a:pt x="2949" y="485"/>
                    <a:pt x="2419" y="85"/>
                  </a:cubicBezTo>
                  <a:cubicBezTo>
                    <a:pt x="2341" y="26"/>
                    <a:pt x="2249" y="1"/>
                    <a:pt x="21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584;p33">
              <a:extLst>
                <a:ext uri="{FF2B5EF4-FFF2-40B4-BE49-F238E27FC236}">
                  <a16:creationId xmlns:a16="http://schemas.microsoft.com/office/drawing/2014/main" id="{DB7CFCF9-118F-498D-AB89-8AC0C49F9BCC}"/>
                </a:ext>
              </a:extLst>
            </p:cNvPr>
            <p:cNvSpPr/>
            <p:nvPr/>
          </p:nvSpPr>
          <p:spPr>
            <a:xfrm flipH="1">
              <a:off x="1178878" y="3370757"/>
              <a:ext cx="85757" cy="69216"/>
            </a:xfrm>
            <a:custGeom>
              <a:avLst/>
              <a:gdLst/>
              <a:ahLst/>
              <a:cxnLst/>
              <a:rect l="l" t="t" r="r" b="b"/>
              <a:pathLst>
                <a:path w="2950" h="2381" extrusionOk="0">
                  <a:moveTo>
                    <a:pt x="2158" y="0"/>
                  </a:moveTo>
                  <a:cubicBezTo>
                    <a:pt x="1974" y="0"/>
                    <a:pt x="1783" y="96"/>
                    <a:pt x="1659" y="212"/>
                  </a:cubicBezTo>
                  <a:cubicBezTo>
                    <a:pt x="1461" y="407"/>
                    <a:pt x="1394" y="661"/>
                    <a:pt x="1422" y="927"/>
                  </a:cubicBezTo>
                  <a:cubicBezTo>
                    <a:pt x="1288" y="602"/>
                    <a:pt x="973" y="216"/>
                    <a:pt x="647" y="216"/>
                  </a:cubicBezTo>
                  <a:cubicBezTo>
                    <a:pt x="566" y="216"/>
                    <a:pt x="485" y="241"/>
                    <a:pt x="407" y="294"/>
                  </a:cubicBezTo>
                  <a:cubicBezTo>
                    <a:pt x="212" y="436"/>
                    <a:pt x="262" y="743"/>
                    <a:pt x="392" y="895"/>
                  </a:cubicBezTo>
                  <a:cubicBezTo>
                    <a:pt x="549" y="1076"/>
                    <a:pt x="796" y="1157"/>
                    <a:pt x="1037" y="1185"/>
                  </a:cubicBezTo>
                  <a:cubicBezTo>
                    <a:pt x="616" y="1387"/>
                    <a:pt x="0" y="1946"/>
                    <a:pt x="343" y="2282"/>
                  </a:cubicBezTo>
                  <a:cubicBezTo>
                    <a:pt x="414" y="2349"/>
                    <a:pt x="503" y="2380"/>
                    <a:pt x="591" y="2380"/>
                  </a:cubicBezTo>
                  <a:cubicBezTo>
                    <a:pt x="785" y="2380"/>
                    <a:pt x="994" y="2246"/>
                    <a:pt x="1118" y="2080"/>
                  </a:cubicBezTo>
                  <a:cubicBezTo>
                    <a:pt x="1277" y="1871"/>
                    <a:pt x="1358" y="1585"/>
                    <a:pt x="1397" y="1312"/>
                  </a:cubicBezTo>
                  <a:cubicBezTo>
                    <a:pt x="1458" y="1546"/>
                    <a:pt x="1577" y="2019"/>
                    <a:pt x="1758" y="2182"/>
                  </a:cubicBezTo>
                  <a:cubicBezTo>
                    <a:pt x="1856" y="2267"/>
                    <a:pt x="1995" y="2331"/>
                    <a:pt x="2132" y="2331"/>
                  </a:cubicBezTo>
                  <a:cubicBezTo>
                    <a:pt x="2225" y="2331"/>
                    <a:pt x="2313" y="2303"/>
                    <a:pt x="2391" y="2236"/>
                  </a:cubicBezTo>
                  <a:cubicBezTo>
                    <a:pt x="2883" y="1776"/>
                    <a:pt x="2147" y="1306"/>
                    <a:pt x="1722" y="1143"/>
                  </a:cubicBezTo>
                  <a:cubicBezTo>
                    <a:pt x="2214" y="1058"/>
                    <a:pt x="2950" y="481"/>
                    <a:pt x="2423" y="82"/>
                  </a:cubicBezTo>
                  <a:cubicBezTo>
                    <a:pt x="2341" y="25"/>
                    <a:pt x="2249" y="0"/>
                    <a:pt x="215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585;p33">
              <a:extLst>
                <a:ext uri="{FF2B5EF4-FFF2-40B4-BE49-F238E27FC236}">
                  <a16:creationId xmlns:a16="http://schemas.microsoft.com/office/drawing/2014/main" id="{276AE3D1-C987-480E-A619-F1218AFECC30}"/>
                </a:ext>
              </a:extLst>
            </p:cNvPr>
            <p:cNvSpPr/>
            <p:nvPr/>
          </p:nvSpPr>
          <p:spPr>
            <a:xfrm flipH="1">
              <a:off x="1178878" y="3849511"/>
              <a:ext cx="85757" cy="69216"/>
            </a:xfrm>
            <a:custGeom>
              <a:avLst/>
              <a:gdLst/>
              <a:ahLst/>
              <a:cxnLst/>
              <a:rect l="l" t="t" r="r" b="b"/>
              <a:pathLst>
                <a:path w="2950" h="2381" extrusionOk="0">
                  <a:moveTo>
                    <a:pt x="2158" y="0"/>
                  </a:moveTo>
                  <a:cubicBezTo>
                    <a:pt x="1974" y="0"/>
                    <a:pt x="1783" y="96"/>
                    <a:pt x="1659" y="212"/>
                  </a:cubicBezTo>
                  <a:cubicBezTo>
                    <a:pt x="1461" y="408"/>
                    <a:pt x="1394" y="666"/>
                    <a:pt x="1422" y="927"/>
                  </a:cubicBezTo>
                  <a:cubicBezTo>
                    <a:pt x="1288" y="602"/>
                    <a:pt x="973" y="217"/>
                    <a:pt x="647" y="217"/>
                  </a:cubicBezTo>
                  <a:cubicBezTo>
                    <a:pt x="566" y="217"/>
                    <a:pt x="485" y="241"/>
                    <a:pt x="407" y="297"/>
                  </a:cubicBezTo>
                  <a:cubicBezTo>
                    <a:pt x="212" y="436"/>
                    <a:pt x="262" y="743"/>
                    <a:pt x="392" y="896"/>
                  </a:cubicBezTo>
                  <a:cubicBezTo>
                    <a:pt x="549" y="1076"/>
                    <a:pt x="796" y="1157"/>
                    <a:pt x="1037" y="1185"/>
                  </a:cubicBezTo>
                  <a:cubicBezTo>
                    <a:pt x="616" y="1387"/>
                    <a:pt x="0" y="1946"/>
                    <a:pt x="343" y="2282"/>
                  </a:cubicBezTo>
                  <a:cubicBezTo>
                    <a:pt x="414" y="2349"/>
                    <a:pt x="503" y="2381"/>
                    <a:pt x="591" y="2381"/>
                  </a:cubicBezTo>
                  <a:cubicBezTo>
                    <a:pt x="785" y="2381"/>
                    <a:pt x="994" y="2246"/>
                    <a:pt x="1118" y="2080"/>
                  </a:cubicBezTo>
                  <a:cubicBezTo>
                    <a:pt x="1277" y="1872"/>
                    <a:pt x="1358" y="1585"/>
                    <a:pt x="1397" y="1312"/>
                  </a:cubicBezTo>
                  <a:cubicBezTo>
                    <a:pt x="1458" y="1546"/>
                    <a:pt x="1577" y="2020"/>
                    <a:pt x="1758" y="2182"/>
                  </a:cubicBezTo>
                  <a:cubicBezTo>
                    <a:pt x="1856" y="2271"/>
                    <a:pt x="1995" y="2331"/>
                    <a:pt x="2132" y="2331"/>
                  </a:cubicBezTo>
                  <a:cubicBezTo>
                    <a:pt x="2225" y="2331"/>
                    <a:pt x="2313" y="2303"/>
                    <a:pt x="2391" y="2236"/>
                  </a:cubicBezTo>
                  <a:cubicBezTo>
                    <a:pt x="2883" y="1776"/>
                    <a:pt x="2147" y="1306"/>
                    <a:pt x="1722" y="1143"/>
                  </a:cubicBezTo>
                  <a:cubicBezTo>
                    <a:pt x="2214" y="1058"/>
                    <a:pt x="2950" y="481"/>
                    <a:pt x="2423" y="82"/>
                  </a:cubicBezTo>
                  <a:cubicBezTo>
                    <a:pt x="2341" y="26"/>
                    <a:pt x="2249" y="0"/>
                    <a:pt x="215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586;p33">
              <a:extLst>
                <a:ext uri="{FF2B5EF4-FFF2-40B4-BE49-F238E27FC236}">
                  <a16:creationId xmlns:a16="http://schemas.microsoft.com/office/drawing/2014/main" id="{3AD67EB2-2DC3-45BA-9343-1F84F8A62513}"/>
                </a:ext>
              </a:extLst>
            </p:cNvPr>
            <p:cNvSpPr/>
            <p:nvPr/>
          </p:nvSpPr>
          <p:spPr>
            <a:xfrm flipH="1">
              <a:off x="1001318" y="3936691"/>
              <a:ext cx="85786" cy="69216"/>
            </a:xfrm>
            <a:custGeom>
              <a:avLst/>
              <a:gdLst/>
              <a:ahLst/>
              <a:cxnLst/>
              <a:rect l="l" t="t" r="r" b="b"/>
              <a:pathLst>
                <a:path w="2951" h="2381" extrusionOk="0">
                  <a:moveTo>
                    <a:pt x="2157" y="1"/>
                  </a:moveTo>
                  <a:cubicBezTo>
                    <a:pt x="1974" y="1"/>
                    <a:pt x="1783" y="96"/>
                    <a:pt x="1659" y="213"/>
                  </a:cubicBezTo>
                  <a:cubicBezTo>
                    <a:pt x="1461" y="407"/>
                    <a:pt x="1398" y="665"/>
                    <a:pt x="1422" y="931"/>
                  </a:cubicBezTo>
                  <a:cubicBezTo>
                    <a:pt x="1288" y="602"/>
                    <a:pt x="973" y="220"/>
                    <a:pt x="648" y="220"/>
                  </a:cubicBezTo>
                  <a:cubicBezTo>
                    <a:pt x="566" y="220"/>
                    <a:pt x="485" y="241"/>
                    <a:pt x="407" y="298"/>
                  </a:cubicBezTo>
                  <a:cubicBezTo>
                    <a:pt x="213" y="439"/>
                    <a:pt x="266" y="743"/>
                    <a:pt x="393" y="899"/>
                  </a:cubicBezTo>
                  <a:cubicBezTo>
                    <a:pt x="552" y="1079"/>
                    <a:pt x="796" y="1157"/>
                    <a:pt x="1041" y="1186"/>
                  </a:cubicBezTo>
                  <a:cubicBezTo>
                    <a:pt x="616" y="1387"/>
                    <a:pt x="1" y="1949"/>
                    <a:pt x="344" y="2281"/>
                  </a:cubicBezTo>
                  <a:cubicBezTo>
                    <a:pt x="418" y="2353"/>
                    <a:pt x="502" y="2381"/>
                    <a:pt x="595" y="2381"/>
                  </a:cubicBezTo>
                  <a:cubicBezTo>
                    <a:pt x="786" y="2381"/>
                    <a:pt x="995" y="2246"/>
                    <a:pt x="1122" y="2083"/>
                  </a:cubicBezTo>
                  <a:cubicBezTo>
                    <a:pt x="1281" y="1871"/>
                    <a:pt x="1362" y="1589"/>
                    <a:pt x="1398" y="1313"/>
                  </a:cubicBezTo>
                  <a:cubicBezTo>
                    <a:pt x="1461" y="1550"/>
                    <a:pt x="1578" y="2020"/>
                    <a:pt x="1759" y="2183"/>
                  </a:cubicBezTo>
                  <a:cubicBezTo>
                    <a:pt x="1857" y="2271"/>
                    <a:pt x="1995" y="2335"/>
                    <a:pt x="2133" y="2335"/>
                  </a:cubicBezTo>
                  <a:cubicBezTo>
                    <a:pt x="2225" y="2335"/>
                    <a:pt x="2314" y="2302"/>
                    <a:pt x="2391" y="2235"/>
                  </a:cubicBezTo>
                  <a:cubicBezTo>
                    <a:pt x="2883" y="1775"/>
                    <a:pt x="2147" y="1309"/>
                    <a:pt x="1723" y="1143"/>
                  </a:cubicBezTo>
                  <a:cubicBezTo>
                    <a:pt x="2214" y="1058"/>
                    <a:pt x="2950" y="485"/>
                    <a:pt x="2423" y="86"/>
                  </a:cubicBezTo>
                  <a:cubicBezTo>
                    <a:pt x="2342" y="25"/>
                    <a:pt x="2250" y="1"/>
                    <a:pt x="215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587;p33">
              <a:extLst>
                <a:ext uri="{FF2B5EF4-FFF2-40B4-BE49-F238E27FC236}">
                  <a16:creationId xmlns:a16="http://schemas.microsoft.com/office/drawing/2014/main" id="{A519FA2D-948F-4399-A3D0-C3CF9EABE1EE}"/>
                </a:ext>
              </a:extLst>
            </p:cNvPr>
            <p:cNvSpPr/>
            <p:nvPr/>
          </p:nvSpPr>
          <p:spPr>
            <a:xfrm flipH="1">
              <a:off x="995272" y="3237122"/>
              <a:ext cx="85873" cy="69216"/>
            </a:xfrm>
            <a:custGeom>
              <a:avLst/>
              <a:gdLst/>
              <a:ahLst/>
              <a:cxnLst/>
              <a:rect l="l" t="t" r="r" b="b"/>
              <a:pathLst>
                <a:path w="2954" h="2381" extrusionOk="0">
                  <a:moveTo>
                    <a:pt x="2158" y="0"/>
                  </a:moveTo>
                  <a:cubicBezTo>
                    <a:pt x="1978" y="0"/>
                    <a:pt x="1787" y="96"/>
                    <a:pt x="1663" y="213"/>
                  </a:cubicBezTo>
                  <a:cubicBezTo>
                    <a:pt x="1464" y="407"/>
                    <a:pt x="1397" y="665"/>
                    <a:pt x="1426" y="926"/>
                  </a:cubicBezTo>
                  <a:cubicBezTo>
                    <a:pt x="1288" y="601"/>
                    <a:pt x="973" y="216"/>
                    <a:pt x="651" y="216"/>
                  </a:cubicBezTo>
                  <a:cubicBezTo>
                    <a:pt x="570" y="216"/>
                    <a:pt x="488" y="241"/>
                    <a:pt x="408" y="298"/>
                  </a:cubicBezTo>
                  <a:cubicBezTo>
                    <a:pt x="217" y="438"/>
                    <a:pt x="266" y="743"/>
                    <a:pt x="393" y="898"/>
                  </a:cubicBezTo>
                  <a:cubicBezTo>
                    <a:pt x="552" y="1075"/>
                    <a:pt x="796" y="1156"/>
                    <a:pt x="1040" y="1184"/>
                  </a:cubicBezTo>
                  <a:cubicBezTo>
                    <a:pt x="616" y="1386"/>
                    <a:pt x="0" y="1948"/>
                    <a:pt x="347" y="2281"/>
                  </a:cubicBezTo>
                  <a:cubicBezTo>
                    <a:pt x="418" y="2351"/>
                    <a:pt x="506" y="2380"/>
                    <a:pt x="594" y="2380"/>
                  </a:cubicBezTo>
                  <a:cubicBezTo>
                    <a:pt x="790" y="2380"/>
                    <a:pt x="998" y="2245"/>
                    <a:pt x="1122" y="2080"/>
                  </a:cubicBezTo>
                  <a:cubicBezTo>
                    <a:pt x="1281" y="1871"/>
                    <a:pt x="1363" y="1588"/>
                    <a:pt x="1401" y="1312"/>
                  </a:cubicBezTo>
                  <a:cubicBezTo>
                    <a:pt x="1461" y="1545"/>
                    <a:pt x="1582" y="2020"/>
                    <a:pt x="1758" y="2182"/>
                  </a:cubicBezTo>
                  <a:cubicBezTo>
                    <a:pt x="1861" y="2271"/>
                    <a:pt x="1999" y="2330"/>
                    <a:pt x="2133" y="2330"/>
                  </a:cubicBezTo>
                  <a:cubicBezTo>
                    <a:pt x="2225" y="2330"/>
                    <a:pt x="2317" y="2302"/>
                    <a:pt x="2391" y="2235"/>
                  </a:cubicBezTo>
                  <a:cubicBezTo>
                    <a:pt x="2886" y="1775"/>
                    <a:pt x="2151" y="1308"/>
                    <a:pt x="1727" y="1142"/>
                  </a:cubicBezTo>
                  <a:cubicBezTo>
                    <a:pt x="2218" y="1057"/>
                    <a:pt x="2954" y="484"/>
                    <a:pt x="2424" y="81"/>
                  </a:cubicBezTo>
                  <a:cubicBezTo>
                    <a:pt x="2345" y="25"/>
                    <a:pt x="2254" y="0"/>
                    <a:pt x="215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588;p33">
              <a:extLst>
                <a:ext uri="{FF2B5EF4-FFF2-40B4-BE49-F238E27FC236}">
                  <a16:creationId xmlns:a16="http://schemas.microsoft.com/office/drawing/2014/main" id="{5A2B3939-7379-43C9-BC8F-CC32089FB750}"/>
                </a:ext>
              </a:extLst>
            </p:cNvPr>
            <p:cNvSpPr/>
            <p:nvPr/>
          </p:nvSpPr>
          <p:spPr>
            <a:xfrm flipH="1">
              <a:off x="1001318" y="3716602"/>
              <a:ext cx="85786" cy="69187"/>
            </a:xfrm>
            <a:custGeom>
              <a:avLst/>
              <a:gdLst/>
              <a:ahLst/>
              <a:cxnLst/>
              <a:rect l="l" t="t" r="r" b="b"/>
              <a:pathLst>
                <a:path w="2951" h="2380" extrusionOk="0">
                  <a:moveTo>
                    <a:pt x="2157" y="0"/>
                  </a:moveTo>
                  <a:cubicBezTo>
                    <a:pt x="1974" y="0"/>
                    <a:pt x="1783" y="95"/>
                    <a:pt x="1659" y="216"/>
                  </a:cubicBezTo>
                  <a:cubicBezTo>
                    <a:pt x="1461" y="410"/>
                    <a:pt x="1398" y="665"/>
                    <a:pt x="1422" y="930"/>
                  </a:cubicBezTo>
                  <a:cubicBezTo>
                    <a:pt x="1288" y="601"/>
                    <a:pt x="973" y="219"/>
                    <a:pt x="648" y="219"/>
                  </a:cubicBezTo>
                  <a:cubicBezTo>
                    <a:pt x="566" y="219"/>
                    <a:pt x="485" y="244"/>
                    <a:pt x="407" y="297"/>
                  </a:cubicBezTo>
                  <a:cubicBezTo>
                    <a:pt x="213" y="439"/>
                    <a:pt x="266" y="743"/>
                    <a:pt x="393" y="898"/>
                  </a:cubicBezTo>
                  <a:cubicBezTo>
                    <a:pt x="552" y="1079"/>
                    <a:pt x="796" y="1160"/>
                    <a:pt x="1041" y="1185"/>
                  </a:cubicBezTo>
                  <a:cubicBezTo>
                    <a:pt x="616" y="1386"/>
                    <a:pt x="1" y="1949"/>
                    <a:pt x="344" y="2281"/>
                  </a:cubicBezTo>
                  <a:cubicBezTo>
                    <a:pt x="418" y="2352"/>
                    <a:pt x="502" y="2380"/>
                    <a:pt x="595" y="2380"/>
                  </a:cubicBezTo>
                  <a:cubicBezTo>
                    <a:pt x="786" y="2380"/>
                    <a:pt x="995" y="2249"/>
                    <a:pt x="1122" y="2083"/>
                  </a:cubicBezTo>
                  <a:cubicBezTo>
                    <a:pt x="1281" y="1871"/>
                    <a:pt x="1362" y="1588"/>
                    <a:pt x="1398" y="1312"/>
                  </a:cubicBezTo>
                  <a:cubicBezTo>
                    <a:pt x="1461" y="1549"/>
                    <a:pt x="1578" y="2023"/>
                    <a:pt x="1759" y="2182"/>
                  </a:cubicBezTo>
                  <a:cubicBezTo>
                    <a:pt x="1857" y="2270"/>
                    <a:pt x="1995" y="2334"/>
                    <a:pt x="2133" y="2334"/>
                  </a:cubicBezTo>
                  <a:cubicBezTo>
                    <a:pt x="2225" y="2334"/>
                    <a:pt x="2314" y="2306"/>
                    <a:pt x="2391" y="2235"/>
                  </a:cubicBezTo>
                  <a:cubicBezTo>
                    <a:pt x="2883" y="1776"/>
                    <a:pt x="2147" y="1309"/>
                    <a:pt x="1723" y="1142"/>
                  </a:cubicBezTo>
                  <a:cubicBezTo>
                    <a:pt x="2214" y="1061"/>
                    <a:pt x="2950" y="485"/>
                    <a:pt x="2423" y="85"/>
                  </a:cubicBezTo>
                  <a:cubicBezTo>
                    <a:pt x="2342" y="25"/>
                    <a:pt x="2250" y="0"/>
                    <a:pt x="215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589;p33">
              <a:extLst>
                <a:ext uri="{FF2B5EF4-FFF2-40B4-BE49-F238E27FC236}">
                  <a16:creationId xmlns:a16="http://schemas.microsoft.com/office/drawing/2014/main" id="{75E68147-E92B-415C-9616-98CD85AD05F0}"/>
                </a:ext>
              </a:extLst>
            </p:cNvPr>
            <p:cNvSpPr/>
            <p:nvPr/>
          </p:nvSpPr>
          <p:spPr>
            <a:xfrm flipH="1">
              <a:off x="1570887" y="3400350"/>
              <a:ext cx="85844" cy="69216"/>
            </a:xfrm>
            <a:custGeom>
              <a:avLst/>
              <a:gdLst/>
              <a:ahLst/>
              <a:cxnLst/>
              <a:rect l="l" t="t" r="r" b="b"/>
              <a:pathLst>
                <a:path w="2953" h="2381" extrusionOk="0">
                  <a:moveTo>
                    <a:pt x="2158" y="1"/>
                  </a:moveTo>
                  <a:cubicBezTo>
                    <a:pt x="1977" y="1"/>
                    <a:pt x="1786" y="97"/>
                    <a:pt x="1663" y="213"/>
                  </a:cubicBezTo>
                  <a:cubicBezTo>
                    <a:pt x="1464" y="407"/>
                    <a:pt x="1397" y="666"/>
                    <a:pt x="1425" y="931"/>
                  </a:cubicBezTo>
                  <a:cubicBezTo>
                    <a:pt x="1288" y="602"/>
                    <a:pt x="973" y="221"/>
                    <a:pt x="651" y="221"/>
                  </a:cubicBezTo>
                  <a:cubicBezTo>
                    <a:pt x="570" y="221"/>
                    <a:pt x="488" y="242"/>
                    <a:pt x="407" y="298"/>
                  </a:cubicBezTo>
                  <a:cubicBezTo>
                    <a:pt x="216" y="440"/>
                    <a:pt x="266" y="743"/>
                    <a:pt x="393" y="900"/>
                  </a:cubicBezTo>
                  <a:cubicBezTo>
                    <a:pt x="552" y="1079"/>
                    <a:pt x="796" y="1158"/>
                    <a:pt x="1040" y="1186"/>
                  </a:cubicBezTo>
                  <a:cubicBezTo>
                    <a:pt x="615" y="1388"/>
                    <a:pt x="0" y="1949"/>
                    <a:pt x="347" y="2282"/>
                  </a:cubicBezTo>
                  <a:cubicBezTo>
                    <a:pt x="418" y="2353"/>
                    <a:pt x="506" y="2381"/>
                    <a:pt x="594" y="2381"/>
                  </a:cubicBezTo>
                  <a:cubicBezTo>
                    <a:pt x="785" y="2381"/>
                    <a:pt x="997" y="2246"/>
                    <a:pt x="1121" y="2084"/>
                  </a:cubicBezTo>
                  <a:cubicBezTo>
                    <a:pt x="1281" y="1871"/>
                    <a:pt x="1361" y="1589"/>
                    <a:pt x="1401" y="1313"/>
                  </a:cubicBezTo>
                  <a:cubicBezTo>
                    <a:pt x="1461" y="1550"/>
                    <a:pt x="1581" y="2024"/>
                    <a:pt x="1758" y="2183"/>
                  </a:cubicBezTo>
                  <a:cubicBezTo>
                    <a:pt x="1861" y="2271"/>
                    <a:pt x="1998" y="2335"/>
                    <a:pt x="2133" y="2335"/>
                  </a:cubicBezTo>
                  <a:cubicBezTo>
                    <a:pt x="2225" y="2335"/>
                    <a:pt x="2316" y="2303"/>
                    <a:pt x="2391" y="2236"/>
                  </a:cubicBezTo>
                  <a:cubicBezTo>
                    <a:pt x="2886" y="1776"/>
                    <a:pt x="2151" y="1309"/>
                    <a:pt x="1722" y="1143"/>
                  </a:cubicBezTo>
                  <a:cubicBezTo>
                    <a:pt x="2218" y="1058"/>
                    <a:pt x="2953" y="485"/>
                    <a:pt x="2422" y="86"/>
                  </a:cubicBezTo>
                  <a:cubicBezTo>
                    <a:pt x="2345" y="25"/>
                    <a:pt x="2253" y="1"/>
                    <a:pt x="21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590;p33">
              <a:extLst>
                <a:ext uri="{FF2B5EF4-FFF2-40B4-BE49-F238E27FC236}">
                  <a16:creationId xmlns:a16="http://schemas.microsoft.com/office/drawing/2014/main" id="{D07675F5-1709-4F23-AB26-7DA16935E244}"/>
                </a:ext>
              </a:extLst>
            </p:cNvPr>
            <p:cNvSpPr/>
            <p:nvPr/>
          </p:nvSpPr>
          <p:spPr>
            <a:xfrm flipH="1">
              <a:off x="1536729" y="2875346"/>
              <a:ext cx="85757" cy="69216"/>
            </a:xfrm>
            <a:custGeom>
              <a:avLst/>
              <a:gdLst/>
              <a:ahLst/>
              <a:cxnLst/>
              <a:rect l="l" t="t" r="r" b="b"/>
              <a:pathLst>
                <a:path w="2950" h="2381" extrusionOk="0">
                  <a:moveTo>
                    <a:pt x="2157" y="0"/>
                  </a:moveTo>
                  <a:cubicBezTo>
                    <a:pt x="1973" y="0"/>
                    <a:pt x="1783" y="96"/>
                    <a:pt x="1659" y="213"/>
                  </a:cubicBezTo>
                  <a:cubicBezTo>
                    <a:pt x="1461" y="407"/>
                    <a:pt x="1393" y="665"/>
                    <a:pt x="1422" y="927"/>
                  </a:cubicBezTo>
                  <a:cubicBezTo>
                    <a:pt x="1287" y="601"/>
                    <a:pt x="973" y="216"/>
                    <a:pt x="647" y="216"/>
                  </a:cubicBezTo>
                  <a:cubicBezTo>
                    <a:pt x="565" y="216"/>
                    <a:pt x="485" y="241"/>
                    <a:pt x="407" y="297"/>
                  </a:cubicBezTo>
                  <a:cubicBezTo>
                    <a:pt x="212" y="436"/>
                    <a:pt x="262" y="743"/>
                    <a:pt x="392" y="895"/>
                  </a:cubicBezTo>
                  <a:cubicBezTo>
                    <a:pt x="548" y="1076"/>
                    <a:pt x="795" y="1157"/>
                    <a:pt x="1036" y="1185"/>
                  </a:cubicBezTo>
                  <a:cubicBezTo>
                    <a:pt x="615" y="1386"/>
                    <a:pt x="0" y="1949"/>
                    <a:pt x="343" y="2282"/>
                  </a:cubicBezTo>
                  <a:cubicBezTo>
                    <a:pt x="413" y="2352"/>
                    <a:pt x="502" y="2380"/>
                    <a:pt x="591" y="2380"/>
                  </a:cubicBezTo>
                  <a:cubicBezTo>
                    <a:pt x="785" y="2380"/>
                    <a:pt x="994" y="2246"/>
                    <a:pt x="1117" y="2080"/>
                  </a:cubicBezTo>
                  <a:cubicBezTo>
                    <a:pt x="1277" y="1871"/>
                    <a:pt x="1358" y="1588"/>
                    <a:pt x="1397" y="1313"/>
                  </a:cubicBezTo>
                  <a:cubicBezTo>
                    <a:pt x="1457" y="1546"/>
                    <a:pt x="1577" y="2020"/>
                    <a:pt x="1758" y="2182"/>
                  </a:cubicBezTo>
                  <a:cubicBezTo>
                    <a:pt x="1856" y="2271"/>
                    <a:pt x="1995" y="2331"/>
                    <a:pt x="2132" y="2331"/>
                  </a:cubicBezTo>
                  <a:cubicBezTo>
                    <a:pt x="2225" y="2331"/>
                    <a:pt x="2313" y="2303"/>
                    <a:pt x="2390" y="2235"/>
                  </a:cubicBezTo>
                  <a:cubicBezTo>
                    <a:pt x="2882" y="1776"/>
                    <a:pt x="2147" y="1306"/>
                    <a:pt x="1722" y="1143"/>
                  </a:cubicBezTo>
                  <a:cubicBezTo>
                    <a:pt x="2214" y="1058"/>
                    <a:pt x="2950" y="482"/>
                    <a:pt x="2422" y="82"/>
                  </a:cubicBezTo>
                  <a:cubicBezTo>
                    <a:pt x="2341" y="25"/>
                    <a:pt x="2249" y="0"/>
                    <a:pt x="215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591;p33">
              <a:extLst>
                <a:ext uri="{FF2B5EF4-FFF2-40B4-BE49-F238E27FC236}">
                  <a16:creationId xmlns:a16="http://schemas.microsoft.com/office/drawing/2014/main" id="{E187C51A-6793-45F0-BF23-4E4B677306BA}"/>
                </a:ext>
              </a:extLst>
            </p:cNvPr>
            <p:cNvSpPr/>
            <p:nvPr/>
          </p:nvSpPr>
          <p:spPr>
            <a:xfrm flipH="1">
              <a:off x="1387455" y="2698019"/>
              <a:ext cx="83809" cy="69216"/>
            </a:xfrm>
            <a:custGeom>
              <a:avLst/>
              <a:gdLst/>
              <a:ahLst/>
              <a:cxnLst/>
              <a:rect l="l" t="t" r="r" b="b"/>
              <a:pathLst>
                <a:path w="2883" h="2381" extrusionOk="0">
                  <a:moveTo>
                    <a:pt x="2158" y="0"/>
                  </a:moveTo>
                  <a:cubicBezTo>
                    <a:pt x="1973" y="0"/>
                    <a:pt x="1782" y="96"/>
                    <a:pt x="1659" y="213"/>
                  </a:cubicBezTo>
                  <a:cubicBezTo>
                    <a:pt x="1641" y="230"/>
                    <a:pt x="1623" y="247"/>
                    <a:pt x="1609" y="265"/>
                  </a:cubicBezTo>
                  <a:cubicBezTo>
                    <a:pt x="1924" y="389"/>
                    <a:pt x="2242" y="492"/>
                    <a:pt x="2561" y="577"/>
                  </a:cubicBezTo>
                  <a:cubicBezTo>
                    <a:pt x="2638" y="410"/>
                    <a:pt x="2620" y="234"/>
                    <a:pt x="2419" y="81"/>
                  </a:cubicBezTo>
                  <a:cubicBezTo>
                    <a:pt x="2341" y="25"/>
                    <a:pt x="2249" y="0"/>
                    <a:pt x="2158" y="0"/>
                  </a:cubicBezTo>
                  <a:close/>
                  <a:moveTo>
                    <a:pt x="647" y="216"/>
                  </a:moveTo>
                  <a:cubicBezTo>
                    <a:pt x="566" y="216"/>
                    <a:pt x="485" y="241"/>
                    <a:pt x="407" y="298"/>
                  </a:cubicBezTo>
                  <a:cubicBezTo>
                    <a:pt x="392" y="304"/>
                    <a:pt x="379" y="314"/>
                    <a:pt x="368" y="326"/>
                  </a:cubicBezTo>
                  <a:cubicBezTo>
                    <a:pt x="413" y="350"/>
                    <a:pt x="460" y="375"/>
                    <a:pt x="506" y="399"/>
                  </a:cubicBezTo>
                  <a:cubicBezTo>
                    <a:pt x="622" y="467"/>
                    <a:pt x="559" y="623"/>
                    <a:pt x="439" y="623"/>
                  </a:cubicBezTo>
                  <a:lnTo>
                    <a:pt x="407" y="623"/>
                  </a:lnTo>
                  <a:cubicBezTo>
                    <a:pt x="364" y="612"/>
                    <a:pt x="322" y="601"/>
                    <a:pt x="276" y="590"/>
                  </a:cubicBezTo>
                  <a:lnTo>
                    <a:pt x="276" y="590"/>
                  </a:lnTo>
                  <a:cubicBezTo>
                    <a:pt x="283" y="704"/>
                    <a:pt x="329" y="820"/>
                    <a:pt x="392" y="895"/>
                  </a:cubicBezTo>
                  <a:cubicBezTo>
                    <a:pt x="548" y="1075"/>
                    <a:pt x="795" y="1156"/>
                    <a:pt x="1036" y="1184"/>
                  </a:cubicBezTo>
                  <a:cubicBezTo>
                    <a:pt x="615" y="1386"/>
                    <a:pt x="0" y="1948"/>
                    <a:pt x="343" y="2281"/>
                  </a:cubicBezTo>
                  <a:cubicBezTo>
                    <a:pt x="413" y="2351"/>
                    <a:pt x="503" y="2380"/>
                    <a:pt x="591" y="2380"/>
                  </a:cubicBezTo>
                  <a:cubicBezTo>
                    <a:pt x="785" y="2380"/>
                    <a:pt x="994" y="2245"/>
                    <a:pt x="1118" y="2080"/>
                  </a:cubicBezTo>
                  <a:cubicBezTo>
                    <a:pt x="1277" y="1871"/>
                    <a:pt x="1358" y="1588"/>
                    <a:pt x="1397" y="1312"/>
                  </a:cubicBezTo>
                  <a:cubicBezTo>
                    <a:pt x="1457" y="1545"/>
                    <a:pt x="1577" y="2020"/>
                    <a:pt x="1758" y="2182"/>
                  </a:cubicBezTo>
                  <a:cubicBezTo>
                    <a:pt x="1856" y="2271"/>
                    <a:pt x="1995" y="2330"/>
                    <a:pt x="2132" y="2330"/>
                  </a:cubicBezTo>
                  <a:cubicBezTo>
                    <a:pt x="2225" y="2330"/>
                    <a:pt x="2313" y="2302"/>
                    <a:pt x="2391" y="2235"/>
                  </a:cubicBezTo>
                  <a:cubicBezTo>
                    <a:pt x="2882" y="1775"/>
                    <a:pt x="2147" y="1308"/>
                    <a:pt x="1722" y="1142"/>
                  </a:cubicBezTo>
                  <a:cubicBezTo>
                    <a:pt x="1903" y="1111"/>
                    <a:pt x="2115" y="1015"/>
                    <a:pt x="2288" y="884"/>
                  </a:cubicBezTo>
                  <a:cubicBezTo>
                    <a:pt x="2005" y="781"/>
                    <a:pt x="1726" y="668"/>
                    <a:pt x="1457" y="541"/>
                  </a:cubicBezTo>
                  <a:cubicBezTo>
                    <a:pt x="1418" y="665"/>
                    <a:pt x="1407" y="796"/>
                    <a:pt x="1422" y="926"/>
                  </a:cubicBezTo>
                  <a:cubicBezTo>
                    <a:pt x="1288" y="601"/>
                    <a:pt x="973" y="216"/>
                    <a:pt x="647" y="216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592;p33">
              <a:extLst>
                <a:ext uri="{FF2B5EF4-FFF2-40B4-BE49-F238E27FC236}">
                  <a16:creationId xmlns:a16="http://schemas.microsoft.com/office/drawing/2014/main" id="{851E1B29-AFED-432E-9427-68B209CA6267}"/>
                </a:ext>
              </a:extLst>
            </p:cNvPr>
            <p:cNvSpPr/>
            <p:nvPr/>
          </p:nvSpPr>
          <p:spPr>
            <a:xfrm flipH="1">
              <a:off x="1453153" y="2707466"/>
              <a:ext cx="10204" cy="8663"/>
            </a:xfrm>
            <a:custGeom>
              <a:avLst/>
              <a:gdLst/>
              <a:ahLst/>
              <a:cxnLst/>
              <a:rect l="l" t="t" r="r" b="b"/>
              <a:pathLst>
                <a:path w="351" h="298" extrusionOk="0">
                  <a:moveTo>
                    <a:pt x="96" y="1"/>
                  </a:moveTo>
                  <a:cubicBezTo>
                    <a:pt x="29" y="71"/>
                    <a:pt x="1" y="170"/>
                    <a:pt x="4" y="265"/>
                  </a:cubicBezTo>
                  <a:cubicBezTo>
                    <a:pt x="50" y="276"/>
                    <a:pt x="92" y="287"/>
                    <a:pt x="135" y="298"/>
                  </a:cubicBezTo>
                  <a:lnTo>
                    <a:pt x="167" y="298"/>
                  </a:lnTo>
                  <a:cubicBezTo>
                    <a:pt x="287" y="298"/>
                    <a:pt x="350" y="142"/>
                    <a:pt x="234" y="74"/>
                  </a:cubicBezTo>
                  <a:cubicBezTo>
                    <a:pt x="188" y="50"/>
                    <a:pt x="141" y="25"/>
                    <a:pt x="96" y="1"/>
                  </a:cubicBezTo>
                  <a:close/>
                </a:path>
              </a:pathLst>
            </a:custGeom>
            <a:solidFill>
              <a:srgbClr val="F9D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593;p33">
              <a:extLst>
                <a:ext uri="{FF2B5EF4-FFF2-40B4-BE49-F238E27FC236}">
                  <a16:creationId xmlns:a16="http://schemas.microsoft.com/office/drawing/2014/main" id="{13FDEFD8-1CD2-4169-BCF9-EA15D32CCCC5}"/>
                </a:ext>
              </a:extLst>
            </p:cNvPr>
            <p:cNvSpPr/>
            <p:nvPr/>
          </p:nvSpPr>
          <p:spPr>
            <a:xfrm flipH="1">
              <a:off x="1201610" y="3102644"/>
              <a:ext cx="85844" cy="69216"/>
            </a:xfrm>
            <a:custGeom>
              <a:avLst/>
              <a:gdLst/>
              <a:ahLst/>
              <a:cxnLst/>
              <a:rect l="l" t="t" r="r" b="b"/>
              <a:pathLst>
                <a:path w="2953" h="2381" extrusionOk="0">
                  <a:moveTo>
                    <a:pt x="2158" y="1"/>
                  </a:moveTo>
                  <a:cubicBezTo>
                    <a:pt x="1977" y="1"/>
                    <a:pt x="1786" y="96"/>
                    <a:pt x="1662" y="213"/>
                  </a:cubicBezTo>
                  <a:cubicBezTo>
                    <a:pt x="1464" y="407"/>
                    <a:pt x="1397" y="665"/>
                    <a:pt x="1425" y="927"/>
                  </a:cubicBezTo>
                  <a:cubicBezTo>
                    <a:pt x="1291" y="602"/>
                    <a:pt x="973" y="216"/>
                    <a:pt x="651" y="216"/>
                  </a:cubicBezTo>
                  <a:cubicBezTo>
                    <a:pt x="570" y="216"/>
                    <a:pt x="488" y="241"/>
                    <a:pt x="410" y="298"/>
                  </a:cubicBezTo>
                  <a:cubicBezTo>
                    <a:pt x="216" y="435"/>
                    <a:pt x="265" y="743"/>
                    <a:pt x="397" y="899"/>
                  </a:cubicBezTo>
                  <a:cubicBezTo>
                    <a:pt x="552" y="1075"/>
                    <a:pt x="800" y="1157"/>
                    <a:pt x="1040" y="1185"/>
                  </a:cubicBezTo>
                  <a:cubicBezTo>
                    <a:pt x="616" y="1387"/>
                    <a:pt x="0" y="1949"/>
                    <a:pt x="346" y="2281"/>
                  </a:cubicBezTo>
                  <a:cubicBezTo>
                    <a:pt x="418" y="2352"/>
                    <a:pt x="506" y="2381"/>
                    <a:pt x="594" y="2381"/>
                  </a:cubicBezTo>
                  <a:cubicBezTo>
                    <a:pt x="789" y="2381"/>
                    <a:pt x="997" y="2246"/>
                    <a:pt x="1121" y="2080"/>
                  </a:cubicBezTo>
                  <a:cubicBezTo>
                    <a:pt x="1280" y="1871"/>
                    <a:pt x="1362" y="1588"/>
                    <a:pt x="1401" y="1312"/>
                  </a:cubicBezTo>
                  <a:cubicBezTo>
                    <a:pt x="1461" y="1546"/>
                    <a:pt x="1581" y="2020"/>
                    <a:pt x="1758" y="2182"/>
                  </a:cubicBezTo>
                  <a:cubicBezTo>
                    <a:pt x="1861" y="2271"/>
                    <a:pt x="1998" y="2331"/>
                    <a:pt x="2132" y="2331"/>
                  </a:cubicBezTo>
                  <a:cubicBezTo>
                    <a:pt x="2225" y="2331"/>
                    <a:pt x="2316" y="2303"/>
                    <a:pt x="2391" y="2236"/>
                  </a:cubicBezTo>
                  <a:cubicBezTo>
                    <a:pt x="2886" y="1776"/>
                    <a:pt x="2150" y="1309"/>
                    <a:pt x="1726" y="1142"/>
                  </a:cubicBezTo>
                  <a:cubicBezTo>
                    <a:pt x="2217" y="1057"/>
                    <a:pt x="2953" y="485"/>
                    <a:pt x="2423" y="81"/>
                  </a:cubicBezTo>
                  <a:cubicBezTo>
                    <a:pt x="2344" y="25"/>
                    <a:pt x="2253" y="1"/>
                    <a:pt x="21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594;p33">
              <a:extLst>
                <a:ext uri="{FF2B5EF4-FFF2-40B4-BE49-F238E27FC236}">
                  <a16:creationId xmlns:a16="http://schemas.microsoft.com/office/drawing/2014/main" id="{62F542BA-9B78-4E90-BFDC-1165F55295BC}"/>
                </a:ext>
              </a:extLst>
            </p:cNvPr>
            <p:cNvSpPr/>
            <p:nvPr/>
          </p:nvSpPr>
          <p:spPr>
            <a:xfrm flipH="1">
              <a:off x="861840" y="3592415"/>
              <a:ext cx="85844" cy="69303"/>
            </a:xfrm>
            <a:custGeom>
              <a:avLst/>
              <a:gdLst/>
              <a:ahLst/>
              <a:cxnLst/>
              <a:rect l="l" t="t" r="r" b="b"/>
              <a:pathLst>
                <a:path w="2953" h="2384" extrusionOk="0">
                  <a:moveTo>
                    <a:pt x="2157" y="0"/>
                  </a:moveTo>
                  <a:cubicBezTo>
                    <a:pt x="1977" y="0"/>
                    <a:pt x="1786" y="95"/>
                    <a:pt x="1662" y="216"/>
                  </a:cubicBezTo>
                  <a:cubicBezTo>
                    <a:pt x="1464" y="410"/>
                    <a:pt x="1397" y="665"/>
                    <a:pt x="1425" y="930"/>
                  </a:cubicBezTo>
                  <a:cubicBezTo>
                    <a:pt x="1287" y="605"/>
                    <a:pt x="973" y="219"/>
                    <a:pt x="650" y="219"/>
                  </a:cubicBezTo>
                  <a:cubicBezTo>
                    <a:pt x="570" y="219"/>
                    <a:pt x="488" y="244"/>
                    <a:pt x="407" y="297"/>
                  </a:cubicBezTo>
                  <a:cubicBezTo>
                    <a:pt x="216" y="438"/>
                    <a:pt x="265" y="743"/>
                    <a:pt x="392" y="898"/>
                  </a:cubicBezTo>
                  <a:cubicBezTo>
                    <a:pt x="552" y="1078"/>
                    <a:pt x="795" y="1160"/>
                    <a:pt x="1040" y="1189"/>
                  </a:cubicBezTo>
                  <a:cubicBezTo>
                    <a:pt x="616" y="1390"/>
                    <a:pt x="0" y="1948"/>
                    <a:pt x="346" y="2284"/>
                  </a:cubicBezTo>
                  <a:cubicBezTo>
                    <a:pt x="417" y="2351"/>
                    <a:pt x="506" y="2384"/>
                    <a:pt x="594" y="2384"/>
                  </a:cubicBezTo>
                  <a:cubicBezTo>
                    <a:pt x="789" y="2384"/>
                    <a:pt x="997" y="2249"/>
                    <a:pt x="1121" y="2083"/>
                  </a:cubicBezTo>
                  <a:cubicBezTo>
                    <a:pt x="1280" y="1871"/>
                    <a:pt x="1362" y="1587"/>
                    <a:pt x="1401" y="1316"/>
                  </a:cubicBezTo>
                  <a:cubicBezTo>
                    <a:pt x="1461" y="1549"/>
                    <a:pt x="1581" y="2023"/>
                    <a:pt x="1758" y="2182"/>
                  </a:cubicBezTo>
                  <a:cubicBezTo>
                    <a:pt x="1860" y="2271"/>
                    <a:pt x="1998" y="2334"/>
                    <a:pt x="2132" y="2334"/>
                  </a:cubicBezTo>
                  <a:cubicBezTo>
                    <a:pt x="2225" y="2334"/>
                    <a:pt x="2316" y="2306"/>
                    <a:pt x="2390" y="2235"/>
                  </a:cubicBezTo>
                  <a:cubicBezTo>
                    <a:pt x="2886" y="1775"/>
                    <a:pt x="2150" y="1308"/>
                    <a:pt x="1726" y="1146"/>
                  </a:cubicBezTo>
                  <a:cubicBezTo>
                    <a:pt x="2217" y="1061"/>
                    <a:pt x="2953" y="484"/>
                    <a:pt x="2422" y="85"/>
                  </a:cubicBezTo>
                  <a:cubicBezTo>
                    <a:pt x="2344" y="25"/>
                    <a:pt x="2253" y="0"/>
                    <a:pt x="215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595;p33">
              <a:extLst>
                <a:ext uri="{FF2B5EF4-FFF2-40B4-BE49-F238E27FC236}">
                  <a16:creationId xmlns:a16="http://schemas.microsoft.com/office/drawing/2014/main" id="{C4F0C133-60A6-498C-AC5B-7FA8A02A2C6E}"/>
                </a:ext>
              </a:extLst>
            </p:cNvPr>
            <p:cNvSpPr/>
            <p:nvPr/>
          </p:nvSpPr>
          <p:spPr>
            <a:xfrm flipH="1">
              <a:off x="875503" y="3069824"/>
              <a:ext cx="85873" cy="69245"/>
            </a:xfrm>
            <a:custGeom>
              <a:avLst/>
              <a:gdLst/>
              <a:ahLst/>
              <a:cxnLst/>
              <a:rect l="l" t="t" r="r" b="b"/>
              <a:pathLst>
                <a:path w="2954" h="2382" extrusionOk="0">
                  <a:moveTo>
                    <a:pt x="2158" y="1"/>
                  </a:moveTo>
                  <a:cubicBezTo>
                    <a:pt x="1978" y="1"/>
                    <a:pt x="1787" y="97"/>
                    <a:pt x="1663" y="213"/>
                  </a:cubicBezTo>
                  <a:cubicBezTo>
                    <a:pt x="1465" y="408"/>
                    <a:pt x="1397" y="666"/>
                    <a:pt x="1426" y="928"/>
                  </a:cubicBezTo>
                  <a:cubicBezTo>
                    <a:pt x="1288" y="603"/>
                    <a:pt x="973" y="217"/>
                    <a:pt x="651" y="217"/>
                  </a:cubicBezTo>
                  <a:cubicBezTo>
                    <a:pt x="570" y="217"/>
                    <a:pt x="489" y="242"/>
                    <a:pt x="408" y="298"/>
                  </a:cubicBezTo>
                  <a:cubicBezTo>
                    <a:pt x="217" y="436"/>
                    <a:pt x="266" y="744"/>
                    <a:pt x="393" y="896"/>
                  </a:cubicBezTo>
                  <a:cubicBezTo>
                    <a:pt x="553" y="1076"/>
                    <a:pt x="796" y="1158"/>
                    <a:pt x="1041" y="1186"/>
                  </a:cubicBezTo>
                  <a:cubicBezTo>
                    <a:pt x="616" y="1388"/>
                    <a:pt x="1" y="1950"/>
                    <a:pt x="347" y="2282"/>
                  </a:cubicBezTo>
                  <a:cubicBezTo>
                    <a:pt x="418" y="2353"/>
                    <a:pt x="506" y="2382"/>
                    <a:pt x="595" y="2382"/>
                  </a:cubicBezTo>
                  <a:cubicBezTo>
                    <a:pt x="786" y="2382"/>
                    <a:pt x="998" y="2247"/>
                    <a:pt x="1121" y="2080"/>
                  </a:cubicBezTo>
                  <a:cubicBezTo>
                    <a:pt x="1281" y="1872"/>
                    <a:pt x="1362" y="1589"/>
                    <a:pt x="1401" y="1313"/>
                  </a:cubicBezTo>
                  <a:cubicBezTo>
                    <a:pt x="1461" y="1547"/>
                    <a:pt x="1581" y="2021"/>
                    <a:pt x="1758" y="2183"/>
                  </a:cubicBezTo>
                  <a:cubicBezTo>
                    <a:pt x="1861" y="2271"/>
                    <a:pt x="1999" y="2332"/>
                    <a:pt x="2133" y="2332"/>
                  </a:cubicBezTo>
                  <a:cubicBezTo>
                    <a:pt x="2225" y="2332"/>
                    <a:pt x="2317" y="2304"/>
                    <a:pt x="2391" y="2237"/>
                  </a:cubicBezTo>
                  <a:cubicBezTo>
                    <a:pt x="2887" y="1777"/>
                    <a:pt x="2151" y="1310"/>
                    <a:pt x="1723" y="1143"/>
                  </a:cubicBezTo>
                  <a:cubicBezTo>
                    <a:pt x="2218" y="1059"/>
                    <a:pt x="2954" y="486"/>
                    <a:pt x="2423" y="82"/>
                  </a:cubicBezTo>
                  <a:cubicBezTo>
                    <a:pt x="2345" y="26"/>
                    <a:pt x="2254" y="1"/>
                    <a:pt x="21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596;p33">
              <a:extLst>
                <a:ext uri="{FF2B5EF4-FFF2-40B4-BE49-F238E27FC236}">
                  <a16:creationId xmlns:a16="http://schemas.microsoft.com/office/drawing/2014/main" id="{5E904B87-90A3-43D4-850C-E77C7D973A21}"/>
                </a:ext>
              </a:extLst>
            </p:cNvPr>
            <p:cNvSpPr/>
            <p:nvPr/>
          </p:nvSpPr>
          <p:spPr>
            <a:xfrm flipH="1">
              <a:off x="1349228" y="3057993"/>
              <a:ext cx="342881" cy="1481465"/>
            </a:xfrm>
            <a:custGeom>
              <a:avLst/>
              <a:gdLst/>
              <a:ahLst/>
              <a:cxnLst/>
              <a:rect l="l" t="t" r="r" b="b"/>
              <a:pathLst>
                <a:path w="11795" h="50962" extrusionOk="0">
                  <a:moveTo>
                    <a:pt x="4992" y="0"/>
                  </a:moveTo>
                  <a:cubicBezTo>
                    <a:pt x="4855" y="0"/>
                    <a:pt x="4716" y="5"/>
                    <a:pt x="4573" y="16"/>
                  </a:cubicBezTo>
                  <a:cubicBezTo>
                    <a:pt x="1692" y="221"/>
                    <a:pt x="401" y="2838"/>
                    <a:pt x="121" y="4193"/>
                  </a:cubicBezTo>
                  <a:cubicBezTo>
                    <a:pt x="1" y="4765"/>
                    <a:pt x="368" y="5324"/>
                    <a:pt x="941" y="5444"/>
                  </a:cubicBezTo>
                  <a:cubicBezTo>
                    <a:pt x="1014" y="5460"/>
                    <a:pt x="1086" y="5467"/>
                    <a:pt x="1158" y="5467"/>
                  </a:cubicBezTo>
                  <a:cubicBezTo>
                    <a:pt x="1650" y="5467"/>
                    <a:pt x="2092" y="5121"/>
                    <a:pt x="2193" y="4620"/>
                  </a:cubicBezTo>
                  <a:cubicBezTo>
                    <a:pt x="2201" y="4599"/>
                    <a:pt x="2702" y="2272"/>
                    <a:pt x="4722" y="2131"/>
                  </a:cubicBezTo>
                  <a:cubicBezTo>
                    <a:pt x="4812" y="2125"/>
                    <a:pt x="4897" y="2122"/>
                    <a:pt x="4978" y="2122"/>
                  </a:cubicBezTo>
                  <a:cubicBezTo>
                    <a:pt x="5663" y="2122"/>
                    <a:pt x="6004" y="2338"/>
                    <a:pt x="6225" y="2537"/>
                  </a:cubicBezTo>
                  <a:cubicBezTo>
                    <a:pt x="7297" y="3496"/>
                    <a:pt x="7891" y="6286"/>
                    <a:pt x="8095" y="11319"/>
                  </a:cubicBezTo>
                  <a:cubicBezTo>
                    <a:pt x="8392" y="18543"/>
                    <a:pt x="9676" y="50962"/>
                    <a:pt x="9676" y="50962"/>
                  </a:cubicBezTo>
                  <a:lnTo>
                    <a:pt x="11795" y="50877"/>
                  </a:lnTo>
                  <a:cubicBezTo>
                    <a:pt x="11795" y="50877"/>
                    <a:pt x="10507" y="18458"/>
                    <a:pt x="10214" y="11229"/>
                  </a:cubicBezTo>
                  <a:cubicBezTo>
                    <a:pt x="9974" y="5356"/>
                    <a:pt x="9228" y="2381"/>
                    <a:pt x="7636" y="960"/>
                  </a:cubicBezTo>
                  <a:cubicBezTo>
                    <a:pt x="6922" y="317"/>
                    <a:pt x="6054" y="0"/>
                    <a:pt x="4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597;p33">
              <a:extLst>
                <a:ext uri="{FF2B5EF4-FFF2-40B4-BE49-F238E27FC236}">
                  <a16:creationId xmlns:a16="http://schemas.microsoft.com/office/drawing/2014/main" id="{F621EC32-4F91-42D7-A0E7-D2AF8719EB9C}"/>
                </a:ext>
              </a:extLst>
            </p:cNvPr>
            <p:cNvSpPr/>
            <p:nvPr/>
          </p:nvSpPr>
          <p:spPr>
            <a:xfrm flipH="1">
              <a:off x="951260" y="2226968"/>
              <a:ext cx="674453" cy="952188"/>
            </a:xfrm>
            <a:custGeom>
              <a:avLst/>
              <a:gdLst/>
              <a:ahLst/>
              <a:cxnLst/>
              <a:rect l="l" t="t" r="r" b="b"/>
              <a:pathLst>
                <a:path w="23201" h="32755" extrusionOk="0">
                  <a:moveTo>
                    <a:pt x="17979" y="0"/>
                  </a:moveTo>
                  <a:cubicBezTo>
                    <a:pt x="16481" y="0"/>
                    <a:pt x="15042" y="1338"/>
                    <a:pt x="14642" y="4544"/>
                  </a:cubicBezTo>
                  <a:cubicBezTo>
                    <a:pt x="14249" y="7699"/>
                    <a:pt x="14777" y="16862"/>
                    <a:pt x="14091" y="19252"/>
                  </a:cubicBezTo>
                  <a:cubicBezTo>
                    <a:pt x="13404" y="21643"/>
                    <a:pt x="3803" y="25951"/>
                    <a:pt x="1473" y="28936"/>
                  </a:cubicBezTo>
                  <a:cubicBezTo>
                    <a:pt x="0" y="30818"/>
                    <a:pt x="1050" y="32755"/>
                    <a:pt x="3284" y="32755"/>
                  </a:cubicBezTo>
                  <a:cubicBezTo>
                    <a:pt x="3684" y="32755"/>
                    <a:pt x="4123" y="32692"/>
                    <a:pt x="4592" y="32556"/>
                  </a:cubicBezTo>
                  <a:cubicBezTo>
                    <a:pt x="7587" y="31683"/>
                    <a:pt x="20930" y="27609"/>
                    <a:pt x="22206" y="20398"/>
                  </a:cubicBezTo>
                  <a:cubicBezTo>
                    <a:pt x="23200" y="14768"/>
                    <a:pt x="22748" y="6581"/>
                    <a:pt x="21570" y="3186"/>
                  </a:cubicBezTo>
                  <a:cubicBezTo>
                    <a:pt x="20886" y="1216"/>
                    <a:pt x="19406" y="0"/>
                    <a:pt x="17979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598;p33">
              <a:extLst>
                <a:ext uri="{FF2B5EF4-FFF2-40B4-BE49-F238E27FC236}">
                  <a16:creationId xmlns:a16="http://schemas.microsoft.com/office/drawing/2014/main" id="{C5B7C21E-E3A8-41D1-B1EF-CC38DADACDAF}"/>
                </a:ext>
              </a:extLst>
            </p:cNvPr>
            <p:cNvSpPr/>
            <p:nvPr/>
          </p:nvSpPr>
          <p:spPr>
            <a:xfrm flipH="1">
              <a:off x="942335" y="2217608"/>
              <a:ext cx="492242" cy="924542"/>
            </a:xfrm>
            <a:custGeom>
              <a:avLst/>
              <a:gdLst/>
              <a:ahLst/>
              <a:cxnLst/>
              <a:rect l="l" t="t" r="r" b="b"/>
              <a:pathLst>
                <a:path w="16933" h="31804" extrusionOk="0">
                  <a:moveTo>
                    <a:pt x="11135" y="0"/>
                  </a:moveTo>
                  <a:cubicBezTo>
                    <a:pt x="9508" y="0"/>
                    <a:pt x="8041" y="1494"/>
                    <a:pt x="7745" y="5209"/>
                  </a:cubicBezTo>
                  <a:cubicBezTo>
                    <a:pt x="7045" y="13973"/>
                    <a:pt x="7611" y="17721"/>
                    <a:pt x="7441" y="18712"/>
                  </a:cubicBezTo>
                  <a:cubicBezTo>
                    <a:pt x="7271" y="19698"/>
                    <a:pt x="163" y="23691"/>
                    <a:pt x="163" y="23691"/>
                  </a:cubicBezTo>
                  <a:cubicBezTo>
                    <a:pt x="0" y="24006"/>
                    <a:pt x="1949" y="29932"/>
                    <a:pt x="5574" y="31800"/>
                  </a:cubicBezTo>
                  <a:cubicBezTo>
                    <a:pt x="5579" y="31802"/>
                    <a:pt x="5585" y="31803"/>
                    <a:pt x="5592" y="31803"/>
                  </a:cubicBezTo>
                  <a:cubicBezTo>
                    <a:pt x="6160" y="31803"/>
                    <a:pt x="14648" y="25091"/>
                    <a:pt x="15698" y="22188"/>
                  </a:cubicBezTo>
                  <a:cubicBezTo>
                    <a:pt x="16763" y="19242"/>
                    <a:pt x="16933" y="10277"/>
                    <a:pt x="15961" y="5354"/>
                  </a:cubicBezTo>
                  <a:cubicBezTo>
                    <a:pt x="15344" y="2228"/>
                    <a:pt x="13121" y="0"/>
                    <a:pt x="1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599;p33">
              <a:extLst>
                <a:ext uri="{FF2B5EF4-FFF2-40B4-BE49-F238E27FC236}">
                  <a16:creationId xmlns:a16="http://schemas.microsoft.com/office/drawing/2014/main" id="{FAD7E652-9770-46CA-86F0-0FC9C93E39CC}"/>
                </a:ext>
              </a:extLst>
            </p:cNvPr>
            <p:cNvSpPr/>
            <p:nvPr/>
          </p:nvSpPr>
          <p:spPr>
            <a:xfrm flipH="1">
              <a:off x="1377920" y="2181823"/>
              <a:ext cx="59332" cy="59361"/>
            </a:xfrm>
            <a:custGeom>
              <a:avLst/>
              <a:gdLst/>
              <a:ahLst/>
              <a:cxnLst/>
              <a:rect l="l" t="t" r="r" b="b"/>
              <a:pathLst>
                <a:path w="2041" h="2042" extrusionOk="0">
                  <a:moveTo>
                    <a:pt x="1022" y="1"/>
                  </a:moveTo>
                  <a:cubicBezTo>
                    <a:pt x="457" y="1"/>
                    <a:pt x="0" y="457"/>
                    <a:pt x="0" y="1023"/>
                  </a:cubicBezTo>
                  <a:cubicBezTo>
                    <a:pt x="0" y="1585"/>
                    <a:pt x="457" y="2041"/>
                    <a:pt x="1022" y="2041"/>
                  </a:cubicBezTo>
                  <a:cubicBezTo>
                    <a:pt x="1585" y="2041"/>
                    <a:pt x="2041" y="1585"/>
                    <a:pt x="2041" y="1023"/>
                  </a:cubicBezTo>
                  <a:cubicBezTo>
                    <a:pt x="2041" y="457"/>
                    <a:pt x="1585" y="1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600;p33">
              <a:extLst>
                <a:ext uri="{FF2B5EF4-FFF2-40B4-BE49-F238E27FC236}">
                  <a16:creationId xmlns:a16="http://schemas.microsoft.com/office/drawing/2014/main" id="{DA5E251E-3EED-4E3D-82E1-66FF58FDD182}"/>
                </a:ext>
              </a:extLst>
            </p:cNvPr>
            <p:cNvSpPr/>
            <p:nvPr/>
          </p:nvSpPr>
          <p:spPr>
            <a:xfrm flipH="1">
              <a:off x="1363094" y="2232085"/>
              <a:ext cx="59361" cy="59361"/>
            </a:xfrm>
            <a:custGeom>
              <a:avLst/>
              <a:gdLst/>
              <a:ahLst/>
              <a:cxnLst/>
              <a:rect l="l" t="t" r="r" b="b"/>
              <a:pathLst>
                <a:path w="2042" h="2042" extrusionOk="0">
                  <a:moveTo>
                    <a:pt x="1023" y="1"/>
                  </a:moveTo>
                  <a:cubicBezTo>
                    <a:pt x="461" y="1"/>
                    <a:pt x="1" y="457"/>
                    <a:pt x="1" y="1023"/>
                  </a:cubicBezTo>
                  <a:cubicBezTo>
                    <a:pt x="1" y="1585"/>
                    <a:pt x="461" y="2041"/>
                    <a:pt x="1023" y="2041"/>
                  </a:cubicBezTo>
                  <a:cubicBezTo>
                    <a:pt x="1585" y="2041"/>
                    <a:pt x="2041" y="1585"/>
                    <a:pt x="2041" y="1023"/>
                  </a:cubicBezTo>
                  <a:cubicBezTo>
                    <a:pt x="2041" y="457"/>
                    <a:pt x="1585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601;p33">
              <a:extLst>
                <a:ext uri="{FF2B5EF4-FFF2-40B4-BE49-F238E27FC236}">
                  <a16:creationId xmlns:a16="http://schemas.microsoft.com/office/drawing/2014/main" id="{19519887-91BC-4A6F-9955-0FED5A11A755}"/>
                </a:ext>
              </a:extLst>
            </p:cNvPr>
            <p:cNvSpPr/>
            <p:nvPr/>
          </p:nvSpPr>
          <p:spPr>
            <a:xfrm flipH="1">
              <a:off x="1319402" y="2254730"/>
              <a:ext cx="59361" cy="59332"/>
            </a:xfrm>
            <a:custGeom>
              <a:avLst/>
              <a:gdLst/>
              <a:ahLst/>
              <a:cxnLst/>
              <a:rect l="l" t="t" r="r" b="b"/>
              <a:pathLst>
                <a:path w="2042" h="2041" extrusionOk="0">
                  <a:moveTo>
                    <a:pt x="1019" y="0"/>
                  </a:moveTo>
                  <a:cubicBezTo>
                    <a:pt x="457" y="0"/>
                    <a:pt x="1" y="456"/>
                    <a:pt x="1" y="1019"/>
                  </a:cubicBezTo>
                  <a:cubicBezTo>
                    <a:pt x="1" y="1585"/>
                    <a:pt x="457" y="2040"/>
                    <a:pt x="1019" y="2040"/>
                  </a:cubicBezTo>
                  <a:cubicBezTo>
                    <a:pt x="1581" y="2040"/>
                    <a:pt x="2041" y="1585"/>
                    <a:pt x="2041" y="1019"/>
                  </a:cubicBezTo>
                  <a:cubicBezTo>
                    <a:pt x="2041" y="456"/>
                    <a:pt x="1581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602;p33">
              <a:extLst>
                <a:ext uri="{FF2B5EF4-FFF2-40B4-BE49-F238E27FC236}">
                  <a16:creationId xmlns:a16="http://schemas.microsoft.com/office/drawing/2014/main" id="{1443107D-63B2-4D9A-87AA-217E53EB8116}"/>
                </a:ext>
              </a:extLst>
            </p:cNvPr>
            <p:cNvSpPr/>
            <p:nvPr/>
          </p:nvSpPr>
          <p:spPr>
            <a:xfrm flipH="1">
              <a:off x="1264925" y="2254730"/>
              <a:ext cx="59361" cy="59332"/>
            </a:xfrm>
            <a:custGeom>
              <a:avLst/>
              <a:gdLst/>
              <a:ahLst/>
              <a:cxnLst/>
              <a:rect l="l" t="t" r="r" b="b"/>
              <a:pathLst>
                <a:path w="2042" h="2041" extrusionOk="0">
                  <a:moveTo>
                    <a:pt x="1023" y="0"/>
                  </a:moveTo>
                  <a:cubicBezTo>
                    <a:pt x="457" y="0"/>
                    <a:pt x="1" y="456"/>
                    <a:pt x="1" y="1019"/>
                  </a:cubicBezTo>
                  <a:cubicBezTo>
                    <a:pt x="1" y="1585"/>
                    <a:pt x="457" y="2040"/>
                    <a:pt x="1023" y="2040"/>
                  </a:cubicBezTo>
                  <a:cubicBezTo>
                    <a:pt x="1585" y="2040"/>
                    <a:pt x="2041" y="1585"/>
                    <a:pt x="2041" y="1019"/>
                  </a:cubicBezTo>
                  <a:cubicBezTo>
                    <a:pt x="2041" y="456"/>
                    <a:pt x="1585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603;p33">
              <a:extLst>
                <a:ext uri="{FF2B5EF4-FFF2-40B4-BE49-F238E27FC236}">
                  <a16:creationId xmlns:a16="http://schemas.microsoft.com/office/drawing/2014/main" id="{8768C60A-09B4-4D81-8C92-2D70DE48A03E}"/>
                </a:ext>
              </a:extLst>
            </p:cNvPr>
            <p:cNvSpPr/>
            <p:nvPr/>
          </p:nvSpPr>
          <p:spPr>
            <a:xfrm flipH="1">
              <a:off x="1221233" y="2225021"/>
              <a:ext cx="63867" cy="59361"/>
            </a:xfrm>
            <a:custGeom>
              <a:avLst/>
              <a:gdLst/>
              <a:ahLst/>
              <a:cxnLst/>
              <a:rect l="l" t="t" r="r" b="b"/>
              <a:pathLst>
                <a:path w="2197" h="2042" extrusionOk="0">
                  <a:moveTo>
                    <a:pt x="1098" y="0"/>
                  </a:moveTo>
                  <a:cubicBezTo>
                    <a:pt x="1043" y="0"/>
                    <a:pt x="987" y="5"/>
                    <a:pt x="931" y="14"/>
                  </a:cubicBezTo>
                  <a:cubicBezTo>
                    <a:pt x="375" y="110"/>
                    <a:pt x="1" y="633"/>
                    <a:pt x="92" y="1188"/>
                  </a:cubicBezTo>
                  <a:cubicBezTo>
                    <a:pt x="174" y="1688"/>
                    <a:pt x="605" y="2041"/>
                    <a:pt x="1092" y="2041"/>
                  </a:cubicBezTo>
                  <a:cubicBezTo>
                    <a:pt x="1150" y="2041"/>
                    <a:pt x="1208" y="2036"/>
                    <a:pt x="1266" y="2026"/>
                  </a:cubicBezTo>
                  <a:cubicBezTo>
                    <a:pt x="1822" y="1935"/>
                    <a:pt x="2196" y="1411"/>
                    <a:pt x="2105" y="852"/>
                  </a:cubicBezTo>
                  <a:cubicBezTo>
                    <a:pt x="2022" y="354"/>
                    <a:pt x="1588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604;p33">
              <a:extLst>
                <a:ext uri="{FF2B5EF4-FFF2-40B4-BE49-F238E27FC236}">
                  <a16:creationId xmlns:a16="http://schemas.microsoft.com/office/drawing/2014/main" id="{B1209FDD-F1C6-494D-9FA7-A89AF6D0E002}"/>
                </a:ext>
              </a:extLst>
            </p:cNvPr>
            <p:cNvSpPr/>
            <p:nvPr/>
          </p:nvSpPr>
          <p:spPr>
            <a:xfrm flipH="1">
              <a:off x="1197686" y="2176997"/>
              <a:ext cx="59361" cy="59332"/>
            </a:xfrm>
            <a:custGeom>
              <a:avLst/>
              <a:gdLst/>
              <a:ahLst/>
              <a:cxnLst/>
              <a:rect l="l" t="t" r="r" b="b"/>
              <a:pathLst>
                <a:path w="2042" h="2041" extrusionOk="0">
                  <a:moveTo>
                    <a:pt x="1019" y="1"/>
                  </a:moveTo>
                  <a:cubicBezTo>
                    <a:pt x="457" y="1"/>
                    <a:pt x="1" y="456"/>
                    <a:pt x="1" y="1019"/>
                  </a:cubicBezTo>
                  <a:cubicBezTo>
                    <a:pt x="1" y="1585"/>
                    <a:pt x="457" y="2041"/>
                    <a:pt x="1019" y="2041"/>
                  </a:cubicBezTo>
                  <a:cubicBezTo>
                    <a:pt x="1585" y="2041"/>
                    <a:pt x="2041" y="1585"/>
                    <a:pt x="2041" y="1019"/>
                  </a:cubicBezTo>
                  <a:cubicBezTo>
                    <a:pt x="2041" y="456"/>
                    <a:pt x="1585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605;p33">
              <a:extLst>
                <a:ext uri="{FF2B5EF4-FFF2-40B4-BE49-F238E27FC236}">
                  <a16:creationId xmlns:a16="http://schemas.microsoft.com/office/drawing/2014/main" id="{872F68C5-2872-4B95-982D-8B451E781862}"/>
                </a:ext>
              </a:extLst>
            </p:cNvPr>
            <p:cNvSpPr/>
            <p:nvPr/>
          </p:nvSpPr>
          <p:spPr>
            <a:xfrm flipH="1">
              <a:off x="1238617" y="2058915"/>
              <a:ext cx="168403" cy="207240"/>
            </a:xfrm>
            <a:custGeom>
              <a:avLst/>
              <a:gdLst/>
              <a:ahLst/>
              <a:cxnLst/>
              <a:rect l="l" t="t" r="r" b="b"/>
              <a:pathLst>
                <a:path w="5793" h="7129" extrusionOk="0">
                  <a:moveTo>
                    <a:pt x="5092" y="0"/>
                  </a:moveTo>
                  <a:cubicBezTo>
                    <a:pt x="5089" y="0"/>
                    <a:pt x="5085" y="1"/>
                    <a:pt x="5082" y="3"/>
                  </a:cubicBezTo>
                  <a:cubicBezTo>
                    <a:pt x="3631" y="859"/>
                    <a:pt x="2339" y="1029"/>
                    <a:pt x="1438" y="1029"/>
                  </a:cubicBezTo>
                  <a:cubicBezTo>
                    <a:pt x="1145" y="1029"/>
                    <a:pt x="893" y="1011"/>
                    <a:pt x="690" y="993"/>
                  </a:cubicBezTo>
                  <a:cubicBezTo>
                    <a:pt x="485" y="974"/>
                    <a:pt x="332" y="956"/>
                    <a:pt x="237" y="956"/>
                  </a:cubicBezTo>
                  <a:cubicBezTo>
                    <a:pt x="172" y="956"/>
                    <a:pt x="134" y="964"/>
                    <a:pt x="124" y="986"/>
                  </a:cubicBezTo>
                  <a:cubicBezTo>
                    <a:pt x="0" y="1297"/>
                    <a:pt x="75" y="2475"/>
                    <a:pt x="212" y="3659"/>
                  </a:cubicBezTo>
                  <a:cubicBezTo>
                    <a:pt x="375" y="4957"/>
                    <a:pt x="637" y="6266"/>
                    <a:pt x="828" y="6425"/>
                  </a:cubicBezTo>
                  <a:cubicBezTo>
                    <a:pt x="1443" y="6933"/>
                    <a:pt x="2063" y="7128"/>
                    <a:pt x="2647" y="7128"/>
                  </a:cubicBezTo>
                  <a:cubicBezTo>
                    <a:pt x="4179" y="7128"/>
                    <a:pt x="5454" y="5783"/>
                    <a:pt x="5687" y="5258"/>
                  </a:cubicBezTo>
                  <a:cubicBezTo>
                    <a:pt x="5793" y="5014"/>
                    <a:pt x="5786" y="4314"/>
                    <a:pt x="5715" y="3504"/>
                  </a:cubicBezTo>
                  <a:cubicBezTo>
                    <a:pt x="5584" y="1957"/>
                    <a:pt x="5239" y="0"/>
                    <a:pt x="5092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606;p33">
              <a:extLst>
                <a:ext uri="{FF2B5EF4-FFF2-40B4-BE49-F238E27FC236}">
                  <a16:creationId xmlns:a16="http://schemas.microsoft.com/office/drawing/2014/main" id="{AA1F5F02-A32D-4683-9330-21A7AA0D5D6A}"/>
                </a:ext>
              </a:extLst>
            </p:cNvPr>
            <p:cNvSpPr/>
            <p:nvPr/>
          </p:nvSpPr>
          <p:spPr>
            <a:xfrm flipH="1">
              <a:off x="1240884" y="2058915"/>
              <a:ext cx="166135" cy="122094"/>
            </a:xfrm>
            <a:custGeom>
              <a:avLst/>
              <a:gdLst/>
              <a:ahLst/>
              <a:cxnLst/>
              <a:rect l="l" t="t" r="r" b="b"/>
              <a:pathLst>
                <a:path w="5715" h="4200" extrusionOk="0">
                  <a:moveTo>
                    <a:pt x="5092" y="0"/>
                  </a:moveTo>
                  <a:cubicBezTo>
                    <a:pt x="5089" y="0"/>
                    <a:pt x="5085" y="1"/>
                    <a:pt x="5082" y="3"/>
                  </a:cubicBezTo>
                  <a:cubicBezTo>
                    <a:pt x="3631" y="859"/>
                    <a:pt x="2339" y="1029"/>
                    <a:pt x="1438" y="1029"/>
                  </a:cubicBezTo>
                  <a:cubicBezTo>
                    <a:pt x="1145" y="1029"/>
                    <a:pt x="893" y="1011"/>
                    <a:pt x="690" y="993"/>
                  </a:cubicBezTo>
                  <a:cubicBezTo>
                    <a:pt x="485" y="974"/>
                    <a:pt x="332" y="956"/>
                    <a:pt x="237" y="956"/>
                  </a:cubicBezTo>
                  <a:cubicBezTo>
                    <a:pt x="172" y="956"/>
                    <a:pt x="134" y="964"/>
                    <a:pt x="124" y="986"/>
                  </a:cubicBezTo>
                  <a:cubicBezTo>
                    <a:pt x="0" y="1297"/>
                    <a:pt x="75" y="2475"/>
                    <a:pt x="212" y="3659"/>
                  </a:cubicBezTo>
                  <a:cubicBezTo>
                    <a:pt x="1027" y="4007"/>
                    <a:pt x="1884" y="4200"/>
                    <a:pt x="2766" y="4200"/>
                  </a:cubicBezTo>
                  <a:cubicBezTo>
                    <a:pt x="3354" y="4200"/>
                    <a:pt x="3953" y="4114"/>
                    <a:pt x="4559" y="3932"/>
                  </a:cubicBezTo>
                  <a:cubicBezTo>
                    <a:pt x="4902" y="3833"/>
                    <a:pt x="5319" y="3687"/>
                    <a:pt x="5715" y="3504"/>
                  </a:cubicBezTo>
                  <a:cubicBezTo>
                    <a:pt x="5584" y="1957"/>
                    <a:pt x="5239" y="0"/>
                    <a:pt x="5092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607;p33">
              <a:extLst>
                <a:ext uri="{FF2B5EF4-FFF2-40B4-BE49-F238E27FC236}">
                  <a16:creationId xmlns:a16="http://schemas.microsoft.com/office/drawing/2014/main" id="{960B2D63-E202-4448-A10B-FA21915214F0}"/>
                </a:ext>
              </a:extLst>
            </p:cNvPr>
            <p:cNvSpPr/>
            <p:nvPr/>
          </p:nvSpPr>
          <p:spPr>
            <a:xfrm flipH="1">
              <a:off x="882189" y="1211146"/>
              <a:ext cx="411137" cy="303927"/>
            </a:xfrm>
            <a:custGeom>
              <a:avLst/>
              <a:gdLst/>
              <a:ahLst/>
              <a:cxnLst/>
              <a:rect l="l" t="t" r="r" b="b"/>
              <a:pathLst>
                <a:path w="14143" h="10455" extrusionOk="0">
                  <a:moveTo>
                    <a:pt x="3851" y="1"/>
                  </a:moveTo>
                  <a:cubicBezTo>
                    <a:pt x="2887" y="1"/>
                    <a:pt x="1936" y="571"/>
                    <a:pt x="1464" y="1730"/>
                  </a:cubicBezTo>
                  <a:cubicBezTo>
                    <a:pt x="475" y="4156"/>
                    <a:pt x="1079" y="6561"/>
                    <a:pt x="2636" y="8357"/>
                  </a:cubicBezTo>
                  <a:cubicBezTo>
                    <a:pt x="1818" y="7650"/>
                    <a:pt x="1227" y="6769"/>
                    <a:pt x="863" y="5684"/>
                  </a:cubicBezTo>
                  <a:cubicBezTo>
                    <a:pt x="262" y="3905"/>
                    <a:pt x="599" y="2310"/>
                    <a:pt x="1457" y="676"/>
                  </a:cubicBezTo>
                  <a:cubicBezTo>
                    <a:pt x="1465" y="661"/>
                    <a:pt x="1450" y="645"/>
                    <a:pt x="1435" y="645"/>
                  </a:cubicBezTo>
                  <a:cubicBezTo>
                    <a:pt x="1429" y="645"/>
                    <a:pt x="1423" y="648"/>
                    <a:pt x="1418" y="655"/>
                  </a:cubicBezTo>
                  <a:cubicBezTo>
                    <a:pt x="475" y="2179"/>
                    <a:pt x="0" y="3633"/>
                    <a:pt x="481" y="5405"/>
                  </a:cubicBezTo>
                  <a:cubicBezTo>
                    <a:pt x="913" y="7006"/>
                    <a:pt x="1893" y="8467"/>
                    <a:pt x="3431" y="9167"/>
                  </a:cubicBezTo>
                  <a:cubicBezTo>
                    <a:pt x="3433" y="9168"/>
                    <a:pt x="3435" y="9169"/>
                    <a:pt x="3438" y="9169"/>
                  </a:cubicBezTo>
                  <a:cubicBezTo>
                    <a:pt x="3443" y="9169"/>
                    <a:pt x="3447" y="9167"/>
                    <a:pt x="3452" y="9167"/>
                  </a:cubicBezTo>
                  <a:cubicBezTo>
                    <a:pt x="3594" y="9291"/>
                    <a:pt x="3742" y="9407"/>
                    <a:pt x="3894" y="9521"/>
                  </a:cubicBezTo>
                  <a:cubicBezTo>
                    <a:pt x="4640" y="10080"/>
                    <a:pt x="5606" y="10362"/>
                    <a:pt x="6620" y="10412"/>
                  </a:cubicBezTo>
                  <a:cubicBezTo>
                    <a:pt x="6860" y="10440"/>
                    <a:pt x="7106" y="10454"/>
                    <a:pt x="7356" y="10454"/>
                  </a:cubicBezTo>
                  <a:cubicBezTo>
                    <a:pt x="10294" y="10454"/>
                    <a:pt x="13770" y="8544"/>
                    <a:pt x="13216" y="5253"/>
                  </a:cubicBezTo>
                  <a:cubicBezTo>
                    <a:pt x="13213" y="5233"/>
                    <a:pt x="13197" y="5224"/>
                    <a:pt x="13181" y="5224"/>
                  </a:cubicBezTo>
                  <a:cubicBezTo>
                    <a:pt x="13162" y="5224"/>
                    <a:pt x="13144" y="5237"/>
                    <a:pt x="13145" y="5260"/>
                  </a:cubicBezTo>
                  <a:cubicBezTo>
                    <a:pt x="13291" y="6769"/>
                    <a:pt x="12661" y="7922"/>
                    <a:pt x="11664" y="8739"/>
                  </a:cubicBezTo>
                  <a:cubicBezTo>
                    <a:pt x="11908" y="8520"/>
                    <a:pt x="12124" y="8283"/>
                    <a:pt x="12297" y="8028"/>
                  </a:cubicBezTo>
                  <a:cubicBezTo>
                    <a:pt x="14143" y="5305"/>
                    <a:pt x="12021" y="2940"/>
                    <a:pt x="9251" y="2473"/>
                  </a:cubicBezTo>
                  <a:cubicBezTo>
                    <a:pt x="8141" y="2289"/>
                    <a:pt x="7278" y="2056"/>
                    <a:pt x="6380" y="1316"/>
                  </a:cubicBezTo>
                  <a:cubicBezTo>
                    <a:pt x="5789" y="825"/>
                    <a:pt x="5189" y="238"/>
                    <a:pt x="4407" y="64"/>
                  </a:cubicBezTo>
                  <a:cubicBezTo>
                    <a:pt x="4223" y="22"/>
                    <a:pt x="4037" y="1"/>
                    <a:pt x="385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608;p33">
              <a:extLst>
                <a:ext uri="{FF2B5EF4-FFF2-40B4-BE49-F238E27FC236}">
                  <a16:creationId xmlns:a16="http://schemas.microsoft.com/office/drawing/2014/main" id="{2620081B-CFD9-4076-B395-5F137E99D084}"/>
                </a:ext>
              </a:extLst>
            </p:cNvPr>
            <p:cNvSpPr/>
            <p:nvPr/>
          </p:nvSpPr>
          <p:spPr>
            <a:xfrm flipH="1">
              <a:off x="906666" y="1430450"/>
              <a:ext cx="116" cy="116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cubicBezTo>
                    <a:pt x="4" y="0"/>
                    <a:pt x="4" y="4"/>
                    <a:pt x="0" y="4"/>
                  </a:cubicBezTo>
                  <a:cubicBezTo>
                    <a:pt x="4" y="4"/>
                    <a:pt x="4" y="4"/>
                    <a:pt x="4" y="0"/>
                  </a:cubicBezTo>
                  <a:close/>
                </a:path>
              </a:pathLst>
            </a:custGeom>
            <a:solidFill>
              <a:srgbClr val="69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609;p33">
              <a:extLst>
                <a:ext uri="{FF2B5EF4-FFF2-40B4-BE49-F238E27FC236}">
                  <a16:creationId xmlns:a16="http://schemas.microsoft.com/office/drawing/2014/main" id="{5D62E868-D38F-4348-AFF9-E7E519CA9D6B}"/>
                </a:ext>
              </a:extLst>
            </p:cNvPr>
            <p:cNvSpPr/>
            <p:nvPr/>
          </p:nvSpPr>
          <p:spPr>
            <a:xfrm flipH="1">
              <a:off x="917306" y="1449346"/>
              <a:ext cx="236223" cy="72268"/>
            </a:xfrm>
            <a:custGeom>
              <a:avLst/>
              <a:gdLst/>
              <a:ahLst/>
              <a:cxnLst/>
              <a:rect l="l" t="t" r="r" b="b"/>
              <a:pathLst>
                <a:path w="8126" h="2486" extrusionOk="0">
                  <a:moveTo>
                    <a:pt x="8090" y="0"/>
                  </a:moveTo>
                  <a:cubicBezTo>
                    <a:pt x="8082" y="0"/>
                    <a:pt x="8074" y="4"/>
                    <a:pt x="8067" y="12"/>
                  </a:cubicBezTo>
                  <a:cubicBezTo>
                    <a:pt x="6921" y="1297"/>
                    <a:pt x="4883" y="2218"/>
                    <a:pt x="2971" y="2218"/>
                  </a:cubicBezTo>
                  <a:cubicBezTo>
                    <a:pt x="1976" y="2218"/>
                    <a:pt x="1015" y="1968"/>
                    <a:pt x="231" y="1391"/>
                  </a:cubicBezTo>
                  <a:cubicBezTo>
                    <a:pt x="208" y="1374"/>
                    <a:pt x="185" y="1367"/>
                    <a:pt x="163" y="1367"/>
                  </a:cubicBezTo>
                  <a:cubicBezTo>
                    <a:pt x="71" y="1367"/>
                    <a:pt x="1" y="1491"/>
                    <a:pt x="89" y="1567"/>
                  </a:cubicBezTo>
                  <a:cubicBezTo>
                    <a:pt x="855" y="2208"/>
                    <a:pt x="1856" y="2485"/>
                    <a:pt x="2904" y="2485"/>
                  </a:cubicBezTo>
                  <a:cubicBezTo>
                    <a:pt x="4906" y="2485"/>
                    <a:pt x="7079" y="1473"/>
                    <a:pt x="8110" y="43"/>
                  </a:cubicBezTo>
                  <a:cubicBezTo>
                    <a:pt x="8125" y="23"/>
                    <a:pt x="8109" y="0"/>
                    <a:pt x="809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610;p33">
              <a:extLst>
                <a:ext uri="{FF2B5EF4-FFF2-40B4-BE49-F238E27FC236}">
                  <a16:creationId xmlns:a16="http://schemas.microsoft.com/office/drawing/2014/main" id="{8FDA5E8C-7717-4632-BF36-B9E1D4F1FC9D}"/>
                </a:ext>
              </a:extLst>
            </p:cNvPr>
            <p:cNvSpPr/>
            <p:nvPr/>
          </p:nvSpPr>
          <p:spPr>
            <a:xfrm flipH="1">
              <a:off x="1151814" y="1224053"/>
              <a:ext cx="86832" cy="259130"/>
            </a:xfrm>
            <a:custGeom>
              <a:avLst/>
              <a:gdLst/>
              <a:ahLst/>
              <a:cxnLst/>
              <a:rect l="l" t="t" r="r" b="b"/>
              <a:pathLst>
                <a:path w="2987" h="8914" extrusionOk="0">
                  <a:moveTo>
                    <a:pt x="2887" y="0"/>
                  </a:moveTo>
                  <a:cubicBezTo>
                    <a:pt x="2874" y="0"/>
                    <a:pt x="2861" y="4"/>
                    <a:pt x="2848" y="13"/>
                  </a:cubicBezTo>
                  <a:cubicBezTo>
                    <a:pt x="1" y="1951"/>
                    <a:pt x="538" y="6389"/>
                    <a:pt x="2214" y="8900"/>
                  </a:cubicBezTo>
                  <a:cubicBezTo>
                    <a:pt x="2220" y="8910"/>
                    <a:pt x="2228" y="8914"/>
                    <a:pt x="2236" y="8914"/>
                  </a:cubicBezTo>
                  <a:cubicBezTo>
                    <a:pt x="2257" y="8914"/>
                    <a:pt x="2277" y="8887"/>
                    <a:pt x="2264" y="8862"/>
                  </a:cubicBezTo>
                  <a:cubicBezTo>
                    <a:pt x="811" y="6365"/>
                    <a:pt x="255" y="2061"/>
                    <a:pt x="2929" y="119"/>
                  </a:cubicBezTo>
                  <a:cubicBezTo>
                    <a:pt x="2987" y="79"/>
                    <a:pt x="2943" y="0"/>
                    <a:pt x="288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611;p33">
              <a:extLst>
                <a:ext uri="{FF2B5EF4-FFF2-40B4-BE49-F238E27FC236}">
                  <a16:creationId xmlns:a16="http://schemas.microsoft.com/office/drawing/2014/main" id="{85288F40-3A11-4DF7-8C2B-6041E29E51BC}"/>
                </a:ext>
              </a:extLst>
            </p:cNvPr>
            <p:cNvSpPr/>
            <p:nvPr/>
          </p:nvSpPr>
          <p:spPr>
            <a:xfrm flipH="1">
              <a:off x="1118150" y="1255013"/>
              <a:ext cx="79681" cy="237647"/>
            </a:xfrm>
            <a:custGeom>
              <a:avLst/>
              <a:gdLst/>
              <a:ahLst/>
              <a:cxnLst/>
              <a:rect l="l" t="t" r="r" b="b"/>
              <a:pathLst>
                <a:path w="2741" h="8175" extrusionOk="0">
                  <a:moveTo>
                    <a:pt x="2657" y="0"/>
                  </a:moveTo>
                  <a:cubicBezTo>
                    <a:pt x="2646" y="0"/>
                    <a:pt x="2635" y="4"/>
                    <a:pt x="2625" y="13"/>
                  </a:cubicBezTo>
                  <a:cubicBezTo>
                    <a:pt x="284" y="2081"/>
                    <a:pt x="1" y="5409"/>
                    <a:pt x="1150" y="8167"/>
                  </a:cubicBezTo>
                  <a:cubicBezTo>
                    <a:pt x="1152" y="8172"/>
                    <a:pt x="1156" y="8174"/>
                    <a:pt x="1161" y="8174"/>
                  </a:cubicBezTo>
                  <a:cubicBezTo>
                    <a:pt x="1169" y="8174"/>
                    <a:pt x="1178" y="8166"/>
                    <a:pt x="1175" y="8157"/>
                  </a:cubicBezTo>
                  <a:cubicBezTo>
                    <a:pt x="231" y="5239"/>
                    <a:pt x="680" y="2407"/>
                    <a:pt x="2706" y="98"/>
                  </a:cubicBezTo>
                  <a:cubicBezTo>
                    <a:pt x="2740" y="58"/>
                    <a:pt x="2700" y="0"/>
                    <a:pt x="26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612;p33">
              <a:extLst>
                <a:ext uri="{FF2B5EF4-FFF2-40B4-BE49-F238E27FC236}">
                  <a16:creationId xmlns:a16="http://schemas.microsoft.com/office/drawing/2014/main" id="{C369C722-7180-4211-9754-C34436FF8AA5}"/>
                </a:ext>
              </a:extLst>
            </p:cNvPr>
            <p:cNvSpPr/>
            <p:nvPr/>
          </p:nvSpPr>
          <p:spPr>
            <a:xfrm flipH="1">
              <a:off x="949603" y="1293589"/>
              <a:ext cx="211746" cy="201862"/>
            </a:xfrm>
            <a:custGeom>
              <a:avLst/>
              <a:gdLst/>
              <a:ahLst/>
              <a:cxnLst/>
              <a:rect l="l" t="t" r="r" b="b"/>
              <a:pathLst>
                <a:path w="7284" h="6944" extrusionOk="0">
                  <a:moveTo>
                    <a:pt x="5877" y="1"/>
                  </a:moveTo>
                  <a:cubicBezTo>
                    <a:pt x="5857" y="1"/>
                    <a:pt x="5838" y="24"/>
                    <a:pt x="5854" y="47"/>
                  </a:cubicBezTo>
                  <a:cubicBezTo>
                    <a:pt x="6993" y="1857"/>
                    <a:pt x="6911" y="4118"/>
                    <a:pt x="5098" y="5472"/>
                  </a:cubicBezTo>
                  <a:cubicBezTo>
                    <a:pt x="3686" y="6526"/>
                    <a:pt x="1762" y="6664"/>
                    <a:pt x="76" y="6826"/>
                  </a:cubicBezTo>
                  <a:cubicBezTo>
                    <a:pt x="1" y="6834"/>
                    <a:pt x="15" y="6943"/>
                    <a:pt x="90" y="6943"/>
                  </a:cubicBezTo>
                  <a:cubicBezTo>
                    <a:pt x="2130" y="6907"/>
                    <a:pt x="4825" y="6635"/>
                    <a:pt x="6169" y="4903"/>
                  </a:cubicBezTo>
                  <a:cubicBezTo>
                    <a:pt x="7283" y="3463"/>
                    <a:pt x="6982" y="1394"/>
                    <a:pt x="5900" y="11"/>
                  </a:cubicBezTo>
                  <a:cubicBezTo>
                    <a:pt x="5893" y="4"/>
                    <a:pt x="5885" y="1"/>
                    <a:pt x="5877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613;p33">
              <a:extLst>
                <a:ext uri="{FF2B5EF4-FFF2-40B4-BE49-F238E27FC236}">
                  <a16:creationId xmlns:a16="http://schemas.microsoft.com/office/drawing/2014/main" id="{6824932F-1033-4E66-9DCE-0CB71C68AC87}"/>
                </a:ext>
              </a:extLst>
            </p:cNvPr>
            <p:cNvSpPr/>
            <p:nvPr/>
          </p:nvSpPr>
          <p:spPr>
            <a:xfrm flipH="1">
              <a:off x="1070418" y="1438096"/>
              <a:ext cx="640383" cy="722244"/>
            </a:xfrm>
            <a:custGeom>
              <a:avLst/>
              <a:gdLst/>
              <a:ahLst/>
              <a:cxnLst/>
              <a:rect l="l" t="t" r="r" b="b"/>
              <a:pathLst>
                <a:path w="22029" h="24845" extrusionOk="0">
                  <a:moveTo>
                    <a:pt x="10894" y="0"/>
                  </a:moveTo>
                  <a:cubicBezTo>
                    <a:pt x="7305" y="0"/>
                    <a:pt x="3738" y="899"/>
                    <a:pt x="2557" y="2626"/>
                  </a:cubicBezTo>
                  <a:cubicBezTo>
                    <a:pt x="1503" y="4179"/>
                    <a:pt x="605" y="7959"/>
                    <a:pt x="216" y="11789"/>
                  </a:cubicBezTo>
                  <a:cubicBezTo>
                    <a:pt x="195" y="11941"/>
                    <a:pt x="187" y="12090"/>
                    <a:pt x="166" y="12245"/>
                  </a:cubicBezTo>
                  <a:cubicBezTo>
                    <a:pt x="113" y="12893"/>
                    <a:pt x="64" y="13543"/>
                    <a:pt x="39" y="14173"/>
                  </a:cubicBezTo>
                  <a:cubicBezTo>
                    <a:pt x="35" y="14247"/>
                    <a:pt x="29" y="14325"/>
                    <a:pt x="29" y="14399"/>
                  </a:cubicBezTo>
                  <a:cubicBezTo>
                    <a:pt x="29" y="14442"/>
                    <a:pt x="25" y="14480"/>
                    <a:pt x="17" y="14519"/>
                  </a:cubicBezTo>
                  <a:cubicBezTo>
                    <a:pt x="29" y="14540"/>
                    <a:pt x="25" y="14555"/>
                    <a:pt x="25" y="14573"/>
                  </a:cubicBezTo>
                  <a:cubicBezTo>
                    <a:pt x="22" y="14590"/>
                    <a:pt x="22" y="14594"/>
                    <a:pt x="25" y="14601"/>
                  </a:cubicBezTo>
                  <a:cubicBezTo>
                    <a:pt x="22" y="14675"/>
                    <a:pt x="17" y="14749"/>
                    <a:pt x="17" y="14819"/>
                  </a:cubicBezTo>
                  <a:cubicBezTo>
                    <a:pt x="14" y="14841"/>
                    <a:pt x="14" y="14859"/>
                    <a:pt x="11" y="14873"/>
                  </a:cubicBezTo>
                  <a:cubicBezTo>
                    <a:pt x="14" y="14901"/>
                    <a:pt x="14" y="14926"/>
                    <a:pt x="4" y="14954"/>
                  </a:cubicBezTo>
                  <a:cubicBezTo>
                    <a:pt x="11" y="14993"/>
                    <a:pt x="7" y="15028"/>
                    <a:pt x="7" y="15067"/>
                  </a:cubicBezTo>
                  <a:cubicBezTo>
                    <a:pt x="4" y="15095"/>
                    <a:pt x="7" y="15128"/>
                    <a:pt x="7" y="15152"/>
                  </a:cubicBezTo>
                  <a:cubicBezTo>
                    <a:pt x="7" y="15240"/>
                    <a:pt x="4" y="15322"/>
                    <a:pt x="4" y="15407"/>
                  </a:cubicBezTo>
                  <a:cubicBezTo>
                    <a:pt x="4" y="15421"/>
                    <a:pt x="1" y="15439"/>
                    <a:pt x="4" y="15456"/>
                  </a:cubicBezTo>
                  <a:lnTo>
                    <a:pt x="4" y="15467"/>
                  </a:lnTo>
                  <a:cubicBezTo>
                    <a:pt x="4" y="15470"/>
                    <a:pt x="1" y="15482"/>
                    <a:pt x="1" y="15488"/>
                  </a:cubicBezTo>
                  <a:cubicBezTo>
                    <a:pt x="7" y="15524"/>
                    <a:pt x="4" y="15562"/>
                    <a:pt x="4" y="15594"/>
                  </a:cubicBezTo>
                  <a:cubicBezTo>
                    <a:pt x="1" y="15707"/>
                    <a:pt x="4" y="15824"/>
                    <a:pt x="4" y="15937"/>
                  </a:cubicBezTo>
                  <a:lnTo>
                    <a:pt x="4" y="16061"/>
                  </a:lnTo>
                  <a:cubicBezTo>
                    <a:pt x="25" y="17649"/>
                    <a:pt x="166" y="19089"/>
                    <a:pt x="467" y="20160"/>
                  </a:cubicBezTo>
                  <a:cubicBezTo>
                    <a:pt x="489" y="20238"/>
                    <a:pt x="506" y="20315"/>
                    <a:pt x="531" y="20386"/>
                  </a:cubicBezTo>
                  <a:cubicBezTo>
                    <a:pt x="538" y="20408"/>
                    <a:pt x="541" y="20436"/>
                    <a:pt x="556" y="20453"/>
                  </a:cubicBezTo>
                  <a:cubicBezTo>
                    <a:pt x="598" y="20595"/>
                    <a:pt x="658" y="20733"/>
                    <a:pt x="711" y="20867"/>
                  </a:cubicBezTo>
                  <a:cubicBezTo>
                    <a:pt x="711" y="20878"/>
                    <a:pt x="718" y="20881"/>
                    <a:pt x="718" y="20892"/>
                  </a:cubicBezTo>
                  <a:cubicBezTo>
                    <a:pt x="768" y="20987"/>
                    <a:pt x="807" y="21090"/>
                    <a:pt x="859" y="21182"/>
                  </a:cubicBezTo>
                  <a:lnTo>
                    <a:pt x="859" y="21189"/>
                  </a:lnTo>
                  <a:cubicBezTo>
                    <a:pt x="874" y="21214"/>
                    <a:pt x="887" y="21239"/>
                    <a:pt x="902" y="21263"/>
                  </a:cubicBezTo>
                  <a:cubicBezTo>
                    <a:pt x="905" y="21274"/>
                    <a:pt x="913" y="21284"/>
                    <a:pt x="920" y="21299"/>
                  </a:cubicBezTo>
                  <a:cubicBezTo>
                    <a:pt x="983" y="21408"/>
                    <a:pt x="1054" y="21508"/>
                    <a:pt x="1121" y="21609"/>
                  </a:cubicBezTo>
                  <a:cubicBezTo>
                    <a:pt x="1128" y="21617"/>
                    <a:pt x="1135" y="21624"/>
                    <a:pt x="1142" y="21635"/>
                  </a:cubicBezTo>
                  <a:cubicBezTo>
                    <a:pt x="1224" y="21737"/>
                    <a:pt x="1308" y="21833"/>
                    <a:pt x="1397" y="21935"/>
                  </a:cubicBezTo>
                  <a:cubicBezTo>
                    <a:pt x="2791" y="23518"/>
                    <a:pt x="5067" y="24845"/>
                    <a:pt x="9176" y="24845"/>
                  </a:cubicBezTo>
                  <a:cubicBezTo>
                    <a:pt x="10436" y="24845"/>
                    <a:pt x="11869" y="24720"/>
                    <a:pt x="13502" y="24439"/>
                  </a:cubicBezTo>
                  <a:cubicBezTo>
                    <a:pt x="17951" y="23672"/>
                    <a:pt x="20599" y="21627"/>
                    <a:pt x="21554" y="19662"/>
                  </a:cubicBezTo>
                  <a:cubicBezTo>
                    <a:pt x="21559" y="19651"/>
                    <a:pt x="21562" y="19640"/>
                    <a:pt x="21565" y="19626"/>
                  </a:cubicBezTo>
                  <a:cubicBezTo>
                    <a:pt x="21717" y="19293"/>
                    <a:pt x="21841" y="18689"/>
                    <a:pt x="21919" y="17889"/>
                  </a:cubicBezTo>
                  <a:cubicBezTo>
                    <a:pt x="21957" y="17472"/>
                    <a:pt x="21990" y="16991"/>
                    <a:pt x="22004" y="16475"/>
                  </a:cubicBezTo>
                  <a:lnTo>
                    <a:pt x="22004" y="16468"/>
                  </a:lnTo>
                  <a:cubicBezTo>
                    <a:pt x="22025" y="15849"/>
                    <a:pt x="22029" y="15177"/>
                    <a:pt x="22004" y="14459"/>
                  </a:cubicBezTo>
                  <a:cubicBezTo>
                    <a:pt x="21898" y="9965"/>
                    <a:pt x="20975" y="4030"/>
                    <a:pt x="18747" y="2078"/>
                  </a:cubicBezTo>
                  <a:cubicBezTo>
                    <a:pt x="17144" y="678"/>
                    <a:pt x="14010" y="0"/>
                    <a:pt x="10894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614;p33">
              <a:extLst>
                <a:ext uri="{FF2B5EF4-FFF2-40B4-BE49-F238E27FC236}">
                  <a16:creationId xmlns:a16="http://schemas.microsoft.com/office/drawing/2014/main" id="{91A1AA16-6C54-4589-8203-EE75AB0409D1}"/>
                </a:ext>
              </a:extLst>
            </p:cNvPr>
            <p:cNvSpPr/>
            <p:nvPr/>
          </p:nvSpPr>
          <p:spPr>
            <a:xfrm flipH="1">
              <a:off x="1479694" y="1731034"/>
              <a:ext cx="77849" cy="194449"/>
            </a:xfrm>
            <a:custGeom>
              <a:avLst/>
              <a:gdLst/>
              <a:ahLst/>
              <a:cxnLst/>
              <a:rect l="l" t="t" r="r" b="b"/>
              <a:pathLst>
                <a:path w="2678" h="6689" extrusionOk="0">
                  <a:moveTo>
                    <a:pt x="1570" y="1"/>
                  </a:moveTo>
                  <a:cubicBezTo>
                    <a:pt x="1531" y="1"/>
                    <a:pt x="1491" y="22"/>
                    <a:pt x="1458" y="71"/>
                  </a:cubicBezTo>
                  <a:cubicBezTo>
                    <a:pt x="1125" y="559"/>
                    <a:pt x="1613" y="4471"/>
                    <a:pt x="825" y="4951"/>
                  </a:cubicBezTo>
                  <a:cubicBezTo>
                    <a:pt x="503" y="5146"/>
                    <a:pt x="149" y="5390"/>
                    <a:pt x="68" y="5744"/>
                  </a:cubicBezTo>
                  <a:cubicBezTo>
                    <a:pt x="1" y="6033"/>
                    <a:pt x="128" y="6448"/>
                    <a:pt x="546" y="6600"/>
                  </a:cubicBezTo>
                  <a:cubicBezTo>
                    <a:pt x="714" y="6661"/>
                    <a:pt x="874" y="6689"/>
                    <a:pt x="1024" y="6689"/>
                  </a:cubicBezTo>
                  <a:cubicBezTo>
                    <a:pt x="1715" y="6689"/>
                    <a:pt x="2193" y="6099"/>
                    <a:pt x="2335" y="5553"/>
                  </a:cubicBezTo>
                  <a:cubicBezTo>
                    <a:pt x="2678" y="4220"/>
                    <a:pt x="2292" y="1288"/>
                    <a:pt x="1744" y="142"/>
                  </a:cubicBezTo>
                  <a:cubicBezTo>
                    <a:pt x="1702" y="58"/>
                    <a:pt x="1636" y="1"/>
                    <a:pt x="1570" y="1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615;p33">
              <a:extLst>
                <a:ext uri="{FF2B5EF4-FFF2-40B4-BE49-F238E27FC236}">
                  <a16:creationId xmlns:a16="http://schemas.microsoft.com/office/drawing/2014/main" id="{FEE5EB0D-DE02-4639-AD26-83E6B373C40D}"/>
                </a:ext>
              </a:extLst>
            </p:cNvPr>
            <p:cNvSpPr/>
            <p:nvPr/>
          </p:nvSpPr>
          <p:spPr>
            <a:xfrm flipH="1">
              <a:off x="1391786" y="1929495"/>
              <a:ext cx="80873" cy="60291"/>
            </a:xfrm>
            <a:custGeom>
              <a:avLst/>
              <a:gdLst/>
              <a:ahLst/>
              <a:cxnLst/>
              <a:rect l="l" t="t" r="r" b="b"/>
              <a:pathLst>
                <a:path w="2782" h="2074" extrusionOk="0">
                  <a:moveTo>
                    <a:pt x="2605" y="1"/>
                  </a:moveTo>
                  <a:cubicBezTo>
                    <a:pt x="2589" y="1"/>
                    <a:pt x="2573" y="11"/>
                    <a:pt x="2573" y="31"/>
                  </a:cubicBezTo>
                  <a:cubicBezTo>
                    <a:pt x="2570" y="636"/>
                    <a:pt x="2312" y="1286"/>
                    <a:pt x="1710" y="1519"/>
                  </a:cubicBezTo>
                  <a:cubicBezTo>
                    <a:pt x="1631" y="1549"/>
                    <a:pt x="1546" y="1563"/>
                    <a:pt x="1458" y="1563"/>
                  </a:cubicBezTo>
                  <a:cubicBezTo>
                    <a:pt x="980" y="1563"/>
                    <a:pt x="405" y="1161"/>
                    <a:pt x="119" y="844"/>
                  </a:cubicBezTo>
                  <a:cubicBezTo>
                    <a:pt x="104" y="827"/>
                    <a:pt x="88" y="821"/>
                    <a:pt x="72" y="821"/>
                  </a:cubicBezTo>
                  <a:cubicBezTo>
                    <a:pt x="34" y="821"/>
                    <a:pt x="1" y="862"/>
                    <a:pt x="16" y="907"/>
                  </a:cubicBezTo>
                  <a:cubicBezTo>
                    <a:pt x="156" y="1287"/>
                    <a:pt x="964" y="2073"/>
                    <a:pt x="1619" y="2073"/>
                  </a:cubicBezTo>
                  <a:cubicBezTo>
                    <a:pt x="1696" y="2073"/>
                    <a:pt x="1770" y="2063"/>
                    <a:pt x="1841" y="2040"/>
                  </a:cubicBezTo>
                  <a:cubicBezTo>
                    <a:pt x="2616" y="1788"/>
                    <a:pt x="2782" y="745"/>
                    <a:pt x="2640" y="27"/>
                  </a:cubicBezTo>
                  <a:cubicBezTo>
                    <a:pt x="2637" y="10"/>
                    <a:pt x="2621" y="1"/>
                    <a:pt x="2605" y="1"/>
                  </a:cubicBezTo>
                  <a:close/>
                </a:path>
              </a:pathLst>
            </a:custGeom>
            <a:solidFill>
              <a:srgbClr val="182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616;p33">
              <a:extLst>
                <a:ext uri="{FF2B5EF4-FFF2-40B4-BE49-F238E27FC236}">
                  <a16:creationId xmlns:a16="http://schemas.microsoft.com/office/drawing/2014/main" id="{5093792B-02E9-4162-AA4E-EF95F2F0FAF2}"/>
                </a:ext>
              </a:extLst>
            </p:cNvPr>
            <p:cNvSpPr/>
            <p:nvPr/>
          </p:nvSpPr>
          <p:spPr>
            <a:xfrm flipH="1">
              <a:off x="1344809" y="1957315"/>
              <a:ext cx="2674" cy="1047"/>
            </a:xfrm>
            <a:custGeom>
              <a:avLst/>
              <a:gdLst/>
              <a:ahLst/>
              <a:cxnLst/>
              <a:rect l="l" t="t" r="r" b="b"/>
              <a:pathLst>
                <a:path w="92" h="36" extrusionOk="0">
                  <a:moveTo>
                    <a:pt x="56" y="0"/>
                  </a:moveTo>
                  <a:cubicBezTo>
                    <a:pt x="35" y="0"/>
                    <a:pt x="10" y="7"/>
                    <a:pt x="0" y="35"/>
                  </a:cubicBezTo>
                  <a:cubicBezTo>
                    <a:pt x="3" y="34"/>
                    <a:pt x="9" y="34"/>
                    <a:pt x="17" y="34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48" y="34"/>
                    <a:pt x="90" y="34"/>
                    <a:pt x="85" y="7"/>
                  </a:cubicBezTo>
                  <a:lnTo>
                    <a:pt x="88" y="7"/>
                  </a:lnTo>
                  <a:cubicBezTo>
                    <a:pt x="92" y="7"/>
                    <a:pt x="88" y="7"/>
                    <a:pt x="81" y="4"/>
                  </a:cubicBezTo>
                  <a:cubicBezTo>
                    <a:pt x="77" y="4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617;p33">
              <a:extLst>
                <a:ext uri="{FF2B5EF4-FFF2-40B4-BE49-F238E27FC236}">
                  <a16:creationId xmlns:a16="http://schemas.microsoft.com/office/drawing/2014/main" id="{A1C1062D-66DC-46FF-9C9A-98AFA63770D3}"/>
                </a:ext>
              </a:extLst>
            </p:cNvPr>
            <p:cNvSpPr/>
            <p:nvPr/>
          </p:nvSpPr>
          <p:spPr>
            <a:xfrm flipH="1">
              <a:off x="1337106" y="1940425"/>
              <a:ext cx="2587" cy="2006"/>
            </a:xfrm>
            <a:custGeom>
              <a:avLst/>
              <a:gdLst/>
              <a:ahLst/>
              <a:cxnLst/>
              <a:rect l="l" t="t" r="r" b="b"/>
              <a:pathLst>
                <a:path w="89" h="69" extrusionOk="0">
                  <a:moveTo>
                    <a:pt x="89" y="1"/>
                  </a:moveTo>
                  <a:lnTo>
                    <a:pt x="0" y="69"/>
                  </a:lnTo>
                  <a:lnTo>
                    <a:pt x="33" y="6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618;p33">
              <a:extLst>
                <a:ext uri="{FF2B5EF4-FFF2-40B4-BE49-F238E27FC236}">
                  <a16:creationId xmlns:a16="http://schemas.microsoft.com/office/drawing/2014/main" id="{A51A489D-EEA6-4018-B0D2-722A75664492}"/>
                </a:ext>
              </a:extLst>
            </p:cNvPr>
            <p:cNvSpPr/>
            <p:nvPr/>
          </p:nvSpPr>
          <p:spPr>
            <a:xfrm flipH="1">
              <a:off x="1332454" y="1928100"/>
              <a:ext cx="7006" cy="8895"/>
            </a:xfrm>
            <a:custGeom>
              <a:avLst/>
              <a:gdLst/>
              <a:ahLst/>
              <a:cxnLst/>
              <a:rect l="l" t="t" r="r" b="b"/>
              <a:pathLst>
                <a:path w="241" h="306" extrusionOk="0">
                  <a:moveTo>
                    <a:pt x="123" y="0"/>
                  </a:moveTo>
                  <a:cubicBezTo>
                    <a:pt x="141" y="85"/>
                    <a:pt x="42" y="202"/>
                    <a:pt x="0" y="305"/>
                  </a:cubicBezTo>
                  <a:lnTo>
                    <a:pt x="113" y="287"/>
                  </a:lnTo>
                  <a:lnTo>
                    <a:pt x="88" y="266"/>
                  </a:lnTo>
                  <a:cubicBezTo>
                    <a:pt x="64" y="170"/>
                    <a:pt x="240" y="82"/>
                    <a:pt x="12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619;p33">
              <a:extLst>
                <a:ext uri="{FF2B5EF4-FFF2-40B4-BE49-F238E27FC236}">
                  <a16:creationId xmlns:a16="http://schemas.microsoft.com/office/drawing/2014/main" id="{11028D1B-32AA-44F6-B246-1A88E1B98713}"/>
                </a:ext>
              </a:extLst>
            </p:cNvPr>
            <p:cNvSpPr/>
            <p:nvPr/>
          </p:nvSpPr>
          <p:spPr>
            <a:xfrm flipH="1">
              <a:off x="1340071" y="1917925"/>
              <a:ext cx="1570" cy="1977"/>
            </a:xfrm>
            <a:custGeom>
              <a:avLst/>
              <a:gdLst/>
              <a:ahLst/>
              <a:cxnLst/>
              <a:rect l="l" t="t" r="r" b="b"/>
              <a:pathLst>
                <a:path w="54" h="68" extrusionOk="0">
                  <a:moveTo>
                    <a:pt x="15" y="1"/>
                  </a:moveTo>
                  <a:cubicBezTo>
                    <a:pt x="7" y="29"/>
                    <a:pt x="4" y="43"/>
                    <a:pt x="0" y="53"/>
                  </a:cubicBezTo>
                  <a:cubicBezTo>
                    <a:pt x="0" y="58"/>
                    <a:pt x="4" y="61"/>
                    <a:pt x="7" y="68"/>
                  </a:cubicBezTo>
                  <a:cubicBezTo>
                    <a:pt x="39" y="19"/>
                    <a:pt x="54" y="8"/>
                    <a:pt x="54" y="8"/>
                  </a:cubicBezTo>
                  <a:lnTo>
                    <a:pt x="50" y="8"/>
                  </a:lnTo>
                  <a:cubicBezTo>
                    <a:pt x="46" y="11"/>
                    <a:pt x="43" y="11"/>
                    <a:pt x="39" y="11"/>
                  </a:cubicBezTo>
                  <a:cubicBezTo>
                    <a:pt x="33" y="11"/>
                    <a:pt x="25" y="8"/>
                    <a:pt x="1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620;p33">
              <a:extLst>
                <a:ext uri="{FF2B5EF4-FFF2-40B4-BE49-F238E27FC236}">
                  <a16:creationId xmlns:a16="http://schemas.microsoft.com/office/drawing/2014/main" id="{5CD44744-BC24-4753-9BD5-E9F35DD2A6F6}"/>
                </a:ext>
              </a:extLst>
            </p:cNvPr>
            <p:cNvSpPr/>
            <p:nvPr/>
          </p:nvSpPr>
          <p:spPr>
            <a:xfrm flipH="1">
              <a:off x="1341612" y="1919059"/>
              <a:ext cx="640" cy="843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7" y="1"/>
                  </a:moveTo>
                  <a:cubicBezTo>
                    <a:pt x="4" y="1"/>
                    <a:pt x="0" y="8"/>
                    <a:pt x="0" y="14"/>
                  </a:cubicBezTo>
                  <a:cubicBezTo>
                    <a:pt x="0" y="22"/>
                    <a:pt x="4" y="29"/>
                    <a:pt x="7" y="29"/>
                  </a:cubicBezTo>
                  <a:cubicBezTo>
                    <a:pt x="11" y="29"/>
                    <a:pt x="15" y="25"/>
                    <a:pt x="21" y="14"/>
                  </a:cubicBezTo>
                  <a:cubicBezTo>
                    <a:pt x="15" y="4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621;p33">
              <a:extLst>
                <a:ext uri="{FF2B5EF4-FFF2-40B4-BE49-F238E27FC236}">
                  <a16:creationId xmlns:a16="http://schemas.microsoft.com/office/drawing/2014/main" id="{BCF3EE2B-E885-4FE6-BF4A-B3B238079DE8}"/>
                </a:ext>
              </a:extLst>
            </p:cNvPr>
            <p:cNvSpPr/>
            <p:nvPr/>
          </p:nvSpPr>
          <p:spPr>
            <a:xfrm flipH="1">
              <a:off x="1338007" y="1911036"/>
              <a:ext cx="3110" cy="3227"/>
            </a:xfrm>
            <a:custGeom>
              <a:avLst/>
              <a:gdLst/>
              <a:ahLst/>
              <a:cxnLst/>
              <a:rect l="l" t="t" r="r" b="b"/>
              <a:pathLst>
                <a:path w="107" h="111" extrusionOk="0">
                  <a:moveTo>
                    <a:pt x="53" y="1"/>
                  </a:moveTo>
                  <a:cubicBezTo>
                    <a:pt x="39" y="1"/>
                    <a:pt x="21" y="11"/>
                    <a:pt x="0" y="32"/>
                  </a:cubicBezTo>
                  <a:lnTo>
                    <a:pt x="7" y="32"/>
                  </a:lnTo>
                  <a:cubicBezTo>
                    <a:pt x="28" y="32"/>
                    <a:pt x="10" y="86"/>
                    <a:pt x="32" y="110"/>
                  </a:cubicBezTo>
                  <a:lnTo>
                    <a:pt x="106" y="61"/>
                  </a:lnTo>
                  <a:cubicBezTo>
                    <a:pt x="88" y="26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622;p33">
              <a:extLst>
                <a:ext uri="{FF2B5EF4-FFF2-40B4-BE49-F238E27FC236}">
                  <a16:creationId xmlns:a16="http://schemas.microsoft.com/office/drawing/2014/main" id="{7D2C3F35-F00B-4186-A8D2-B505BBAB1AF2}"/>
                </a:ext>
              </a:extLst>
            </p:cNvPr>
            <p:cNvSpPr/>
            <p:nvPr/>
          </p:nvSpPr>
          <p:spPr>
            <a:xfrm flipH="1">
              <a:off x="1334635" y="1912199"/>
              <a:ext cx="1250" cy="727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3" y="0"/>
                  </a:moveTo>
                  <a:cubicBezTo>
                    <a:pt x="0" y="3"/>
                    <a:pt x="0" y="14"/>
                    <a:pt x="11" y="25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623;p33">
              <a:extLst>
                <a:ext uri="{FF2B5EF4-FFF2-40B4-BE49-F238E27FC236}">
                  <a16:creationId xmlns:a16="http://schemas.microsoft.com/office/drawing/2014/main" id="{F7BCC77B-87E9-401A-99BA-918D03323E4E}"/>
                </a:ext>
              </a:extLst>
            </p:cNvPr>
            <p:cNvSpPr/>
            <p:nvPr/>
          </p:nvSpPr>
          <p:spPr>
            <a:xfrm flipH="1">
              <a:off x="1334402" y="1912896"/>
              <a:ext cx="3227" cy="1657"/>
            </a:xfrm>
            <a:custGeom>
              <a:avLst/>
              <a:gdLst/>
              <a:ahLst/>
              <a:cxnLst/>
              <a:rect l="l" t="t" r="r" b="b"/>
              <a:pathLst>
                <a:path w="111" h="57" extrusionOk="0">
                  <a:moveTo>
                    <a:pt x="71" y="1"/>
                  </a:moveTo>
                  <a:lnTo>
                    <a:pt x="1" y="57"/>
                  </a:lnTo>
                  <a:cubicBezTo>
                    <a:pt x="39" y="35"/>
                    <a:pt x="81" y="40"/>
                    <a:pt x="43" y="29"/>
                  </a:cubicBezTo>
                  <a:lnTo>
                    <a:pt x="78" y="29"/>
                  </a:lnTo>
                  <a:cubicBezTo>
                    <a:pt x="110" y="29"/>
                    <a:pt x="81" y="14"/>
                    <a:pt x="7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624;p33">
              <a:extLst>
                <a:ext uri="{FF2B5EF4-FFF2-40B4-BE49-F238E27FC236}">
                  <a16:creationId xmlns:a16="http://schemas.microsoft.com/office/drawing/2014/main" id="{A91071B6-494C-48D8-B404-8F2C5E84E51D}"/>
                </a:ext>
              </a:extLst>
            </p:cNvPr>
            <p:cNvSpPr/>
            <p:nvPr/>
          </p:nvSpPr>
          <p:spPr>
            <a:xfrm flipH="1">
              <a:off x="1335361" y="1915978"/>
              <a:ext cx="3488" cy="3517"/>
            </a:xfrm>
            <a:custGeom>
              <a:avLst/>
              <a:gdLst/>
              <a:ahLst/>
              <a:cxnLst/>
              <a:rect l="l" t="t" r="r" b="b"/>
              <a:pathLst>
                <a:path w="120" h="121" extrusionOk="0">
                  <a:moveTo>
                    <a:pt x="43" y="1"/>
                  </a:moveTo>
                  <a:cubicBezTo>
                    <a:pt x="0" y="75"/>
                    <a:pt x="14" y="120"/>
                    <a:pt x="46" y="120"/>
                  </a:cubicBezTo>
                  <a:cubicBezTo>
                    <a:pt x="67" y="120"/>
                    <a:pt x="95" y="99"/>
                    <a:pt x="120" y="53"/>
                  </a:cubicBezTo>
                  <a:lnTo>
                    <a:pt x="120" y="53"/>
                  </a:lnTo>
                  <a:cubicBezTo>
                    <a:pt x="99" y="68"/>
                    <a:pt x="89" y="71"/>
                    <a:pt x="78" y="71"/>
                  </a:cubicBezTo>
                  <a:cubicBezTo>
                    <a:pt x="49" y="71"/>
                    <a:pt x="46" y="32"/>
                    <a:pt x="4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625;p33">
              <a:extLst>
                <a:ext uri="{FF2B5EF4-FFF2-40B4-BE49-F238E27FC236}">
                  <a16:creationId xmlns:a16="http://schemas.microsoft.com/office/drawing/2014/main" id="{B31326D7-C1CE-45AF-B24E-DDCDECB06399}"/>
                </a:ext>
              </a:extLst>
            </p:cNvPr>
            <p:cNvSpPr/>
            <p:nvPr/>
          </p:nvSpPr>
          <p:spPr>
            <a:xfrm flipH="1">
              <a:off x="1331030" y="1928507"/>
              <a:ext cx="1773" cy="2704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29" y="1"/>
                  </a:moveTo>
                  <a:cubicBezTo>
                    <a:pt x="0" y="1"/>
                    <a:pt x="29" y="79"/>
                    <a:pt x="8" y="93"/>
                  </a:cubicBezTo>
                  <a:lnTo>
                    <a:pt x="60" y="61"/>
                  </a:lnTo>
                  <a:cubicBezTo>
                    <a:pt x="50" y="43"/>
                    <a:pt x="43" y="22"/>
                    <a:pt x="36" y="4"/>
                  </a:cubicBezTo>
                  <a:cubicBezTo>
                    <a:pt x="32" y="4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626;p33">
              <a:extLst>
                <a:ext uri="{FF2B5EF4-FFF2-40B4-BE49-F238E27FC236}">
                  <a16:creationId xmlns:a16="http://schemas.microsoft.com/office/drawing/2014/main" id="{52D074A7-B82A-40F8-BE81-247BDE3C2BB8}"/>
                </a:ext>
              </a:extLst>
            </p:cNvPr>
            <p:cNvSpPr/>
            <p:nvPr/>
          </p:nvSpPr>
          <p:spPr>
            <a:xfrm flipH="1">
              <a:off x="1331234" y="1899960"/>
              <a:ext cx="2384" cy="3285"/>
            </a:xfrm>
            <a:custGeom>
              <a:avLst/>
              <a:gdLst/>
              <a:ahLst/>
              <a:cxnLst/>
              <a:rect l="l" t="t" r="r" b="b"/>
              <a:pathLst>
                <a:path w="82" h="113" extrusionOk="0">
                  <a:moveTo>
                    <a:pt x="0" y="0"/>
                  </a:moveTo>
                  <a:cubicBezTo>
                    <a:pt x="32" y="25"/>
                    <a:pt x="21" y="82"/>
                    <a:pt x="25" y="113"/>
                  </a:cubicBezTo>
                  <a:lnTo>
                    <a:pt x="82" y="85"/>
                  </a:lnTo>
                  <a:cubicBezTo>
                    <a:pt x="54" y="60"/>
                    <a:pt x="25" y="10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627;p33">
              <a:extLst>
                <a:ext uri="{FF2B5EF4-FFF2-40B4-BE49-F238E27FC236}">
                  <a16:creationId xmlns:a16="http://schemas.microsoft.com/office/drawing/2014/main" id="{6DB2DD5B-2170-40D8-BFE8-2EB8AD6DFA1C}"/>
                </a:ext>
              </a:extLst>
            </p:cNvPr>
            <p:cNvSpPr/>
            <p:nvPr/>
          </p:nvSpPr>
          <p:spPr>
            <a:xfrm flipH="1">
              <a:off x="1328850" y="1901094"/>
              <a:ext cx="2413" cy="1657"/>
            </a:xfrm>
            <a:custGeom>
              <a:avLst/>
              <a:gdLst/>
              <a:ahLst/>
              <a:cxnLst/>
              <a:rect l="l" t="t" r="r" b="b"/>
              <a:pathLst>
                <a:path w="83" h="57" extrusionOk="0">
                  <a:moveTo>
                    <a:pt x="82" y="0"/>
                  </a:moveTo>
                  <a:lnTo>
                    <a:pt x="1" y="46"/>
                  </a:lnTo>
                  <a:cubicBezTo>
                    <a:pt x="7" y="53"/>
                    <a:pt x="19" y="56"/>
                    <a:pt x="29" y="56"/>
                  </a:cubicBezTo>
                  <a:cubicBezTo>
                    <a:pt x="43" y="56"/>
                    <a:pt x="61" y="43"/>
                    <a:pt x="8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628;p33">
              <a:extLst>
                <a:ext uri="{FF2B5EF4-FFF2-40B4-BE49-F238E27FC236}">
                  <a16:creationId xmlns:a16="http://schemas.microsoft.com/office/drawing/2014/main" id="{099355CC-2863-45A0-AC52-E60EC4ADDBC7}"/>
                </a:ext>
              </a:extLst>
            </p:cNvPr>
            <p:cNvSpPr/>
            <p:nvPr/>
          </p:nvSpPr>
          <p:spPr>
            <a:xfrm flipH="1">
              <a:off x="1330187" y="1913012"/>
              <a:ext cx="4680" cy="2791"/>
            </a:xfrm>
            <a:custGeom>
              <a:avLst/>
              <a:gdLst/>
              <a:ahLst/>
              <a:cxnLst/>
              <a:rect l="l" t="t" r="r" b="b"/>
              <a:pathLst>
                <a:path w="161" h="96" extrusionOk="0">
                  <a:moveTo>
                    <a:pt x="160" y="0"/>
                  </a:moveTo>
                  <a:lnTo>
                    <a:pt x="1" y="95"/>
                  </a:lnTo>
                  <a:lnTo>
                    <a:pt x="149" y="2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629;p33">
              <a:extLst>
                <a:ext uri="{FF2B5EF4-FFF2-40B4-BE49-F238E27FC236}">
                  <a16:creationId xmlns:a16="http://schemas.microsoft.com/office/drawing/2014/main" id="{92EB1E51-EE3F-40FF-B305-D1834C571ED4}"/>
                </a:ext>
              </a:extLst>
            </p:cNvPr>
            <p:cNvSpPr/>
            <p:nvPr/>
          </p:nvSpPr>
          <p:spPr>
            <a:xfrm flipH="1">
              <a:off x="1327222" y="1891937"/>
              <a:ext cx="3837" cy="320"/>
            </a:xfrm>
            <a:custGeom>
              <a:avLst/>
              <a:gdLst/>
              <a:ahLst/>
              <a:cxnLst/>
              <a:rect l="l" t="t" r="r" b="b"/>
              <a:pathLst>
                <a:path w="132" h="11" extrusionOk="0">
                  <a:moveTo>
                    <a:pt x="131" y="0"/>
                  </a:moveTo>
                  <a:lnTo>
                    <a:pt x="0" y="10"/>
                  </a:lnTo>
                  <a:lnTo>
                    <a:pt x="82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630;p33">
              <a:extLst>
                <a:ext uri="{FF2B5EF4-FFF2-40B4-BE49-F238E27FC236}">
                  <a16:creationId xmlns:a16="http://schemas.microsoft.com/office/drawing/2014/main" id="{EC11F225-C12A-44B5-A74B-BEC5A53B682E}"/>
                </a:ext>
              </a:extLst>
            </p:cNvPr>
            <p:cNvSpPr/>
            <p:nvPr/>
          </p:nvSpPr>
          <p:spPr>
            <a:xfrm flipH="1">
              <a:off x="1322309" y="1883477"/>
              <a:ext cx="5058" cy="4070"/>
            </a:xfrm>
            <a:custGeom>
              <a:avLst/>
              <a:gdLst/>
              <a:ahLst/>
              <a:cxnLst/>
              <a:rect l="l" t="t" r="r" b="b"/>
              <a:pathLst>
                <a:path w="174" h="140" extrusionOk="0">
                  <a:moveTo>
                    <a:pt x="174" y="1"/>
                  </a:moveTo>
                  <a:lnTo>
                    <a:pt x="174" y="1"/>
                  </a:lnTo>
                  <a:cubicBezTo>
                    <a:pt x="115" y="4"/>
                    <a:pt x="47" y="15"/>
                    <a:pt x="1" y="50"/>
                  </a:cubicBezTo>
                  <a:lnTo>
                    <a:pt x="4" y="50"/>
                  </a:lnTo>
                  <a:cubicBezTo>
                    <a:pt x="47" y="50"/>
                    <a:pt x="25" y="132"/>
                    <a:pt x="89" y="139"/>
                  </a:cubicBezTo>
                  <a:cubicBezTo>
                    <a:pt x="97" y="65"/>
                    <a:pt x="125" y="22"/>
                    <a:pt x="17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631;p33">
              <a:extLst>
                <a:ext uri="{FF2B5EF4-FFF2-40B4-BE49-F238E27FC236}">
                  <a16:creationId xmlns:a16="http://schemas.microsoft.com/office/drawing/2014/main" id="{44B3676E-EB22-40BA-84EA-5EDD36A58146}"/>
                </a:ext>
              </a:extLst>
            </p:cNvPr>
            <p:cNvSpPr/>
            <p:nvPr/>
          </p:nvSpPr>
          <p:spPr>
            <a:xfrm flipH="1">
              <a:off x="1319518" y="1883070"/>
              <a:ext cx="2820" cy="436"/>
            </a:xfrm>
            <a:custGeom>
              <a:avLst/>
              <a:gdLst/>
              <a:ahLst/>
              <a:cxnLst/>
              <a:rect l="l" t="t" r="r" b="b"/>
              <a:pathLst>
                <a:path w="97" h="15" extrusionOk="0">
                  <a:moveTo>
                    <a:pt x="79" y="1"/>
                  </a:moveTo>
                  <a:cubicBezTo>
                    <a:pt x="48" y="1"/>
                    <a:pt x="22" y="8"/>
                    <a:pt x="1" y="15"/>
                  </a:cubicBezTo>
                  <a:cubicBezTo>
                    <a:pt x="37" y="12"/>
                    <a:pt x="72" y="8"/>
                    <a:pt x="9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632;p33">
              <a:extLst>
                <a:ext uri="{FF2B5EF4-FFF2-40B4-BE49-F238E27FC236}">
                  <a16:creationId xmlns:a16="http://schemas.microsoft.com/office/drawing/2014/main" id="{A3E31108-2730-4314-B6B8-9D42D39F4F90}"/>
                </a:ext>
              </a:extLst>
            </p:cNvPr>
            <p:cNvSpPr/>
            <p:nvPr/>
          </p:nvSpPr>
          <p:spPr>
            <a:xfrm flipH="1">
              <a:off x="1326611" y="1894698"/>
              <a:ext cx="1657" cy="2907"/>
            </a:xfrm>
            <a:custGeom>
              <a:avLst/>
              <a:gdLst/>
              <a:ahLst/>
              <a:cxnLst/>
              <a:rect l="l" t="t" r="r" b="b"/>
              <a:pathLst>
                <a:path w="57" h="100" extrusionOk="0">
                  <a:moveTo>
                    <a:pt x="11" y="0"/>
                  </a:moveTo>
                  <a:cubicBezTo>
                    <a:pt x="0" y="50"/>
                    <a:pt x="28" y="85"/>
                    <a:pt x="39" y="100"/>
                  </a:cubicBezTo>
                  <a:cubicBezTo>
                    <a:pt x="46" y="89"/>
                    <a:pt x="53" y="82"/>
                    <a:pt x="56" y="7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633;p33">
              <a:extLst>
                <a:ext uri="{FF2B5EF4-FFF2-40B4-BE49-F238E27FC236}">
                  <a16:creationId xmlns:a16="http://schemas.microsoft.com/office/drawing/2014/main" id="{6143D102-CEC1-4383-B249-E218482A6575}"/>
                </a:ext>
              </a:extLst>
            </p:cNvPr>
            <p:cNvSpPr/>
            <p:nvPr/>
          </p:nvSpPr>
          <p:spPr>
            <a:xfrm flipH="1">
              <a:off x="1325565" y="1895105"/>
              <a:ext cx="1076" cy="1773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6" y="1"/>
                  </a:moveTo>
                  <a:cubicBezTo>
                    <a:pt x="34" y="4"/>
                    <a:pt x="31" y="9"/>
                    <a:pt x="26" y="18"/>
                  </a:cubicBezTo>
                  <a:lnTo>
                    <a:pt x="26" y="18"/>
                  </a:lnTo>
                  <a:cubicBezTo>
                    <a:pt x="31" y="11"/>
                    <a:pt x="35" y="5"/>
                    <a:pt x="36" y="1"/>
                  </a:cubicBezTo>
                  <a:close/>
                  <a:moveTo>
                    <a:pt x="26" y="18"/>
                  </a:moveTo>
                  <a:cubicBezTo>
                    <a:pt x="20" y="28"/>
                    <a:pt x="11" y="42"/>
                    <a:pt x="0" y="61"/>
                  </a:cubicBezTo>
                  <a:lnTo>
                    <a:pt x="5" y="61"/>
                  </a:lnTo>
                  <a:cubicBezTo>
                    <a:pt x="14" y="42"/>
                    <a:pt x="21" y="28"/>
                    <a:pt x="26" y="18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634;p33">
              <a:extLst>
                <a:ext uri="{FF2B5EF4-FFF2-40B4-BE49-F238E27FC236}">
                  <a16:creationId xmlns:a16="http://schemas.microsoft.com/office/drawing/2014/main" id="{FF1EFB45-06EF-4CA8-8F17-3E7AB1BAEAFF}"/>
                </a:ext>
              </a:extLst>
            </p:cNvPr>
            <p:cNvSpPr/>
            <p:nvPr/>
          </p:nvSpPr>
          <p:spPr>
            <a:xfrm flipH="1">
              <a:off x="1326902" y="1897576"/>
              <a:ext cx="349" cy="233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4" y="1"/>
                  </a:moveTo>
                  <a:lnTo>
                    <a:pt x="0" y="7"/>
                  </a:lnTo>
                  <a:lnTo>
                    <a:pt x="8" y="7"/>
                  </a:lnTo>
                  <a:cubicBezTo>
                    <a:pt x="11" y="7"/>
                    <a:pt x="8" y="4"/>
                    <a:pt x="4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635;p33">
              <a:extLst>
                <a:ext uri="{FF2B5EF4-FFF2-40B4-BE49-F238E27FC236}">
                  <a16:creationId xmlns:a16="http://schemas.microsoft.com/office/drawing/2014/main" id="{F07CEA39-6043-4673-9F96-CBF1455E469A}"/>
                </a:ext>
              </a:extLst>
            </p:cNvPr>
            <p:cNvSpPr/>
            <p:nvPr/>
          </p:nvSpPr>
          <p:spPr>
            <a:xfrm flipH="1">
              <a:off x="1325071" y="1906646"/>
              <a:ext cx="4767" cy="1977"/>
            </a:xfrm>
            <a:custGeom>
              <a:avLst/>
              <a:gdLst/>
              <a:ahLst/>
              <a:cxnLst/>
              <a:rect l="l" t="t" r="r" b="b"/>
              <a:pathLst>
                <a:path w="164" h="68" extrusionOk="0">
                  <a:moveTo>
                    <a:pt x="107" y="0"/>
                  </a:moveTo>
                  <a:cubicBezTo>
                    <a:pt x="76" y="0"/>
                    <a:pt x="33" y="17"/>
                    <a:pt x="1" y="28"/>
                  </a:cubicBezTo>
                  <a:cubicBezTo>
                    <a:pt x="15" y="25"/>
                    <a:pt x="30" y="21"/>
                    <a:pt x="40" y="21"/>
                  </a:cubicBezTo>
                  <a:cubicBezTo>
                    <a:pt x="68" y="21"/>
                    <a:pt x="86" y="31"/>
                    <a:pt x="104" y="46"/>
                  </a:cubicBezTo>
                  <a:cubicBezTo>
                    <a:pt x="121" y="56"/>
                    <a:pt x="139" y="67"/>
                    <a:pt x="164" y="67"/>
                  </a:cubicBezTo>
                  <a:cubicBezTo>
                    <a:pt x="157" y="14"/>
                    <a:pt x="136" y="0"/>
                    <a:pt x="10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636;p33">
              <a:extLst>
                <a:ext uri="{FF2B5EF4-FFF2-40B4-BE49-F238E27FC236}">
                  <a16:creationId xmlns:a16="http://schemas.microsoft.com/office/drawing/2014/main" id="{C55843C6-D9E1-4422-899F-D50E73348119}"/>
                </a:ext>
              </a:extLst>
            </p:cNvPr>
            <p:cNvSpPr/>
            <p:nvPr/>
          </p:nvSpPr>
          <p:spPr>
            <a:xfrm flipH="1">
              <a:off x="1325478" y="1900251"/>
              <a:ext cx="2704" cy="2384"/>
            </a:xfrm>
            <a:custGeom>
              <a:avLst/>
              <a:gdLst/>
              <a:ahLst/>
              <a:cxnLst/>
              <a:rect l="l" t="t" r="r" b="b"/>
              <a:pathLst>
                <a:path w="93" h="82" extrusionOk="0">
                  <a:moveTo>
                    <a:pt x="92" y="0"/>
                  </a:moveTo>
                  <a:lnTo>
                    <a:pt x="92" y="0"/>
                  </a:lnTo>
                  <a:cubicBezTo>
                    <a:pt x="61" y="15"/>
                    <a:pt x="32" y="33"/>
                    <a:pt x="1" y="46"/>
                  </a:cubicBezTo>
                  <a:lnTo>
                    <a:pt x="11" y="46"/>
                  </a:lnTo>
                  <a:cubicBezTo>
                    <a:pt x="36" y="46"/>
                    <a:pt x="50" y="72"/>
                    <a:pt x="68" y="82"/>
                  </a:cubicBezTo>
                  <a:cubicBezTo>
                    <a:pt x="75" y="54"/>
                    <a:pt x="82" y="29"/>
                    <a:pt x="9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637;p33">
              <a:extLst>
                <a:ext uri="{FF2B5EF4-FFF2-40B4-BE49-F238E27FC236}">
                  <a16:creationId xmlns:a16="http://schemas.microsoft.com/office/drawing/2014/main" id="{25688DD4-2D69-4972-AF57-19E53145F327}"/>
                </a:ext>
              </a:extLst>
            </p:cNvPr>
            <p:cNvSpPr/>
            <p:nvPr/>
          </p:nvSpPr>
          <p:spPr>
            <a:xfrm flipH="1">
              <a:off x="1324140" y="1899437"/>
              <a:ext cx="1366" cy="843"/>
            </a:xfrm>
            <a:custGeom>
              <a:avLst/>
              <a:gdLst/>
              <a:ahLst/>
              <a:cxnLst/>
              <a:rect l="l" t="t" r="r" b="b"/>
              <a:pathLst>
                <a:path w="47" h="29" extrusionOk="0">
                  <a:moveTo>
                    <a:pt x="15" y="0"/>
                  </a:moveTo>
                  <a:lnTo>
                    <a:pt x="0" y="28"/>
                  </a:lnTo>
                  <a:lnTo>
                    <a:pt x="46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638;p33">
              <a:extLst>
                <a:ext uri="{FF2B5EF4-FFF2-40B4-BE49-F238E27FC236}">
                  <a16:creationId xmlns:a16="http://schemas.microsoft.com/office/drawing/2014/main" id="{B2AC6B2B-C9BC-4E1E-9691-2107F223432D}"/>
                </a:ext>
              </a:extLst>
            </p:cNvPr>
            <p:cNvSpPr/>
            <p:nvPr/>
          </p:nvSpPr>
          <p:spPr>
            <a:xfrm flipH="1">
              <a:off x="1317454" y="1885948"/>
              <a:ext cx="4360" cy="3634"/>
            </a:xfrm>
            <a:custGeom>
              <a:avLst/>
              <a:gdLst/>
              <a:ahLst/>
              <a:cxnLst/>
              <a:rect l="l" t="t" r="r" b="b"/>
              <a:pathLst>
                <a:path w="150" h="125" extrusionOk="0">
                  <a:moveTo>
                    <a:pt x="149" y="1"/>
                  </a:moveTo>
                  <a:cubicBezTo>
                    <a:pt x="118" y="29"/>
                    <a:pt x="89" y="58"/>
                    <a:pt x="36" y="61"/>
                  </a:cubicBezTo>
                  <a:cubicBezTo>
                    <a:pt x="1" y="100"/>
                    <a:pt x="51" y="114"/>
                    <a:pt x="72" y="125"/>
                  </a:cubicBezTo>
                  <a:cubicBezTo>
                    <a:pt x="103" y="89"/>
                    <a:pt x="131" y="47"/>
                    <a:pt x="14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639;p33">
              <a:extLst>
                <a:ext uri="{FF2B5EF4-FFF2-40B4-BE49-F238E27FC236}">
                  <a16:creationId xmlns:a16="http://schemas.microsoft.com/office/drawing/2014/main" id="{1D52BE5F-EF78-4989-B771-683251A64E3C}"/>
                </a:ext>
              </a:extLst>
            </p:cNvPr>
            <p:cNvSpPr/>
            <p:nvPr/>
          </p:nvSpPr>
          <p:spPr>
            <a:xfrm flipH="1">
              <a:off x="1323210" y="1892140"/>
              <a:ext cx="349" cy="203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8" y="0"/>
                  </a:moveTo>
                  <a:lnTo>
                    <a:pt x="0" y="3"/>
                  </a:lnTo>
                  <a:cubicBezTo>
                    <a:pt x="5" y="7"/>
                    <a:pt x="8" y="7"/>
                    <a:pt x="8" y="7"/>
                  </a:cubicBezTo>
                  <a:cubicBezTo>
                    <a:pt x="12" y="7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640;p33">
              <a:extLst>
                <a:ext uri="{FF2B5EF4-FFF2-40B4-BE49-F238E27FC236}">
                  <a16:creationId xmlns:a16="http://schemas.microsoft.com/office/drawing/2014/main" id="{46295732-A7AB-4ECA-A41E-4E9B177DBA78}"/>
                </a:ext>
              </a:extLst>
            </p:cNvPr>
            <p:cNvSpPr/>
            <p:nvPr/>
          </p:nvSpPr>
          <p:spPr>
            <a:xfrm flipH="1">
              <a:off x="1308210" y="1876908"/>
              <a:ext cx="320" cy="4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7" y="0"/>
                  </a:moveTo>
                  <a:lnTo>
                    <a:pt x="0" y="5"/>
                  </a:lnTo>
                  <a:lnTo>
                    <a:pt x="11" y="15"/>
                  </a:lnTo>
                  <a:cubicBezTo>
                    <a:pt x="11" y="11"/>
                    <a:pt x="7" y="5"/>
                    <a:pt x="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641;p33">
              <a:extLst>
                <a:ext uri="{FF2B5EF4-FFF2-40B4-BE49-F238E27FC236}">
                  <a16:creationId xmlns:a16="http://schemas.microsoft.com/office/drawing/2014/main" id="{4213F16B-CB4D-46C3-8169-65843A616CB1}"/>
                </a:ext>
              </a:extLst>
            </p:cNvPr>
            <p:cNvSpPr/>
            <p:nvPr/>
          </p:nvSpPr>
          <p:spPr>
            <a:xfrm flipH="1">
              <a:off x="1319199" y="1889553"/>
              <a:ext cx="2500" cy="1686"/>
            </a:xfrm>
            <a:custGeom>
              <a:avLst/>
              <a:gdLst/>
              <a:ahLst/>
              <a:cxnLst/>
              <a:rect l="l" t="t" r="r" b="b"/>
              <a:pathLst>
                <a:path w="86" h="58" extrusionOk="0">
                  <a:moveTo>
                    <a:pt x="68" y="1"/>
                  </a:moveTo>
                  <a:cubicBezTo>
                    <a:pt x="50" y="22"/>
                    <a:pt x="26" y="40"/>
                    <a:pt x="0" y="58"/>
                  </a:cubicBezTo>
                  <a:cubicBezTo>
                    <a:pt x="36" y="58"/>
                    <a:pt x="64" y="53"/>
                    <a:pt x="75" y="15"/>
                  </a:cubicBezTo>
                  <a:cubicBezTo>
                    <a:pt x="85" y="11"/>
                    <a:pt x="78" y="4"/>
                    <a:pt x="6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642;p33">
              <a:extLst>
                <a:ext uri="{FF2B5EF4-FFF2-40B4-BE49-F238E27FC236}">
                  <a16:creationId xmlns:a16="http://schemas.microsoft.com/office/drawing/2014/main" id="{D693A00E-8E9A-40ED-8092-23EA5160227A}"/>
                </a:ext>
              </a:extLst>
            </p:cNvPr>
            <p:cNvSpPr/>
            <p:nvPr/>
          </p:nvSpPr>
          <p:spPr>
            <a:xfrm flipH="1">
              <a:off x="1316233" y="1881123"/>
              <a:ext cx="640" cy="2297"/>
            </a:xfrm>
            <a:custGeom>
              <a:avLst/>
              <a:gdLst/>
              <a:ahLst/>
              <a:cxnLst/>
              <a:rect l="l" t="t" r="r" b="b"/>
              <a:pathLst>
                <a:path w="22" h="79" extrusionOk="0">
                  <a:moveTo>
                    <a:pt x="18" y="0"/>
                  </a:moveTo>
                  <a:cubicBezTo>
                    <a:pt x="0" y="0"/>
                    <a:pt x="4" y="46"/>
                    <a:pt x="8" y="79"/>
                  </a:cubicBezTo>
                  <a:cubicBezTo>
                    <a:pt x="15" y="51"/>
                    <a:pt x="18" y="25"/>
                    <a:pt x="2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643;p33">
              <a:extLst>
                <a:ext uri="{FF2B5EF4-FFF2-40B4-BE49-F238E27FC236}">
                  <a16:creationId xmlns:a16="http://schemas.microsoft.com/office/drawing/2014/main" id="{8E5E6892-BC9B-43DB-8859-065FD897BF2B}"/>
                </a:ext>
              </a:extLst>
            </p:cNvPr>
            <p:cNvSpPr/>
            <p:nvPr/>
          </p:nvSpPr>
          <p:spPr>
            <a:xfrm flipH="1">
              <a:off x="1323617" y="1891094"/>
              <a:ext cx="233" cy="436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0" y="0"/>
                    <a:pt x="0" y="5"/>
                    <a:pt x="4" y="15"/>
                  </a:cubicBezTo>
                  <a:lnTo>
                    <a:pt x="7" y="11"/>
                  </a:lnTo>
                  <a:cubicBezTo>
                    <a:pt x="4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644;p33">
              <a:extLst>
                <a:ext uri="{FF2B5EF4-FFF2-40B4-BE49-F238E27FC236}">
                  <a16:creationId xmlns:a16="http://schemas.microsoft.com/office/drawing/2014/main" id="{98BF4623-D4A2-4D73-98C9-941E664B36BA}"/>
                </a:ext>
              </a:extLst>
            </p:cNvPr>
            <p:cNvSpPr/>
            <p:nvPr/>
          </p:nvSpPr>
          <p:spPr>
            <a:xfrm flipH="1">
              <a:off x="1321670" y="1891210"/>
              <a:ext cx="1977" cy="959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67" y="1"/>
                  </a:moveTo>
                  <a:cubicBezTo>
                    <a:pt x="46" y="1"/>
                    <a:pt x="21" y="1"/>
                    <a:pt x="0" y="7"/>
                  </a:cubicBezTo>
                  <a:cubicBezTo>
                    <a:pt x="8" y="14"/>
                    <a:pt x="11" y="25"/>
                    <a:pt x="11" y="32"/>
                  </a:cubicBezTo>
                  <a:cubicBezTo>
                    <a:pt x="32" y="25"/>
                    <a:pt x="50" y="14"/>
                    <a:pt x="6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645;p33">
              <a:extLst>
                <a:ext uri="{FF2B5EF4-FFF2-40B4-BE49-F238E27FC236}">
                  <a16:creationId xmlns:a16="http://schemas.microsoft.com/office/drawing/2014/main" id="{EDCCB8E0-1FBA-4F47-A624-F90875C32EB2}"/>
                </a:ext>
              </a:extLst>
            </p:cNvPr>
            <p:cNvSpPr/>
            <p:nvPr/>
          </p:nvSpPr>
          <p:spPr>
            <a:xfrm flipH="1">
              <a:off x="1294634" y="1877314"/>
              <a:ext cx="13605" cy="10436"/>
            </a:xfrm>
            <a:custGeom>
              <a:avLst/>
              <a:gdLst/>
              <a:ahLst/>
              <a:cxnLst/>
              <a:rect l="l" t="t" r="r" b="b"/>
              <a:pathLst>
                <a:path w="468" h="359" extrusionOk="0">
                  <a:moveTo>
                    <a:pt x="1" y="1"/>
                  </a:moveTo>
                  <a:cubicBezTo>
                    <a:pt x="36" y="146"/>
                    <a:pt x="160" y="344"/>
                    <a:pt x="248" y="355"/>
                  </a:cubicBezTo>
                  <a:cubicBezTo>
                    <a:pt x="252" y="358"/>
                    <a:pt x="255" y="358"/>
                    <a:pt x="255" y="358"/>
                  </a:cubicBezTo>
                  <a:lnTo>
                    <a:pt x="263" y="358"/>
                  </a:lnTo>
                  <a:lnTo>
                    <a:pt x="263" y="344"/>
                  </a:lnTo>
                  <a:cubicBezTo>
                    <a:pt x="266" y="288"/>
                    <a:pt x="301" y="266"/>
                    <a:pt x="340" y="266"/>
                  </a:cubicBezTo>
                  <a:lnTo>
                    <a:pt x="354" y="266"/>
                  </a:lnTo>
                  <a:cubicBezTo>
                    <a:pt x="379" y="270"/>
                    <a:pt x="407" y="283"/>
                    <a:pt x="425" y="301"/>
                  </a:cubicBezTo>
                  <a:cubicBezTo>
                    <a:pt x="428" y="273"/>
                    <a:pt x="390" y="266"/>
                    <a:pt x="376" y="249"/>
                  </a:cubicBezTo>
                  <a:lnTo>
                    <a:pt x="467" y="234"/>
                  </a:lnTo>
                  <a:cubicBezTo>
                    <a:pt x="461" y="220"/>
                    <a:pt x="454" y="206"/>
                    <a:pt x="443" y="199"/>
                  </a:cubicBezTo>
                  <a:cubicBezTo>
                    <a:pt x="369" y="128"/>
                    <a:pt x="242" y="171"/>
                    <a:pt x="220" y="86"/>
                  </a:cubicBezTo>
                  <a:lnTo>
                    <a:pt x="220" y="86"/>
                  </a:lnTo>
                  <a:cubicBezTo>
                    <a:pt x="206" y="149"/>
                    <a:pt x="259" y="182"/>
                    <a:pt x="160" y="220"/>
                  </a:cubicBezTo>
                  <a:cubicBezTo>
                    <a:pt x="64" y="216"/>
                    <a:pt x="136" y="75"/>
                    <a:pt x="136" y="29"/>
                  </a:cubicBezTo>
                  <a:lnTo>
                    <a:pt x="136" y="29"/>
                  </a:lnTo>
                  <a:cubicBezTo>
                    <a:pt x="114" y="33"/>
                    <a:pt x="93" y="33"/>
                    <a:pt x="79" y="33"/>
                  </a:cubicBezTo>
                  <a:cubicBezTo>
                    <a:pt x="33" y="33"/>
                    <a:pt x="18" y="19"/>
                    <a:pt x="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646;p33">
              <a:extLst>
                <a:ext uri="{FF2B5EF4-FFF2-40B4-BE49-F238E27FC236}">
                  <a16:creationId xmlns:a16="http://schemas.microsoft.com/office/drawing/2014/main" id="{382AED3A-A219-48A4-83E2-2C1CFCCAB436}"/>
                </a:ext>
              </a:extLst>
            </p:cNvPr>
            <p:cNvSpPr/>
            <p:nvPr/>
          </p:nvSpPr>
          <p:spPr>
            <a:xfrm flipH="1">
              <a:off x="1308501" y="1876413"/>
              <a:ext cx="3837" cy="4738"/>
            </a:xfrm>
            <a:custGeom>
              <a:avLst/>
              <a:gdLst/>
              <a:ahLst/>
              <a:cxnLst/>
              <a:rect l="l" t="t" r="r" b="b"/>
              <a:pathLst>
                <a:path w="132" h="163" extrusionOk="0">
                  <a:moveTo>
                    <a:pt x="68" y="0"/>
                  </a:moveTo>
                  <a:cubicBezTo>
                    <a:pt x="53" y="0"/>
                    <a:pt x="39" y="4"/>
                    <a:pt x="18" y="7"/>
                  </a:cubicBezTo>
                  <a:cubicBezTo>
                    <a:pt x="22" y="85"/>
                    <a:pt x="22" y="128"/>
                    <a:pt x="1" y="162"/>
                  </a:cubicBezTo>
                  <a:lnTo>
                    <a:pt x="32" y="145"/>
                  </a:lnTo>
                  <a:lnTo>
                    <a:pt x="18" y="145"/>
                  </a:lnTo>
                  <a:lnTo>
                    <a:pt x="131" y="22"/>
                  </a:lnTo>
                  <a:cubicBezTo>
                    <a:pt x="117" y="11"/>
                    <a:pt x="103" y="0"/>
                    <a:pt x="6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647;p33">
              <a:extLst>
                <a:ext uri="{FF2B5EF4-FFF2-40B4-BE49-F238E27FC236}">
                  <a16:creationId xmlns:a16="http://schemas.microsoft.com/office/drawing/2014/main" id="{9DDEB67D-C25D-47D7-8238-71B9392963B1}"/>
                </a:ext>
              </a:extLst>
            </p:cNvPr>
            <p:cNvSpPr/>
            <p:nvPr/>
          </p:nvSpPr>
          <p:spPr>
            <a:xfrm flipH="1">
              <a:off x="1310071" y="1881123"/>
              <a:ext cx="7413" cy="6919"/>
            </a:xfrm>
            <a:custGeom>
              <a:avLst/>
              <a:gdLst/>
              <a:ahLst/>
              <a:cxnLst/>
              <a:rect l="l" t="t" r="r" b="b"/>
              <a:pathLst>
                <a:path w="255" h="238" extrusionOk="0">
                  <a:moveTo>
                    <a:pt x="29" y="79"/>
                  </a:moveTo>
                  <a:cubicBezTo>
                    <a:pt x="29" y="79"/>
                    <a:pt x="29" y="79"/>
                    <a:pt x="29" y="79"/>
                  </a:cubicBezTo>
                  <a:lnTo>
                    <a:pt x="29" y="79"/>
                  </a:lnTo>
                  <a:close/>
                  <a:moveTo>
                    <a:pt x="178" y="0"/>
                  </a:moveTo>
                  <a:cubicBezTo>
                    <a:pt x="131" y="29"/>
                    <a:pt x="78" y="54"/>
                    <a:pt x="33" y="82"/>
                  </a:cubicBezTo>
                  <a:lnTo>
                    <a:pt x="33" y="85"/>
                  </a:lnTo>
                  <a:lnTo>
                    <a:pt x="29" y="85"/>
                  </a:lnTo>
                  <a:lnTo>
                    <a:pt x="33" y="82"/>
                  </a:lnTo>
                  <a:lnTo>
                    <a:pt x="29" y="79"/>
                  </a:lnTo>
                  <a:cubicBezTo>
                    <a:pt x="21" y="107"/>
                    <a:pt x="15" y="139"/>
                    <a:pt x="0" y="167"/>
                  </a:cubicBezTo>
                  <a:cubicBezTo>
                    <a:pt x="21" y="149"/>
                    <a:pt x="43" y="128"/>
                    <a:pt x="75" y="114"/>
                  </a:cubicBezTo>
                  <a:lnTo>
                    <a:pt x="75" y="114"/>
                  </a:lnTo>
                  <a:cubicBezTo>
                    <a:pt x="33" y="230"/>
                    <a:pt x="212" y="124"/>
                    <a:pt x="96" y="227"/>
                  </a:cubicBezTo>
                  <a:cubicBezTo>
                    <a:pt x="103" y="227"/>
                    <a:pt x="114" y="224"/>
                    <a:pt x="121" y="224"/>
                  </a:cubicBezTo>
                  <a:cubicBezTo>
                    <a:pt x="135" y="224"/>
                    <a:pt x="145" y="227"/>
                    <a:pt x="160" y="230"/>
                  </a:cubicBezTo>
                  <a:cubicBezTo>
                    <a:pt x="170" y="234"/>
                    <a:pt x="181" y="237"/>
                    <a:pt x="191" y="237"/>
                  </a:cubicBezTo>
                  <a:cubicBezTo>
                    <a:pt x="209" y="237"/>
                    <a:pt x="230" y="230"/>
                    <a:pt x="255" y="206"/>
                  </a:cubicBezTo>
                  <a:cubicBezTo>
                    <a:pt x="227" y="114"/>
                    <a:pt x="145" y="142"/>
                    <a:pt x="67" y="107"/>
                  </a:cubicBezTo>
                  <a:cubicBezTo>
                    <a:pt x="61" y="103"/>
                    <a:pt x="50" y="100"/>
                    <a:pt x="43" y="93"/>
                  </a:cubicBezTo>
                  <a:lnTo>
                    <a:pt x="39" y="93"/>
                  </a:lnTo>
                  <a:lnTo>
                    <a:pt x="36" y="96"/>
                  </a:lnTo>
                  <a:cubicBezTo>
                    <a:pt x="36" y="96"/>
                    <a:pt x="33" y="93"/>
                    <a:pt x="33" y="85"/>
                  </a:cubicBezTo>
                  <a:lnTo>
                    <a:pt x="33" y="85"/>
                  </a:lnTo>
                  <a:lnTo>
                    <a:pt x="43" y="93"/>
                  </a:lnTo>
                  <a:cubicBezTo>
                    <a:pt x="50" y="89"/>
                    <a:pt x="64" y="79"/>
                    <a:pt x="72" y="79"/>
                  </a:cubicBezTo>
                  <a:lnTo>
                    <a:pt x="72" y="79"/>
                  </a:lnTo>
                  <a:cubicBezTo>
                    <a:pt x="75" y="79"/>
                    <a:pt x="78" y="85"/>
                    <a:pt x="67" y="107"/>
                  </a:cubicBezTo>
                  <a:cubicBezTo>
                    <a:pt x="128" y="57"/>
                    <a:pt x="163" y="33"/>
                    <a:pt x="178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648;p33">
              <a:extLst>
                <a:ext uri="{FF2B5EF4-FFF2-40B4-BE49-F238E27FC236}">
                  <a16:creationId xmlns:a16="http://schemas.microsoft.com/office/drawing/2014/main" id="{65C4891D-41DA-415E-9EB9-37932E8D7FAF}"/>
                </a:ext>
              </a:extLst>
            </p:cNvPr>
            <p:cNvSpPr/>
            <p:nvPr/>
          </p:nvSpPr>
          <p:spPr>
            <a:xfrm flipH="1">
              <a:off x="1319315" y="1908681"/>
              <a:ext cx="640" cy="436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8" y="4"/>
                    <a:pt x="11" y="7"/>
                    <a:pt x="15" y="15"/>
                  </a:cubicBezTo>
                  <a:cubicBezTo>
                    <a:pt x="22" y="4"/>
                    <a:pt x="18" y="1"/>
                    <a:pt x="11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649;p33">
              <a:extLst>
                <a:ext uri="{FF2B5EF4-FFF2-40B4-BE49-F238E27FC236}">
                  <a16:creationId xmlns:a16="http://schemas.microsoft.com/office/drawing/2014/main" id="{E0C725C1-5962-4FD8-B8A7-0037B9FD4655}"/>
                </a:ext>
              </a:extLst>
            </p:cNvPr>
            <p:cNvSpPr/>
            <p:nvPr/>
          </p:nvSpPr>
          <p:spPr>
            <a:xfrm flipH="1">
              <a:off x="1319838" y="1901995"/>
              <a:ext cx="3721" cy="7006"/>
            </a:xfrm>
            <a:custGeom>
              <a:avLst/>
              <a:gdLst/>
              <a:ahLst/>
              <a:cxnLst/>
              <a:rect l="l" t="t" r="r" b="b"/>
              <a:pathLst>
                <a:path w="128" h="241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4"/>
                    <a:pt x="8" y="7"/>
                    <a:pt x="12" y="12"/>
                  </a:cubicBezTo>
                  <a:cubicBezTo>
                    <a:pt x="8" y="4"/>
                    <a:pt x="5" y="1"/>
                    <a:pt x="0" y="1"/>
                  </a:cubicBezTo>
                  <a:close/>
                  <a:moveTo>
                    <a:pt x="12" y="12"/>
                  </a:moveTo>
                  <a:cubicBezTo>
                    <a:pt x="29" y="46"/>
                    <a:pt x="57" y="131"/>
                    <a:pt x="54" y="185"/>
                  </a:cubicBezTo>
                  <a:lnTo>
                    <a:pt x="40" y="188"/>
                  </a:lnTo>
                  <a:cubicBezTo>
                    <a:pt x="40" y="231"/>
                    <a:pt x="57" y="241"/>
                    <a:pt x="79" y="241"/>
                  </a:cubicBezTo>
                  <a:cubicBezTo>
                    <a:pt x="93" y="241"/>
                    <a:pt x="114" y="234"/>
                    <a:pt x="124" y="231"/>
                  </a:cubicBezTo>
                  <a:cubicBezTo>
                    <a:pt x="103" y="216"/>
                    <a:pt x="75" y="234"/>
                    <a:pt x="72" y="195"/>
                  </a:cubicBezTo>
                  <a:cubicBezTo>
                    <a:pt x="82" y="163"/>
                    <a:pt x="114" y="170"/>
                    <a:pt x="128" y="167"/>
                  </a:cubicBezTo>
                  <a:cubicBezTo>
                    <a:pt x="90" y="103"/>
                    <a:pt x="57" y="61"/>
                    <a:pt x="12" y="12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650;p33">
              <a:extLst>
                <a:ext uri="{FF2B5EF4-FFF2-40B4-BE49-F238E27FC236}">
                  <a16:creationId xmlns:a16="http://schemas.microsoft.com/office/drawing/2014/main" id="{1EF236D7-DD97-42A3-B948-F09E60A40543}"/>
                </a:ext>
              </a:extLst>
            </p:cNvPr>
            <p:cNvSpPr/>
            <p:nvPr/>
          </p:nvSpPr>
          <p:spPr>
            <a:xfrm flipH="1">
              <a:off x="1314286" y="1893768"/>
              <a:ext cx="3605" cy="2907"/>
            </a:xfrm>
            <a:custGeom>
              <a:avLst/>
              <a:gdLst/>
              <a:ahLst/>
              <a:cxnLst/>
              <a:rect l="l" t="t" r="r" b="b"/>
              <a:pathLst>
                <a:path w="124" h="100" extrusionOk="0">
                  <a:moveTo>
                    <a:pt x="114" y="1"/>
                  </a:moveTo>
                  <a:cubicBezTo>
                    <a:pt x="75" y="25"/>
                    <a:pt x="35" y="47"/>
                    <a:pt x="1" y="75"/>
                  </a:cubicBezTo>
                  <a:cubicBezTo>
                    <a:pt x="18" y="82"/>
                    <a:pt x="39" y="99"/>
                    <a:pt x="57" y="99"/>
                  </a:cubicBezTo>
                  <a:cubicBezTo>
                    <a:pt x="68" y="99"/>
                    <a:pt x="81" y="93"/>
                    <a:pt x="92" y="65"/>
                  </a:cubicBezTo>
                  <a:lnTo>
                    <a:pt x="124" y="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651;p33">
              <a:extLst>
                <a:ext uri="{FF2B5EF4-FFF2-40B4-BE49-F238E27FC236}">
                  <a16:creationId xmlns:a16="http://schemas.microsoft.com/office/drawing/2014/main" id="{FAE43DAE-21A9-47D9-B3F7-84A21786D31C}"/>
                </a:ext>
              </a:extLst>
            </p:cNvPr>
            <p:cNvSpPr/>
            <p:nvPr/>
          </p:nvSpPr>
          <p:spPr>
            <a:xfrm flipH="1">
              <a:off x="1306640" y="1874146"/>
              <a:ext cx="4157" cy="1541"/>
            </a:xfrm>
            <a:custGeom>
              <a:avLst/>
              <a:gdLst/>
              <a:ahLst/>
              <a:cxnLst/>
              <a:rect l="l" t="t" r="r" b="b"/>
              <a:pathLst>
                <a:path w="143" h="53" extrusionOk="0">
                  <a:moveTo>
                    <a:pt x="0" y="0"/>
                  </a:moveTo>
                  <a:lnTo>
                    <a:pt x="71" y="53"/>
                  </a:lnTo>
                  <a:lnTo>
                    <a:pt x="142" y="43"/>
                  </a:lnTo>
                  <a:cubicBezTo>
                    <a:pt x="96" y="28"/>
                    <a:pt x="46" y="10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652;p33">
              <a:extLst>
                <a:ext uri="{FF2B5EF4-FFF2-40B4-BE49-F238E27FC236}">
                  <a16:creationId xmlns:a16="http://schemas.microsoft.com/office/drawing/2014/main" id="{73E11A6B-2695-49A8-988F-AB38A1CD0FAA}"/>
                </a:ext>
              </a:extLst>
            </p:cNvPr>
            <p:cNvSpPr/>
            <p:nvPr/>
          </p:nvSpPr>
          <p:spPr>
            <a:xfrm flipH="1">
              <a:off x="1304082" y="1871152"/>
              <a:ext cx="1890" cy="1599"/>
            </a:xfrm>
            <a:custGeom>
              <a:avLst/>
              <a:gdLst/>
              <a:ahLst/>
              <a:cxnLst/>
              <a:rect l="l" t="t" r="r" b="b"/>
              <a:pathLst>
                <a:path w="65" h="55" extrusionOk="0">
                  <a:moveTo>
                    <a:pt x="1" y="1"/>
                  </a:moveTo>
                  <a:lnTo>
                    <a:pt x="50" y="54"/>
                  </a:lnTo>
                  <a:lnTo>
                    <a:pt x="64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653;p33">
              <a:extLst>
                <a:ext uri="{FF2B5EF4-FFF2-40B4-BE49-F238E27FC236}">
                  <a16:creationId xmlns:a16="http://schemas.microsoft.com/office/drawing/2014/main" id="{8A494FD7-32CF-4076-B948-6BFC1F4C741F}"/>
                </a:ext>
              </a:extLst>
            </p:cNvPr>
            <p:cNvSpPr/>
            <p:nvPr/>
          </p:nvSpPr>
          <p:spPr>
            <a:xfrm flipH="1">
              <a:off x="1170767" y="1995339"/>
              <a:ext cx="930" cy="552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32" y="0"/>
                  </a:moveTo>
                  <a:lnTo>
                    <a:pt x="32" y="0"/>
                  </a:lnTo>
                  <a:cubicBezTo>
                    <a:pt x="22" y="5"/>
                    <a:pt x="11" y="8"/>
                    <a:pt x="0" y="1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654;p33">
              <a:extLst>
                <a:ext uri="{FF2B5EF4-FFF2-40B4-BE49-F238E27FC236}">
                  <a16:creationId xmlns:a16="http://schemas.microsoft.com/office/drawing/2014/main" id="{4170D184-81EA-4C66-B762-F31666A6A460}"/>
                </a:ext>
              </a:extLst>
            </p:cNvPr>
            <p:cNvSpPr/>
            <p:nvPr/>
          </p:nvSpPr>
          <p:spPr>
            <a:xfrm flipH="1">
              <a:off x="1166959" y="1989670"/>
              <a:ext cx="1163" cy="349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5" y="1"/>
                  </a:moveTo>
                  <a:cubicBezTo>
                    <a:pt x="1" y="12"/>
                    <a:pt x="15" y="12"/>
                    <a:pt x="33" y="12"/>
                  </a:cubicBezTo>
                  <a:lnTo>
                    <a:pt x="40" y="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655;p33">
              <a:extLst>
                <a:ext uri="{FF2B5EF4-FFF2-40B4-BE49-F238E27FC236}">
                  <a16:creationId xmlns:a16="http://schemas.microsoft.com/office/drawing/2014/main" id="{DE92D4C3-8EDD-45E1-85D1-D1E57548288A}"/>
                </a:ext>
              </a:extLst>
            </p:cNvPr>
            <p:cNvSpPr/>
            <p:nvPr/>
          </p:nvSpPr>
          <p:spPr>
            <a:xfrm flipH="1">
              <a:off x="1180738" y="1864059"/>
              <a:ext cx="4942" cy="2616"/>
            </a:xfrm>
            <a:custGeom>
              <a:avLst/>
              <a:gdLst/>
              <a:ahLst/>
              <a:cxnLst/>
              <a:rect l="l" t="t" r="r" b="b"/>
              <a:pathLst>
                <a:path w="170" h="90" extrusionOk="0">
                  <a:moveTo>
                    <a:pt x="152" y="1"/>
                  </a:moveTo>
                  <a:cubicBezTo>
                    <a:pt x="128" y="1"/>
                    <a:pt x="57" y="29"/>
                    <a:pt x="0" y="50"/>
                  </a:cubicBezTo>
                  <a:lnTo>
                    <a:pt x="7" y="50"/>
                  </a:lnTo>
                  <a:cubicBezTo>
                    <a:pt x="39" y="50"/>
                    <a:pt x="67" y="60"/>
                    <a:pt x="92" y="89"/>
                  </a:cubicBezTo>
                  <a:lnTo>
                    <a:pt x="152" y="29"/>
                  </a:lnTo>
                  <a:cubicBezTo>
                    <a:pt x="170" y="8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656;p33">
              <a:extLst>
                <a:ext uri="{FF2B5EF4-FFF2-40B4-BE49-F238E27FC236}">
                  <a16:creationId xmlns:a16="http://schemas.microsoft.com/office/drawing/2014/main" id="{877C2929-B597-4D10-8AA1-92A843457781}"/>
                </a:ext>
              </a:extLst>
            </p:cNvPr>
            <p:cNvSpPr/>
            <p:nvPr/>
          </p:nvSpPr>
          <p:spPr>
            <a:xfrm flipH="1">
              <a:off x="1148965" y="1934873"/>
              <a:ext cx="1977" cy="1802"/>
            </a:xfrm>
            <a:custGeom>
              <a:avLst/>
              <a:gdLst/>
              <a:ahLst/>
              <a:cxnLst/>
              <a:rect l="l" t="t" r="r" b="b"/>
              <a:pathLst>
                <a:path w="68" h="62" extrusionOk="0">
                  <a:moveTo>
                    <a:pt x="67" y="1"/>
                  </a:moveTo>
                  <a:cubicBezTo>
                    <a:pt x="66" y="3"/>
                    <a:pt x="65" y="5"/>
                    <a:pt x="64" y="7"/>
                  </a:cubicBezTo>
                  <a:lnTo>
                    <a:pt x="64" y="7"/>
                  </a:lnTo>
                  <a:cubicBezTo>
                    <a:pt x="65" y="7"/>
                    <a:pt x="66" y="6"/>
                    <a:pt x="67" y="5"/>
                  </a:cubicBezTo>
                  <a:lnTo>
                    <a:pt x="67" y="1"/>
                  </a:lnTo>
                  <a:close/>
                  <a:moveTo>
                    <a:pt x="64" y="7"/>
                  </a:moveTo>
                  <a:cubicBezTo>
                    <a:pt x="56" y="13"/>
                    <a:pt x="49" y="20"/>
                    <a:pt x="39" y="26"/>
                  </a:cubicBezTo>
                  <a:cubicBezTo>
                    <a:pt x="29" y="33"/>
                    <a:pt x="15" y="43"/>
                    <a:pt x="0" y="54"/>
                  </a:cubicBezTo>
                  <a:lnTo>
                    <a:pt x="29" y="61"/>
                  </a:lnTo>
                  <a:cubicBezTo>
                    <a:pt x="33" y="54"/>
                    <a:pt x="39" y="48"/>
                    <a:pt x="43" y="40"/>
                  </a:cubicBezTo>
                  <a:cubicBezTo>
                    <a:pt x="52" y="28"/>
                    <a:pt x="58" y="19"/>
                    <a:pt x="64" y="7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657;p33">
              <a:extLst>
                <a:ext uri="{FF2B5EF4-FFF2-40B4-BE49-F238E27FC236}">
                  <a16:creationId xmlns:a16="http://schemas.microsoft.com/office/drawing/2014/main" id="{B1ADC55D-CB47-4574-B5F0-AECFA4E30FC1}"/>
                </a:ext>
              </a:extLst>
            </p:cNvPr>
            <p:cNvSpPr/>
            <p:nvPr/>
          </p:nvSpPr>
          <p:spPr>
            <a:xfrm flipH="1">
              <a:off x="1157715" y="1939728"/>
              <a:ext cx="1860" cy="1366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21"/>
                    <a:pt x="43" y="39"/>
                    <a:pt x="64" y="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658;p33">
              <a:extLst>
                <a:ext uri="{FF2B5EF4-FFF2-40B4-BE49-F238E27FC236}">
                  <a16:creationId xmlns:a16="http://schemas.microsoft.com/office/drawing/2014/main" id="{A5D1E83B-9C0F-49A4-8AEF-3F4CD51C51C2}"/>
                </a:ext>
              </a:extLst>
            </p:cNvPr>
            <p:cNvSpPr/>
            <p:nvPr/>
          </p:nvSpPr>
          <p:spPr>
            <a:xfrm flipH="1">
              <a:off x="1195012" y="2017141"/>
              <a:ext cx="2297" cy="1657"/>
            </a:xfrm>
            <a:custGeom>
              <a:avLst/>
              <a:gdLst/>
              <a:ahLst/>
              <a:cxnLst/>
              <a:rect l="l" t="t" r="r" b="b"/>
              <a:pathLst>
                <a:path w="79" h="57" extrusionOk="0">
                  <a:moveTo>
                    <a:pt x="25" y="1"/>
                  </a:moveTo>
                  <a:cubicBezTo>
                    <a:pt x="18" y="1"/>
                    <a:pt x="12" y="1"/>
                    <a:pt x="0" y="7"/>
                  </a:cubicBezTo>
                  <a:lnTo>
                    <a:pt x="79" y="57"/>
                  </a:lnTo>
                  <a:cubicBezTo>
                    <a:pt x="57" y="32"/>
                    <a:pt x="46" y="1"/>
                    <a:pt x="2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659;p33">
              <a:extLst>
                <a:ext uri="{FF2B5EF4-FFF2-40B4-BE49-F238E27FC236}">
                  <a16:creationId xmlns:a16="http://schemas.microsoft.com/office/drawing/2014/main" id="{72C457B8-7073-448C-8BA0-2B93EA7F521C}"/>
                </a:ext>
              </a:extLst>
            </p:cNvPr>
            <p:cNvSpPr/>
            <p:nvPr/>
          </p:nvSpPr>
          <p:spPr>
            <a:xfrm flipH="1">
              <a:off x="1252977" y="1850686"/>
              <a:ext cx="3459" cy="2704"/>
            </a:xfrm>
            <a:custGeom>
              <a:avLst/>
              <a:gdLst/>
              <a:ahLst/>
              <a:cxnLst/>
              <a:rect l="l" t="t" r="r" b="b"/>
              <a:pathLst>
                <a:path w="119" h="93" extrusionOk="0">
                  <a:moveTo>
                    <a:pt x="118" y="1"/>
                  </a:moveTo>
                  <a:lnTo>
                    <a:pt x="118" y="1"/>
                  </a:lnTo>
                  <a:cubicBezTo>
                    <a:pt x="82" y="11"/>
                    <a:pt x="43" y="29"/>
                    <a:pt x="1" y="71"/>
                  </a:cubicBezTo>
                  <a:cubicBezTo>
                    <a:pt x="9" y="86"/>
                    <a:pt x="15" y="93"/>
                    <a:pt x="22" y="93"/>
                  </a:cubicBezTo>
                  <a:cubicBezTo>
                    <a:pt x="47" y="93"/>
                    <a:pt x="76" y="43"/>
                    <a:pt x="11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660;p33">
              <a:extLst>
                <a:ext uri="{FF2B5EF4-FFF2-40B4-BE49-F238E27FC236}">
                  <a16:creationId xmlns:a16="http://schemas.microsoft.com/office/drawing/2014/main" id="{143667C3-00F9-44C4-BF52-CB053C3D8489}"/>
                </a:ext>
              </a:extLst>
            </p:cNvPr>
            <p:cNvSpPr/>
            <p:nvPr/>
          </p:nvSpPr>
          <p:spPr>
            <a:xfrm flipH="1">
              <a:off x="1147308" y="2004699"/>
              <a:ext cx="1802" cy="669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40" y="1"/>
                  </a:moveTo>
                  <a:cubicBezTo>
                    <a:pt x="30" y="1"/>
                    <a:pt x="15" y="8"/>
                    <a:pt x="1" y="14"/>
                  </a:cubicBezTo>
                  <a:cubicBezTo>
                    <a:pt x="9" y="18"/>
                    <a:pt x="15" y="22"/>
                    <a:pt x="26" y="22"/>
                  </a:cubicBezTo>
                  <a:cubicBezTo>
                    <a:pt x="37" y="22"/>
                    <a:pt x="47" y="18"/>
                    <a:pt x="61" y="11"/>
                  </a:cubicBezTo>
                  <a:cubicBezTo>
                    <a:pt x="58" y="4"/>
                    <a:pt x="51" y="1"/>
                    <a:pt x="40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661;p33">
              <a:extLst>
                <a:ext uri="{FF2B5EF4-FFF2-40B4-BE49-F238E27FC236}">
                  <a16:creationId xmlns:a16="http://schemas.microsoft.com/office/drawing/2014/main" id="{12CE0940-E208-4A49-8242-6F7766FFF85F}"/>
                </a:ext>
              </a:extLst>
            </p:cNvPr>
            <p:cNvSpPr/>
            <p:nvPr/>
          </p:nvSpPr>
          <p:spPr>
            <a:xfrm flipH="1">
              <a:off x="1248762" y="1849465"/>
              <a:ext cx="4244" cy="1453"/>
            </a:xfrm>
            <a:custGeom>
              <a:avLst/>
              <a:gdLst/>
              <a:ahLst/>
              <a:cxnLst/>
              <a:rect l="l" t="t" r="r" b="b"/>
              <a:pathLst>
                <a:path w="146" h="50" extrusionOk="0">
                  <a:moveTo>
                    <a:pt x="77" y="1"/>
                  </a:moveTo>
                  <a:cubicBezTo>
                    <a:pt x="49" y="1"/>
                    <a:pt x="21" y="18"/>
                    <a:pt x="0" y="43"/>
                  </a:cubicBezTo>
                  <a:cubicBezTo>
                    <a:pt x="14" y="40"/>
                    <a:pt x="25" y="36"/>
                    <a:pt x="39" y="36"/>
                  </a:cubicBezTo>
                  <a:cubicBezTo>
                    <a:pt x="67" y="36"/>
                    <a:pt x="92" y="43"/>
                    <a:pt x="116" y="50"/>
                  </a:cubicBezTo>
                  <a:cubicBezTo>
                    <a:pt x="116" y="46"/>
                    <a:pt x="120" y="46"/>
                    <a:pt x="120" y="46"/>
                  </a:cubicBezTo>
                  <a:lnTo>
                    <a:pt x="124" y="46"/>
                  </a:lnTo>
                  <a:cubicBezTo>
                    <a:pt x="131" y="43"/>
                    <a:pt x="138" y="36"/>
                    <a:pt x="145" y="29"/>
                  </a:cubicBezTo>
                  <a:cubicBezTo>
                    <a:pt x="120" y="7"/>
                    <a:pt x="98" y="1"/>
                    <a:pt x="7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662;p33">
              <a:extLst>
                <a:ext uri="{FF2B5EF4-FFF2-40B4-BE49-F238E27FC236}">
                  <a16:creationId xmlns:a16="http://schemas.microsoft.com/office/drawing/2014/main" id="{A5119AB6-F48D-4C21-8ED3-AD8A2EF11F3C}"/>
                </a:ext>
              </a:extLst>
            </p:cNvPr>
            <p:cNvSpPr/>
            <p:nvPr/>
          </p:nvSpPr>
          <p:spPr>
            <a:xfrm flipH="1">
              <a:off x="1303995" y="2001298"/>
              <a:ext cx="320" cy="233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7" y="1"/>
                  </a:moveTo>
                  <a:cubicBezTo>
                    <a:pt x="4" y="1"/>
                    <a:pt x="4" y="4"/>
                    <a:pt x="1" y="7"/>
                  </a:cubicBezTo>
                  <a:lnTo>
                    <a:pt x="11" y="7"/>
                  </a:lnTo>
                  <a:cubicBezTo>
                    <a:pt x="11" y="4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663;p33">
              <a:extLst>
                <a:ext uri="{FF2B5EF4-FFF2-40B4-BE49-F238E27FC236}">
                  <a16:creationId xmlns:a16="http://schemas.microsoft.com/office/drawing/2014/main" id="{066954ED-DD59-4284-9516-BC061CBA2ACC}"/>
                </a:ext>
              </a:extLst>
            </p:cNvPr>
            <p:cNvSpPr/>
            <p:nvPr/>
          </p:nvSpPr>
          <p:spPr>
            <a:xfrm flipH="1">
              <a:off x="1340681" y="1971908"/>
              <a:ext cx="349" cy="1977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7" y="0"/>
                  </a:moveTo>
                  <a:cubicBezTo>
                    <a:pt x="1" y="36"/>
                    <a:pt x="4" y="57"/>
                    <a:pt x="12" y="68"/>
                  </a:cubicBezTo>
                  <a:cubicBezTo>
                    <a:pt x="7" y="42"/>
                    <a:pt x="4" y="18"/>
                    <a:pt x="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664;p33">
              <a:extLst>
                <a:ext uri="{FF2B5EF4-FFF2-40B4-BE49-F238E27FC236}">
                  <a16:creationId xmlns:a16="http://schemas.microsoft.com/office/drawing/2014/main" id="{FB5A496D-71C6-497D-8F7A-7E57FC1B6343}"/>
                </a:ext>
              </a:extLst>
            </p:cNvPr>
            <p:cNvSpPr/>
            <p:nvPr/>
          </p:nvSpPr>
          <p:spPr>
            <a:xfrm flipH="1">
              <a:off x="1287425" y="1860657"/>
              <a:ext cx="669" cy="233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19" y="1"/>
                  </a:moveTo>
                  <a:cubicBezTo>
                    <a:pt x="15" y="1"/>
                    <a:pt x="8" y="4"/>
                    <a:pt x="8" y="4"/>
                  </a:cubicBezTo>
                  <a:cubicBezTo>
                    <a:pt x="4" y="8"/>
                    <a:pt x="1" y="8"/>
                    <a:pt x="4" y="8"/>
                  </a:cubicBezTo>
                  <a:cubicBezTo>
                    <a:pt x="8" y="8"/>
                    <a:pt x="11" y="8"/>
                    <a:pt x="22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665;p33">
              <a:extLst>
                <a:ext uri="{FF2B5EF4-FFF2-40B4-BE49-F238E27FC236}">
                  <a16:creationId xmlns:a16="http://schemas.microsoft.com/office/drawing/2014/main" id="{75382C32-98D1-4483-94CE-F3DFE291721E}"/>
                </a:ext>
              </a:extLst>
            </p:cNvPr>
            <p:cNvSpPr/>
            <p:nvPr/>
          </p:nvSpPr>
          <p:spPr>
            <a:xfrm flipH="1">
              <a:off x="1286727" y="1871355"/>
              <a:ext cx="930" cy="872"/>
            </a:xfrm>
            <a:custGeom>
              <a:avLst/>
              <a:gdLst/>
              <a:ahLst/>
              <a:cxnLst/>
              <a:rect l="l" t="t" r="r" b="b"/>
              <a:pathLst>
                <a:path w="32" h="30" extrusionOk="0">
                  <a:moveTo>
                    <a:pt x="0" y="0"/>
                  </a:moveTo>
                  <a:cubicBezTo>
                    <a:pt x="11" y="5"/>
                    <a:pt x="22" y="11"/>
                    <a:pt x="32" y="29"/>
                  </a:cubicBezTo>
                  <a:cubicBezTo>
                    <a:pt x="22" y="11"/>
                    <a:pt x="11" y="5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666;p33">
              <a:extLst>
                <a:ext uri="{FF2B5EF4-FFF2-40B4-BE49-F238E27FC236}">
                  <a16:creationId xmlns:a16="http://schemas.microsoft.com/office/drawing/2014/main" id="{83AD82AE-0E79-4CF3-9E08-BC64DD968E53}"/>
                </a:ext>
              </a:extLst>
            </p:cNvPr>
            <p:cNvSpPr/>
            <p:nvPr/>
          </p:nvSpPr>
          <p:spPr>
            <a:xfrm flipH="1">
              <a:off x="1237977" y="1864698"/>
              <a:ext cx="349" cy="320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8" y="0"/>
                  </a:moveTo>
                  <a:cubicBezTo>
                    <a:pt x="4" y="7"/>
                    <a:pt x="1" y="10"/>
                    <a:pt x="4" y="10"/>
                  </a:cubicBezTo>
                  <a:cubicBezTo>
                    <a:pt x="4" y="10"/>
                    <a:pt x="4" y="7"/>
                    <a:pt x="1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667;p33">
              <a:extLst>
                <a:ext uri="{FF2B5EF4-FFF2-40B4-BE49-F238E27FC236}">
                  <a16:creationId xmlns:a16="http://schemas.microsoft.com/office/drawing/2014/main" id="{3D7FFE2F-C674-427C-BB9A-57D7CFD39BD9}"/>
                </a:ext>
              </a:extLst>
            </p:cNvPr>
            <p:cNvSpPr/>
            <p:nvPr/>
          </p:nvSpPr>
          <p:spPr>
            <a:xfrm flipH="1">
              <a:off x="1287541" y="1861181"/>
              <a:ext cx="959" cy="1279"/>
            </a:xfrm>
            <a:custGeom>
              <a:avLst/>
              <a:gdLst/>
              <a:ahLst/>
              <a:cxnLst/>
              <a:rect l="l" t="t" r="r" b="b"/>
              <a:pathLst>
                <a:path w="33" h="44" extrusionOk="0">
                  <a:moveTo>
                    <a:pt x="33" y="1"/>
                  </a:moveTo>
                  <a:cubicBezTo>
                    <a:pt x="22" y="15"/>
                    <a:pt x="12" y="29"/>
                    <a:pt x="1" y="43"/>
                  </a:cubicBezTo>
                  <a:cubicBezTo>
                    <a:pt x="22" y="25"/>
                    <a:pt x="29" y="11"/>
                    <a:pt x="33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668;p33">
              <a:extLst>
                <a:ext uri="{FF2B5EF4-FFF2-40B4-BE49-F238E27FC236}">
                  <a16:creationId xmlns:a16="http://schemas.microsoft.com/office/drawing/2014/main" id="{F5AB7044-2501-4D9D-B9C1-6AC25FA81D22}"/>
                </a:ext>
              </a:extLst>
            </p:cNvPr>
            <p:cNvSpPr/>
            <p:nvPr/>
          </p:nvSpPr>
          <p:spPr>
            <a:xfrm flipH="1">
              <a:off x="1288762" y="1861384"/>
              <a:ext cx="1076" cy="64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6" y="0"/>
                  </a:moveTo>
                  <a:cubicBezTo>
                    <a:pt x="1" y="0"/>
                    <a:pt x="1" y="12"/>
                    <a:pt x="12" y="22"/>
                  </a:cubicBezTo>
                  <a:cubicBezTo>
                    <a:pt x="19" y="15"/>
                    <a:pt x="25" y="8"/>
                    <a:pt x="3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669;p33">
              <a:extLst>
                <a:ext uri="{FF2B5EF4-FFF2-40B4-BE49-F238E27FC236}">
                  <a16:creationId xmlns:a16="http://schemas.microsoft.com/office/drawing/2014/main" id="{C53EE499-0213-4480-B9CC-19C1F2568534}"/>
                </a:ext>
              </a:extLst>
            </p:cNvPr>
            <p:cNvSpPr/>
            <p:nvPr/>
          </p:nvSpPr>
          <p:spPr>
            <a:xfrm flipH="1">
              <a:off x="1286001" y="1860163"/>
              <a:ext cx="1570" cy="1047"/>
            </a:xfrm>
            <a:custGeom>
              <a:avLst/>
              <a:gdLst/>
              <a:ahLst/>
              <a:cxnLst/>
              <a:rect l="l" t="t" r="r" b="b"/>
              <a:pathLst>
                <a:path w="54" h="36" extrusionOk="0">
                  <a:moveTo>
                    <a:pt x="53" y="0"/>
                  </a:moveTo>
                  <a:lnTo>
                    <a:pt x="53" y="0"/>
                  </a:lnTo>
                  <a:cubicBezTo>
                    <a:pt x="29" y="11"/>
                    <a:pt x="14" y="18"/>
                    <a:pt x="4" y="21"/>
                  </a:cubicBezTo>
                  <a:cubicBezTo>
                    <a:pt x="8" y="21"/>
                    <a:pt x="8" y="29"/>
                    <a:pt x="1" y="36"/>
                  </a:cubicBezTo>
                  <a:cubicBezTo>
                    <a:pt x="19" y="21"/>
                    <a:pt x="32" y="11"/>
                    <a:pt x="53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670;p33">
              <a:extLst>
                <a:ext uri="{FF2B5EF4-FFF2-40B4-BE49-F238E27FC236}">
                  <a16:creationId xmlns:a16="http://schemas.microsoft.com/office/drawing/2014/main" id="{9A6D4453-34F4-462A-A10C-B26248035355}"/>
                </a:ext>
              </a:extLst>
            </p:cNvPr>
            <p:cNvSpPr/>
            <p:nvPr/>
          </p:nvSpPr>
          <p:spPr>
            <a:xfrm flipH="1">
              <a:off x="1249198" y="2040165"/>
              <a:ext cx="640" cy="756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1" y="0"/>
                  </a:moveTo>
                  <a:cubicBezTo>
                    <a:pt x="1" y="0"/>
                    <a:pt x="4" y="7"/>
                    <a:pt x="15" y="25"/>
                  </a:cubicBezTo>
                  <a:cubicBezTo>
                    <a:pt x="18" y="25"/>
                    <a:pt x="22" y="22"/>
                    <a:pt x="22" y="22"/>
                  </a:cubicBezTo>
                  <a:lnTo>
                    <a:pt x="22" y="18"/>
                  </a:lnTo>
                  <a:cubicBezTo>
                    <a:pt x="11" y="7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671;p33">
              <a:extLst>
                <a:ext uri="{FF2B5EF4-FFF2-40B4-BE49-F238E27FC236}">
                  <a16:creationId xmlns:a16="http://schemas.microsoft.com/office/drawing/2014/main" id="{750E5029-0D4B-407C-B82C-F63308F0107B}"/>
                </a:ext>
              </a:extLst>
            </p:cNvPr>
            <p:cNvSpPr/>
            <p:nvPr/>
          </p:nvSpPr>
          <p:spPr>
            <a:xfrm flipH="1">
              <a:off x="1181058" y="1899960"/>
              <a:ext cx="116" cy="203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0"/>
                  </a:moveTo>
                  <a:lnTo>
                    <a:pt x="1" y="7"/>
                  </a:ln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672;p33">
              <a:extLst>
                <a:ext uri="{FF2B5EF4-FFF2-40B4-BE49-F238E27FC236}">
                  <a16:creationId xmlns:a16="http://schemas.microsoft.com/office/drawing/2014/main" id="{FFCDE4CF-10F1-435F-A6A3-67986B2E7398}"/>
                </a:ext>
              </a:extLst>
            </p:cNvPr>
            <p:cNvSpPr/>
            <p:nvPr/>
          </p:nvSpPr>
          <p:spPr>
            <a:xfrm flipH="1">
              <a:off x="1175360" y="1896036"/>
              <a:ext cx="5727" cy="7529"/>
            </a:xfrm>
            <a:custGeom>
              <a:avLst/>
              <a:gdLst/>
              <a:ahLst/>
              <a:cxnLst/>
              <a:rect l="l" t="t" r="r" b="b"/>
              <a:pathLst>
                <a:path w="197" h="259" extrusionOk="0">
                  <a:moveTo>
                    <a:pt x="196" y="0"/>
                  </a:moveTo>
                  <a:lnTo>
                    <a:pt x="1" y="138"/>
                  </a:lnTo>
                  <a:cubicBezTo>
                    <a:pt x="40" y="145"/>
                    <a:pt x="69" y="156"/>
                    <a:pt x="22" y="259"/>
                  </a:cubicBezTo>
                  <a:cubicBezTo>
                    <a:pt x="82" y="174"/>
                    <a:pt x="139" y="89"/>
                    <a:pt x="19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673;p33">
              <a:extLst>
                <a:ext uri="{FF2B5EF4-FFF2-40B4-BE49-F238E27FC236}">
                  <a16:creationId xmlns:a16="http://schemas.microsoft.com/office/drawing/2014/main" id="{E8FF6DB2-B50B-480A-800F-F72E3D43AABF}"/>
                </a:ext>
              </a:extLst>
            </p:cNvPr>
            <p:cNvSpPr/>
            <p:nvPr/>
          </p:nvSpPr>
          <p:spPr>
            <a:xfrm flipH="1">
              <a:off x="1135273" y="1846471"/>
              <a:ext cx="207414" cy="213781"/>
            </a:xfrm>
            <a:custGeom>
              <a:avLst/>
              <a:gdLst/>
              <a:ahLst/>
              <a:cxnLst/>
              <a:rect l="l" t="t" r="r" b="b"/>
              <a:pathLst>
                <a:path w="7135" h="7354" extrusionOk="0">
                  <a:moveTo>
                    <a:pt x="6066" y="2282"/>
                  </a:moveTo>
                  <a:cubicBezTo>
                    <a:pt x="6066" y="2296"/>
                    <a:pt x="6069" y="2307"/>
                    <a:pt x="6066" y="2317"/>
                  </a:cubicBezTo>
                  <a:cubicBezTo>
                    <a:pt x="6077" y="2296"/>
                    <a:pt x="6073" y="2296"/>
                    <a:pt x="6066" y="2282"/>
                  </a:cubicBezTo>
                  <a:close/>
                  <a:moveTo>
                    <a:pt x="6228" y="2819"/>
                  </a:moveTo>
                  <a:lnTo>
                    <a:pt x="6228" y="2819"/>
                  </a:lnTo>
                  <a:cubicBezTo>
                    <a:pt x="6228" y="2819"/>
                    <a:pt x="6229" y="2819"/>
                    <a:pt x="6229" y="2820"/>
                  </a:cubicBezTo>
                  <a:cubicBezTo>
                    <a:pt x="6229" y="2819"/>
                    <a:pt x="6228" y="2819"/>
                    <a:pt x="6228" y="2819"/>
                  </a:cubicBezTo>
                  <a:close/>
                  <a:moveTo>
                    <a:pt x="6409" y="2978"/>
                  </a:moveTo>
                  <a:lnTo>
                    <a:pt x="6409" y="2978"/>
                  </a:lnTo>
                  <a:cubicBezTo>
                    <a:pt x="6438" y="2996"/>
                    <a:pt x="6451" y="3014"/>
                    <a:pt x="6441" y="3038"/>
                  </a:cubicBezTo>
                  <a:cubicBezTo>
                    <a:pt x="6409" y="3021"/>
                    <a:pt x="6384" y="2999"/>
                    <a:pt x="6409" y="2978"/>
                  </a:cubicBezTo>
                  <a:close/>
                  <a:moveTo>
                    <a:pt x="6664" y="3042"/>
                  </a:moveTo>
                  <a:cubicBezTo>
                    <a:pt x="6664" y="3042"/>
                    <a:pt x="6664" y="3042"/>
                    <a:pt x="6663" y="3042"/>
                  </a:cubicBezTo>
                  <a:cubicBezTo>
                    <a:pt x="6664" y="3042"/>
                    <a:pt x="6664" y="3042"/>
                    <a:pt x="6664" y="3042"/>
                  </a:cubicBezTo>
                  <a:close/>
                  <a:moveTo>
                    <a:pt x="6101" y="4691"/>
                  </a:moveTo>
                  <a:lnTo>
                    <a:pt x="6101" y="4691"/>
                  </a:lnTo>
                  <a:cubicBezTo>
                    <a:pt x="6101" y="4692"/>
                    <a:pt x="6101" y="4693"/>
                    <a:pt x="6101" y="4694"/>
                  </a:cubicBezTo>
                  <a:cubicBezTo>
                    <a:pt x="6101" y="4693"/>
                    <a:pt x="6101" y="4692"/>
                    <a:pt x="6101" y="4691"/>
                  </a:cubicBezTo>
                  <a:close/>
                  <a:moveTo>
                    <a:pt x="6101" y="4694"/>
                  </a:moveTo>
                  <a:cubicBezTo>
                    <a:pt x="6101" y="4694"/>
                    <a:pt x="6102" y="4694"/>
                    <a:pt x="6102" y="4695"/>
                  </a:cubicBezTo>
                  <a:lnTo>
                    <a:pt x="6102" y="4695"/>
                  </a:lnTo>
                  <a:cubicBezTo>
                    <a:pt x="6102" y="4694"/>
                    <a:pt x="6102" y="4694"/>
                    <a:pt x="6101" y="4694"/>
                  </a:cubicBezTo>
                  <a:close/>
                  <a:moveTo>
                    <a:pt x="4676" y="6123"/>
                  </a:moveTo>
                  <a:lnTo>
                    <a:pt x="4683" y="6126"/>
                  </a:lnTo>
                  <a:cubicBezTo>
                    <a:pt x="4680" y="6123"/>
                    <a:pt x="4680" y="6123"/>
                    <a:pt x="4676" y="6123"/>
                  </a:cubicBezTo>
                  <a:close/>
                  <a:moveTo>
                    <a:pt x="2763" y="7184"/>
                  </a:moveTo>
                  <a:cubicBezTo>
                    <a:pt x="2767" y="7184"/>
                    <a:pt x="2777" y="7187"/>
                    <a:pt x="2791" y="7205"/>
                  </a:cubicBezTo>
                  <a:lnTo>
                    <a:pt x="2767" y="7219"/>
                  </a:lnTo>
                  <a:cubicBezTo>
                    <a:pt x="2759" y="7201"/>
                    <a:pt x="2756" y="7184"/>
                    <a:pt x="2763" y="7184"/>
                  </a:cubicBezTo>
                  <a:close/>
                  <a:moveTo>
                    <a:pt x="3841" y="1"/>
                  </a:moveTo>
                  <a:cubicBezTo>
                    <a:pt x="3782" y="1"/>
                    <a:pt x="3725" y="22"/>
                    <a:pt x="3693" y="93"/>
                  </a:cubicBezTo>
                  <a:cubicBezTo>
                    <a:pt x="3683" y="71"/>
                    <a:pt x="3661" y="64"/>
                    <a:pt x="3637" y="64"/>
                  </a:cubicBezTo>
                  <a:cubicBezTo>
                    <a:pt x="3608" y="64"/>
                    <a:pt x="3580" y="71"/>
                    <a:pt x="3548" y="79"/>
                  </a:cubicBezTo>
                  <a:cubicBezTo>
                    <a:pt x="3516" y="82"/>
                    <a:pt x="3488" y="89"/>
                    <a:pt x="3459" y="89"/>
                  </a:cubicBezTo>
                  <a:cubicBezTo>
                    <a:pt x="3449" y="89"/>
                    <a:pt x="3438" y="89"/>
                    <a:pt x="3431" y="86"/>
                  </a:cubicBezTo>
                  <a:lnTo>
                    <a:pt x="3425" y="164"/>
                  </a:lnTo>
                  <a:cubicBezTo>
                    <a:pt x="3389" y="174"/>
                    <a:pt x="3357" y="177"/>
                    <a:pt x="3332" y="177"/>
                  </a:cubicBezTo>
                  <a:cubicBezTo>
                    <a:pt x="3283" y="177"/>
                    <a:pt x="3244" y="164"/>
                    <a:pt x="3209" y="149"/>
                  </a:cubicBezTo>
                  <a:lnTo>
                    <a:pt x="3205" y="149"/>
                  </a:lnTo>
                  <a:cubicBezTo>
                    <a:pt x="3205" y="149"/>
                    <a:pt x="3201" y="149"/>
                    <a:pt x="3201" y="153"/>
                  </a:cubicBezTo>
                  <a:lnTo>
                    <a:pt x="3201" y="156"/>
                  </a:lnTo>
                  <a:cubicBezTo>
                    <a:pt x="3110" y="231"/>
                    <a:pt x="3025" y="252"/>
                    <a:pt x="2937" y="252"/>
                  </a:cubicBezTo>
                  <a:lnTo>
                    <a:pt x="2933" y="252"/>
                  </a:lnTo>
                  <a:cubicBezTo>
                    <a:pt x="2880" y="249"/>
                    <a:pt x="2827" y="241"/>
                    <a:pt x="2774" y="241"/>
                  </a:cubicBezTo>
                  <a:cubicBezTo>
                    <a:pt x="2735" y="241"/>
                    <a:pt x="2700" y="245"/>
                    <a:pt x="2664" y="255"/>
                  </a:cubicBezTo>
                  <a:lnTo>
                    <a:pt x="2667" y="280"/>
                  </a:lnTo>
                  <a:lnTo>
                    <a:pt x="2491" y="277"/>
                  </a:lnTo>
                  <a:lnTo>
                    <a:pt x="2491" y="280"/>
                  </a:lnTo>
                  <a:cubicBezTo>
                    <a:pt x="2473" y="277"/>
                    <a:pt x="2448" y="266"/>
                    <a:pt x="2427" y="266"/>
                  </a:cubicBezTo>
                  <a:cubicBezTo>
                    <a:pt x="2416" y="266"/>
                    <a:pt x="2409" y="270"/>
                    <a:pt x="2398" y="273"/>
                  </a:cubicBezTo>
                  <a:cubicBezTo>
                    <a:pt x="2392" y="273"/>
                    <a:pt x="2381" y="270"/>
                    <a:pt x="2370" y="270"/>
                  </a:cubicBezTo>
                  <a:cubicBezTo>
                    <a:pt x="2310" y="270"/>
                    <a:pt x="2243" y="319"/>
                    <a:pt x="2212" y="376"/>
                  </a:cubicBezTo>
                  <a:lnTo>
                    <a:pt x="2106" y="415"/>
                  </a:lnTo>
                  <a:cubicBezTo>
                    <a:pt x="2240" y="422"/>
                    <a:pt x="2137" y="521"/>
                    <a:pt x="2169" y="602"/>
                  </a:cubicBezTo>
                  <a:cubicBezTo>
                    <a:pt x="2140" y="585"/>
                    <a:pt x="2112" y="577"/>
                    <a:pt x="2073" y="570"/>
                  </a:cubicBezTo>
                  <a:lnTo>
                    <a:pt x="2073" y="570"/>
                  </a:lnTo>
                  <a:cubicBezTo>
                    <a:pt x="2070" y="620"/>
                    <a:pt x="2140" y="606"/>
                    <a:pt x="2106" y="648"/>
                  </a:cubicBezTo>
                  <a:cubicBezTo>
                    <a:pt x="2095" y="641"/>
                    <a:pt x="2084" y="641"/>
                    <a:pt x="2070" y="641"/>
                  </a:cubicBezTo>
                  <a:cubicBezTo>
                    <a:pt x="2049" y="641"/>
                    <a:pt x="2028" y="644"/>
                    <a:pt x="2006" y="648"/>
                  </a:cubicBezTo>
                  <a:cubicBezTo>
                    <a:pt x="1982" y="652"/>
                    <a:pt x="1960" y="655"/>
                    <a:pt x="1936" y="655"/>
                  </a:cubicBezTo>
                  <a:cubicBezTo>
                    <a:pt x="1907" y="655"/>
                    <a:pt x="1879" y="652"/>
                    <a:pt x="1854" y="634"/>
                  </a:cubicBezTo>
                  <a:lnTo>
                    <a:pt x="1854" y="623"/>
                  </a:lnTo>
                  <a:cubicBezTo>
                    <a:pt x="1847" y="606"/>
                    <a:pt x="1854" y="574"/>
                    <a:pt x="1861" y="556"/>
                  </a:cubicBezTo>
                  <a:cubicBezTo>
                    <a:pt x="1851" y="553"/>
                    <a:pt x="1840" y="549"/>
                    <a:pt x="1833" y="538"/>
                  </a:cubicBezTo>
                  <a:cubicBezTo>
                    <a:pt x="1809" y="556"/>
                    <a:pt x="1794" y="564"/>
                    <a:pt x="1783" y="564"/>
                  </a:cubicBezTo>
                  <a:cubicBezTo>
                    <a:pt x="1762" y="564"/>
                    <a:pt x="1766" y="535"/>
                    <a:pt x="1755" y="510"/>
                  </a:cubicBezTo>
                  <a:cubicBezTo>
                    <a:pt x="1730" y="659"/>
                    <a:pt x="1652" y="634"/>
                    <a:pt x="1656" y="765"/>
                  </a:cubicBezTo>
                  <a:cubicBezTo>
                    <a:pt x="1649" y="740"/>
                    <a:pt x="1639" y="729"/>
                    <a:pt x="1624" y="729"/>
                  </a:cubicBezTo>
                  <a:cubicBezTo>
                    <a:pt x="1607" y="729"/>
                    <a:pt x="1579" y="747"/>
                    <a:pt x="1554" y="765"/>
                  </a:cubicBezTo>
                  <a:cubicBezTo>
                    <a:pt x="1525" y="783"/>
                    <a:pt x="1497" y="800"/>
                    <a:pt x="1476" y="800"/>
                  </a:cubicBezTo>
                  <a:cubicBezTo>
                    <a:pt x="1455" y="800"/>
                    <a:pt x="1437" y="786"/>
                    <a:pt x="1427" y="747"/>
                  </a:cubicBezTo>
                  <a:lnTo>
                    <a:pt x="1427" y="747"/>
                  </a:lnTo>
                  <a:cubicBezTo>
                    <a:pt x="1444" y="899"/>
                    <a:pt x="1391" y="789"/>
                    <a:pt x="1419" y="910"/>
                  </a:cubicBezTo>
                  <a:cubicBezTo>
                    <a:pt x="1448" y="861"/>
                    <a:pt x="1500" y="850"/>
                    <a:pt x="1554" y="850"/>
                  </a:cubicBezTo>
                  <a:cubicBezTo>
                    <a:pt x="1618" y="850"/>
                    <a:pt x="1685" y="864"/>
                    <a:pt x="1730" y="867"/>
                  </a:cubicBezTo>
                  <a:lnTo>
                    <a:pt x="1716" y="977"/>
                  </a:lnTo>
                  <a:cubicBezTo>
                    <a:pt x="1737" y="995"/>
                    <a:pt x="1755" y="1002"/>
                    <a:pt x="1769" y="1002"/>
                  </a:cubicBezTo>
                  <a:cubicBezTo>
                    <a:pt x="1833" y="1002"/>
                    <a:pt x="1840" y="861"/>
                    <a:pt x="1886" y="853"/>
                  </a:cubicBezTo>
                  <a:cubicBezTo>
                    <a:pt x="1847" y="853"/>
                    <a:pt x="1815" y="889"/>
                    <a:pt x="1819" y="920"/>
                  </a:cubicBezTo>
                  <a:lnTo>
                    <a:pt x="1780" y="828"/>
                  </a:lnTo>
                  <a:cubicBezTo>
                    <a:pt x="1819" y="776"/>
                    <a:pt x="1868" y="761"/>
                    <a:pt x="1918" y="761"/>
                  </a:cubicBezTo>
                  <a:cubicBezTo>
                    <a:pt x="1971" y="761"/>
                    <a:pt x="2024" y="776"/>
                    <a:pt x="2070" y="786"/>
                  </a:cubicBezTo>
                  <a:cubicBezTo>
                    <a:pt x="2028" y="853"/>
                    <a:pt x="2183" y="811"/>
                    <a:pt x="2173" y="906"/>
                  </a:cubicBezTo>
                  <a:lnTo>
                    <a:pt x="2112" y="920"/>
                  </a:lnTo>
                  <a:cubicBezTo>
                    <a:pt x="2116" y="931"/>
                    <a:pt x="2116" y="941"/>
                    <a:pt x="2123" y="945"/>
                  </a:cubicBezTo>
                  <a:lnTo>
                    <a:pt x="2123" y="949"/>
                  </a:lnTo>
                  <a:lnTo>
                    <a:pt x="2127" y="949"/>
                  </a:lnTo>
                  <a:cubicBezTo>
                    <a:pt x="2148" y="973"/>
                    <a:pt x="2179" y="980"/>
                    <a:pt x="2218" y="988"/>
                  </a:cubicBezTo>
                  <a:cubicBezTo>
                    <a:pt x="2321" y="846"/>
                    <a:pt x="2533" y="825"/>
                    <a:pt x="2622" y="750"/>
                  </a:cubicBezTo>
                  <a:lnTo>
                    <a:pt x="2622" y="747"/>
                  </a:lnTo>
                  <a:cubicBezTo>
                    <a:pt x="2622" y="743"/>
                    <a:pt x="2625" y="743"/>
                    <a:pt x="2625" y="743"/>
                  </a:cubicBezTo>
                  <a:lnTo>
                    <a:pt x="2646" y="740"/>
                  </a:lnTo>
                  <a:lnTo>
                    <a:pt x="2667" y="737"/>
                  </a:lnTo>
                  <a:lnTo>
                    <a:pt x="2671" y="733"/>
                  </a:lnTo>
                  <a:cubicBezTo>
                    <a:pt x="2682" y="719"/>
                    <a:pt x="2685" y="715"/>
                    <a:pt x="2685" y="704"/>
                  </a:cubicBezTo>
                  <a:lnTo>
                    <a:pt x="2685" y="704"/>
                  </a:lnTo>
                  <a:cubicBezTo>
                    <a:pt x="2674" y="726"/>
                    <a:pt x="2650" y="733"/>
                    <a:pt x="2625" y="733"/>
                  </a:cubicBezTo>
                  <a:cubicBezTo>
                    <a:pt x="2600" y="733"/>
                    <a:pt x="2572" y="726"/>
                    <a:pt x="2551" y="715"/>
                  </a:cubicBezTo>
                  <a:lnTo>
                    <a:pt x="2615" y="648"/>
                  </a:lnTo>
                  <a:lnTo>
                    <a:pt x="2615" y="648"/>
                  </a:lnTo>
                  <a:cubicBezTo>
                    <a:pt x="2551" y="659"/>
                    <a:pt x="2530" y="768"/>
                    <a:pt x="2431" y="771"/>
                  </a:cubicBezTo>
                  <a:cubicBezTo>
                    <a:pt x="2420" y="698"/>
                    <a:pt x="2310" y="634"/>
                    <a:pt x="2356" y="507"/>
                  </a:cubicBezTo>
                  <a:cubicBezTo>
                    <a:pt x="2392" y="464"/>
                    <a:pt x="2424" y="450"/>
                    <a:pt x="2452" y="450"/>
                  </a:cubicBezTo>
                  <a:cubicBezTo>
                    <a:pt x="2494" y="450"/>
                    <a:pt x="2530" y="479"/>
                    <a:pt x="2568" y="507"/>
                  </a:cubicBezTo>
                  <a:cubicBezTo>
                    <a:pt x="2611" y="535"/>
                    <a:pt x="2653" y="564"/>
                    <a:pt x="2710" y="564"/>
                  </a:cubicBezTo>
                  <a:cubicBezTo>
                    <a:pt x="2731" y="564"/>
                    <a:pt x="2759" y="559"/>
                    <a:pt x="2785" y="549"/>
                  </a:cubicBezTo>
                  <a:lnTo>
                    <a:pt x="2788" y="549"/>
                  </a:lnTo>
                  <a:cubicBezTo>
                    <a:pt x="2795" y="549"/>
                    <a:pt x="2780" y="525"/>
                    <a:pt x="2777" y="500"/>
                  </a:cubicBezTo>
                  <a:cubicBezTo>
                    <a:pt x="2770" y="474"/>
                    <a:pt x="2777" y="450"/>
                    <a:pt x="2827" y="450"/>
                  </a:cubicBezTo>
                  <a:lnTo>
                    <a:pt x="2844" y="450"/>
                  </a:lnTo>
                  <a:cubicBezTo>
                    <a:pt x="2961" y="479"/>
                    <a:pt x="3053" y="549"/>
                    <a:pt x="3113" y="637"/>
                  </a:cubicBezTo>
                  <a:lnTo>
                    <a:pt x="3113" y="641"/>
                  </a:lnTo>
                  <a:lnTo>
                    <a:pt x="3113" y="644"/>
                  </a:lnTo>
                  <a:cubicBezTo>
                    <a:pt x="3145" y="694"/>
                    <a:pt x="3162" y="740"/>
                    <a:pt x="3170" y="800"/>
                  </a:cubicBezTo>
                  <a:cubicBezTo>
                    <a:pt x="3131" y="779"/>
                    <a:pt x="3067" y="743"/>
                    <a:pt x="3021" y="743"/>
                  </a:cubicBezTo>
                  <a:cubicBezTo>
                    <a:pt x="2989" y="743"/>
                    <a:pt x="2968" y="761"/>
                    <a:pt x="2971" y="811"/>
                  </a:cubicBezTo>
                  <a:cubicBezTo>
                    <a:pt x="3039" y="839"/>
                    <a:pt x="3138" y="850"/>
                    <a:pt x="3155" y="917"/>
                  </a:cubicBezTo>
                  <a:cubicBezTo>
                    <a:pt x="3195" y="789"/>
                    <a:pt x="3043" y="906"/>
                    <a:pt x="3106" y="786"/>
                  </a:cubicBezTo>
                  <a:cubicBezTo>
                    <a:pt x="3110" y="783"/>
                    <a:pt x="3113" y="783"/>
                    <a:pt x="3116" y="783"/>
                  </a:cubicBezTo>
                  <a:cubicBezTo>
                    <a:pt x="3152" y="783"/>
                    <a:pt x="3170" y="818"/>
                    <a:pt x="3188" y="839"/>
                  </a:cubicBezTo>
                  <a:cubicBezTo>
                    <a:pt x="3155" y="789"/>
                    <a:pt x="3216" y="743"/>
                    <a:pt x="3223" y="712"/>
                  </a:cubicBezTo>
                  <a:cubicBezTo>
                    <a:pt x="3368" y="704"/>
                    <a:pt x="3446" y="627"/>
                    <a:pt x="3594" y="627"/>
                  </a:cubicBezTo>
                  <a:lnTo>
                    <a:pt x="3598" y="627"/>
                  </a:lnTo>
                  <a:lnTo>
                    <a:pt x="3604" y="616"/>
                  </a:lnTo>
                  <a:lnTo>
                    <a:pt x="3604" y="613"/>
                  </a:lnTo>
                  <a:cubicBezTo>
                    <a:pt x="3612" y="585"/>
                    <a:pt x="3622" y="556"/>
                    <a:pt x="3622" y="531"/>
                  </a:cubicBezTo>
                  <a:cubicBezTo>
                    <a:pt x="3650" y="546"/>
                    <a:pt x="3672" y="574"/>
                    <a:pt x="3693" y="613"/>
                  </a:cubicBezTo>
                  <a:lnTo>
                    <a:pt x="3693" y="616"/>
                  </a:lnTo>
                  <a:lnTo>
                    <a:pt x="3697" y="620"/>
                  </a:lnTo>
                  <a:cubicBezTo>
                    <a:pt x="3746" y="701"/>
                    <a:pt x="3774" y="804"/>
                    <a:pt x="3753" y="856"/>
                  </a:cubicBezTo>
                  <a:lnTo>
                    <a:pt x="3774" y="856"/>
                  </a:lnTo>
                  <a:cubicBezTo>
                    <a:pt x="3799" y="856"/>
                    <a:pt x="3813" y="850"/>
                    <a:pt x="3828" y="846"/>
                  </a:cubicBezTo>
                  <a:cubicBezTo>
                    <a:pt x="3841" y="839"/>
                    <a:pt x="3852" y="835"/>
                    <a:pt x="3867" y="835"/>
                  </a:cubicBezTo>
                  <a:cubicBezTo>
                    <a:pt x="3880" y="835"/>
                    <a:pt x="3895" y="839"/>
                    <a:pt x="3916" y="853"/>
                  </a:cubicBezTo>
                  <a:cubicBezTo>
                    <a:pt x="3895" y="871"/>
                    <a:pt x="3880" y="878"/>
                    <a:pt x="3874" y="899"/>
                  </a:cubicBezTo>
                  <a:lnTo>
                    <a:pt x="3884" y="899"/>
                  </a:lnTo>
                  <a:cubicBezTo>
                    <a:pt x="3905" y="899"/>
                    <a:pt x="3930" y="910"/>
                    <a:pt x="3926" y="962"/>
                  </a:cubicBezTo>
                  <a:cubicBezTo>
                    <a:pt x="3937" y="967"/>
                    <a:pt x="3944" y="970"/>
                    <a:pt x="3947" y="970"/>
                  </a:cubicBezTo>
                  <a:cubicBezTo>
                    <a:pt x="3990" y="970"/>
                    <a:pt x="3969" y="903"/>
                    <a:pt x="4001" y="882"/>
                  </a:cubicBezTo>
                  <a:cubicBezTo>
                    <a:pt x="4008" y="895"/>
                    <a:pt x="4029" y="941"/>
                    <a:pt x="4025" y="973"/>
                  </a:cubicBezTo>
                  <a:cubicBezTo>
                    <a:pt x="4075" y="899"/>
                    <a:pt x="4001" y="758"/>
                    <a:pt x="4032" y="652"/>
                  </a:cubicBezTo>
                  <a:lnTo>
                    <a:pt x="4032" y="648"/>
                  </a:lnTo>
                  <a:lnTo>
                    <a:pt x="4032" y="644"/>
                  </a:lnTo>
                  <a:cubicBezTo>
                    <a:pt x="4040" y="631"/>
                    <a:pt x="4043" y="616"/>
                    <a:pt x="4050" y="613"/>
                  </a:cubicBezTo>
                  <a:cubicBezTo>
                    <a:pt x="4100" y="542"/>
                    <a:pt x="4294" y="450"/>
                    <a:pt x="4308" y="446"/>
                  </a:cubicBezTo>
                  <a:lnTo>
                    <a:pt x="4308" y="446"/>
                  </a:lnTo>
                  <a:cubicBezTo>
                    <a:pt x="4316" y="496"/>
                    <a:pt x="4305" y="588"/>
                    <a:pt x="4280" y="694"/>
                  </a:cubicBezTo>
                  <a:lnTo>
                    <a:pt x="4280" y="698"/>
                  </a:lnTo>
                  <a:cubicBezTo>
                    <a:pt x="4238" y="861"/>
                    <a:pt x="4174" y="1044"/>
                    <a:pt x="4135" y="1122"/>
                  </a:cubicBezTo>
                  <a:cubicBezTo>
                    <a:pt x="4132" y="1136"/>
                    <a:pt x="4132" y="1143"/>
                    <a:pt x="4138" y="1143"/>
                  </a:cubicBezTo>
                  <a:cubicBezTo>
                    <a:pt x="4146" y="1143"/>
                    <a:pt x="4164" y="1122"/>
                    <a:pt x="4185" y="1101"/>
                  </a:cubicBezTo>
                  <a:cubicBezTo>
                    <a:pt x="4206" y="1083"/>
                    <a:pt x="4227" y="1062"/>
                    <a:pt x="4241" y="1062"/>
                  </a:cubicBezTo>
                  <a:lnTo>
                    <a:pt x="4244" y="1062"/>
                  </a:lnTo>
                  <a:cubicBezTo>
                    <a:pt x="4266" y="1044"/>
                    <a:pt x="4283" y="1037"/>
                    <a:pt x="4298" y="1037"/>
                  </a:cubicBezTo>
                  <a:cubicBezTo>
                    <a:pt x="4323" y="1037"/>
                    <a:pt x="4340" y="1065"/>
                    <a:pt x="4355" y="1097"/>
                  </a:cubicBezTo>
                  <a:cubicBezTo>
                    <a:pt x="4368" y="1125"/>
                    <a:pt x="4383" y="1158"/>
                    <a:pt x="4404" y="1158"/>
                  </a:cubicBezTo>
                  <a:cubicBezTo>
                    <a:pt x="4407" y="1158"/>
                    <a:pt x="4411" y="1158"/>
                    <a:pt x="4418" y="1153"/>
                  </a:cubicBezTo>
                  <a:lnTo>
                    <a:pt x="4386" y="1080"/>
                  </a:lnTo>
                  <a:cubicBezTo>
                    <a:pt x="4390" y="1073"/>
                    <a:pt x="4397" y="1073"/>
                    <a:pt x="4401" y="1073"/>
                  </a:cubicBezTo>
                  <a:cubicBezTo>
                    <a:pt x="4435" y="1073"/>
                    <a:pt x="4496" y="1132"/>
                    <a:pt x="4499" y="1168"/>
                  </a:cubicBezTo>
                  <a:cubicBezTo>
                    <a:pt x="4517" y="1122"/>
                    <a:pt x="4520" y="945"/>
                    <a:pt x="4570" y="913"/>
                  </a:cubicBezTo>
                  <a:cubicBezTo>
                    <a:pt x="4719" y="931"/>
                    <a:pt x="4729" y="1210"/>
                    <a:pt x="4676" y="1313"/>
                  </a:cubicBezTo>
                  <a:cubicBezTo>
                    <a:pt x="4631" y="1249"/>
                    <a:pt x="4592" y="1179"/>
                    <a:pt x="4541" y="1125"/>
                  </a:cubicBezTo>
                  <a:lnTo>
                    <a:pt x="4541" y="1125"/>
                  </a:lnTo>
                  <a:cubicBezTo>
                    <a:pt x="4503" y="1214"/>
                    <a:pt x="4634" y="1271"/>
                    <a:pt x="4577" y="1383"/>
                  </a:cubicBezTo>
                  <a:lnTo>
                    <a:pt x="4747" y="1419"/>
                  </a:lnTo>
                  <a:cubicBezTo>
                    <a:pt x="4729" y="1408"/>
                    <a:pt x="4680" y="1349"/>
                    <a:pt x="4729" y="1313"/>
                  </a:cubicBezTo>
                  <a:lnTo>
                    <a:pt x="4729" y="1313"/>
                  </a:lnTo>
                  <a:cubicBezTo>
                    <a:pt x="4750" y="1323"/>
                    <a:pt x="4761" y="1327"/>
                    <a:pt x="4771" y="1327"/>
                  </a:cubicBezTo>
                  <a:cubicBezTo>
                    <a:pt x="4793" y="1327"/>
                    <a:pt x="4793" y="1302"/>
                    <a:pt x="4846" y="1292"/>
                  </a:cubicBezTo>
                  <a:cubicBezTo>
                    <a:pt x="4835" y="1200"/>
                    <a:pt x="4822" y="1034"/>
                    <a:pt x="4814" y="878"/>
                  </a:cubicBezTo>
                  <a:lnTo>
                    <a:pt x="4814" y="874"/>
                  </a:lnTo>
                  <a:cubicBezTo>
                    <a:pt x="4800" y="758"/>
                    <a:pt x="4793" y="652"/>
                    <a:pt x="4789" y="564"/>
                  </a:cubicBezTo>
                  <a:lnTo>
                    <a:pt x="4789" y="564"/>
                  </a:lnTo>
                  <a:cubicBezTo>
                    <a:pt x="4814" y="606"/>
                    <a:pt x="4843" y="637"/>
                    <a:pt x="4867" y="680"/>
                  </a:cubicBezTo>
                  <a:lnTo>
                    <a:pt x="4917" y="637"/>
                  </a:lnTo>
                  <a:cubicBezTo>
                    <a:pt x="4966" y="694"/>
                    <a:pt x="4973" y="822"/>
                    <a:pt x="4966" y="945"/>
                  </a:cubicBezTo>
                  <a:lnTo>
                    <a:pt x="4970" y="952"/>
                  </a:lnTo>
                  <a:cubicBezTo>
                    <a:pt x="4962" y="1104"/>
                    <a:pt x="4931" y="1246"/>
                    <a:pt x="4917" y="1302"/>
                  </a:cubicBezTo>
                  <a:lnTo>
                    <a:pt x="4923" y="1302"/>
                  </a:lnTo>
                  <a:cubicBezTo>
                    <a:pt x="4998" y="1302"/>
                    <a:pt x="5083" y="1108"/>
                    <a:pt x="5090" y="1062"/>
                  </a:cubicBezTo>
                  <a:lnTo>
                    <a:pt x="5090" y="1062"/>
                  </a:lnTo>
                  <a:cubicBezTo>
                    <a:pt x="5225" y="1132"/>
                    <a:pt x="5051" y="1405"/>
                    <a:pt x="5178" y="1458"/>
                  </a:cubicBezTo>
                  <a:lnTo>
                    <a:pt x="5108" y="1472"/>
                  </a:lnTo>
                  <a:cubicBezTo>
                    <a:pt x="5122" y="1507"/>
                    <a:pt x="5246" y="1540"/>
                    <a:pt x="5217" y="1564"/>
                  </a:cubicBezTo>
                  <a:cubicBezTo>
                    <a:pt x="5260" y="1535"/>
                    <a:pt x="5355" y="1462"/>
                    <a:pt x="5373" y="1405"/>
                  </a:cubicBezTo>
                  <a:lnTo>
                    <a:pt x="5373" y="1405"/>
                  </a:lnTo>
                  <a:cubicBezTo>
                    <a:pt x="5366" y="1468"/>
                    <a:pt x="5359" y="1546"/>
                    <a:pt x="5344" y="1617"/>
                  </a:cubicBezTo>
                  <a:cubicBezTo>
                    <a:pt x="5373" y="1571"/>
                    <a:pt x="5468" y="1465"/>
                    <a:pt x="5483" y="1440"/>
                  </a:cubicBezTo>
                  <a:lnTo>
                    <a:pt x="5483" y="1440"/>
                  </a:lnTo>
                  <a:cubicBezTo>
                    <a:pt x="5525" y="1472"/>
                    <a:pt x="5422" y="1646"/>
                    <a:pt x="5373" y="1656"/>
                  </a:cubicBezTo>
                  <a:cubicBezTo>
                    <a:pt x="5529" y="1628"/>
                    <a:pt x="5465" y="1663"/>
                    <a:pt x="5628" y="1607"/>
                  </a:cubicBezTo>
                  <a:lnTo>
                    <a:pt x="5628" y="1607"/>
                  </a:lnTo>
                  <a:cubicBezTo>
                    <a:pt x="5641" y="1631"/>
                    <a:pt x="5507" y="1737"/>
                    <a:pt x="5468" y="1737"/>
                  </a:cubicBezTo>
                  <a:lnTo>
                    <a:pt x="5465" y="1737"/>
                  </a:lnTo>
                  <a:cubicBezTo>
                    <a:pt x="5483" y="1815"/>
                    <a:pt x="5525" y="1832"/>
                    <a:pt x="5553" y="1840"/>
                  </a:cubicBezTo>
                  <a:cubicBezTo>
                    <a:pt x="5543" y="1752"/>
                    <a:pt x="5680" y="1631"/>
                    <a:pt x="5787" y="1540"/>
                  </a:cubicBezTo>
                  <a:lnTo>
                    <a:pt x="5790" y="1540"/>
                  </a:lnTo>
                  <a:cubicBezTo>
                    <a:pt x="5836" y="1497"/>
                    <a:pt x="5878" y="1458"/>
                    <a:pt x="5904" y="1426"/>
                  </a:cubicBezTo>
                  <a:lnTo>
                    <a:pt x="5904" y="1426"/>
                  </a:lnTo>
                  <a:cubicBezTo>
                    <a:pt x="5882" y="1486"/>
                    <a:pt x="5868" y="1535"/>
                    <a:pt x="5843" y="1596"/>
                  </a:cubicBezTo>
                  <a:lnTo>
                    <a:pt x="5843" y="1599"/>
                  </a:lnTo>
                  <a:cubicBezTo>
                    <a:pt x="5793" y="1723"/>
                    <a:pt x="5744" y="1850"/>
                    <a:pt x="5680" y="1971"/>
                  </a:cubicBezTo>
                  <a:cubicBezTo>
                    <a:pt x="5698" y="1943"/>
                    <a:pt x="5798" y="1843"/>
                    <a:pt x="5822" y="1808"/>
                  </a:cubicBezTo>
                  <a:lnTo>
                    <a:pt x="5822" y="1808"/>
                  </a:lnTo>
                  <a:cubicBezTo>
                    <a:pt x="5737" y="1932"/>
                    <a:pt x="5871" y="2126"/>
                    <a:pt x="5953" y="2229"/>
                  </a:cubicBezTo>
                  <a:cubicBezTo>
                    <a:pt x="5960" y="2219"/>
                    <a:pt x="5974" y="2211"/>
                    <a:pt x="5984" y="2211"/>
                  </a:cubicBezTo>
                  <a:cubicBezTo>
                    <a:pt x="6017" y="2211"/>
                    <a:pt x="6052" y="2240"/>
                    <a:pt x="6066" y="2275"/>
                  </a:cubicBezTo>
                  <a:cubicBezTo>
                    <a:pt x="6218" y="2296"/>
                    <a:pt x="5907" y="2494"/>
                    <a:pt x="6073" y="2501"/>
                  </a:cubicBezTo>
                  <a:cubicBezTo>
                    <a:pt x="6023" y="2438"/>
                    <a:pt x="6073" y="2392"/>
                    <a:pt x="6129" y="2367"/>
                  </a:cubicBezTo>
                  <a:lnTo>
                    <a:pt x="6129" y="2367"/>
                  </a:lnTo>
                  <a:cubicBezTo>
                    <a:pt x="6112" y="2452"/>
                    <a:pt x="6239" y="2561"/>
                    <a:pt x="6048" y="2611"/>
                  </a:cubicBezTo>
                  <a:cubicBezTo>
                    <a:pt x="6090" y="2625"/>
                    <a:pt x="6098" y="2653"/>
                    <a:pt x="6129" y="2653"/>
                  </a:cubicBezTo>
                  <a:cubicBezTo>
                    <a:pt x="6144" y="2653"/>
                    <a:pt x="6158" y="2650"/>
                    <a:pt x="6183" y="2639"/>
                  </a:cubicBezTo>
                  <a:lnTo>
                    <a:pt x="6183" y="2639"/>
                  </a:lnTo>
                  <a:lnTo>
                    <a:pt x="6141" y="2826"/>
                  </a:lnTo>
                  <a:cubicBezTo>
                    <a:pt x="6147" y="2820"/>
                    <a:pt x="6169" y="2802"/>
                    <a:pt x="6193" y="2802"/>
                  </a:cubicBezTo>
                  <a:cubicBezTo>
                    <a:pt x="6204" y="2802"/>
                    <a:pt x="6217" y="2805"/>
                    <a:pt x="6228" y="2819"/>
                  </a:cubicBezTo>
                  <a:lnTo>
                    <a:pt x="6228" y="2819"/>
                  </a:lnTo>
                  <a:cubicBezTo>
                    <a:pt x="6176" y="2751"/>
                    <a:pt x="6302" y="2601"/>
                    <a:pt x="6180" y="2601"/>
                  </a:cubicBezTo>
                  <a:lnTo>
                    <a:pt x="6172" y="2601"/>
                  </a:lnTo>
                  <a:cubicBezTo>
                    <a:pt x="6275" y="2547"/>
                    <a:pt x="6349" y="2561"/>
                    <a:pt x="6416" y="2477"/>
                  </a:cubicBezTo>
                  <a:lnTo>
                    <a:pt x="6416" y="2477"/>
                  </a:lnTo>
                  <a:cubicBezTo>
                    <a:pt x="6438" y="2678"/>
                    <a:pt x="6303" y="2841"/>
                    <a:pt x="6190" y="2986"/>
                  </a:cubicBezTo>
                  <a:lnTo>
                    <a:pt x="6310" y="3106"/>
                  </a:lnTo>
                  <a:lnTo>
                    <a:pt x="6264" y="3127"/>
                  </a:lnTo>
                  <a:lnTo>
                    <a:pt x="6405" y="3123"/>
                  </a:lnTo>
                  <a:lnTo>
                    <a:pt x="6405" y="3123"/>
                  </a:lnTo>
                  <a:cubicBezTo>
                    <a:pt x="6374" y="3148"/>
                    <a:pt x="6356" y="3166"/>
                    <a:pt x="6366" y="3169"/>
                  </a:cubicBezTo>
                  <a:cubicBezTo>
                    <a:pt x="6381" y="3169"/>
                    <a:pt x="6399" y="3162"/>
                    <a:pt x="6413" y="3148"/>
                  </a:cubicBezTo>
                  <a:lnTo>
                    <a:pt x="6413" y="3148"/>
                  </a:lnTo>
                  <a:cubicBezTo>
                    <a:pt x="6409" y="3169"/>
                    <a:pt x="6402" y="3180"/>
                    <a:pt x="6387" y="3195"/>
                  </a:cubicBezTo>
                  <a:cubicBezTo>
                    <a:pt x="6455" y="3187"/>
                    <a:pt x="6536" y="3145"/>
                    <a:pt x="6600" y="3095"/>
                  </a:cubicBezTo>
                  <a:cubicBezTo>
                    <a:pt x="6572" y="3081"/>
                    <a:pt x="6544" y="3081"/>
                    <a:pt x="6511" y="3067"/>
                  </a:cubicBezTo>
                  <a:cubicBezTo>
                    <a:pt x="6550" y="3035"/>
                    <a:pt x="6578" y="3007"/>
                    <a:pt x="6614" y="3007"/>
                  </a:cubicBezTo>
                  <a:lnTo>
                    <a:pt x="6621" y="3007"/>
                  </a:lnTo>
                  <a:cubicBezTo>
                    <a:pt x="6629" y="3004"/>
                    <a:pt x="6635" y="3004"/>
                    <a:pt x="6646" y="3004"/>
                  </a:cubicBezTo>
                  <a:cubicBezTo>
                    <a:pt x="6657" y="3004"/>
                    <a:pt x="6671" y="3007"/>
                    <a:pt x="6689" y="3014"/>
                  </a:cubicBezTo>
                  <a:cubicBezTo>
                    <a:pt x="6681" y="3021"/>
                    <a:pt x="6675" y="3035"/>
                    <a:pt x="6664" y="3042"/>
                  </a:cubicBezTo>
                  <a:lnTo>
                    <a:pt x="6664" y="3042"/>
                  </a:lnTo>
                  <a:cubicBezTo>
                    <a:pt x="6703" y="3017"/>
                    <a:pt x="6735" y="2993"/>
                    <a:pt x="6759" y="2993"/>
                  </a:cubicBezTo>
                  <a:cubicBezTo>
                    <a:pt x="6763" y="2993"/>
                    <a:pt x="6766" y="2993"/>
                    <a:pt x="6769" y="2996"/>
                  </a:cubicBezTo>
                  <a:cubicBezTo>
                    <a:pt x="6766" y="3050"/>
                    <a:pt x="6748" y="3095"/>
                    <a:pt x="6735" y="3148"/>
                  </a:cubicBezTo>
                  <a:cubicBezTo>
                    <a:pt x="6717" y="3134"/>
                    <a:pt x="6689" y="3123"/>
                    <a:pt x="6650" y="3110"/>
                  </a:cubicBezTo>
                  <a:lnTo>
                    <a:pt x="6646" y="3113"/>
                  </a:lnTo>
                  <a:lnTo>
                    <a:pt x="6646" y="3117"/>
                  </a:lnTo>
                  <a:cubicBezTo>
                    <a:pt x="6646" y="3113"/>
                    <a:pt x="6632" y="3106"/>
                    <a:pt x="6629" y="3102"/>
                  </a:cubicBezTo>
                  <a:lnTo>
                    <a:pt x="6621" y="3102"/>
                  </a:lnTo>
                  <a:cubicBezTo>
                    <a:pt x="6565" y="3184"/>
                    <a:pt x="6494" y="3268"/>
                    <a:pt x="6416" y="3268"/>
                  </a:cubicBezTo>
                  <a:cubicBezTo>
                    <a:pt x="6399" y="3268"/>
                    <a:pt x="6384" y="3265"/>
                    <a:pt x="6366" y="3254"/>
                  </a:cubicBezTo>
                  <a:lnTo>
                    <a:pt x="6366" y="3254"/>
                  </a:lnTo>
                  <a:lnTo>
                    <a:pt x="6455" y="3332"/>
                  </a:lnTo>
                  <a:cubicBezTo>
                    <a:pt x="6345" y="3456"/>
                    <a:pt x="6366" y="3438"/>
                    <a:pt x="6278" y="3572"/>
                  </a:cubicBezTo>
                  <a:cubicBezTo>
                    <a:pt x="6296" y="3572"/>
                    <a:pt x="6314" y="3566"/>
                    <a:pt x="6328" y="3562"/>
                  </a:cubicBezTo>
                  <a:cubicBezTo>
                    <a:pt x="6345" y="3555"/>
                    <a:pt x="6359" y="3548"/>
                    <a:pt x="6374" y="3548"/>
                  </a:cubicBezTo>
                  <a:cubicBezTo>
                    <a:pt x="6381" y="3548"/>
                    <a:pt x="6387" y="3551"/>
                    <a:pt x="6395" y="3555"/>
                  </a:cubicBezTo>
                  <a:cubicBezTo>
                    <a:pt x="6257" y="3661"/>
                    <a:pt x="6586" y="3785"/>
                    <a:pt x="6451" y="3806"/>
                  </a:cubicBezTo>
                  <a:cubicBezTo>
                    <a:pt x="6416" y="3884"/>
                    <a:pt x="6331" y="3841"/>
                    <a:pt x="6292" y="3887"/>
                  </a:cubicBezTo>
                  <a:cubicBezTo>
                    <a:pt x="6299" y="3884"/>
                    <a:pt x="6307" y="3884"/>
                    <a:pt x="6317" y="3884"/>
                  </a:cubicBezTo>
                  <a:cubicBezTo>
                    <a:pt x="6328" y="3884"/>
                    <a:pt x="6342" y="3887"/>
                    <a:pt x="6342" y="3891"/>
                  </a:cubicBezTo>
                  <a:lnTo>
                    <a:pt x="6247" y="3947"/>
                  </a:lnTo>
                  <a:cubicBezTo>
                    <a:pt x="6250" y="3947"/>
                    <a:pt x="6253" y="3951"/>
                    <a:pt x="6257" y="3951"/>
                  </a:cubicBezTo>
                  <a:cubicBezTo>
                    <a:pt x="6264" y="3951"/>
                    <a:pt x="6275" y="3944"/>
                    <a:pt x="6281" y="3941"/>
                  </a:cubicBezTo>
                  <a:cubicBezTo>
                    <a:pt x="6292" y="3937"/>
                    <a:pt x="6299" y="3933"/>
                    <a:pt x="6310" y="3933"/>
                  </a:cubicBezTo>
                  <a:cubicBezTo>
                    <a:pt x="6320" y="3933"/>
                    <a:pt x="6331" y="3941"/>
                    <a:pt x="6345" y="3962"/>
                  </a:cubicBezTo>
                  <a:cubicBezTo>
                    <a:pt x="6271" y="4068"/>
                    <a:pt x="6208" y="4117"/>
                    <a:pt x="6247" y="4217"/>
                  </a:cubicBezTo>
                  <a:cubicBezTo>
                    <a:pt x="6236" y="4241"/>
                    <a:pt x="6222" y="4251"/>
                    <a:pt x="6204" y="4251"/>
                  </a:cubicBezTo>
                  <a:cubicBezTo>
                    <a:pt x="6183" y="4251"/>
                    <a:pt x="6162" y="4241"/>
                    <a:pt x="6141" y="4227"/>
                  </a:cubicBezTo>
                  <a:cubicBezTo>
                    <a:pt x="6119" y="4217"/>
                    <a:pt x="6098" y="4202"/>
                    <a:pt x="6084" y="4202"/>
                  </a:cubicBezTo>
                  <a:cubicBezTo>
                    <a:pt x="6073" y="4202"/>
                    <a:pt x="6069" y="4213"/>
                    <a:pt x="6069" y="4234"/>
                  </a:cubicBezTo>
                  <a:cubicBezTo>
                    <a:pt x="6144" y="4259"/>
                    <a:pt x="6232" y="4290"/>
                    <a:pt x="6229" y="4362"/>
                  </a:cubicBezTo>
                  <a:cubicBezTo>
                    <a:pt x="6169" y="4379"/>
                    <a:pt x="6112" y="4357"/>
                    <a:pt x="6062" y="4414"/>
                  </a:cubicBezTo>
                  <a:lnTo>
                    <a:pt x="6183" y="4436"/>
                  </a:lnTo>
                  <a:cubicBezTo>
                    <a:pt x="6165" y="4492"/>
                    <a:pt x="6137" y="4524"/>
                    <a:pt x="6214" y="4553"/>
                  </a:cubicBezTo>
                  <a:cubicBezTo>
                    <a:pt x="6158" y="4581"/>
                    <a:pt x="6151" y="4605"/>
                    <a:pt x="6165" y="4638"/>
                  </a:cubicBezTo>
                  <a:cubicBezTo>
                    <a:pt x="6154" y="4644"/>
                    <a:pt x="6141" y="4648"/>
                    <a:pt x="6129" y="4648"/>
                  </a:cubicBezTo>
                  <a:cubicBezTo>
                    <a:pt x="6048" y="4648"/>
                    <a:pt x="5950" y="4503"/>
                    <a:pt x="5917" y="4485"/>
                  </a:cubicBezTo>
                  <a:lnTo>
                    <a:pt x="5917" y="4485"/>
                  </a:lnTo>
                  <a:cubicBezTo>
                    <a:pt x="5974" y="4577"/>
                    <a:pt x="5910" y="4612"/>
                    <a:pt x="6027" y="4701"/>
                  </a:cubicBezTo>
                  <a:lnTo>
                    <a:pt x="6084" y="4648"/>
                  </a:lnTo>
                  <a:cubicBezTo>
                    <a:pt x="6094" y="4664"/>
                    <a:pt x="6100" y="4680"/>
                    <a:pt x="6101" y="4691"/>
                  </a:cubicBezTo>
                  <a:lnTo>
                    <a:pt x="6101" y="4691"/>
                  </a:lnTo>
                  <a:cubicBezTo>
                    <a:pt x="6102" y="4671"/>
                    <a:pt x="6145" y="4654"/>
                    <a:pt x="6165" y="4644"/>
                  </a:cubicBezTo>
                  <a:lnTo>
                    <a:pt x="6165" y="4644"/>
                  </a:lnTo>
                  <a:cubicBezTo>
                    <a:pt x="6180" y="4676"/>
                    <a:pt x="6208" y="4705"/>
                    <a:pt x="6154" y="4705"/>
                  </a:cubicBezTo>
                  <a:cubicBezTo>
                    <a:pt x="6144" y="4705"/>
                    <a:pt x="6129" y="4705"/>
                    <a:pt x="6112" y="4701"/>
                  </a:cubicBezTo>
                  <a:cubicBezTo>
                    <a:pt x="6109" y="4701"/>
                    <a:pt x="6103" y="4698"/>
                    <a:pt x="6102" y="4695"/>
                  </a:cubicBezTo>
                  <a:lnTo>
                    <a:pt x="6102" y="4695"/>
                  </a:lnTo>
                  <a:cubicBezTo>
                    <a:pt x="6125" y="4824"/>
                    <a:pt x="5897" y="4730"/>
                    <a:pt x="6084" y="4878"/>
                  </a:cubicBezTo>
                  <a:cubicBezTo>
                    <a:pt x="6095" y="4845"/>
                    <a:pt x="6129" y="4817"/>
                    <a:pt x="6169" y="4817"/>
                  </a:cubicBezTo>
                  <a:cubicBezTo>
                    <a:pt x="6190" y="4817"/>
                    <a:pt x="6211" y="4824"/>
                    <a:pt x="6232" y="4845"/>
                  </a:cubicBezTo>
                  <a:cubicBezTo>
                    <a:pt x="6201" y="4863"/>
                    <a:pt x="6172" y="4878"/>
                    <a:pt x="6141" y="4899"/>
                  </a:cubicBezTo>
                  <a:cubicBezTo>
                    <a:pt x="6144" y="4902"/>
                    <a:pt x="6147" y="4902"/>
                    <a:pt x="6151" y="4902"/>
                  </a:cubicBezTo>
                  <a:cubicBezTo>
                    <a:pt x="6158" y="4902"/>
                    <a:pt x="6162" y="4899"/>
                    <a:pt x="6165" y="4896"/>
                  </a:cubicBezTo>
                  <a:cubicBezTo>
                    <a:pt x="6172" y="4892"/>
                    <a:pt x="6175" y="4892"/>
                    <a:pt x="6180" y="4892"/>
                  </a:cubicBezTo>
                  <a:cubicBezTo>
                    <a:pt x="6186" y="4892"/>
                    <a:pt x="6190" y="4896"/>
                    <a:pt x="6197" y="4913"/>
                  </a:cubicBezTo>
                  <a:cubicBezTo>
                    <a:pt x="6165" y="4917"/>
                    <a:pt x="6090" y="4935"/>
                    <a:pt x="6048" y="4941"/>
                  </a:cubicBezTo>
                  <a:cubicBezTo>
                    <a:pt x="6031" y="4977"/>
                    <a:pt x="6010" y="5008"/>
                    <a:pt x="5984" y="5044"/>
                  </a:cubicBezTo>
                  <a:lnTo>
                    <a:pt x="5989" y="5044"/>
                  </a:lnTo>
                  <a:cubicBezTo>
                    <a:pt x="6006" y="5044"/>
                    <a:pt x="6023" y="5058"/>
                    <a:pt x="6017" y="5072"/>
                  </a:cubicBezTo>
                  <a:lnTo>
                    <a:pt x="5921" y="5121"/>
                  </a:lnTo>
                  <a:lnTo>
                    <a:pt x="5925" y="5121"/>
                  </a:lnTo>
                  <a:cubicBezTo>
                    <a:pt x="5953" y="5121"/>
                    <a:pt x="5971" y="5160"/>
                    <a:pt x="5967" y="5203"/>
                  </a:cubicBezTo>
                  <a:cubicBezTo>
                    <a:pt x="5956" y="5238"/>
                    <a:pt x="5932" y="5249"/>
                    <a:pt x="5904" y="5249"/>
                  </a:cubicBezTo>
                  <a:cubicBezTo>
                    <a:pt x="5878" y="5249"/>
                    <a:pt x="5854" y="5242"/>
                    <a:pt x="5829" y="5238"/>
                  </a:cubicBezTo>
                  <a:cubicBezTo>
                    <a:pt x="5804" y="5232"/>
                    <a:pt x="5780" y="5224"/>
                    <a:pt x="5765" y="5224"/>
                  </a:cubicBezTo>
                  <a:cubicBezTo>
                    <a:pt x="5741" y="5224"/>
                    <a:pt x="5730" y="5238"/>
                    <a:pt x="5744" y="5277"/>
                  </a:cubicBezTo>
                  <a:cubicBezTo>
                    <a:pt x="5748" y="5266"/>
                    <a:pt x="5765" y="5274"/>
                    <a:pt x="5769" y="5263"/>
                  </a:cubicBezTo>
                  <a:lnTo>
                    <a:pt x="5783" y="5330"/>
                  </a:lnTo>
                  <a:cubicBezTo>
                    <a:pt x="5748" y="5309"/>
                    <a:pt x="5716" y="5299"/>
                    <a:pt x="5692" y="5299"/>
                  </a:cubicBezTo>
                  <a:cubicBezTo>
                    <a:pt x="5649" y="5299"/>
                    <a:pt x="5620" y="5327"/>
                    <a:pt x="5592" y="5359"/>
                  </a:cubicBezTo>
                  <a:cubicBezTo>
                    <a:pt x="5568" y="5390"/>
                    <a:pt x="5535" y="5415"/>
                    <a:pt x="5496" y="5415"/>
                  </a:cubicBezTo>
                  <a:cubicBezTo>
                    <a:pt x="5468" y="5415"/>
                    <a:pt x="5440" y="5405"/>
                    <a:pt x="5401" y="5376"/>
                  </a:cubicBezTo>
                  <a:lnTo>
                    <a:pt x="5401" y="5376"/>
                  </a:lnTo>
                  <a:cubicBezTo>
                    <a:pt x="5416" y="5429"/>
                    <a:pt x="5426" y="5440"/>
                    <a:pt x="5450" y="5440"/>
                  </a:cubicBezTo>
                  <a:cubicBezTo>
                    <a:pt x="5458" y="5440"/>
                    <a:pt x="5472" y="5440"/>
                    <a:pt x="5486" y="5436"/>
                  </a:cubicBezTo>
                  <a:cubicBezTo>
                    <a:pt x="5504" y="5433"/>
                    <a:pt x="5522" y="5433"/>
                    <a:pt x="5546" y="5433"/>
                  </a:cubicBezTo>
                  <a:lnTo>
                    <a:pt x="5589" y="5433"/>
                  </a:lnTo>
                  <a:lnTo>
                    <a:pt x="5599" y="5529"/>
                  </a:lnTo>
                  <a:cubicBezTo>
                    <a:pt x="5628" y="5521"/>
                    <a:pt x="5624" y="5490"/>
                    <a:pt x="5666" y="5479"/>
                  </a:cubicBezTo>
                  <a:lnTo>
                    <a:pt x="5666" y="5479"/>
                  </a:lnTo>
                  <a:cubicBezTo>
                    <a:pt x="5680" y="5578"/>
                    <a:pt x="5602" y="5596"/>
                    <a:pt x="5529" y="5596"/>
                  </a:cubicBezTo>
                  <a:cubicBezTo>
                    <a:pt x="5496" y="5596"/>
                    <a:pt x="5468" y="5592"/>
                    <a:pt x="5447" y="5588"/>
                  </a:cubicBezTo>
                  <a:lnTo>
                    <a:pt x="5447" y="5588"/>
                  </a:lnTo>
                  <a:cubicBezTo>
                    <a:pt x="5447" y="5638"/>
                    <a:pt x="5602" y="5702"/>
                    <a:pt x="5501" y="5741"/>
                  </a:cubicBezTo>
                  <a:cubicBezTo>
                    <a:pt x="5483" y="5748"/>
                    <a:pt x="5468" y="5751"/>
                    <a:pt x="5454" y="5751"/>
                  </a:cubicBezTo>
                  <a:cubicBezTo>
                    <a:pt x="5416" y="5751"/>
                    <a:pt x="5394" y="5720"/>
                    <a:pt x="5380" y="5687"/>
                  </a:cubicBezTo>
                  <a:cubicBezTo>
                    <a:pt x="5362" y="5656"/>
                    <a:pt x="5352" y="5624"/>
                    <a:pt x="5323" y="5624"/>
                  </a:cubicBezTo>
                  <a:cubicBezTo>
                    <a:pt x="5320" y="5624"/>
                    <a:pt x="5313" y="5624"/>
                    <a:pt x="5305" y="5627"/>
                  </a:cubicBezTo>
                  <a:lnTo>
                    <a:pt x="5355" y="5762"/>
                  </a:lnTo>
                  <a:cubicBezTo>
                    <a:pt x="5210" y="5769"/>
                    <a:pt x="5199" y="5875"/>
                    <a:pt x="5140" y="5953"/>
                  </a:cubicBezTo>
                  <a:lnTo>
                    <a:pt x="5132" y="5953"/>
                  </a:lnTo>
                  <a:cubicBezTo>
                    <a:pt x="5114" y="5953"/>
                    <a:pt x="5101" y="5945"/>
                    <a:pt x="5090" y="5942"/>
                  </a:cubicBezTo>
                  <a:cubicBezTo>
                    <a:pt x="5072" y="5981"/>
                    <a:pt x="5030" y="5991"/>
                    <a:pt x="4984" y="5991"/>
                  </a:cubicBezTo>
                  <a:cubicBezTo>
                    <a:pt x="4970" y="5991"/>
                    <a:pt x="4952" y="5991"/>
                    <a:pt x="4938" y="5988"/>
                  </a:cubicBezTo>
                  <a:lnTo>
                    <a:pt x="4889" y="5988"/>
                  </a:lnTo>
                  <a:cubicBezTo>
                    <a:pt x="4856" y="5988"/>
                    <a:pt x="4828" y="5991"/>
                    <a:pt x="4814" y="6017"/>
                  </a:cubicBezTo>
                  <a:cubicBezTo>
                    <a:pt x="4846" y="6030"/>
                    <a:pt x="4825" y="6108"/>
                    <a:pt x="4832" y="6136"/>
                  </a:cubicBezTo>
                  <a:lnTo>
                    <a:pt x="4683" y="6126"/>
                  </a:lnTo>
                  <a:lnTo>
                    <a:pt x="4683" y="6126"/>
                  </a:lnTo>
                  <a:cubicBezTo>
                    <a:pt x="4743" y="6133"/>
                    <a:pt x="4775" y="6197"/>
                    <a:pt x="4817" y="6254"/>
                  </a:cubicBezTo>
                  <a:cubicBezTo>
                    <a:pt x="4811" y="6257"/>
                    <a:pt x="4800" y="6257"/>
                    <a:pt x="4789" y="6257"/>
                  </a:cubicBezTo>
                  <a:cubicBezTo>
                    <a:pt x="4779" y="6257"/>
                    <a:pt x="4768" y="6254"/>
                    <a:pt x="4758" y="6254"/>
                  </a:cubicBezTo>
                  <a:cubicBezTo>
                    <a:pt x="4743" y="6250"/>
                    <a:pt x="4732" y="6246"/>
                    <a:pt x="4722" y="6246"/>
                  </a:cubicBezTo>
                  <a:lnTo>
                    <a:pt x="4719" y="6246"/>
                  </a:lnTo>
                  <a:cubicBezTo>
                    <a:pt x="4740" y="6267"/>
                    <a:pt x="4768" y="6285"/>
                    <a:pt x="4758" y="6317"/>
                  </a:cubicBezTo>
                  <a:cubicBezTo>
                    <a:pt x="4701" y="6303"/>
                    <a:pt x="4634" y="6285"/>
                    <a:pt x="4584" y="6264"/>
                  </a:cubicBezTo>
                  <a:cubicBezTo>
                    <a:pt x="4584" y="6246"/>
                    <a:pt x="4592" y="6239"/>
                    <a:pt x="4602" y="6229"/>
                  </a:cubicBezTo>
                  <a:lnTo>
                    <a:pt x="4602" y="6229"/>
                  </a:lnTo>
                  <a:cubicBezTo>
                    <a:pt x="4567" y="6239"/>
                    <a:pt x="4489" y="6225"/>
                    <a:pt x="4464" y="6299"/>
                  </a:cubicBezTo>
                  <a:cubicBezTo>
                    <a:pt x="4474" y="6324"/>
                    <a:pt x="4503" y="6342"/>
                    <a:pt x="4520" y="6366"/>
                  </a:cubicBezTo>
                  <a:cubicBezTo>
                    <a:pt x="4525" y="6331"/>
                    <a:pt x="4531" y="6317"/>
                    <a:pt x="4546" y="6317"/>
                  </a:cubicBezTo>
                  <a:cubicBezTo>
                    <a:pt x="4563" y="6317"/>
                    <a:pt x="4592" y="6352"/>
                    <a:pt x="4620" y="6377"/>
                  </a:cubicBezTo>
                  <a:cubicBezTo>
                    <a:pt x="4520" y="6399"/>
                    <a:pt x="4602" y="6405"/>
                    <a:pt x="4577" y="6469"/>
                  </a:cubicBezTo>
                  <a:cubicBezTo>
                    <a:pt x="4567" y="6472"/>
                    <a:pt x="4556" y="6472"/>
                    <a:pt x="4546" y="6472"/>
                  </a:cubicBezTo>
                  <a:cubicBezTo>
                    <a:pt x="4489" y="6472"/>
                    <a:pt x="4446" y="6405"/>
                    <a:pt x="4443" y="6349"/>
                  </a:cubicBezTo>
                  <a:cubicBezTo>
                    <a:pt x="4407" y="6381"/>
                    <a:pt x="4383" y="6399"/>
                    <a:pt x="4351" y="6399"/>
                  </a:cubicBezTo>
                  <a:cubicBezTo>
                    <a:pt x="4326" y="6399"/>
                    <a:pt x="4301" y="6391"/>
                    <a:pt x="4262" y="6370"/>
                  </a:cubicBezTo>
                  <a:lnTo>
                    <a:pt x="4262" y="6370"/>
                  </a:lnTo>
                  <a:lnTo>
                    <a:pt x="4308" y="6466"/>
                  </a:lnTo>
                  <a:lnTo>
                    <a:pt x="4223" y="6455"/>
                  </a:lnTo>
                  <a:lnTo>
                    <a:pt x="4319" y="6557"/>
                  </a:lnTo>
                  <a:cubicBezTo>
                    <a:pt x="4298" y="6575"/>
                    <a:pt x="4280" y="6582"/>
                    <a:pt x="4270" y="6582"/>
                  </a:cubicBezTo>
                  <a:cubicBezTo>
                    <a:pt x="4241" y="6582"/>
                    <a:pt x="4231" y="6554"/>
                    <a:pt x="4216" y="6526"/>
                  </a:cubicBezTo>
                  <a:cubicBezTo>
                    <a:pt x="4202" y="6494"/>
                    <a:pt x="4188" y="6466"/>
                    <a:pt x="4160" y="6466"/>
                  </a:cubicBezTo>
                  <a:cubicBezTo>
                    <a:pt x="4146" y="6466"/>
                    <a:pt x="4132" y="6472"/>
                    <a:pt x="4110" y="6484"/>
                  </a:cubicBezTo>
                  <a:lnTo>
                    <a:pt x="4125" y="6575"/>
                  </a:lnTo>
                  <a:cubicBezTo>
                    <a:pt x="4079" y="6561"/>
                    <a:pt x="4040" y="6476"/>
                    <a:pt x="4011" y="6476"/>
                  </a:cubicBezTo>
                  <a:cubicBezTo>
                    <a:pt x="4001" y="6476"/>
                    <a:pt x="3994" y="6487"/>
                    <a:pt x="3986" y="6518"/>
                  </a:cubicBezTo>
                  <a:cubicBezTo>
                    <a:pt x="3923" y="6479"/>
                    <a:pt x="4043" y="6388"/>
                    <a:pt x="3944" y="6388"/>
                  </a:cubicBezTo>
                  <a:lnTo>
                    <a:pt x="3926" y="6388"/>
                  </a:lnTo>
                  <a:cubicBezTo>
                    <a:pt x="3913" y="6430"/>
                    <a:pt x="3862" y="6476"/>
                    <a:pt x="3828" y="6494"/>
                  </a:cubicBezTo>
                  <a:cubicBezTo>
                    <a:pt x="3785" y="6462"/>
                    <a:pt x="3831" y="6402"/>
                    <a:pt x="3862" y="6394"/>
                  </a:cubicBezTo>
                  <a:lnTo>
                    <a:pt x="3852" y="6394"/>
                  </a:lnTo>
                  <a:cubicBezTo>
                    <a:pt x="3778" y="6394"/>
                    <a:pt x="3753" y="6451"/>
                    <a:pt x="3732" y="6512"/>
                  </a:cubicBezTo>
                  <a:cubicBezTo>
                    <a:pt x="3711" y="6572"/>
                    <a:pt x="3697" y="6632"/>
                    <a:pt x="3644" y="6632"/>
                  </a:cubicBezTo>
                  <a:cubicBezTo>
                    <a:pt x="3626" y="6632"/>
                    <a:pt x="3604" y="6624"/>
                    <a:pt x="3576" y="6611"/>
                  </a:cubicBezTo>
                  <a:cubicBezTo>
                    <a:pt x="3640" y="6536"/>
                    <a:pt x="3520" y="6437"/>
                    <a:pt x="3668" y="6427"/>
                  </a:cubicBezTo>
                  <a:cubicBezTo>
                    <a:pt x="3661" y="6423"/>
                    <a:pt x="3655" y="6420"/>
                    <a:pt x="3647" y="6420"/>
                  </a:cubicBezTo>
                  <a:cubicBezTo>
                    <a:pt x="3626" y="6420"/>
                    <a:pt x="3604" y="6441"/>
                    <a:pt x="3580" y="6458"/>
                  </a:cubicBezTo>
                  <a:cubicBezTo>
                    <a:pt x="3555" y="6476"/>
                    <a:pt x="3531" y="6494"/>
                    <a:pt x="3509" y="6494"/>
                  </a:cubicBezTo>
                  <a:cubicBezTo>
                    <a:pt x="3492" y="6494"/>
                    <a:pt x="3474" y="6487"/>
                    <a:pt x="3459" y="6462"/>
                  </a:cubicBezTo>
                  <a:lnTo>
                    <a:pt x="3459" y="6462"/>
                  </a:lnTo>
                  <a:lnTo>
                    <a:pt x="3506" y="6579"/>
                  </a:lnTo>
                  <a:lnTo>
                    <a:pt x="3502" y="6582"/>
                  </a:lnTo>
                  <a:cubicBezTo>
                    <a:pt x="3474" y="6582"/>
                    <a:pt x="3446" y="6540"/>
                    <a:pt x="3431" y="6526"/>
                  </a:cubicBezTo>
                  <a:lnTo>
                    <a:pt x="3431" y="6526"/>
                  </a:lnTo>
                  <a:lnTo>
                    <a:pt x="3438" y="6614"/>
                  </a:lnTo>
                  <a:cubicBezTo>
                    <a:pt x="3410" y="6564"/>
                    <a:pt x="3382" y="6554"/>
                    <a:pt x="3357" y="6554"/>
                  </a:cubicBezTo>
                  <a:cubicBezTo>
                    <a:pt x="3343" y="6554"/>
                    <a:pt x="3332" y="6557"/>
                    <a:pt x="3318" y="6561"/>
                  </a:cubicBezTo>
                  <a:cubicBezTo>
                    <a:pt x="3307" y="6561"/>
                    <a:pt x="3294" y="6564"/>
                    <a:pt x="3283" y="6564"/>
                  </a:cubicBezTo>
                  <a:cubicBezTo>
                    <a:pt x="3258" y="6564"/>
                    <a:pt x="3237" y="6547"/>
                    <a:pt x="3223" y="6469"/>
                  </a:cubicBezTo>
                  <a:lnTo>
                    <a:pt x="3223" y="6469"/>
                  </a:lnTo>
                  <a:cubicBezTo>
                    <a:pt x="3230" y="6518"/>
                    <a:pt x="3223" y="6536"/>
                    <a:pt x="3212" y="6536"/>
                  </a:cubicBezTo>
                  <a:cubicBezTo>
                    <a:pt x="3205" y="6536"/>
                    <a:pt x="3191" y="6526"/>
                    <a:pt x="3177" y="6515"/>
                  </a:cubicBezTo>
                  <a:cubicBezTo>
                    <a:pt x="3162" y="6501"/>
                    <a:pt x="3145" y="6490"/>
                    <a:pt x="3131" y="6490"/>
                  </a:cubicBezTo>
                  <a:cubicBezTo>
                    <a:pt x="3124" y="6490"/>
                    <a:pt x="3116" y="6494"/>
                    <a:pt x="3110" y="6501"/>
                  </a:cubicBezTo>
                  <a:cubicBezTo>
                    <a:pt x="3167" y="6628"/>
                    <a:pt x="3325" y="6529"/>
                    <a:pt x="3329" y="6681"/>
                  </a:cubicBezTo>
                  <a:cubicBezTo>
                    <a:pt x="3318" y="6691"/>
                    <a:pt x="3307" y="6696"/>
                    <a:pt x="3301" y="6696"/>
                  </a:cubicBezTo>
                  <a:cubicBezTo>
                    <a:pt x="3290" y="6696"/>
                    <a:pt x="3279" y="6688"/>
                    <a:pt x="3273" y="6685"/>
                  </a:cubicBezTo>
                  <a:cubicBezTo>
                    <a:pt x="3262" y="6678"/>
                    <a:pt x="3251" y="6674"/>
                    <a:pt x="3240" y="6674"/>
                  </a:cubicBezTo>
                  <a:cubicBezTo>
                    <a:pt x="3234" y="6674"/>
                    <a:pt x="3226" y="6674"/>
                    <a:pt x="3216" y="6681"/>
                  </a:cubicBezTo>
                  <a:lnTo>
                    <a:pt x="3216" y="6685"/>
                  </a:lnTo>
                  <a:cubicBezTo>
                    <a:pt x="3240" y="6703"/>
                    <a:pt x="3273" y="6752"/>
                    <a:pt x="3279" y="6784"/>
                  </a:cubicBezTo>
                  <a:cubicBezTo>
                    <a:pt x="3258" y="6794"/>
                    <a:pt x="3240" y="6798"/>
                    <a:pt x="3223" y="6798"/>
                  </a:cubicBezTo>
                  <a:cubicBezTo>
                    <a:pt x="3127" y="6798"/>
                    <a:pt x="3085" y="6657"/>
                    <a:pt x="3025" y="6618"/>
                  </a:cubicBezTo>
                  <a:lnTo>
                    <a:pt x="3025" y="6618"/>
                  </a:lnTo>
                  <a:lnTo>
                    <a:pt x="3155" y="6667"/>
                  </a:lnTo>
                  <a:cubicBezTo>
                    <a:pt x="3167" y="6522"/>
                    <a:pt x="3099" y="6639"/>
                    <a:pt x="3077" y="6515"/>
                  </a:cubicBezTo>
                  <a:cubicBezTo>
                    <a:pt x="3060" y="6536"/>
                    <a:pt x="3046" y="6540"/>
                    <a:pt x="3032" y="6540"/>
                  </a:cubicBezTo>
                  <a:cubicBezTo>
                    <a:pt x="3014" y="6540"/>
                    <a:pt x="3000" y="6529"/>
                    <a:pt x="2986" y="6515"/>
                  </a:cubicBezTo>
                  <a:cubicBezTo>
                    <a:pt x="2971" y="6505"/>
                    <a:pt x="2958" y="6490"/>
                    <a:pt x="2940" y="6490"/>
                  </a:cubicBezTo>
                  <a:cubicBezTo>
                    <a:pt x="2937" y="6490"/>
                    <a:pt x="2929" y="6490"/>
                    <a:pt x="2919" y="6497"/>
                  </a:cubicBezTo>
                  <a:lnTo>
                    <a:pt x="2922" y="6497"/>
                  </a:lnTo>
                  <a:cubicBezTo>
                    <a:pt x="2929" y="6497"/>
                    <a:pt x="2933" y="6512"/>
                    <a:pt x="2943" y="6515"/>
                  </a:cubicBezTo>
                  <a:cubicBezTo>
                    <a:pt x="2937" y="6515"/>
                    <a:pt x="2925" y="6512"/>
                    <a:pt x="2919" y="6512"/>
                  </a:cubicBezTo>
                  <a:cubicBezTo>
                    <a:pt x="2858" y="6512"/>
                    <a:pt x="2809" y="6557"/>
                    <a:pt x="2763" y="6600"/>
                  </a:cubicBezTo>
                  <a:cubicBezTo>
                    <a:pt x="2717" y="6646"/>
                    <a:pt x="2682" y="6691"/>
                    <a:pt x="2653" y="6691"/>
                  </a:cubicBezTo>
                  <a:cubicBezTo>
                    <a:pt x="2653" y="6691"/>
                    <a:pt x="2650" y="6691"/>
                    <a:pt x="2646" y="6688"/>
                  </a:cubicBezTo>
                  <a:cubicBezTo>
                    <a:pt x="2583" y="6685"/>
                    <a:pt x="2512" y="6575"/>
                    <a:pt x="2565" y="6533"/>
                  </a:cubicBezTo>
                  <a:cubicBezTo>
                    <a:pt x="2561" y="6522"/>
                    <a:pt x="2561" y="6518"/>
                    <a:pt x="2568" y="6518"/>
                  </a:cubicBezTo>
                  <a:cubicBezTo>
                    <a:pt x="2576" y="6518"/>
                    <a:pt x="2586" y="6526"/>
                    <a:pt x="2604" y="6529"/>
                  </a:cubicBezTo>
                  <a:cubicBezTo>
                    <a:pt x="2618" y="6536"/>
                    <a:pt x="2636" y="6540"/>
                    <a:pt x="2653" y="6540"/>
                  </a:cubicBezTo>
                  <a:cubicBezTo>
                    <a:pt x="2689" y="6540"/>
                    <a:pt x="2721" y="6518"/>
                    <a:pt x="2713" y="6430"/>
                  </a:cubicBezTo>
                  <a:lnTo>
                    <a:pt x="2713" y="6430"/>
                  </a:lnTo>
                  <a:cubicBezTo>
                    <a:pt x="2678" y="6469"/>
                    <a:pt x="2653" y="6484"/>
                    <a:pt x="2632" y="6484"/>
                  </a:cubicBezTo>
                  <a:cubicBezTo>
                    <a:pt x="2604" y="6484"/>
                    <a:pt x="2583" y="6451"/>
                    <a:pt x="2555" y="6420"/>
                  </a:cubicBezTo>
                  <a:cubicBezTo>
                    <a:pt x="2522" y="6388"/>
                    <a:pt x="2491" y="6356"/>
                    <a:pt x="2434" y="6356"/>
                  </a:cubicBezTo>
                  <a:cubicBezTo>
                    <a:pt x="2416" y="6356"/>
                    <a:pt x="2398" y="6360"/>
                    <a:pt x="2377" y="6366"/>
                  </a:cubicBezTo>
                  <a:cubicBezTo>
                    <a:pt x="2413" y="6476"/>
                    <a:pt x="2282" y="6462"/>
                    <a:pt x="2321" y="6551"/>
                  </a:cubicBezTo>
                  <a:cubicBezTo>
                    <a:pt x="2250" y="6497"/>
                    <a:pt x="2254" y="6462"/>
                    <a:pt x="2254" y="6391"/>
                  </a:cubicBezTo>
                  <a:lnTo>
                    <a:pt x="2254" y="6391"/>
                  </a:lnTo>
                  <a:lnTo>
                    <a:pt x="2201" y="6441"/>
                  </a:lnTo>
                  <a:cubicBezTo>
                    <a:pt x="2176" y="6250"/>
                    <a:pt x="2236" y="6306"/>
                    <a:pt x="2140" y="6169"/>
                  </a:cubicBezTo>
                  <a:lnTo>
                    <a:pt x="2140" y="6169"/>
                  </a:lnTo>
                  <a:cubicBezTo>
                    <a:pt x="2148" y="6225"/>
                    <a:pt x="2034" y="6211"/>
                    <a:pt x="2038" y="6264"/>
                  </a:cubicBezTo>
                  <a:cubicBezTo>
                    <a:pt x="1999" y="6250"/>
                    <a:pt x="1974" y="6208"/>
                    <a:pt x="1964" y="6165"/>
                  </a:cubicBezTo>
                  <a:cubicBezTo>
                    <a:pt x="1851" y="6034"/>
                    <a:pt x="1797" y="6158"/>
                    <a:pt x="1724" y="6002"/>
                  </a:cubicBezTo>
                  <a:lnTo>
                    <a:pt x="1758" y="5981"/>
                  </a:lnTo>
                  <a:cubicBezTo>
                    <a:pt x="1688" y="5769"/>
                    <a:pt x="1458" y="5648"/>
                    <a:pt x="1384" y="5454"/>
                  </a:cubicBezTo>
                  <a:lnTo>
                    <a:pt x="1384" y="5454"/>
                  </a:lnTo>
                  <a:lnTo>
                    <a:pt x="1440" y="5479"/>
                  </a:lnTo>
                  <a:cubicBezTo>
                    <a:pt x="1419" y="5451"/>
                    <a:pt x="1412" y="5345"/>
                    <a:pt x="1331" y="5338"/>
                  </a:cubicBezTo>
                  <a:lnTo>
                    <a:pt x="1331" y="5338"/>
                  </a:lnTo>
                  <a:cubicBezTo>
                    <a:pt x="1334" y="5348"/>
                    <a:pt x="1331" y="5376"/>
                    <a:pt x="1349" y="5384"/>
                  </a:cubicBezTo>
                  <a:cubicBezTo>
                    <a:pt x="1324" y="5401"/>
                    <a:pt x="1285" y="5412"/>
                    <a:pt x="1253" y="5412"/>
                  </a:cubicBezTo>
                  <a:cubicBezTo>
                    <a:pt x="1231" y="5412"/>
                    <a:pt x="1214" y="5408"/>
                    <a:pt x="1200" y="5394"/>
                  </a:cubicBezTo>
                  <a:lnTo>
                    <a:pt x="1246" y="5341"/>
                  </a:lnTo>
                  <a:lnTo>
                    <a:pt x="1246" y="5341"/>
                  </a:lnTo>
                  <a:lnTo>
                    <a:pt x="1189" y="5355"/>
                  </a:lnTo>
                  <a:cubicBezTo>
                    <a:pt x="1151" y="5288"/>
                    <a:pt x="1292" y="5317"/>
                    <a:pt x="1246" y="5249"/>
                  </a:cubicBezTo>
                  <a:lnTo>
                    <a:pt x="1246" y="5249"/>
                  </a:lnTo>
                  <a:cubicBezTo>
                    <a:pt x="1228" y="5256"/>
                    <a:pt x="1210" y="5260"/>
                    <a:pt x="1193" y="5260"/>
                  </a:cubicBezTo>
                  <a:cubicBezTo>
                    <a:pt x="1133" y="5260"/>
                    <a:pt x="1090" y="5210"/>
                    <a:pt x="1055" y="5154"/>
                  </a:cubicBezTo>
                  <a:cubicBezTo>
                    <a:pt x="1019" y="5083"/>
                    <a:pt x="977" y="5012"/>
                    <a:pt x="896" y="5012"/>
                  </a:cubicBezTo>
                  <a:lnTo>
                    <a:pt x="875" y="5012"/>
                  </a:lnTo>
                  <a:cubicBezTo>
                    <a:pt x="900" y="4991"/>
                    <a:pt x="917" y="4980"/>
                    <a:pt x="931" y="4980"/>
                  </a:cubicBezTo>
                  <a:cubicBezTo>
                    <a:pt x="952" y="4980"/>
                    <a:pt x="963" y="4998"/>
                    <a:pt x="973" y="5015"/>
                  </a:cubicBezTo>
                  <a:cubicBezTo>
                    <a:pt x="984" y="5033"/>
                    <a:pt x="995" y="5051"/>
                    <a:pt x="1012" y="5051"/>
                  </a:cubicBezTo>
                  <a:cubicBezTo>
                    <a:pt x="1023" y="5051"/>
                    <a:pt x="1037" y="5044"/>
                    <a:pt x="1058" y="5019"/>
                  </a:cubicBezTo>
                  <a:cubicBezTo>
                    <a:pt x="1027" y="5012"/>
                    <a:pt x="995" y="5015"/>
                    <a:pt x="963" y="4977"/>
                  </a:cubicBezTo>
                  <a:lnTo>
                    <a:pt x="1051" y="4952"/>
                  </a:lnTo>
                  <a:cubicBezTo>
                    <a:pt x="917" y="4772"/>
                    <a:pt x="807" y="4711"/>
                    <a:pt x="779" y="4510"/>
                  </a:cubicBezTo>
                  <a:lnTo>
                    <a:pt x="761" y="4520"/>
                  </a:lnTo>
                  <a:cubicBezTo>
                    <a:pt x="705" y="4464"/>
                    <a:pt x="715" y="4414"/>
                    <a:pt x="786" y="4368"/>
                  </a:cubicBezTo>
                  <a:lnTo>
                    <a:pt x="779" y="4368"/>
                  </a:lnTo>
                  <a:cubicBezTo>
                    <a:pt x="761" y="4368"/>
                    <a:pt x="751" y="4375"/>
                    <a:pt x="737" y="4386"/>
                  </a:cubicBezTo>
                  <a:cubicBezTo>
                    <a:pt x="726" y="4393"/>
                    <a:pt x="719" y="4400"/>
                    <a:pt x="705" y="4400"/>
                  </a:cubicBezTo>
                  <a:cubicBezTo>
                    <a:pt x="701" y="4400"/>
                    <a:pt x="694" y="4400"/>
                    <a:pt x="687" y="4396"/>
                  </a:cubicBezTo>
                  <a:cubicBezTo>
                    <a:pt x="892" y="4234"/>
                    <a:pt x="468" y="4171"/>
                    <a:pt x="630" y="4057"/>
                  </a:cubicBezTo>
                  <a:lnTo>
                    <a:pt x="630" y="4057"/>
                  </a:lnTo>
                  <a:cubicBezTo>
                    <a:pt x="616" y="4060"/>
                    <a:pt x="599" y="4065"/>
                    <a:pt x="585" y="4065"/>
                  </a:cubicBezTo>
                  <a:cubicBezTo>
                    <a:pt x="518" y="4065"/>
                    <a:pt x="454" y="4039"/>
                    <a:pt x="390" y="4018"/>
                  </a:cubicBezTo>
                  <a:lnTo>
                    <a:pt x="387" y="4018"/>
                  </a:lnTo>
                  <a:cubicBezTo>
                    <a:pt x="327" y="3997"/>
                    <a:pt x="270" y="3975"/>
                    <a:pt x="221" y="3975"/>
                  </a:cubicBezTo>
                  <a:cubicBezTo>
                    <a:pt x="192" y="3975"/>
                    <a:pt x="164" y="3983"/>
                    <a:pt x="139" y="4004"/>
                  </a:cubicBezTo>
                  <a:lnTo>
                    <a:pt x="146" y="3944"/>
                  </a:lnTo>
                  <a:lnTo>
                    <a:pt x="146" y="3944"/>
                  </a:lnTo>
                  <a:cubicBezTo>
                    <a:pt x="36" y="3965"/>
                    <a:pt x="164" y="4135"/>
                    <a:pt x="40" y="4184"/>
                  </a:cubicBezTo>
                  <a:cubicBezTo>
                    <a:pt x="90" y="4248"/>
                    <a:pt x="139" y="4308"/>
                    <a:pt x="196" y="4368"/>
                  </a:cubicBezTo>
                  <a:cubicBezTo>
                    <a:pt x="160" y="4368"/>
                    <a:pt x="118" y="4393"/>
                    <a:pt x="90" y="4393"/>
                  </a:cubicBezTo>
                  <a:cubicBezTo>
                    <a:pt x="82" y="4393"/>
                    <a:pt x="72" y="4390"/>
                    <a:pt x="69" y="4383"/>
                  </a:cubicBezTo>
                  <a:lnTo>
                    <a:pt x="69" y="4383"/>
                  </a:lnTo>
                  <a:cubicBezTo>
                    <a:pt x="75" y="4418"/>
                    <a:pt x="75" y="4447"/>
                    <a:pt x="54" y="4447"/>
                  </a:cubicBezTo>
                  <a:cubicBezTo>
                    <a:pt x="43" y="4447"/>
                    <a:pt x="26" y="4439"/>
                    <a:pt x="1" y="4421"/>
                  </a:cubicBezTo>
                  <a:lnTo>
                    <a:pt x="1" y="4421"/>
                  </a:lnTo>
                  <a:cubicBezTo>
                    <a:pt x="97" y="4535"/>
                    <a:pt x="160" y="4641"/>
                    <a:pt x="217" y="4750"/>
                  </a:cubicBezTo>
                  <a:cubicBezTo>
                    <a:pt x="260" y="4871"/>
                    <a:pt x="302" y="4977"/>
                    <a:pt x="337" y="5097"/>
                  </a:cubicBezTo>
                  <a:cubicBezTo>
                    <a:pt x="418" y="5323"/>
                    <a:pt x="510" y="5560"/>
                    <a:pt x="709" y="5709"/>
                  </a:cubicBezTo>
                  <a:cubicBezTo>
                    <a:pt x="712" y="5741"/>
                    <a:pt x="670" y="5751"/>
                    <a:pt x="637" y="5754"/>
                  </a:cubicBezTo>
                  <a:cubicBezTo>
                    <a:pt x="779" y="5765"/>
                    <a:pt x="642" y="5857"/>
                    <a:pt x="655" y="5906"/>
                  </a:cubicBezTo>
                  <a:cubicBezTo>
                    <a:pt x="691" y="5914"/>
                    <a:pt x="726" y="5914"/>
                    <a:pt x="761" y="5914"/>
                  </a:cubicBezTo>
                  <a:cubicBezTo>
                    <a:pt x="797" y="5914"/>
                    <a:pt x="832" y="5914"/>
                    <a:pt x="867" y="5911"/>
                  </a:cubicBezTo>
                  <a:lnTo>
                    <a:pt x="867" y="5911"/>
                  </a:lnTo>
                  <a:cubicBezTo>
                    <a:pt x="857" y="5981"/>
                    <a:pt x="793" y="5978"/>
                    <a:pt x="769" y="6002"/>
                  </a:cubicBezTo>
                  <a:cubicBezTo>
                    <a:pt x="903" y="6225"/>
                    <a:pt x="1193" y="6278"/>
                    <a:pt x="1274" y="6476"/>
                  </a:cubicBezTo>
                  <a:cubicBezTo>
                    <a:pt x="1342" y="6469"/>
                    <a:pt x="1349" y="6391"/>
                    <a:pt x="1391" y="6391"/>
                  </a:cubicBezTo>
                  <a:cubicBezTo>
                    <a:pt x="1401" y="6391"/>
                    <a:pt x="1409" y="6394"/>
                    <a:pt x="1422" y="6402"/>
                  </a:cubicBezTo>
                  <a:cubicBezTo>
                    <a:pt x="1228" y="6458"/>
                    <a:pt x="1525" y="6593"/>
                    <a:pt x="1444" y="6649"/>
                  </a:cubicBezTo>
                  <a:cubicBezTo>
                    <a:pt x="1472" y="6639"/>
                    <a:pt x="1497" y="6632"/>
                    <a:pt x="1522" y="6632"/>
                  </a:cubicBezTo>
                  <a:cubicBezTo>
                    <a:pt x="1554" y="6632"/>
                    <a:pt x="1585" y="6642"/>
                    <a:pt x="1613" y="6653"/>
                  </a:cubicBezTo>
                  <a:cubicBezTo>
                    <a:pt x="1642" y="6663"/>
                    <a:pt x="1667" y="6670"/>
                    <a:pt x="1691" y="6670"/>
                  </a:cubicBezTo>
                  <a:cubicBezTo>
                    <a:pt x="1730" y="6670"/>
                    <a:pt x="1769" y="6649"/>
                    <a:pt x="1804" y="6564"/>
                  </a:cubicBezTo>
                  <a:lnTo>
                    <a:pt x="1804" y="6564"/>
                  </a:lnTo>
                  <a:cubicBezTo>
                    <a:pt x="1889" y="6603"/>
                    <a:pt x="1819" y="6688"/>
                    <a:pt x="1787" y="6696"/>
                  </a:cubicBezTo>
                  <a:cubicBezTo>
                    <a:pt x="1886" y="6755"/>
                    <a:pt x="1957" y="6802"/>
                    <a:pt x="2010" y="6900"/>
                  </a:cubicBezTo>
                  <a:lnTo>
                    <a:pt x="2024" y="6900"/>
                  </a:lnTo>
                  <a:cubicBezTo>
                    <a:pt x="2070" y="6900"/>
                    <a:pt x="2169" y="6964"/>
                    <a:pt x="2286" y="7014"/>
                  </a:cubicBezTo>
                  <a:cubicBezTo>
                    <a:pt x="2360" y="7039"/>
                    <a:pt x="2437" y="7056"/>
                    <a:pt x="2501" y="7056"/>
                  </a:cubicBezTo>
                  <a:cubicBezTo>
                    <a:pt x="2551" y="7056"/>
                    <a:pt x="2589" y="7045"/>
                    <a:pt x="2622" y="7017"/>
                  </a:cubicBezTo>
                  <a:lnTo>
                    <a:pt x="2622" y="7017"/>
                  </a:lnTo>
                  <a:cubicBezTo>
                    <a:pt x="2533" y="7109"/>
                    <a:pt x="2618" y="7073"/>
                    <a:pt x="2667" y="7137"/>
                  </a:cubicBezTo>
                  <a:lnTo>
                    <a:pt x="2579" y="7230"/>
                  </a:lnTo>
                  <a:lnTo>
                    <a:pt x="2731" y="7247"/>
                  </a:lnTo>
                  <a:cubicBezTo>
                    <a:pt x="2746" y="7261"/>
                    <a:pt x="2752" y="7264"/>
                    <a:pt x="2759" y="7264"/>
                  </a:cubicBezTo>
                  <a:cubicBezTo>
                    <a:pt x="2767" y="7264"/>
                    <a:pt x="2770" y="7261"/>
                    <a:pt x="2770" y="7254"/>
                  </a:cubicBezTo>
                  <a:lnTo>
                    <a:pt x="2774" y="7254"/>
                  </a:lnTo>
                  <a:cubicBezTo>
                    <a:pt x="2798" y="7254"/>
                    <a:pt x="2785" y="7194"/>
                    <a:pt x="2848" y="7184"/>
                  </a:cubicBezTo>
                  <a:cubicBezTo>
                    <a:pt x="2947" y="7201"/>
                    <a:pt x="2947" y="7258"/>
                    <a:pt x="2993" y="7321"/>
                  </a:cubicBezTo>
                  <a:lnTo>
                    <a:pt x="2971" y="7328"/>
                  </a:lnTo>
                  <a:lnTo>
                    <a:pt x="3046" y="7353"/>
                  </a:lnTo>
                  <a:cubicBezTo>
                    <a:pt x="3085" y="7353"/>
                    <a:pt x="2883" y="7219"/>
                    <a:pt x="3060" y="7191"/>
                  </a:cubicBezTo>
                  <a:lnTo>
                    <a:pt x="3060" y="7191"/>
                  </a:lnTo>
                  <a:cubicBezTo>
                    <a:pt x="3053" y="7212"/>
                    <a:pt x="3106" y="7321"/>
                    <a:pt x="3155" y="7321"/>
                  </a:cubicBezTo>
                  <a:cubicBezTo>
                    <a:pt x="3167" y="7321"/>
                    <a:pt x="3177" y="7318"/>
                    <a:pt x="3183" y="7303"/>
                  </a:cubicBezTo>
                  <a:cubicBezTo>
                    <a:pt x="3099" y="7297"/>
                    <a:pt x="3120" y="7226"/>
                    <a:pt x="3155" y="7194"/>
                  </a:cubicBezTo>
                  <a:lnTo>
                    <a:pt x="3155" y="7194"/>
                  </a:lnTo>
                  <a:cubicBezTo>
                    <a:pt x="3195" y="7197"/>
                    <a:pt x="3230" y="7197"/>
                    <a:pt x="3276" y="7201"/>
                  </a:cubicBezTo>
                  <a:lnTo>
                    <a:pt x="3219" y="7332"/>
                  </a:lnTo>
                  <a:cubicBezTo>
                    <a:pt x="3255" y="7336"/>
                    <a:pt x="3286" y="7336"/>
                    <a:pt x="3318" y="7336"/>
                  </a:cubicBezTo>
                  <a:cubicBezTo>
                    <a:pt x="3644" y="7336"/>
                    <a:pt x="3969" y="7240"/>
                    <a:pt x="4287" y="7176"/>
                  </a:cubicBezTo>
                  <a:cubicBezTo>
                    <a:pt x="4259" y="7063"/>
                    <a:pt x="4535" y="7102"/>
                    <a:pt x="4453" y="6943"/>
                  </a:cubicBezTo>
                  <a:lnTo>
                    <a:pt x="4453" y="6943"/>
                  </a:lnTo>
                  <a:lnTo>
                    <a:pt x="4450" y="6961"/>
                  </a:lnTo>
                  <a:lnTo>
                    <a:pt x="4443" y="6961"/>
                  </a:lnTo>
                  <a:cubicBezTo>
                    <a:pt x="4368" y="6961"/>
                    <a:pt x="4435" y="6823"/>
                    <a:pt x="4503" y="6819"/>
                  </a:cubicBezTo>
                  <a:lnTo>
                    <a:pt x="4503" y="6819"/>
                  </a:lnTo>
                  <a:cubicBezTo>
                    <a:pt x="4446" y="6897"/>
                    <a:pt x="4687" y="6954"/>
                    <a:pt x="4517" y="7028"/>
                  </a:cubicBezTo>
                  <a:cubicBezTo>
                    <a:pt x="4574" y="7042"/>
                    <a:pt x="4623" y="7060"/>
                    <a:pt x="4676" y="7063"/>
                  </a:cubicBezTo>
                  <a:cubicBezTo>
                    <a:pt x="4722" y="7134"/>
                    <a:pt x="4768" y="7163"/>
                    <a:pt x="4814" y="7163"/>
                  </a:cubicBezTo>
                  <a:cubicBezTo>
                    <a:pt x="4864" y="7163"/>
                    <a:pt x="4913" y="7134"/>
                    <a:pt x="4959" y="7095"/>
                  </a:cubicBezTo>
                  <a:cubicBezTo>
                    <a:pt x="5051" y="7017"/>
                    <a:pt x="5140" y="6893"/>
                    <a:pt x="5260" y="6890"/>
                  </a:cubicBezTo>
                  <a:cubicBezTo>
                    <a:pt x="5246" y="6890"/>
                    <a:pt x="5235" y="6876"/>
                    <a:pt x="5228" y="6865"/>
                  </a:cubicBezTo>
                  <a:cubicBezTo>
                    <a:pt x="5447" y="6861"/>
                    <a:pt x="5543" y="6575"/>
                    <a:pt x="5610" y="6575"/>
                  </a:cubicBezTo>
                  <a:lnTo>
                    <a:pt x="5613" y="6575"/>
                  </a:lnTo>
                  <a:lnTo>
                    <a:pt x="5571" y="6487"/>
                  </a:lnTo>
                  <a:lnTo>
                    <a:pt x="5571" y="6487"/>
                  </a:lnTo>
                  <a:cubicBezTo>
                    <a:pt x="5617" y="6490"/>
                    <a:pt x="5656" y="6494"/>
                    <a:pt x="5687" y="6494"/>
                  </a:cubicBezTo>
                  <a:cubicBezTo>
                    <a:pt x="5801" y="6494"/>
                    <a:pt x="5843" y="6462"/>
                    <a:pt x="5921" y="6321"/>
                  </a:cubicBezTo>
                  <a:cubicBezTo>
                    <a:pt x="5907" y="6317"/>
                    <a:pt x="5871" y="6303"/>
                    <a:pt x="5886" y="6275"/>
                  </a:cubicBezTo>
                  <a:lnTo>
                    <a:pt x="5886" y="6275"/>
                  </a:lnTo>
                  <a:cubicBezTo>
                    <a:pt x="5914" y="6278"/>
                    <a:pt x="5942" y="6285"/>
                    <a:pt x="5974" y="6285"/>
                  </a:cubicBezTo>
                  <a:cubicBezTo>
                    <a:pt x="6027" y="6285"/>
                    <a:pt x="6080" y="6267"/>
                    <a:pt x="6133" y="6197"/>
                  </a:cubicBezTo>
                  <a:lnTo>
                    <a:pt x="6105" y="6179"/>
                  </a:lnTo>
                  <a:lnTo>
                    <a:pt x="6260" y="6027"/>
                  </a:lnTo>
                  <a:cubicBezTo>
                    <a:pt x="6147" y="5939"/>
                    <a:pt x="6239" y="5900"/>
                    <a:pt x="6324" y="5843"/>
                  </a:cubicBezTo>
                  <a:cubicBezTo>
                    <a:pt x="6416" y="5790"/>
                    <a:pt x="6515" y="5720"/>
                    <a:pt x="6399" y="5614"/>
                  </a:cubicBezTo>
                  <a:lnTo>
                    <a:pt x="6405" y="5614"/>
                  </a:lnTo>
                  <a:cubicBezTo>
                    <a:pt x="6498" y="5614"/>
                    <a:pt x="6593" y="5496"/>
                    <a:pt x="6660" y="5461"/>
                  </a:cubicBezTo>
                  <a:cubicBezTo>
                    <a:pt x="6650" y="5451"/>
                    <a:pt x="6642" y="5440"/>
                    <a:pt x="6632" y="5426"/>
                  </a:cubicBezTo>
                  <a:cubicBezTo>
                    <a:pt x="6812" y="5423"/>
                    <a:pt x="6696" y="5189"/>
                    <a:pt x="6745" y="5126"/>
                  </a:cubicBezTo>
                  <a:cubicBezTo>
                    <a:pt x="6763" y="5111"/>
                    <a:pt x="6780" y="5104"/>
                    <a:pt x="6795" y="5104"/>
                  </a:cubicBezTo>
                  <a:cubicBezTo>
                    <a:pt x="6826" y="5104"/>
                    <a:pt x="6851" y="5136"/>
                    <a:pt x="6876" y="5164"/>
                  </a:cubicBezTo>
                  <a:cubicBezTo>
                    <a:pt x="6805" y="5015"/>
                    <a:pt x="7113" y="4896"/>
                    <a:pt x="7084" y="4839"/>
                  </a:cubicBezTo>
                  <a:cubicBezTo>
                    <a:pt x="7099" y="4744"/>
                    <a:pt x="6986" y="4768"/>
                    <a:pt x="6932" y="4726"/>
                  </a:cubicBezTo>
                  <a:cubicBezTo>
                    <a:pt x="6947" y="4697"/>
                    <a:pt x="6968" y="4690"/>
                    <a:pt x="6993" y="4690"/>
                  </a:cubicBezTo>
                  <a:cubicBezTo>
                    <a:pt x="7010" y="4690"/>
                    <a:pt x="7032" y="4694"/>
                    <a:pt x="7053" y="4701"/>
                  </a:cubicBezTo>
                  <a:cubicBezTo>
                    <a:pt x="7071" y="4705"/>
                    <a:pt x="7088" y="4711"/>
                    <a:pt x="7099" y="4711"/>
                  </a:cubicBezTo>
                  <a:cubicBezTo>
                    <a:pt x="7123" y="4711"/>
                    <a:pt x="7134" y="4690"/>
                    <a:pt x="7106" y="4620"/>
                  </a:cubicBezTo>
                  <a:lnTo>
                    <a:pt x="7106" y="4620"/>
                  </a:lnTo>
                  <a:cubicBezTo>
                    <a:pt x="7092" y="4633"/>
                    <a:pt x="7078" y="4654"/>
                    <a:pt x="7066" y="4654"/>
                  </a:cubicBezTo>
                  <a:cubicBezTo>
                    <a:pt x="7063" y="4654"/>
                    <a:pt x="7060" y="4651"/>
                    <a:pt x="7056" y="4648"/>
                  </a:cubicBezTo>
                  <a:cubicBezTo>
                    <a:pt x="7050" y="4574"/>
                    <a:pt x="6756" y="4404"/>
                    <a:pt x="6823" y="4351"/>
                  </a:cubicBezTo>
                  <a:lnTo>
                    <a:pt x="6823" y="4351"/>
                  </a:lnTo>
                  <a:lnTo>
                    <a:pt x="6880" y="4400"/>
                  </a:lnTo>
                  <a:cubicBezTo>
                    <a:pt x="6968" y="4298"/>
                    <a:pt x="6685" y="4110"/>
                    <a:pt x="6872" y="4110"/>
                  </a:cubicBezTo>
                  <a:lnTo>
                    <a:pt x="6876" y="4110"/>
                  </a:lnTo>
                  <a:lnTo>
                    <a:pt x="6960" y="4132"/>
                  </a:lnTo>
                  <a:cubicBezTo>
                    <a:pt x="6865" y="3923"/>
                    <a:pt x="7003" y="4047"/>
                    <a:pt x="6911" y="3848"/>
                  </a:cubicBezTo>
                  <a:lnTo>
                    <a:pt x="6893" y="3845"/>
                  </a:lnTo>
                  <a:cubicBezTo>
                    <a:pt x="6911" y="3757"/>
                    <a:pt x="6805" y="3714"/>
                    <a:pt x="6939" y="3668"/>
                  </a:cubicBezTo>
                  <a:lnTo>
                    <a:pt x="6965" y="3696"/>
                  </a:lnTo>
                  <a:cubicBezTo>
                    <a:pt x="6971" y="3583"/>
                    <a:pt x="6960" y="3580"/>
                    <a:pt x="6943" y="3463"/>
                  </a:cubicBezTo>
                  <a:cubicBezTo>
                    <a:pt x="6957" y="3456"/>
                    <a:pt x="6978" y="3399"/>
                    <a:pt x="6939" y="3386"/>
                  </a:cubicBezTo>
                  <a:cubicBezTo>
                    <a:pt x="7066" y="3368"/>
                    <a:pt x="6957" y="3120"/>
                    <a:pt x="6939" y="3071"/>
                  </a:cubicBezTo>
                  <a:cubicBezTo>
                    <a:pt x="6939" y="3120"/>
                    <a:pt x="6922" y="3134"/>
                    <a:pt x="6897" y="3134"/>
                  </a:cubicBezTo>
                  <a:cubicBezTo>
                    <a:pt x="6876" y="3134"/>
                    <a:pt x="6851" y="3123"/>
                    <a:pt x="6826" y="3117"/>
                  </a:cubicBezTo>
                  <a:cubicBezTo>
                    <a:pt x="6915" y="3042"/>
                    <a:pt x="6918" y="3004"/>
                    <a:pt x="6830" y="2950"/>
                  </a:cubicBezTo>
                  <a:cubicBezTo>
                    <a:pt x="6971" y="2908"/>
                    <a:pt x="7123" y="2851"/>
                    <a:pt x="7092" y="2707"/>
                  </a:cubicBezTo>
                  <a:lnTo>
                    <a:pt x="7092" y="2707"/>
                  </a:lnTo>
                  <a:cubicBezTo>
                    <a:pt x="7074" y="2735"/>
                    <a:pt x="7071" y="2766"/>
                    <a:pt x="7042" y="2766"/>
                  </a:cubicBezTo>
                  <a:lnTo>
                    <a:pt x="7038" y="2766"/>
                  </a:lnTo>
                  <a:cubicBezTo>
                    <a:pt x="6999" y="2759"/>
                    <a:pt x="7028" y="2717"/>
                    <a:pt x="7032" y="2702"/>
                  </a:cubicBezTo>
                  <a:lnTo>
                    <a:pt x="7028" y="2702"/>
                  </a:lnTo>
                  <a:cubicBezTo>
                    <a:pt x="7014" y="2702"/>
                    <a:pt x="7003" y="2713"/>
                    <a:pt x="6989" y="2724"/>
                  </a:cubicBezTo>
                  <a:cubicBezTo>
                    <a:pt x="6978" y="2735"/>
                    <a:pt x="6965" y="2745"/>
                    <a:pt x="6943" y="2745"/>
                  </a:cubicBezTo>
                  <a:lnTo>
                    <a:pt x="6936" y="2745"/>
                  </a:lnTo>
                  <a:cubicBezTo>
                    <a:pt x="7050" y="2607"/>
                    <a:pt x="6890" y="2579"/>
                    <a:pt x="6887" y="2427"/>
                  </a:cubicBezTo>
                  <a:cubicBezTo>
                    <a:pt x="6876" y="2459"/>
                    <a:pt x="6859" y="2466"/>
                    <a:pt x="6837" y="2466"/>
                  </a:cubicBezTo>
                  <a:lnTo>
                    <a:pt x="6808" y="2466"/>
                  </a:lnTo>
                  <a:cubicBezTo>
                    <a:pt x="6802" y="2466"/>
                    <a:pt x="6791" y="2462"/>
                    <a:pt x="6780" y="2462"/>
                  </a:cubicBezTo>
                  <a:cubicBezTo>
                    <a:pt x="6774" y="2462"/>
                    <a:pt x="6770" y="2462"/>
                    <a:pt x="6763" y="2465"/>
                  </a:cubicBezTo>
                  <a:lnTo>
                    <a:pt x="6763" y="2465"/>
                  </a:lnTo>
                  <a:cubicBezTo>
                    <a:pt x="6921" y="2388"/>
                    <a:pt x="6558" y="2349"/>
                    <a:pt x="6777" y="2307"/>
                  </a:cubicBezTo>
                  <a:cubicBezTo>
                    <a:pt x="6547" y="2108"/>
                    <a:pt x="6416" y="1688"/>
                    <a:pt x="6229" y="1688"/>
                  </a:cubicBezTo>
                  <a:lnTo>
                    <a:pt x="6222" y="1688"/>
                  </a:lnTo>
                  <a:cubicBezTo>
                    <a:pt x="6218" y="1692"/>
                    <a:pt x="6214" y="1692"/>
                    <a:pt x="6211" y="1692"/>
                  </a:cubicBezTo>
                  <a:cubicBezTo>
                    <a:pt x="6165" y="1692"/>
                    <a:pt x="6193" y="1582"/>
                    <a:pt x="6165" y="1546"/>
                  </a:cubicBezTo>
                  <a:lnTo>
                    <a:pt x="6116" y="1599"/>
                  </a:lnTo>
                  <a:cubicBezTo>
                    <a:pt x="6126" y="1408"/>
                    <a:pt x="6084" y="1490"/>
                    <a:pt x="6069" y="1281"/>
                  </a:cubicBezTo>
                  <a:cubicBezTo>
                    <a:pt x="6048" y="1391"/>
                    <a:pt x="6002" y="1401"/>
                    <a:pt x="5914" y="1401"/>
                  </a:cubicBezTo>
                  <a:lnTo>
                    <a:pt x="5910" y="1401"/>
                  </a:lnTo>
                  <a:cubicBezTo>
                    <a:pt x="5925" y="1338"/>
                    <a:pt x="5928" y="1281"/>
                    <a:pt x="5939" y="1217"/>
                  </a:cubicBezTo>
                  <a:lnTo>
                    <a:pt x="5939" y="1217"/>
                  </a:lnTo>
                  <a:lnTo>
                    <a:pt x="5843" y="1285"/>
                  </a:lnTo>
                  <a:cubicBezTo>
                    <a:pt x="5843" y="1228"/>
                    <a:pt x="5790" y="1200"/>
                    <a:pt x="5748" y="1186"/>
                  </a:cubicBezTo>
                  <a:cubicBezTo>
                    <a:pt x="5772" y="1132"/>
                    <a:pt x="5755" y="1083"/>
                    <a:pt x="5730" y="1030"/>
                  </a:cubicBezTo>
                  <a:cubicBezTo>
                    <a:pt x="5695" y="977"/>
                    <a:pt x="5663" y="931"/>
                    <a:pt x="5670" y="892"/>
                  </a:cubicBezTo>
                  <a:lnTo>
                    <a:pt x="5670" y="892"/>
                  </a:lnTo>
                  <a:cubicBezTo>
                    <a:pt x="5645" y="910"/>
                    <a:pt x="5628" y="917"/>
                    <a:pt x="5613" y="917"/>
                  </a:cubicBezTo>
                  <a:cubicBezTo>
                    <a:pt x="5589" y="917"/>
                    <a:pt x="5578" y="903"/>
                    <a:pt x="5568" y="885"/>
                  </a:cubicBezTo>
                  <a:cubicBezTo>
                    <a:pt x="5553" y="867"/>
                    <a:pt x="5543" y="850"/>
                    <a:pt x="5525" y="850"/>
                  </a:cubicBezTo>
                  <a:cubicBezTo>
                    <a:pt x="5511" y="850"/>
                    <a:pt x="5493" y="856"/>
                    <a:pt x="5468" y="878"/>
                  </a:cubicBezTo>
                  <a:cubicBezTo>
                    <a:pt x="5472" y="850"/>
                    <a:pt x="5465" y="825"/>
                    <a:pt x="5454" y="800"/>
                  </a:cubicBezTo>
                  <a:cubicBezTo>
                    <a:pt x="5507" y="758"/>
                    <a:pt x="5560" y="701"/>
                    <a:pt x="5507" y="701"/>
                  </a:cubicBezTo>
                  <a:lnTo>
                    <a:pt x="5504" y="701"/>
                  </a:lnTo>
                  <a:lnTo>
                    <a:pt x="5493" y="694"/>
                  </a:lnTo>
                  <a:lnTo>
                    <a:pt x="5429" y="765"/>
                  </a:lnTo>
                  <a:cubicBezTo>
                    <a:pt x="5405" y="719"/>
                    <a:pt x="5362" y="687"/>
                    <a:pt x="5334" y="670"/>
                  </a:cubicBezTo>
                  <a:lnTo>
                    <a:pt x="5341" y="670"/>
                  </a:lnTo>
                  <a:cubicBezTo>
                    <a:pt x="5352" y="670"/>
                    <a:pt x="5369" y="662"/>
                    <a:pt x="5387" y="659"/>
                  </a:cubicBezTo>
                  <a:lnTo>
                    <a:pt x="5387" y="659"/>
                  </a:lnTo>
                  <a:cubicBezTo>
                    <a:pt x="5373" y="659"/>
                    <a:pt x="5355" y="665"/>
                    <a:pt x="5338" y="665"/>
                  </a:cubicBezTo>
                  <a:cubicBezTo>
                    <a:pt x="5334" y="665"/>
                    <a:pt x="5331" y="665"/>
                    <a:pt x="5327" y="662"/>
                  </a:cubicBezTo>
                  <a:lnTo>
                    <a:pt x="5323" y="665"/>
                  </a:lnTo>
                  <a:lnTo>
                    <a:pt x="5299" y="665"/>
                  </a:lnTo>
                  <a:cubicBezTo>
                    <a:pt x="5274" y="665"/>
                    <a:pt x="5253" y="659"/>
                    <a:pt x="5235" y="620"/>
                  </a:cubicBezTo>
                  <a:cubicBezTo>
                    <a:pt x="5228" y="623"/>
                    <a:pt x="5217" y="623"/>
                    <a:pt x="5207" y="623"/>
                  </a:cubicBezTo>
                  <a:cubicBezTo>
                    <a:pt x="5125" y="623"/>
                    <a:pt x="5069" y="556"/>
                    <a:pt x="5005" y="485"/>
                  </a:cubicBezTo>
                  <a:cubicBezTo>
                    <a:pt x="4956" y="432"/>
                    <a:pt x="4906" y="379"/>
                    <a:pt x="4832" y="379"/>
                  </a:cubicBezTo>
                  <a:cubicBezTo>
                    <a:pt x="4807" y="379"/>
                    <a:pt x="4775" y="386"/>
                    <a:pt x="4743" y="404"/>
                  </a:cubicBezTo>
                  <a:cubicBezTo>
                    <a:pt x="4754" y="401"/>
                    <a:pt x="4768" y="397"/>
                    <a:pt x="4779" y="397"/>
                  </a:cubicBezTo>
                  <a:cubicBezTo>
                    <a:pt x="4800" y="397"/>
                    <a:pt x="4817" y="404"/>
                    <a:pt x="4811" y="429"/>
                  </a:cubicBezTo>
                  <a:cubicBezTo>
                    <a:pt x="4765" y="407"/>
                    <a:pt x="4711" y="404"/>
                    <a:pt x="4662" y="404"/>
                  </a:cubicBezTo>
                  <a:cubicBezTo>
                    <a:pt x="4648" y="404"/>
                    <a:pt x="4631" y="407"/>
                    <a:pt x="4616" y="407"/>
                  </a:cubicBezTo>
                  <a:lnTo>
                    <a:pt x="4574" y="407"/>
                  </a:lnTo>
                  <a:cubicBezTo>
                    <a:pt x="4513" y="407"/>
                    <a:pt x="4461" y="401"/>
                    <a:pt x="4429" y="365"/>
                  </a:cubicBezTo>
                  <a:lnTo>
                    <a:pt x="4450" y="280"/>
                  </a:lnTo>
                  <a:cubicBezTo>
                    <a:pt x="4355" y="224"/>
                    <a:pt x="4277" y="171"/>
                    <a:pt x="4185" y="167"/>
                  </a:cubicBezTo>
                  <a:lnTo>
                    <a:pt x="4195" y="68"/>
                  </a:lnTo>
                  <a:lnTo>
                    <a:pt x="4181" y="68"/>
                  </a:lnTo>
                  <a:cubicBezTo>
                    <a:pt x="4135" y="68"/>
                    <a:pt x="4079" y="54"/>
                    <a:pt x="4022" y="36"/>
                  </a:cubicBezTo>
                  <a:cubicBezTo>
                    <a:pt x="3962" y="19"/>
                    <a:pt x="3898" y="1"/>
                    <a:pt x="3841" y="1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674;p33">
              <a:extLst>
                <a:ext uri="{FF2B5EF4-FFF2-40B4-BE49-F238E27FC236}">
                  <a16:creationId xmlns:a16="http://schemas.microsoft.com/office/drawing/2014/main" id="{545A11E7-D089-4316-B8A1-35060C7F7061}"/>
                </a:ext>
              </a:extLst>
            </p:cNvPr>
            <p:cNvSpPr/>
            <p:nvPr/>
          </p:nvSpPr>
          <p:spPr>
            <a:xfrm flipH="1">
              <a:off x="1156988" y="1939321"/>
              <a:ext cx="1453" cy="320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"/>
                  </a:moveTo>
                  <a:cubicBezTo>
                    <a:pt x="7" y="7"/>
                    <a:pt x="18" y="11"/>
                    <a:pt x="25" y="11"/>
                  </a:cubicBezTo>
                  <a:cubicBezTo>
                    <a:pt x="33" y="11"/>
                    <a:pt x="43" y="7"/>
                    <a:pt x="4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675;p33">
              <a:extLst>
                <a:ext uri="{FF2B5EF4-FFF2-40B4-BE49-F238E27FC236}">
                  <a16:creationId xmlns:a16="http://schemas.microsoft.com/office/drawing/2014/main" id="{0BDF7E42-B832-420D-B6FD-AD0833395EBE}"/>
                </a:ext>
              </a:extLst>
            </p:cNvPr>
            <p:cNvSpPr/>
            <p:nvPr/>
          </p:nvSpPr>
          <p:spPr>
            <a:xfrm flipH="1">
              <a:off x="1194605" y="2018769"/>
              <a:ext cx="436" cy="349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5"/>
                    <a:pt x="7" y="8"/>
                    <a:pt x="11" y="12"/>
                  </a:cubicBezTo>
                  <a:lnTo>
                    <a:pt x="14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676;p33">
              <a:extLst>
                <a:ext uri="{FF2B5EF4-FFF2-40B4-BE49-F238E27FC236}">
                  <a16:creationId xmlns:a16="http://schemas.microsoft.com/office/drawing/2014/main" id="{EF0E5389-371F-42D7-B218-3F23716A8A5A}"/>
                </a:ext>
              </a:extLst>
            </p:cNvPr>
            <p:cNvSpPr/>
            <p:nvPr/>
          </p:nvSpPr>
          <p:spPr>
            <a:xfrm flipH="1">
              <a:off x="1225651" y="1874844"/>
              <a:ext cx="1366" cy="116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46" y="1"/>
                  </a:moveTo>
                  <a:lnTo>
                    <a:pt x="46" y="1"/>
                  </a:lnTo>
                  <a:cubicBezTo>
                    <a:pt x="36" y="15"/>
                    <a:pt x="22" y="29"/>
                    <a:pt x="1" y="40"/>
                  </a:cubicBezTo>
                  <a:cubicBezTo>
                    <a:pt x="32" y="40"/>
                    <a:pt x="43" y="22"/>
                    <a:pt x="4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677;p33">
              <a:extLst>
                <a:ext uri="{FF2B5EF4-FFF2-40B4-BE49-F238E27FC236}">
                  <a16:creationId xmlns:a16="http://schemas.microsoft.com/office/drawing/2014/main" id="{F5A937A5-384D-4FBB-978D-BFB38E528CCA}"/>
                </a:ext>
              </a:extLst>
            </p:cNvPr>
            <p:cNvSpPr/>
            <p:nvPr/>
          </p:nvSpPr>
          <p:spPr>
            <a:xfrm flipH="1">
              <a:off x="1295565" y="1864698"/>
              <a:ext cx="2471" cy="1860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10" y="21"/>
                  </a:moveTo>
                  <a:lnTo>
                    <a:pt x="10" y="21"/>
                  </a:lnTo>
                  <a:cubicBezTo>
                    <a:pt x="9" y="21"/>
                    <a:pt x="7" y="22"/>
                    <a:pt x="5" y="23"/>
                  </a:cubicBezTo>
                  <a:lnTo>
                    <a:pt x="5" y="23"/>
                  </a:lnTo>
                  <a:lnTo>
                    <a:pt x="10" y="21"/>
                  </a:lnTo>
                  <a:close/>
                  <a:moveTo>
                    <a:pt x="5" y="23"/>
                  </a:moveTo>
                  <a:lnTo>
                    <a:pt x="0" y="25"/>
                  </a:lnTo>
                  <a:cubicBezTo>
                    <a:pt x="2" y="25"/>
                    <a:pt x="3" y="24"/>
                    <a:pt x="5" y="23"/>
                  </a:cubicBezTo>
                  <a:close/>
                  <a:moveTo>
                    <a:pt x="85" y="0"/>
                  </a:moveTo>
                  <a:lnTo>
                    <a:pt x="10" y="21"/>
                  </a:lnTo>
                  <a:cubicBezTo>
                    <a:pt x="25" y="21"/>
                    <a:pt x="28" y="49"/>
                    <a:pt x="35" y="64"/>
                  </a:cubicBezTo>
                  <a:cubicBezTo>
                    <a:pt x="46" y="43"/>
                    <a:pt x="46" y="17"/>
                    <a:pt x="85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678;p33">
              <a:extLst>
                <a:ext uri="{FF2B5EF4-FFF2-40B4-BE49-F238E27FC236}">
                  <a16:creationId xmlns:a16="http://schemas.microsoft.com/office/drawing/2014/main" id="{463BC250-07CB-4376-8C71-7B453EE35C0C}"/>
                </a:ext>
              </a:extLst>
            </p:cNvPr>
            <p:cNvSpPr/>
            <p:nvPr/>
          </p:nvSpPr>
          <p:spPr>
            <a:xfrm flipH="1">
              <a:off x="1302948" y="1889030"/>
              <a:ext cx="1977" cy="1483"/>
            </a:xfrm>
            <a:custGeom>
              <a:avLst/>
              <a:gdLst/>
              <a:ahLst/>
              <a:cxnLst/>
              <a:rect l="l" t="t" r="r" b="b"/>
              <a:pathLst>
                <a:path w="68" h="51" extrusionOk="0">
                  <a:moveTo>
                    <a:pt x="46" y="1"/>
                  </a:moveTo>
                  <a:cubicBezTo>
                    <a:pt x="32" y="1"/>
                    <a:pt x="14" y="8"/>
                    <a:pt x="0" y="19"/>
                  </a:cubicBezTo>
                  <a:lnTo>
                    <a:pt x="28" y="50"/>
                  </a:lnTo>
                  <a:cubicBezTo>
                    <a:pt x="35" y="50"/>
                    <a:pt x="38" y="47"/>
                    <a:pt x="46" y="47"/>
                  </a:cubicBezTo>
                  <a:cubicBezTo>
                    <a:pt x="50" y="43"/>
                    <a:pt x="53" y="40"/>
                    <a:pt x="60" y="40"/>
                  </a:cubicBezTo>
                  <a:cubicBezTo>
                    <a:pt x="64" y="29"/>
                    <a:pt x="67" y="22"/>
                    <a:pt x="67" y="19"/>
                  </a:cubicBezTo>
                  <a:cubicBezTo>
                    <a:pt x="64" y="8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679;p33">
              <a:extLst>
                <a:ext uri="{FF2B5EF4-FFF2-40B4-BE49-F238E27FC236}">
                  <a16:creationId xmlns:a16="http://schemas.microsoft.com/office/drawing/2014/main" id="{418E8720-0980-4597-AAEC-1DA6AE81F10C}"/>
                </a:ext>
              </a:extLst>
            </p:cNvPr>
            <p:cNvSpPr/>
            <p:nvPr/>
          </p:nvSpPr>
          <p:spPr>
            <a:xfrm flipH="1">
              <a:off x="1293937" y="1873826"/>
              <a:ext cx="5058" cy="2704"/>
            </a:xfrm>
            <a:custGeom>
              <a:avLst/>
              <a:gdLst/>
              <a:ahLst/>
              <a:cxnLst/>
              <a:rect l="l" t="t" r="r" b="b"/>
              <a:pathLst>
                <a:path w="174" h="93" extrusionOk="0">
                  <a:moveTo>
                    <a:pt x="136" y="0"/>
                  </a:moveTo>
                  <a:cubicBezTo>
                    <a:pt x="68" y="0"/>
                    <a:pt x="1" y="8"/>
                    <a:pt x="76" y="85"/>
                  </a:cubicBezTo>
                  <a:cubicBezTo>
                    <a:pt x="76" y="89"/>
                    <a:pt x="72" y="89"/>
                    <a:pt x="68" y="93"/>
                  </a:cubicBezTo>
                  <a:cubicBezTo>
                    <a:pt x="118" y="68"/>
                    <a:pt x="174" y="72"/>
                    <a:pt x="13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680;p33">
              <a:extLst>
                <a:ext uri="{FF2B5EF4-FFF2-40B4-BE49-F238E27FC236}">
                  <a16:creationId xmlns:a16="http://schemas.microsoft.com/office/drawing/2014/main" id="{46DA713E-5251-4A97-BA62-9B38DA3FB832}"/>
                </a:ext>
              </a:extLst>
            </p:cNvPr>
            <p:cNvSpPr/>
            <p:nvPr/>
          </p:nvSpPr>
          <p:spPr>
            <a:xfrm flipH="1">
              <a:off x="1297309" y="1876617"/>
              <a:ext cx="2064" cy="843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71" y="0"/>
                  </a:moveTo>
                  <a:cubicBezTo>
                    <a:pt x="43" y="10"/>
                    <a:pt x="0" y="0"/>
                    <a:pt x="32" y="28"/>
                  </a:cubicBezTo>
                  <a:cubicBezTo>
                    <a:pt x="43" y="18"/>
                    <a:pt x="56" y="7"/>
                    <a:pt x="7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681;p33">
              <a:extLst>
                <a:ext uri="{FF2B5EF4-FFF2-40B4-BE49-F238E27FC236}">
                  <a16:creationId xmlns:a16="http://schemas.microsoft.com/office/drawing/2014/main" id="{4C897B06-9274-4CAB-9720-240220E157F8}"/>
                </a:ext>
              </a:extLst>
            </p:cNvPr>
            <p:cNvSpPr/>
            <p:nvPr/>
          </p:nvSpPr>
          <p:spPr>
            <a:xfrm flipH="1">
              <a:off x="1280129" y="1858622"/>
              <a:ext cx="5494" cy="2267"/>
            </a:xfrm>
            <a:custGeom>
              <a:avLst/>
              <a:gdLst/>
              <a:ahLst/>
              <a:cxnLst/>
              <a:rect l="l" t="t" r="r" b="b"/>
              <a:pathLst>
                <a:path w="189" h="78" extrusionOk="0">
                  <a:moveTo>
                    <a:pt x="22" y="0"/>
                  </a:moveTo>
                  <a:cubicBezTo>
                    <a:pt x="8" y="0"/>
                    <a:pt x="1" y="7"/>
                    <a:pt x="19" y="28"/>
                  </a:cubicBezTo>
                  <a:cubicBezTo>
                    <a:pt x="19" y="25"/>
                    <a:pt x="19" y="22"/>
                    <a:pt x="22" y="22"/>
                  </a:cubicBezTo>
                  <a:cubicBezTo>
                    <a:pt x="25" y="22"/>
                    <a:pt x="32" y="35"/>
                    <a:pt x="40" y="50"/>
                  </a:cubicBezTo>
                  <a:cubicBezTo>
                    <a:pt x="50" y="64"/>
                    <a:pt x="61" y="78"/>
                    <a:pt x="68" y="78"/>
                  </a:cubicBezTo>
                  <a:cubicBezTo>
                    <a:pt x="71" y="78"/>
                    <a:pt x="71" y="78"/>
                    <a:pt x="75" y="74"/>
                  </a:cubicBezTo>
                  <a:cubicBezTo>
                    <a:pt x="188" y="61"/>
                    <a:pt x="68" y="0"/>
                    <a:pt x="2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682;p33">
              <a:extLst>
                <a:ext uri="{FF2B5EF4-FFF2-40B4-BE49-F238E27FC236}">
                  <a16:creationId xmlns:a16="http://schemas.microsoft.com/office/drawing/2014/main" id="{A0EB2C61-6D35-4C77-843B-AD78A1145D92}"/>
                </a:ext>
              </a:extLst>
            </p:cNvPr>
            <p:cNvSpPr/>
            <p:nvPr/>
          </p:nvSpPr>
          <p:spPr>
            <a:xfrm flipH="1">
              <a:off x="1291146" y="1878041"/>
              <a:ext cx="1860" cy="2500"/>
            </a:xfrm>
            <a:custGeom>
              <a:avLst/>
              <a:gdLst/>
              <a:ahLst/>
              <a:cxnLst/>
              <a:rect l="l" t="t" r="r" b="b"/>
              <a:pathLst>
                <a:path w="64" h="86" extrusionOk="0">
                  <a:moveTo>
                    <a:pt x="0" y="0"/>
                  </a:moveTo>
                  <a:lnTo>
                    <a:pt x="36" y="85"/>
                  </a:lnTo>
                  <a:lnTo>
                    <a:pt x="39" y="85"/>
                  </a:lnTo>
                  <a:lnTo>
                    <a:pt x="6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683;p33">
              <a:extLst>
                <a:ext uri="{FF2B5EF4-FFF2-40B4-BE49-F238E27FC236}">
                  <a16:creationId xmlns:a16="http://schemas.microsoft.com/office/drawing/2014/main" id="{CAC30DDD-FDB7-4F17-95F7-0365DA189E36}"/>
                </a:ext>
              </a:extLst>
            </p:cNvPr>
            <p:cNvSpPr/>
            <p:nvPr/>
          </p:nvSpPr>
          <p:spPr>
            <a:xfrm flipH="1">
              <a:off x="1283123" y="1872721"/>
              <a:ext cx="2674" cy="1977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81" y="0"/>
                  </a:moveTo>
                  <a:cubicBezTo>
                    <a:pt x="64" y="0"/>
                    <a:pt x="31" y="28"/>
                    <a:pt x="0" y="49"/>
                  </a:cubicBezTo>
                  <a:cubicBezTo>
                    <a:pt x="14" y="49"/>
                    <a:pt x="28" y="53"/>
                    <a:pt x="35" y="67"/>
                  </a:cubicBezTo>
                  <a:lnTo>
                    <a:pt x="92" y="7"/>
                  </a:lnTo>
                  <a:cubicBezTo>
                    <a:pt x="92" y="3"/>
                    <a:pt x="88" y="0"/>
                    <a:pt x="8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684;p33">
              <a:extLst>
                <a:ext uri="{FF2B5EF4-FFF2-40B4-BE49-F238E27FC236}">
                  <a16:creationId xmlns:a16="http://schemas.microsoft.com/office/drawing/2014/main" id="{E1663CAE-6EF6-4E76-AFF7-D3C3E7A99E17}"/>
                </a:ext>
              </a:extLst>
            </p:cNvPr>
            <p:cNvSpPr/>
            <p:nvPr/>
          </p:nvSpPr>
          <p:spPr>
            <a:xfrm flipH="1">
              <a:off x="1285768" y="1874146"/>
              <a:ext cx="1890" cy="64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60" y="0"/>
                  </a:moveTo>
                  <a:cubicBezTo>
                    <a:pt x="39" y="0"/>
                    <a:pt x="11" y="15"/>
                    <a:pt x="0" y="21"/>
                  </a:cubicBezTo>
                  <a:lnTo>
                    <a:pt x="11" y="21"/>
                  </a:lnTo>
                  <a:cubicBezTo>
                    <a:pt x="28" y="21"/>
                    <a:pt x="46" y="10"/>
                    <a:pt x="64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685;p33">
              <a:extLst>
                <a:ext uri="{FF2B5EF4-FFF2-40B4-BE49-F238E27FC236}">
                  <a16:creationId xmlns:a16="http://schemas.microsoft.com/office/drawing/2014/main" id="{8905AC0D-B62E-4F0D-A179-6CD673BB1380}"/>
                </a:ext>
              </a:extLst>
            </p:cNvPr>
            <p:cNvSpPr/>
            <p:nvPr/>
          </p:nvSpPr>
          <p:spPr>
            <a:xfrm flipH="1">
              <a:off x="1287251" y="1877634"/>
              <a:ext cx="1541" cy="1977"/>
            </a:xfrm>
            <a:custGeom>
              <a:avLst/>
              <a:gdLst/>
              <a:ahLst/>
              <a:cxnLst/>
              <a:rect l="l" t="t" r="r" b="b"/>
              <a:pathLst>
                <a:path w="53" h="68" extrusionOk="0">
                  <a:moveTo>
                    <a:pt x="53" y="1"/>
                  </a:moveTo>
                  <a:lnTo>
                    <a:pt x="7" y="36"/>
                  </a:lnTo>
                  <a:lnTo>
                    <a:pt x="0" y="6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686;p33">
              <a:extLst>
                <a:ext uri="{FF2B5EF4-FFF2-40B4-BE49-F238E27FC236}">
                  <a16:creationId xmlns:a16="http://schemas.microsoft.com/office/drawing/2014/main" id="{9C8C4CAC-AD11-47E3-8300-11C2177428DB}"/>
                </a:ext>
              </a:extLst>
            </p:cNvPr>
            <p:cNvSpPr/>
            <p:nvPr/>
          </p:nvSpPr>
          <p:spPr>
            <a:xfrm flipH="1">
              <a:off x="1256407" y="1863739"/>
              <a:ext cx="3285" cy="1802"/>
            </a:xfrm>
            <a:custGeom>
              <a:avLst/>
              <a:gdLst/>
              <a:ahLst/>
              <a:cxnLst/>
              <a:rect l="l" t="t" r="r" b="b"/>
              <a:pathLst>
                <a:path w="113" h="62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37"/>
                    <a:pt x="36" y="43"/>
                    <a:pt x="60" y="61"/>
                  </a:cubicBezTo>
                  <a:lnTo>
                    <a:pt x="74" y="61"/>
                  </a:lnTo>
                  <a:cubicBezTo>
                    <a:pt x="99" y="61"/>
                    <a:pt x="113" y="40"/>
                    <a:pt x="103" y="15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687;p33">
              <a:extLst>
                <a:ext uri="{FF2B5EF4-FFF2-40B4-BE49-F238E27FC236}">
                  <a16:creationId xmlns:a16="http://schemas.microsoft.com/office/drawing/2014/main" id="{C9D6536D-6163-430C-830C-9E935847CA33}"/>
                </a:ext>
              </a:extLst>
            </p:cNvPr>
            <p:cNvSpPr/>
            <p:nvPr/>
          </p:nvSpPr>
          <p:spPr>
            <a:xfrm flipH="1">
              <a:off x="1263384" y="1870628"/>
              <a:ext cx="1453" cy="3343"/>
            </a:xfrm>
            <a:custGeom>
              <a:avLst/>
              <a:gdLst/>
              <a:ahLst/>
              <a:cxnLst/>
              <a:rect l="l" t="t" r="r" b="b"/>
              <a:pathLst>
                <a:path w="50" h="115" extrusionOk="0">
                  <a:moveTo>
                    <a:pt x="14" y="1"/>
                  </a:moveTo>
                  <a:cubicBezTo>
                    <a:pt x="11" y="36"/>
                    <a:pt x="14" y="58"/>
                    <a:pt x="0" y="82"/>
                  </a:cubicBezTo>
                  <a:lnTo>
                    <a:pt x="50" y="1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688;p33">
              <a:extLst>
                <a:ext uri="{FF2B5EF4-FFF2-40B4-BE49-F238E27FC236}">
                  <a16:creationId xmlns:a16="http://schemas.microsoft.com/office/drawing/2014/main" id="{21EB1B8A-6572-4532-A4B0-35C8603660D0}"/>
                </a:ext>
              </a:extLst>
            </p:cNvPr>
            <p:cNvSpPr/>
            <p:nvPr/>
          </p:nvSpPr>
          <p:spPr>
            <a:xfrm flipH="1">
              <a:off x="1254140" y="1871966"/>
              <a:ext cx="5756" cy="2413"/>
            </a:xfrm>
            <a:custGeom>
              <a:avLst/>
              <a:gdLst/>
              <a:ahLst/>
              <a:cxnLst/>
              <a:rect l="l" t="t" r="r" b="b"/>
              <a:pathLst>
                <a:path w="198" h="8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40"/>
                    <a:pt x="85" y="51"/>
                    <a:pt x="99" y="82"/>
                  </a:cubicBezTo>
                  <a:cubicBezTo>
                    <a:pt x="198" y="72"/>
                    <a:pt x="81" y="29"/>
                    <a:pt x="6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689;p33">
              <a:extLst>
                <a:ext uri="{FF2B5EF4-FFF2-40B4-BE49-F238E27FC236}">
                  <a16:creationId xmlns:a16="http://schemas.microsoft.com/office/drawing/2014/main" id="{EDACF77F-2292-478E-8B88-ACBC120BD5CB}"/>
                </a:ext>
              </a:extLst>
            </p:cNvPr>
            <p:cNvSpPr/>
            <p:nvPr/>
          </p:nvSpPr>
          <p:spPr>
            <a:xfrm flipH="1">
              <a:off x="1221233" y="1861791"/>
              <a:ext cx="1163" cy="5698"/>
            </a:xfrm>
            <a:custGeom>
              <a:avLst/>
              <a:gdLst/>
              <a:ahLst/>
              <a:cxnLst/>
              <a:rect l="l" t="t" r="r" b="b"/>
              <a:pathLst>
                <a:path w="40" h="196" extrusionOk="0">
                  <a:moveTo>
                    <a:pt x="39" y="1"/>
                  </a:moveTo>
                  <a:lnTo>
                    <a:pt x="11" y="138"/>
                  </a:lnTo>
                  <a:lnTo>
                    <a:pt x="0" y="188"/>
                  </a:lnTo>
                  <a:lnTo>
                    <a:pt x="22" y="195"/>
                  </a:lnTo>
                  <a:lnTo>
                    <a:pt x="26" y="143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690;p33">
              <a:extLst>
                <a:ext uri="{FF2B5EF4-FFF2-40B4-BE49-F238E27FC236}">
                  <a16:creationId xmlns:a16="http://schemas.microsoft.com/office/drawing/2014/main" id="{5BD46C78-8A5C-4EB5-9CC9-E193DB89378C}"/>
                </a:ext>
              </a:extLst>
            </p:cNvPr>
            <p:cNvSpPr/>
            <p:nvPr/>
          </p:nvSpPr>
          <p:spPr>
            <a:xfrm flipH="1">
              <a:off x="1195942" y="1886384"/>
              <a:ext cx="5262" cy="4448"/>
            </a:xfrm>
            <a:custGeom>
              <a:avLst/>
              <a:gdLst/>
              <a:ahLst/>
              <a:cxnLst/>
              <a:rect l="l" t="t" r="r" b="b"/>
              <a:pathLst>
                <a:path w="181" h="153" extrusionOk="0">
                  <a:moveTo>
                    <a:pt x="120" y="0"/>
                  </a:moveTo>
                  <a:cubicBezTo>
                    <a:pt x="120" y="43"/>
                    <a:pt x="43" y="0"/>
                    <a:pt x="39" y="49"/>
                  </a:cubicBezTo>
                  <a:lnTo>
                    <a:pt x="50" y="49"/>
                  </a:lnTo>
                  <a:cubicBezTo>
                    <a:pt x="128" y="49"/>
                    <a:pt x="0" y="149"/>
                    <a:pt x="95" y="152"/>
                  </a:cubicBezTo>
                  <a:cubicBezTo>
                    <a:pt x="180" y="61"/>
                    <a:pt x="146" y="67"/>
                    <a:pt x="12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691;p33">
              <a:extLst>
                <a:ext uri="{FF2B5EF4-FFF2-40B4-BE49-F238E27FC236}">
                  <a16:creationId xmlns:a16="http://schemas.microsoft.com/office/drawing/2014/main" id="{A1234E24-1513-4E37-9FB2-CB6CE1E4AA56}"/>
                </a:ext>
              </a:extLst>
            </p:cNvPr>
            <p:cNvSpPr/>
            <p:nvPr/>
          </p:nvSpPr>
          <p:spPr>
            <a:xfrm flipH="1">
              <a:off x="1197686" y="1885251"/>
              <a:ext cx="233" cy="1163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0" y="0"/>
                  </a:moveTo>
                  <a:cubicBezTo>
                    <a:pt x="0" y="15"/>
                    <a:pt x="4" y="28"/>
                    <a:pt x="7" y="39"/>
                  </a:cubicBezTo>
                  <a:cubicBezTo>
                    <a:pt x="7" y="28"/>
                    <a:pt x="7" y="18"/>
                    <a:pt x="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692;p33">
              <a:extLst>
                <a:ext uri="{FF2B5EF4-FFF2-40B4-BE49-F238E27FC236}">
                  <a16:creationId xmlns:a16="http://schemas.microsoft.com/office/drawing/2014/main" id="{8C5A28CC-78E4-4ACB-8BDB-62DF4544B891}"/>
                </a:ext>
              </a:extLst>
            </p:cNvPr>
            <p:cNvSpPr/>
            <p:nvPr/>
          </p:nvSpPr>
          <p:spPr>
            <a:xfrm flipH="1">
              <a:off x="1343995" y="1962257"/>
              <a:ext cx="1977" cy="2151"/>
            </a:xfrm>
            <a:custGeom>
              <a:avLst/>
              <a:gdLst/>
              <a:ahLst/>
              <a:cxnLst/>
              <a:rect l="l" t="t" r="r" b="b"/>
              <a:pathLst>
                <a:path w="68" h="74" extrusionOk="0">
                  <a:moveTo>
                    <a:pt x="1" y="0"/>
                  </a:moveTo>
                  <a:lnTo>
                    <a:pt x="43" y="74"/>
                  </a:lnTo>
                  <a:lnTo>
                    <a:pt x="68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693;p33">
              <a:extLst>
                <a:ext uri="{FF2B5EF4-FFF2-40B4-BE49-F238E27FC236}">
                  <a16:creationId xmlns:a16="http://schemas.microsoft.com/office/drawing/2014/main" id="{F22A8A7C-54F5-4A5B-9D5B-E2953071C85C}"/>
                </a:ext>
              </a:extLst>
            </p:cNvPr>
            <p:cNvSpPr/>
            <p:nvPr/>
          </p:nvSpPr>
          <p:spPr>
            <a:xfrm flipH="1">
              <a:off x="1340798" y="1958216"/>
              <a:ext cx="3605" cy="1802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06" y="1"/>
                  </a:moveTo>
                  <a:lnTo>
                    <a:pt x="0" y="51"/>
                  </a:lnTo>
                  <a:lnTo>
                    <a:pt x="123" y="61"/>
                  </a:lnTo>
                  <a:cubicBezTo>
                    <a:pt x="95" y="51"/>
                    <a:pt x="102" y="19"/>
                    <a:pt x="106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694;p33">
              <a:extLst>
                <a:ext uri="{FF2B5EF4-FFF2-40B4-BE49-F238E27FC236}">
                  <a16:creationId xmlns:a16="http://schemas.microsoft.com/office/drawing/2014/main" id="{7051F4B7-A0F0-4003-8E6F-F69C7DC24AB1}"/>
                </a:ext>
              </a:extLst>
            </p:cNvPr>
            <p:cNvSpPr/>
            <p:nvPr/>
          </p:nvSpPr>
          <p:spPr>
            <a:xfrm flipH="1">
              <a:off x="1167250" y="1975106"/>
              <a:ext cx="1773" cy="1744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0"/>
                  </a:moveTo>
                  <a:lnTo>
                    <a:pt x="57" y="60"/>
                  </a:lnTo>
                  <a:cubicBezTo>
                    <a:pt x="57" y="35"/>
                    <a:pt x="60" y="22"/>
                    <a:pt x="28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695;p33">
              <a:extLst>
                <a:ext uri="{FF2B5EF4-FFF2-40B4-BE49-F238E27FC236}">
                  <a16:creationId xmlns:a16="http://schemas.microsoft.com/office/drawing/2014/main" id="{5F95698A-BC77-4E45-94BB-2483073D1863}"/>
                </a:ext>
              </a:extLst>
            </p:cNvPr>
            <p:cNvSpPr/>
            <p:nvPr/>
          </p:nvSpPr>
          <p:spPr>
            <a:xfrm flipH="1">
              <a:off x="1172279" y="1995048"/>
              <a:ext cx="2500" cy="2297"/>
            </a:xfrm>
            <a:custGeom>
              <a:avLst/>
              <a:gdLst/>
              <a:ahLst/>
              <a:cxnLst/>
              <a:rect l="l" t="t" r="r" b="b"/>
              <a:pathLst>
                <a:path w="86" h="79" extrusionOk="0">
                  <a:moveTo>
                    <a:pt x="4" y="0"/>
                  </a:moveTo>
                  <a:lnTo>
                    <a:pt x="0" y="10"/>
                  </a:lnTo>
                  <a:lnTo>
                    <a:pt x="85" y="7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696;p33">
              <a:extLst>
                <a:ext uri="{FF2B5EF4-FFF2-40B4-BE49-F238E27FC236}">
                  <a16:creationId xmlns:a16="http://schemas.microsoft.com/office/drawing/2014/main" id="{A6DB7F94-0556-4EB5-B8B1-64997B91AE8C}"/>
                </a:ext>
              </a:extLst>
            </p:cNvPr>
            <p:cNvSpPr/>
            <p:nvPr/>
          </p:nvSpPr>
          <p:spPr>
            <a:xfrm flipH="1">
              <a:off x="1186785" y="2005426"/>
              <a:ext cx="1890" cy="2384"/>
            </a:xfrm>
            <a:custGeom>
              <a:avLst/>
              <a:gdLst/>
              <a:ahLst/>
              <a:cxnLst/>
              <a:rect l="l" t="t" r="r" b="b"/>
              <a:pathLst>
                <a:path w="65" h="82" extrusionOk="0">
                  <a:moveTo>
                    <a:pt x="64" y="0"/>
                  </a:moveTo>
                  <a:cubicBezTo>
                    <a:pt x="57" y="0"/>
                    <a:pt x="54" y="7"/>
                    <a:pt x="54" y="11"/>
                  </a:cubicBezTo>
                  <a:cubicBezTo>
                    <a:pt x="57" y="7"/>
                    <a:pt x="61" y="4"/>
                    <a:pt x="64" y="0"/>
                  </a:cubicBezTo>
                  <a:close/>
                  <a:moveTo>
                    <a:pt x="54" y="11"/>
                  </a:moveTo>
                  <a:lnTo>
                    <a:pt x="54" y="11"/>
                  </a:lnTo>
                  <a:cubicBezTo>
                    <a:pt x="36" y="25"/>
                    <a:pt x="12" y="28"/>
                    <a:pt x="1" y="43"/>
                  </a:cubicBezTo>
                  <a:cubicBezTo>
                    <a:pt x="29" y="71"/>
                    <a:pt x="40" y="82"/>
                    <a:pt x="46" y="82"/>
                  </a:cubicBezTo>
                  <a:cubicBezTo>
                    <a:pt x="57" y="82"/>
                    <a:pt x="40" y="39"/>
                    <a:pt x="54" y="1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697;p33">
              <a:extLst>
                <a:ext uri="{FF2B5EF4-FFF2-40B4-BE49-F238E27FC236}">
                  <a16:creationId xmlns:a16="http://schemas.microsoft.com/office/drawing/2014/main" id="{5269FB55-E588-4135-B64E-35D0CC984CED}"/>
                </a:ext>
              </a:extLst>
            </p:cNvPr>
            <p:cNvSpPr/>
            <p:nvPr/>
          </p:nvSpPr>
          <p:spPr>
            <a:xfrm flipH="1">
              <a:off x="1590712" y="1882576"/>
              <a:ext cx="120088" cy="175089"/>
            </a:xfrm>
            <a:custGeom>
              <a:avLst/>
              <a:gdLst/>
              <a:ahLst/>
              <a:cxnLst/>
              <a:rect l="l" t="t" r="r" b="b"/>
              <a:pathLst>
                <a:path w="4131" h="6023" extrusionOk="0">
                  <a:moveTo>
                    <a:pt x="177" y="226"/>
                  </a:moveTo>
                  <a:lnTo>
                    <a:pt x="213" y="336"/>
                  </a:lnTo>
                  <a:lnTo>
                    <a:pt x="163" y="304"/>
                  </a:lnTo>
                  <a:cubicBezTo>
                    <a:pt x="177" y="280"/>
                    <a:pt x="174" y="259"/>
                    <a:pt x="177" y="226"/>
                  </a:cubicBezTo>
                  <a:close/>
                  <a:moveTo>
                    <a:pt x="399" y="269"/>
                  </a:moveTo>
                  <a:lnTo>
                    <a:pt x="399" y="269"/>
                  </a:lnTo>
                  <a:cubicBezTo>
                    <a:pt x="414" y="298"/>
                    <a:pt x="531" y="340"/>
                    <a:pt x="432" y="350"/>
                  </a:cubicBezTo>
                  <a:cubicBezTo>
                    <a:pt x="417" y="319"/>
                    <a:pt x="332" y="308"/>
                    <a:pt x="399" y="269"/>
                  </a:cubicBezTo>
                  <a:close/>
                  <a:moveTo>
                    <a:pt x="1510" y="368"/>
                  </a:moveTo>
                  <a:lnTo>
                    <a:pt x="1510" y="368"/>
                  </a:lnTo>
                  <a:cubicBezTo>
                    <a:pt x="1507" y="389"/>
                    <a:pt x="1496" y="407"/>
                    <a:pt x="1465" y="407"/>
                  </a:cubicBezTo>
                  <a:cubicBezTo>
                    <a:pt x="1486" y="396"/>
                    <a:pt x="1499" y="382"/>
                    <a:pt x="1510" y="368"/>
                  </a:cubicBezTo>
                  <a:close/>
                  <a:moveTo>
                    <a:pt x="2462" y="725"/>
                  </a:moveTo>
                  <a:cubicBezTo>
                    <a:pt x="2472" y="743"/>
                    <a:pt x="2472" y="753"/>
                    <a:pt x="2472" y="764"/>
                  </a:cubicBezTo>
                  <a:cubicBezTo>
                    <a:pt x="2469" y="753"/>
                    <a:pt x="2465" y="739"/>
                    <a:pt x="2462" y="725"/>
                  </a:cubicBezTo>
                  <a:close/>
                  <a:moveTo>
                    <a:pt x="2472" y="764"/>
                  </a:moveTo>
                  <a:cubicBezTo>
                    <a:pt x="2497" y="831"/>
                    <a:pt x="2532" y="824"/>
                    <a:pt x="2444" y="916"/>
                  </a:cubicBezTo>
                  <a:cubicBezTo>
                    <a:pt x="2352" y="913"/>
                    <a:pt x="2475" y="814"/>
                    <a:pt x="2402" y="814"/>
                  </a:cubicBezTo>
                  <a:cubicBezTo>
                    <a:pt x="2398" y="814"/>
                    <a:pt x="2394" y="814"/>
                    <a:pt x="2391" y="817"/>
                  </a:cubicBezTo>
                  <a:cubicBezTo>
                    <a:pt x="2394" y="764"/>
                    <a:pt x="2472" y="810"/>
                    <a:pt x="2472" y="764"/>
                  </a:cubicBezTo>
                  <a:close/>
                  <a:moveTo>
                    <a:pt x="3239" y="1096"/>
                  </a:moveTo>
                  <a:lnTo>
                    <a:pt x="3239" y="1096"/>
                  </a:lnTo>
                  <a:cubicBezTo>
                    <a:pt x="3183" y="1185"/>
                    <a:pt x="3126" y="1269"/>
                    <a:pt x="3066" y="1354"/>
                  </a:cubicBezTo>
                  <a:cubicBezTo>
                    <a:pt x="3112" y="1256"/>
                    <a:pt x="3084" y="1241"/>
                    <a:pt x="3045" y="1235"/>
                  </a:cubicBezTo>
                  <a:lnTo>
                    <a:pt x="3038" y="1238"/>
                  </a:lnTo>
                  <a:cubicBezTo>
                    <a:pt x="3038" y="1238"/>
                    <a:pt x="3042" y="1235"/>
                    <a:pt x="3042" y="1231"/>
                  </a:cubicBezTo>
                  <a:lnTo>
                    <a:pt x="3045" y="1235"/>
                  </a:lnTo>
                  <a:lnTo>
                    <a:pt x="3239" y="1096"/>
                  </a:lnTo>
                  <a:close/>
                  <a:moveTo>
                    <a:pt x="3547" y="1669"/>
                  </a:moveTo>
                  <a:lnTo>
                    <a:pt x="3547" y="1669"/>
                  </a:lnTo>
                  <a:cubicBezTo>
                    <a:pt x="3561" y="1684"/>
                    <a:pt x="3565" y="1690"/>
                    <a:pt x="3547" y="1708"/>
                  </a:cubicBezTo>
                  <a:cubicBezTo>
                    <a:pt x="3551" y="1698"/>
                    <a:pt x="3554" y="1684"/>
                    <a:pt x="3547" y="1669"/>
                  </a:cubicBezTo>
                  <a:close/>
                  <a:moveTo>
                    <a:pt x="3890" y="2369"/>
                  </a:moveTo>
                  <a:cubicBezTo>
                    <a:pt x="3872" y="2391"/>
                    <a:pt x="3890" y="2415"/>
                    <a:pt x="3929" y="2430"/>
                  </a:cubicBezTo>
                  <a:cubicBezTo>
                    <a:pt x="3933" y="2408"/>
                    <a:pt x="3926" y="2387"/>
                    <a:pt x="3890" y="2369"/>
                  </a:cubicBezTo>
                  <a:close/>
                  <a:moveTo>
                    <a:pt x="3784" y="2599"/>
                  </a:moveTo>
                  <a:lnTo>
                    <a:pt x="3848" y="2649"/>
                  </a:lnTo>
                  <a:cubicBezTo>
                    <a:pt x="3827" y="2638"/>
                    <a:pt x="3805" y="2621"/>
                    <a:pt x="3784" y="2599"/>
                  </a:cubicBezTo>
                  <a:close/>
                  <a:moveTo>
                    <a:pt x="3459" y="3816"/>
                  </a:moveTo>
                  <a:lnTo>
                    <a:pt x="3487" y="3823"/>
                  </a:lnTo>
                  <a:cubicBezTo>
                    <a:pt x="3515" y="3837"/>
                    <a:pt x="3515" y="3851"/>
                    <a:pt x="3515" y="3876"/>
                  </a:cubicBezTo>
                  <a:lnTo>
                    <a:pt x="3459" y="3816"/>
                  </a:lnTo>
                  <a:close/>
                  <a:moveTo>
                    <a:pt x="3399" y="4512"/>
                  </a:moveTo>
                  <a:lnTo>
                    <a:pt x="3363" y="4530"/>
                  </a:lnTo>
                  <a:cubicBezTo>
                    <a:pt x="3378" y="4520"/>
                    <a:pt x="3388" y="4516"/>
                    <a:pt x="3399" y="4512"/>
                  </a:cubicBezTo>
                  <a:close/>
                  <a:moveTo>
                    <a:pt x="3264" y="4502"/>
                  </a:moveTo>
                  <a:lnTo>
                    <a:pt x="3345" y="4580"/>
                  </a:lnTo>
                  <a:lnTo>
                    <a:pt x="3261" y="4516"/>
                  </a:lnTo>
                  <a:lnTo>
                    <a:pt x="3264" y="4502"/>
                  </a:lnTo>
                  <a:close/>
                  <a:moveTo>
                    <a:pt x="2847" y="4860"/>
                  </a:moveTo>
                  <a:cubicBezTo>
                    <a:pt x="2844" y="4863"/>
                    <a:pt x="2840" y="4866"/>
                    <a:pt x="2833" y="4870"/>
                  </a:cubicBezTo>
                  <a:cubicBezTo>
                    <a:pt x="2836" y="4866"/>
                    <a:pt x="2840" y="4863"/>
                    <a:pt x="2847" y="4860"/>
                  </a:cubicBezTo>
                  <a:close/>
                  <a:moveTo>
                    <a:pt x="2833" y="4870"/>
                  </a:moveTo>
                  <a:cubicBezTo>
                    <a:pt x="2823" y="4898"/>
                    <a:pt x="2840" y="4944"/>
                    <a:pt x="2829" y="4944"/>
                  </a:cubicBezTo>
                  <a:cubicBezTo>
                    <a:pt x="2823" y="4944"/>
                    <a:pt x="2808" y="4933"/>
                    <a:pt x="2784" y="4902"/>
                  </a:cubicBezTo>
                  <a:cubicBezTo>
                    <a:pt x="2794" y="4888"/>
                    <a:pt x="2818" y="4884"/>
                    <a:pt x="2833" y="4870"/>
                  </a:cubicBezTo>
                  <a:close/>
                  <a:moveTo>
                    <a:pt x="2511" y="5263"/>
                  </a:moveTo>
                  <a:cubicBezTo>
                    <a:pt x="2532" y="5263"/>
                    <a:pt x="2539" y="5294"/>
                    <a:pt x="2560" y="5319"/>
                  </a:cubicBezTo>
                  <a:lnTo>
                    <a:pt x="2486" y="5270"/>
                  </a:lnTo>
                  <a:cubicBezTo>
                    <a:pt x="2497" y="5266"/>
                    <a:pt x="2504" y="5263"/>
                    <a:pt x="2511" y="5263"/>
                  </a:cubicBezTo>
                  <a:close/>
                  <a:moveTo>
                    <a:pt x="1121" y="1"/>
                  </a:moveTo>
                  <a:cubicBezTo>
                    <a:pt x="1111" y="1"/>
                    <a:pt x="1096" y="1"/>
                    <a:pt x="1086" y="4"/>
                  </a:cubicBezTo>
                  <a:lnTo>
                    <a:pt x="1083" y="14"/>
                  </a:lnTo>
                  <a:lnTo>
                    <a:pt x="1075" y="14"/>
                  </a:lnTo>
                  <a:cubicBezTo>
                    <a:pt x="926" y="22"/>
                    <a:pt x="849" y="96"/>
                    <a:pt x="711" y="99"/>
                  </a:cubicBezTo>
                  <a:cubicBezTo>
                    <a:pt x="696" y="138"/>
                    <a:pt x="637" y="177"/>
                    <a:pt x="672" y="234"/>
                  </a:cubicBezTo>
                  <a:cubicBezTo>
                    <a:pt x="654" y="208"/>
                    <a:pt x="633" y="174"/>
                    <a:pt x="598" y="174"/>
                  </a:cubicBezTo>
                  <a:lnTo>
                    <a:pt x="590" y="174"/>
                  </a:lnTo>
                  <a:cubicBezTo>
                    <a:pt x="523" y="298"/>
                    <a:pt x="675" y="180"/>
                    <a:pt x="637" y="311"/>
                  </a:cubicBezTo>
                  <a:cubicBezTo>
                    <a:pt x="619" y="244"/>
                    <a:pt x="520" y="234"/>
                    <a:pt x="453" y="198"/>
                  </a:cubicBezTo>
                  <a:cubicBezTo>
                    <a:pt x="450" y="152"/>
                    <a:pt x="471" y="135"/>
                    <a:pt x="502" y="135"/>
                  </a:cubicBezTo>
                  <a:cubicBezTo>
                    <a:pt x="548" y="135"/>
                    <a:pt x="612" y="170"/>
                    <a:pt x="651" y="192"/>
                  </a:cubicBezTo>
                  <a:cubicBezTo>
                    <a:pt x="644" y="135"/>
                    <a:pt x="626" y="81"/>
                    <a:pt x="595" y="39"/>
                  </a:cubicBezTo>
                  <a:lnTo>
                    <a:pt x="595" y="32"/>
                  </a:lnTo>
                  <a:cubicBezTo>
                    <a:pt x="442" y="50"/>
                    <a:pt x="293" y="81"/>
                    <a:pt x="149" y="128"/>
                  </a:cubicBezTo>
                  <a:lnTo>
                    <a:pt x="117" y="135"/>
                  </a:lnTo>
                  <a:cubicBezTo>
                    <a:pt x="96" y="159"/>
                    <a:pt x="50" y="180"/>
                    <a:pt x="1" y="198"/>
                  </a:cubicBezTo>
                  <a:cubicBezTo>
                    <a:pt x="4" y="216"/>
                    <a:pt x="4" y="237"/>
                    <a:pt x="4" y="255"/>
                  </a:cubicBezTo>
                  <a:lnTo>
                    <a:pt x="4" y="304"/>
                  </a:lnTo>
                  <a:cubicBezTo>
                    <a:pt x="4" y="343"/>
                    <a:pt x="1" y="378"/>
                    <a:pt x="1" y="417"/>
                  </a:cubicBezTo>
                  <a:cubicBezTo>
                    <a:pt x="1" y="495"/>
                    <a:pt x="4" y="573"/>
                    <a:pt x="4" y="647"/>
                  </a:cubicBezTo>
                  <a:lnTo>
                    <a:pt x="4" y="771"/>
                  </a:lnTo>
                  <a:cubicBezTo>
                    <a:pt x="25" y="2359"/>
                    <a:pt x="166" y="3799"/>
                    <a:pt x="467" y="4870"/>
                  </a:cubicBezTo>
                  <a:cubicBezTo>
                    <a:pt x="489" y="4948"/>
                    <a:pt x="506" y="5025"/>
                    <a:pt x="531" y="5096"/>
                  </a:cubicBezTo>
                  <a:cubicBezTo>
                    <a:pt x="538" y="5118"/>
                    <a:pt x="541" y="5146"/>
                    <a:pt x="556" y="5163"/>
                  </a:cubicBezTo>
                  <a:cubicBezTo>
                    <a:pt x="598" y="5305"/>
                    <a:pt x="658" y="5443"/>
                    <a:pt x="711" y="5577"/>
                  </a:cubicBezTo>
                  <a:cubicBezTo>
                    <a:pt x="711" y="5588"/>
                    <a:pt x="718" y="5591"/>
                    <a:pt x="718" y="5602"/>
                  </a:cubicBezTo>
                  <a:cubicBezTo>
                    <a:pt x="768" y="5697"/>
                    <a:pt x="807" y="5800"/>
                    <a:pt x="859" y="5892"/>
                  </a:cubicBezTo>
                  <a:lnTo>
                    <a:pt x="859" y="5899"/>
                  </a:lnTo>
                  <a:cubicBezTo>
                    <a:pt x="874" y="5924"/>
                    <a:pt x="887" y="5949"/>
                    <a:pt x="902" y="5973"/>
                  </a:cubicBezTo>
                  <a:cubicBezTo>
                    <a:pt x="905" y="5984"/>
                    <a:pt x="913" y="5994"/>
                    <a:pt x="920" y="6009"/>
                  </a:cubicBezTo>
                  <a:lnTo>
                    <a:pt x="916" y="5913"/>
                  </a:lnTo>
                  <a:lnTo>
                    <a:pt x="916" y="5913"/>
                  </a:lnTo>
                  <a:cubicBezTo>
                    <a:pt x="934" y="5931"/>
                    <a:pt x="962" y="5973"/>
                    <a:pt x="990" y="5973"/>
                  </a:cubicBezTo>
                  <a:lnTo>
                    <a:pt x="941" y="5857"/>
                  </a:lnTo>
                  <a:lnTo>
                    <a:pt x="941" y="5857"/>
                  </a:lnTo>
                  <a:cubicBezTo>
                    <a:pt x="955" y="5878"/>
                    <a:pt x="972" y="5885"/>
                    <a:pt x="987" y="5885"/>
                  </a:cubicBezTo>
                  <a:cubicBezTo>
                    <a:pt x="1011" y="5885"/>
                    <a:pt x="1036" y="5867"/>
                    <a:pt x="1061" y="5849"/>
                  </a:cubicBezTo>
                  <a:cubicBezTo>
                    <a:pt x="1083" y="5831"/>
                    <a:pt x="1107" y="5814"/>
                    <a:pt x="1128" y="5814"/>
                  </a:cubicBezTo>
                  <a:cubicBezTo>
                    <a:pt x="1135" y="5814"/>
                    <a:pt x="1142" y="5814"/>
                    <a:pt x="1153" y="5821"/>
                  </a:cubicBezTo>
                  <a:cubicBezTo>
                    <a:pt x="1008" y="5828"/>
                    <a:pt x="1121" y="5931"/>
                    <a:pt x="1065" y="6001"/>
                  </a:cubicBezTo>
                  <a:cubicBezTo>
                    <a:pt x="1093" y="6016"/>
                    <a:pt x="1114" y="6022"/>
                    <a:pt x="1132" y="6022"/>
                  </a:cubicBezTo>
                  <a:cubicBezTo>
                    <a:pt x="1181" y="6022"/>
                    <a:pt x="1199" y="5966"/>
                    <a:pt x="1217" y="5906"/>
                  </a:cubicBezTo>
                  <a:cubicBezTo>
                    <a:pt x="1238" y="5846"/>
                    <a:pt x="1263" y="5786"/>
                    <a:pt x="1333" y="5786"/>
                  </a:cubicBezTo>
                  <a:cubicBezTo>
                    <a:pt x="1337" y="5786"/>
                    <a:pt x="1341" y="5786"/>
                    <a:pt x="1347" y="5789"/>
                  </a:cubicBezTo>
                  <a:cubicBezTo>
                    <a:pt x="1316" y="5793"/>
                    <a:pt x="1269" y="5857"/>
                    <a:pt x="1308" y="5888"/>
                  </a:cubicBezTo>
                  <a:cubicBezTo>
                    <a:pt x="1351" y="5867"/>
                    <a:pt x="1393" y="5825"/>
                    <a:pt x="1411" y="5775"/>
                  </a:cubicBezTo>
                  <a:lnTo>
                    <a:pt x="1418" y="5775"/>
                  </a:lnTo>
                  <a:cubicBezTo>
                    <a:pt x="1532" y="5775"/>
                    <a:pt x="1404" y="5874"/>
                    <a:pt x="1468" y="5913"/>
                  </a:cubicBezTo>
                  <a:cubicBezTo>
                    <a:pt x="1475" y="5881"/>
                    <a:pt x="1486" y="5870"/>
                    <a:pt x="1496" y="5870"/>
                  </a:cubicBezTo>
                  <a:cubicBezTo>
                    <a:pt x="1524" y="5870"/>
                    <a:pt x="1560" y="5949"/>
                    <a:pt x="1609" y="5966"/>
                  </a:cubicBezTo>
                  <a:lnTo>
                    <a:pt x="1592" y="5878"/>
                  </a:lnTo>
                  <a:cubicBezTo>
                    <a:pt x="1613" y="5864"/>
                    <a:pt x="1630" y="5860"/>
                    <a:pt x="1641" y="5860"/>
                  </a:cubicBezTo>
                  <a:cubicBezTo>
                    <a:pt x="1673" y="5860"/>
                    <a:pt x="1690" y="5888"/>
                    <a:pt x="1701" y="5916"/>
                  </a:cubicBezTo>
                  <a:cubicBezTo>
                    <a:pt x="1715" y="5949"/>
                    <a:pt x="1726" y="5977"/>
                    <a:pt x="1751" y="5977"/>
                  </a:cubicBezTo>
                  <a:cubicBezTo>
                    <a:pt x="1765" y="5977"/>
                    <a:pt x="1779" y="5970"/>
                    <a:pt x="1800" y="5952"/>
                  </a:cubicBezTo>
                  <a:lnTo>
                    <a:pt x="1712" y="5842"/>
                  </a:lnTo>
                  <a:lnTo>
                    <a:pt x="1712" y="5842"/>
                  </a:lnTo>
                  <a:lnTo>
                    <a:pt x="1790" y="5860"/>
                  </a:lnTo>
                  <a:lnTo>
                    <a:pt x="1790" y="5860"/>
                  </a:lnTo>
                  <a:lnTo>
                    <a:pt x="1747" y="5758"/>
                  </a:lnTo>
                  <a:lnTo>
                    <a:pt x="1747" y="5758"/>
                  </a:lnTo>
                  <a:cubicBezTo>
                    <a:pt x="1783" y="5779"/>
                    <a:pt x="1811" y="5789"/>
                    <a:pt x="1835" y="5789"/>
                  </a:cubicBezTo>
                  <a:cubicBezTo>
                    <a:pt x="1868" y="5789"/>
                    <a:pt x="1892" y="5768"/>
                    <a:pt x="1927" y="5736"/>
                  </a:cubicBezTo>
                  <a:cubicBezTo>
                    <a:pt x="1931" y="5797"/>
                    <a:pt x="1977" y="5867"/>
                    <a:pt x="2030" y="5867"/>
                  </a:cubicBezTo>
                  <a:cubicBezTo>
                    <a:pt x="2041" y="5867"/>
                    <a:pt x="2048" y="5867"/>
                    <a:pt x="2059" y="5864"/>
                  </a:cubicBezTo>
                  <a:cubicBezTo>
                    <a:pt x="2083" y="5793"/>
                    <a:pt x="2009" y="5793"/>
                    <a:pt x="2101" y="5772"/>
                  </a:cubicBezTo>
                  <a:cubicBezTo>
                    <a:pt x="2076" y="5740"/>
                    <a:pt x="2048" y="5708"/>
                    <a:pt x="2026" y="5708"/>
                  </a:cubicBezTo>
                  <a:cubicBezTo>
                    <a:pt x="2016" y="5708"/>
                    <a:pt x="2005" y="5722"/>
                    <a:pt x="2005" y="5761"/>
                  </a:cubicBezTo>
                  <a:cubicBezTo>
                    <a:pt x="1984" y="5736"/>
                    <a:pt x="1963" y="5719"/>
                    <a:pt x="1948" y="5691"/>
                  </a:cubicBezTo>
                  <a:cubicBezTo>
                    <a:pt x="1970" y="5619"/>
                    <a:pt x="2048" y="5627"/>
                    <a:pt x="2083" y="5623"/>
                  </a:cubicBezTo>
                  <a:lnTo>
                    <a:pt x="2083" y="5623"/>
                  </a:lnTo>
                  <a:cubicBezTo>
                    <a:pt x="2076" y="5634"/>
                    <a:pt x="2069" y="5640"/>
                    <a:pt x="2066" y="5651"/>
                  </a:cubicBezTo>
                  <a:cubicBezTo>
                    <a:pt x="2122" y="5676"/>
                    <a:pt x="2186" y="5697"/>
                    <a:pt x="2245" y="5712"/>
                  </a:cubicBezTo>
                  <a:cubicBezTo>
                    <a:pt x="2250" y="5669"/>
                    <a:pt x="2217" y="5655"/>
                    <a:pt x="2193" y="5637"/>
                  </a:cubicBezTo>
                  <a:lnTo>
                    <a:pt x="2200" y="5637"/>
                  </a:lnTo>
                  <a:cubicBezTo>
                    <a:pt x="2211" y="5637"/>
                    <a:pt x="2224" y="5640"/>
                    <a:pt x="2235" y="5645"/>
                  </a:cubicBezTo>
                  <a:cubicBezTo>
                    <a:pt x="2250" y="5648"/>
                    <a:pt x="2263" y="5651"/>
                    <a:pt x="2278" y="5651"/>
                  </a:cubicBezTo>
                  <a:cubicBezTo>
                    <a:pt x="2288" y="5651"/>
                    <a:pt x="2296" y="5648"/>
                    <a:pt x="2306" y="5645"/>
                  </a:cubicBezTo>
                  <a:cubicBezTo>
                    <a:pt x="2263" y="5591"/>
                    <a:pt x="2232" y="5528"/>
                    <a:pt x="2175" y="5517"/>
                  </a:cubicBezTo>
                  <a:lnTo>
                    <a:pt x="2175" y="5517"/>
                  </a:lnTo>
                  <a:lnTo>
                    <a:pt x="2317" y="5528"/>
                  </a:lnTo>
                  <a:cubicBezTo>
                    <a:pt x="2306" y="5496"/>
                    <a:pt x="2330" y="5421"/>
                    <a:pt x="2296" y="5404"/>
                  </a:cubicBezTo>
                  <a:cubicBezTo>
                    <a:pt x="2309" y="5382"/>
                    <a:pt x="2335" y="5376"/>
                    <a:pt x="2366" y="5376"/>
                  </a:cubicBezTo>
                  <a:cubicBezTo>
                    <a:pt x="2384" y="5376"/>
                    <a:pt x="2398" y="5379"/>
                    <a:pt x="2415" y="5379"/>
                  </a:cubicBezTo>
                  <a:cubicBezTo>
                    <a:pt x="2433" y="5379"/>
                    <a:pt x="2451" y="5382"/>
                    <a:pt x="2469" y="5382"/>
                  </a:cubicBezTo>
                  <a:cubicBezTo>
                    <a:pt x="2514" y="5382"/>
                    <a:pt x="2554" y="5372"/>
                    <a:pt x="2571" y="5330"/>
                  </a:cubicBezTo>
                  <a:lnTo>
                    <a:pt x="2575" y="5330"/>
                  </a:lnTo>
                  <a:cubicBezTo>
                    <a:pt x="2568" y="5326"/>
                    <a:pt x="2564" y="5322"/>
                    <a:pt x="2560" y="5319"/>
                  </a:cubicBezTo>
                  <a:lnTo>
                    <a:pt x="2560" y="5319"/>
                  </a:lnTo>
                  <a:lnTo>
                    <a:pt x="2575" y="5330"/>
                  </a:lnTo>
                  <a:lnTo>
                    <a:pt x="2578" y="5330"/>
                  </a:lnTo>
                  <a:cubicBezTo>
                    <a:pt x="2585" y="5337"/>
                    <a:pt x="2596" y="5343"/>
                    <a:pt x="2606" y="5343"/>
                  </a:cubicBezTo>
                  <a:cubicBezTo>
                    <a:pt x="2610" y="5343"/>
                    <a:pt x="2617" y="5343"/>
                    <a:pt x="2621" y="5340"/>
                  </a:cubicBezTo>
                  <a:cubicBezTo>
                    <a:pt x="2684" y="5270"/>
                    <a:pt x="2699" y="5160"/>
                    <a:pt x="2836" y="5157"/>
                  </a:cubicBezTo>
                  <a:lnTo>
                    <a:pt x="2790" y="5022"/>
                  </a:lnTo>
                  <a:cubicBezTo>
                    <a:pt x="2794" y="5018"/>
                    <a:pt x="2801" y="5018"/>
                    <a:pt x="2808" y="5018"/>
                  </a:cubicBezTo>
                  <a:cubicBezTo>
                    <a:pt x="2836" y="5018"/>
                    <a:pt x="2847" y="5051"/>
                    <a:pt x="2865" y="5082"/>
                  </a:cubicBezTo>
                  <a:cubicBezTo>
                    <a:pt x="2879" y="5114"/>
                    <a:pt x="2900" y="5146"/>
                    <a:pt x="2939" y="5146"/>
                  </a:cubicBezTo>
                  <a:cubicBezTo>
                    <a:pt x="2950" y="5146"/>
                    <a:pt x="2967" y="5142"/>
                    <a:pt x="2985" y="5131"/>
                  </a:cubicBezTo>
                  <a:cubicBezTo>
                    <a:pt x="3091" y="5089"/>
                    <a:pt x="2929" y="5033"/>
                    <a:pt x="2929" y="4979"/>
                  </a:cubicBezTo>
                  <a:lnTo>
                    <a:pt x="2929" y="4979"/>
                  </a:lnTo>
                  <a:cubicBezTo>
                    <a:pt x="2953" y="4983"/>
                    <a:pt x="2981" y="4987"/>
                    <a:pt x="3014" y="4987"/>
                  </a:cubicBezTo>
                  <a:cubicBezTo>
                    <a:pt x="3084" y="4987"/>
                    <a:pt x="3162" y="4966"/>
                    <a:pt x="3148" y="4866"/>
                  </a:cubicBezTo>
                  <a:lnTo>
                    <a:pt x="3148" y="4866"/>
                  </a:lnTo>
                  <a:cubicBezTo>
                    <a:pt x="3105" y="4877"/>
                    <a:pt x="3109" y="4909"/>
                    <a:pt x="3084" y="4923"/>
                  </a:cubicBezTo>
                  <a:lnTo>
                    <a:pt x="3073" y="4827"/>
                  </a:lnTo>
                  <a:cubicBezTo>
                    <a:pt x="3056" y="4824"/>
                    <a:pt x="3042" y="4824"/>
                    <a:pt x="3027" y="4824"/>
                  </a:cubicBezTo>
                  <a:cubicBezTo>
                    <a:pt x="3003" y="4824"/>
                    <a:pt x="2985" y="4827"/>
                    <a:pt x="2971" y="4827"/>
                  </a:cubicBezTo>
                  <a:cubicBezTo>
                    <a:pt x="2957" y="4831"/>
                    <a:pt x="2946" y="4834"/>
                    <a:pt x="2935" y="4834"/>
                  </a:cubicBezTo>
                  <a:cubicBezTo>
                    <a:pt x="2914" y="4834"/>
                    <a:pt x="2903" y="4821"/>
                    <a:pt x="2882" y="4767"/>
                  </a:cubicBezTo>
                  <a:lnTo>
                    <a:pt x="2882" y="4767"/>
                  </a:lnTo>
                  <a:cubicBezTo>
                    <a:pt x="2921" y="4799"/>
                    <a:pt x="2953" y="4810"/>
                    <a:pt x="2978" y="4810"/>
                  </a:cubicBezTo>
                  <a:cubicBezTo>
                    <a:pt x="3020" y="4810"/>
                    <a:pt x="3048" y="4782"/>
                    <a:pt x="3073" y="4746"/>
                  </a:cubicBezTo>
                  <a:cubicBezTo>
                    <a:pt x="3105" y="4714"/>
                    <a:pt x="3133" y="4686"/>
                    <a:pt x="3179" y="4686"/>
                  </a:cubicBezTo>
                  <a:cubicBezTo>
                    <a:pt x="3205" y="4686"/>
                    <a:pt x="3233" y="4697"/>
                    <a:pt x="3268" y="4718"/>
                  </a:cubicBezTo>
                  <a:lnTo>
                    <a:pt x="3250" y="4651"/>
                  </a:lnTo>
                  <a:cubicBezTo>
                    <a:pt x="3247" y="4669"/>
                    <a:pt x="3229" y="4658"/>
                    <a:pt x="3226" y="4672"/>
                  </a:cubicBezTo>
                  <a:cubicBezTo>
                    <a:pt x="3211" y="4630"/>
                    <a:pt x="3226" y="4619"/>
                    <a:pt x="3247" y="4619"/>
                  </a:cubicBezTo>
                  <a:cubicBezTo>
                    <a:pt x="3264" y="4619"/>
                    <a:pt x="3289" y="4622"/>
                    <a:pt x="3314" y="4630"/>
                  </a:cubicBezTo>
                  <a:cubicBezTo>
                    <a:pt x="3339" y="4636"/>
                    <a:pt x="3363" y="4640"/>
                    <a:pt x="3388" y="4640"/>
                  </a:cubicBezTo>
                  <a:cubicBezTo>
                    <a:pt x="3420" y="4640"/>
                    <a:pt x="3445" y="4630"/>
                    <a:pt x="3455" y="4594"/>
                  </a:cubicBezTo>
                  <a:cubicBezTo>
                    <a:pt x="3459" y="4555"/>
                    <a:pt x="3441" y="4516"/>
                    <a:pt x="3412" y="4516"/>
                  </a:cubicBezTo>
                  <a:lnTo>
                    <a:pt x="3406" y="4516"/>
                  </a:lnTo>
                  <a:lnTo>
                    <a:pt x="3497" y="4467"/>
                  </a:lnTo>
                  <a:cubicBezTo>
                    <a:pt x="3512" y="4445"/>
                    <a:pt x="3491" y="4439"/>
                    <a:pt x="3473" y="4439"/>
                  </a:cubicBezTo>
                  <a:lnTo>
                    <a:pt x="3469" y="4439"/>
                  </a:lnTo>
                  <a:cubicBezTo>
                    <a:pt x="3494" y="4396"/>
                    <a:pt x="3515" y="4367"/>
                    <a:pt x="3530" y="4329"/>
                  </a:cubicBezTo>
                  <a:lnTo>
                    <a:pt x="3523" y="4329"/>
                  </a:lnTo>
                  <a:cubicBezTo>
                    <a:pt x="3502" y="4329"/>
                    <a:pt x="3491" y="4329"/>
                    <a:pt x="3494" y="4318"/>
                  </a:cubicBezTo>
                  <a:lnTo>
                    <a:pt x="3494" y="4318"/>
                  </a:lnTo>
                  <a:lnTo>
                    <a:pt x="3530" y="4329"/>
                  </a:lnTo>
                  <a:cubicBezTo>
                    <a:pt x="3572" y="4325"/>
                    <a:pt x="3646" y="4311"/>
                    <a:pt x="3678" y="4300"/>
                  </a:cubicBezTo>
                  <a:cubicBezTo>
                    <a:pt x="3671" y="4287"/>
                    <a:pt x="3667" y="4279"/>
                    <a:pt x="3664" y="4279"/>
                  </a:cubicBezTo>
                  <a:cubicBezTo>
                    <a:pt x="3657" y="4279"/>
                    <a:pt x="3653" y="4282"/>
                    <a:pt x="3650" y="4287"/>
                  </a:cubicBezTo>
                  <a:cubicBezTo>
                    <a:pt x="3646" y="4290"/>
                    <a:pt x="3642" y="4293"/>
                    <a:pt x="3639" y="4293"/>
                  </a:cubicBezTo>
                  <a:cubicBezTo>
                    <a:pt x="3636" y="4293"/>
                    <a:pt x="3632" y="4290"/>
                    <a:pt x="3629" y="4287"/>
                  </a:cubicBezTo>
                  <a:cubicBezTo>
                    <a:pt x="3653" y="4272"/>
                    <a:pt x="3685" y="4258"/>
                    <a:pt x="3714" y="4233"/>
                  </a:cubicBezTo>
                  <a:cubicBezTo>
                    <a:pt x="3696" y="4215"/>
                    <a:pt x="3678" y="4209"/>
                    <a:pt x="3657" y="4209"/>
                  </a:cubicBezTo>
                  <a:cubicBezTo>
                    <a:pt x="3618" y="4209"/>
                    <a:pt x="3579" y="4237"/>
                    <a:pt x="3565" y="4265"/>
                  </a:cubicBezTo>
                  <a:cubicBezTo>
                    <a:pt x="3378" y="4120"/>
                    <a:pt x="3608" y="4212"/>
                    <a:pt x="3582" y="4081"/>
                  </a:cubicBezTo>
                  <a:lnTo>
                    <a:pt x="3582" y="4081"/>
                  </a:lnTo>
                  <a:cubicBezTo>
                    <a:pt x="3586" y="4088"/>
                    <a:pt x="3590" y="4091"/>
                    <a:pt x="3600" y="4096"/>
                  </a:cubicBezTo>
                  <a:cubicBezTo>
                    <a:pt x="3618" y="4099"/>
                    <a:pt x="3632" y="4099"/>
                    <a:pt x="3642" y="4099"/>
                  </a:cubicBezTo>
                  <a:cubicBezTo>
                    <a:pt x="3693" y="4099"/>
                    <a:pt x="3660" y="4070"/>
                    <a:pt x="3653" y="4035"/>
                  </a:cubicBezTo>
                  <a:lnTo>
                    <a:pt x="3653" y="4035"/>
                  </a:lnTo>
                  <a:cubicBezTo>
                    <a:pt x="3633" y="4042"/>
                    <a:pt x="3584" y="4058"/>
                    <a:pt x="3582" y="4078"/>
                  </a:cubicBezTo>
                  <a:lnTo>
                    <a:pt x="3582" y="4078"/>
                  </a:lnTo>
                  <a:cubicBezTo>
                    <a:pt x="3582" y="4068"/>
                    <a:pt x="3578" y="4055"/>
                    <a:pt x="3569" y="4035"/>
                  </a:cubicBezTo>
                  <a:lnTo>
                    <a:pt x="3508" y="4096"/>
                  </a:lnTo>
                  <a:cubicBezTo>
                    <a:pt x="3391" y="4000"/>
                    <a:pt x="3459" y="3972"/>
                    <a:pt x="3399" y="3873"/>
                  </a:cubicBezTo>
                  <a:lnTo>
                    <a:pt x="3399" y="3873"/>
                  </a:lnTo>
                  <a:cubicBezTo>
                    <a:pt x="3434" y="3897"/>
                    <a:pt x="3530" y="4042"/>
                    <a:pt x="3611" y="4042"/>
                  </a:cubicBezTo>
                  <a:cubicBezTo>
                    <a:pt x="3625" y="4042"/>
                    <a:pt x="3636" y="4039"/>
                    <a:pt x="3646" y="4032"/>
                  </a:cubicBezTo>
                  <a:cubicBezTo>
                    <a:pt x="3639" y="4000"/>
                    <a:pt x="3639" y="3972"/>
                    <a:pt x="3699" y="3940"/>
                  </a:cubicBezTo>
                  <a:cubicBezTo>
                    <a:pt x="3618" y="3915"/>
                    <a:pt x="3646" y="3879"/>
                    <a:pt x="3667" y="3830"/>
                  </a:cubicBezTo>
                  <a:lnTo>
                    <a:pt x="3544" y="3802"/>
                  </a:lnTo>
                  <a:cubicBezTo>
                    <a:pt x="3593" y="3752"/>
                    <a:pt x="3650" y="3773"/>
                    <a:pt x="3717" y="3749"/>
                  </a:cubicBezTo>
                  <a:cubicBezTo>
                    <a:pt x="3714" y="3685"/>
                    <a:pt x="3625" y="3654"/>
                    <a:pt x="3551" y="3625"/>
                  </a:cubicBezTo>
                  <a:cubicBezTo>
                    <a:pt x="3551" y="3600"/>
                    <a:pt x="3558" y="3593"/>
                    <a:pt x="3565" y="3593"/>
                  </a:cubicBezTo>
                  <a:cubicBezTo>
                    <a:pt x="3579" y="3593"/>
                    <a:pt x="3600" y="3608"/>
                    <a:pt x="3621" y="3618"/>
                  </a:cubicBezTo>
                  <a:cubicBezTo>
                    <a:pt x="3642" y="3632"/>
                    <a:pt x="3667" y="3642"/>
                    <a:pt x="3685" y="3642"/>
                  </a:cubicBezTo>
                  <a:cubicBezTo>
                    <a:pt x="3706" y="3642"/>
                    <a:pt x="3721" y="3632"/>
                    <a:pt x="3731" y="3603"/>
                  </a:cubicBezTo>
                  <a:cubicBezTo>
                    <a:pt x="3696" y="3512"/>
                    <a:pt x="3760" y="3455"/>
                    <a:pt x="3830" y="3349"/>
                  </a:cubicBezTo>
                  <a:cubicBezTo>
                    <a:pt x="3820" y="3332"/>
                    <a:pt x="3809" y="3324"/>
                    <a:pt x="3799" y="3324"/>
                  </a:cubicBezTo>
                  <a:cubicBezTo>
                    <a:pt x="3788" y="3324"/>
                    <a:pt x="3777" y="3328"/>
                    <a:pt x="3770" y="3335"/>
                  </a:cubicBezTo>
                  <a:cubicBezTo>
                    <a:pt x="3760" y="3339"/>
                    <a:pt x="3749" y="3342"/>
                    <a:pt x="3742" y="3342"/>
                  </a:cubicBezTo>
                  <a:cubicBezTo>
                    <a:pt x="3738" y="3342"/>
                    <a:pt x="3731" y="3342"/>
                    <a:pt x="3727" y="3339"/>
                  </a:cubicBezTo>
                  <a:lnTo>
                    <a:pt x="3823" y="3282"/>
                  </a:lnTo>
                  <a:cubicBezTo>
                    <a:pt x="3823" y="3275"/>
                    <a:pt x="3812" y="3275"/>
                    <a:pt x="3802" y="3275"/>
                  </a:cubicBezTo>
                  <a:lnTo>
                    <a:pt x="3773" y="3275"/>
                  </a:lnTo>
                  <a:cubicBezTo>
                    <a:pt x="3812" y="3229"/>
                    <a:pt x="3897" y="3278"/>
                    <a:pt x="3933" y="3197"/>
                  </a:cubicBezTo>
                  <a:cubicBezTo>
                    <a:pt x="4070" y="3176"/>
                    <a:pt x="3738" y="3048"/>
                    <a:pt x="3876" y="2946"/>
                  </a:cubicBezTo>
                  <a:cubicBezTo>
                    <a:pt x="3869" y="2942"/>
                    <a:pt x="3862" y="2942"/>
                    <a:pt x="3855" y="2942"/>
                  </a:cubicBezTo>
                  <a:cubicBezTo>
                    <a:pt x="3844" y="2942"/>
                    <a:pt x="3830" y="2946"/>
                    <a:pt x="3816" y="2953"/>
                  </a:cubicBezTo>
                  <a:cubicBezTo>
                    <a:pt x="3802" y="2957"/>
                    <a:pt x="3784" y="2960"/>
                    <a:pt x="3770" y="2960"/>
                  </a:cubicBezTo>
                  <a:lnTo>
                    <a:pt x="3760" y="2960"/>
                  </a:lnTo>
                  <a:cubicBezTo>
                    <a:pt x="3851" y="2826"/>
                    <a:pt x="3827" y="2851"/>
                    <a:pt x="3936" y="2727"/>
                  </a:cubicBezTo>
                  <a:lnTo>
                    <a:pt x="3848" y="2649"/>
                  </a:lnTo>
                  <a:lnTo>
                    <a:pt x="3848" y="2649"/>
                  </a:lnTo>
                  <a:cubicBezTo>
                    <a:pt x="3866" y="2660"/>
                    <a:pt x="3884" y="2663"/>
                    <a:pt x="3897" y="2663"/>
                  </a:cubicBezTo>
                  <a:cubicBezTo>
                    <a:pt x="3975" y="2663"/>
                    <a:pt x="4042" y="2578"/>
                    <a:pt x="4106" y="2497"/>
                  </a:cubicBezTo>
                  <a:lnTo>
                    <a:pt x="4109" y="2497"/>
                  </a:lnTo>
                  <a:cubicBezTo>
                    <a:pt x="4117" y="2497"/>
                    <a:pt x="4127" y="2500"/>
                    <a:pt x="4127" y="2504"/>
                  </a:cubicBezTo>
                  <a:lnTo>
                    <a:pt x="4130" y="2504"/>
                  </a:lnTo>
                  <a:cubicBezTo>
                    <a:pt x="4130" y="2493"/>
                    <a:pt x="4130" y="2483"/>
                    <a:pt x="4124" y="2472"/>
                  </a:cubicBezTo>
                  <a:cubicBezTo>
                    <a:pt x="4120" y="2479"/>
                    <a:pt x="4113" y="2487"/>
                    <a:pt x="4109" y="2493"/>
                  </a:cubicBezTo>
                  <a:lnTo>
                    <a:pt x="4081" y="2487"/>
                  </a:lnTo>
                  <a:cubicBezTo>
                    <a:pt x="4096" y="2475"/>
                    <a:pt x="4109" y="2465"/>
                    <a:pt x="4120" y="2454"/>
                  </a:cubicBezTo>
                  <a:lnTo>
                    <a:pt x="4120" y="2451"/>
                  </a:lnTo>
                  <a:cubicBezTo>
                    <a:pt x="4117" y="2430"/>
                    <a:pt x="4109" y="2415"/>
                    <a:pt x="4102" y="2394"/>
                  </a:cubicBezTo>
                  <a:cubicBezTo>
                    <a:pt x="4067" y="2398"/>
                    <a:pt x="4032" y="2430"/>
                    <a:pt x="4000" y="2462"/>
                  </a:cubicBezTo>
                  <a:cubicBezTo>
                    <a:pt x="4024" y="2469"/>
                    <a:pt x="4053" y="2475"/>
                    <a:pt x="4081" y="2490"/>
                  </a:cubicBezTo>
                  <a:cubicBezTo>
                    <a:pt x="4018" y="2539"/>
                    <a:pt x="3943" y="2575"/>
                    <a:pt x="3872" y="2589"/>
                  </a:cubicBezTo>
                  <a:lnTo>
                    <a:pt x="3872" y="2585"/>
                  </a:lnTo>
                  <a:cubicBezTo>
                    <a:pt x="3866" y="2593"/>
                    <a:pt x="3855" y="2596"/>
                    <a:pt x="3848" y="2596"/>
                  </a:cubicBezTo>
                  <a:cubicBezTo>
                    <a:pt x="3841" y="2596"/>
                    <a:pt x="3831" y="2593"/>
                    <a:pt x="3824" y="2586"/>
                  </a:cubicBezTo>
                  <a:lnTo>
                    <a:pt x="3824" y="2586"/>
                  </a:lnTo>
                  <a:cubicBezTo>
                    <a:pt x="3828" y="2589"/>
                    <a:pt x="3834" y="2589"/>
                    <a:pt x="3841" y="2589"/>
                  </a:cubicBezTo>
                  <a:cubicBezTo>
                    <a:pt x="3851" y="2589"/>
                    <a:pt x="3862" y="2585"/>
                    <a:pt x="3872" y="2585"/>
                  </a:cubicBezTo>
                  <a:lnTo>
                    <a:pt x="3872" y="2585"/>
                  </a:lnTo>
                  <a:lnTo>
                    <a:pt x="3872" y="2582"/>
                  </a:lnTo>
                  <a:cubicBezTo>
                    <a:pt x="3887" y="2564"/>
                    <a:pt x="3890" y="2560"/>
                    <a:pt x="3894" y="2536"/>
                  </a:cubicBezTo>
                  <a:lnTo>
                    <a:pt x="3894" y="2536"/>
                  </a:lnTo>
                  <a:cubicBezTo>
                    <a:pt x="3879" y="2547"/>
                    <a:pt x="3869" y="2560"/>
                    <a:pt x="3855" y="2560"/>
                  </a:cubicBezTo>
                  <a:cubicBezTo>
                    <a:pt x="3851" y="2560"/>
                    <a:pt x="3851" y="2560"/>
                    <a:pt x="3848" y="2557"/>
                  </a:cubicBezTo>
                  <a:cubicBezTo>
                    <a:pt x="3837" y="2554"/>
                    <a:pt x="3862" y="2539"/>
                    <a:pt x="3887" y="2511"/>
                  </a:cubicBezTo>
                  <a:lnTo>
                    <a:pt x="3887" y="2511"/>
                  </a:lnTo>
                  <a:lnTo>
                    <a:pt x="3745" y="2518"/>
                  </a:lnTo>
                  <a:lnTo>
                    <a:pt x="3799" y="2500"/>
                  </a:lnTo>
                  <a:lnTo>
                    <a:pt x="3678" y="2373"/>
                  </a:lnTo>
                  <a:cubicBezTo>
                    <a:pt x="3784" y="2228"/>
                    <a:pt x="3922" y="2072"/>
                    <a:pt x="3905" y="1871"/>
                  </a:cubicBezTo>
                  <a:lnTo>
                    <a:pt x="3905" y="1871"/>
                  </a:lnTo>
                  <a:cubicBezTo>
                    <a:pt x="3833" y="1948"/>
                    <a:pt x="3763" y="1942"/>
                    <a:pt x="3653" y="1991"/>
                  </a:cubicBezTo>
                  <a:lnTo>
                    <a:pt x="3660" y="1991"/>
                  </a:lnTo>
                  <a:cubicBezTo>
                    <a:pt x="3784" y="1991"/>
                    <a:pt x="3660" y="2147"/>
                    <a:pt x="3714" y="2214"/>
                  </a:cubicBezTo>
                  <a:cubicBezTo>
                    <a:pt x="3699" y="2196"/>
                    <a:pt x="3685" y="2193"/>
                    <a:pt x="3675" y="2193"/>
                  </a:cubicBezTo>
                  <a:cubicBezTo>
                    <a:pt x="3650" y="2193"/>
                    <a:pt x="3632" y="2207"/>
                    <a:pt x="3621" y="2221"/>
                  </a:cubicBezTo>
                  <a:lnTo>
                    <a:pt x="3664" y="2026"/>
                  </a:lnTo>
                  <a:lnTo>
                    <a:pt x="3664" y="2026"/>
                  </a:lnTo>
                  <a:cubicBezTo>
                    <a:pt x="3639" y="2041"/>
                    <a:pt x="3621" y="2048"/>
                    <a:pt x="3611" y="2048"/>
                  </a:cubicBezTo>
                  <a:cubicBezTo>
                    <a:pt x="3582" y="2048"/>
                    <a:pt x="3572" y="2020"/>
                    <a:pt x="3533" y="2005"/>
                  </a:cubicBezTo>
                  <a:cubicBezTo>
                    <a:pt x="3721" y="1956"/>
                    <a:pt x="3593" y="1847"/>
                    <a:pt x="3611" y="1754"/>
                  </a:cubicBezTo>
                  <a:lnTo>
                    <a:pt x="3611" y="1754"/>
                  </a:lnTo>
                  <a:cubicBezTo>
                    <a:pt x="3561" y="1783"/>
                    <a:pt x="3508" y="1829"/>
                    <a:pt x="3558" y="1896"/>
                  </a:cubicBezTo>
                  <a:cubicBezTo>
                    <a:pt x="3388" y="1881"/>
                    <a:pt x="3699" y="1684"/>
                    <a:pt x="3547" y="1666"/>
                  </a:cubicBezTo>
                  <a:cubicBezTo>
                    <a:pt x="3536" y="1627"/>
                    <a:pt x="3497" y="1602"/>
                    <a:pt x="3469" y="1602"/>
                  </a:cubicBezTo>
                  <a:cubicBezTo>
                    <a:pt x="3459" y="1602"/>
                    <a:pt x="3448" y="1606"/>
                    <a:pt x="3441" y="1617"/>
                  </a:cubicBezTo>
                  <a:cubicBezTo>
                    <a:pt x="3353" y="1521"/>
                    <a:pt x="3226" y="1326"/>
                    <a:pt x="3306" y="1202"/>
                  </a:cubicBezTo>
                  <a:lnTo>
                    <a:pt x="3306" y="1202"/>
                  </a:lnTo>
                  <a:cubicBezTo>
                    <a:pt x="3278" y="1235"/>
                    <a:pt x="3183" y="1337"/>
                    <a:pt x="3162" y="1359"/>
                  </a:cubicBezTo>
                  <a:cubicBezTo>
                    <a:pt x="3226" y="1245"/>
                    <a:pt x="3278" y="1114"/>
                    <a:pt x="3324" y="990"/>
                  </a:cubicBezTo>
                  <a:cubicBezTo>
                    <a:pt x="3324" y="990"/>
                    <a:pt x="3324" y="987"/>
                    <a:pt x="3328" y="987"/>
                  </a:cubicBezTo>
                  <a:cubicBezTo>
                    <a:pt x="3311" y="966"/>
                    <a:pt x="3289" y="948"/>
                    <a:pt x="3275" y="927"/>
                  </a:cubicBezTo>
                  <a:lnTo>
                    <a:pt x="3268" y="927"/>
                  </a:lnTo>
                  <a:cubicBezTo>
                    <a:pt x="3158" y="1026"/>
                    <a:pt x="3024" y="1139"/>
                    <a:pt x="3035" y="1227"/>
                  </a:cubicBezTo>
                  <a:cubicBezTo>
                    <a:pt x="3009" y="1227"/>
                    <a:pt x="2963" y="1210"/>
                    <a:pt x="2953" y="1132"/>
                  </a:cubicBezTo>
                  <a:lnTo>
                    <a:pt x="2957" y="1132"/>
                  </a:lnTo>
                  <a:cubicBezTo>
                    <a:pt x="2985" y="1132"/>
                    <a:pt x="3126" y="1026"/>
                    <a:pt x="3112" y="1001"/>
                  </a:cubicBezTo>
                  <a:lnTo>
                    <a:pt x="3112" y="1001"/>
                  </a:lnTo>
                  <a:cubicBezTo>
                    <a:pt x="2946" y="1057"/>
                    <a:pt x="3017" y="1019"/>
                    <a:pt x="2865" y="1050"/>
                  </a:cubicBezTo>
                  <a:cubicBezTo>
                    <a:pt x="2914" y="1033"/>
                    <a:pt x="3009" y="866"/>
                    <a:pt x="2963" y="835"/>
                  </a:cubicBezTo>
                  <a:lnTo>
                    <a:pt x="2963" y="835"/>
                  </a:lnTo>
                  <a:cubicBezTo>
                    <a:pt x="2950" y="856"/>
                    <a:pt x="2854" y="966"/>
                    <a:pt x="2826" y="1005"/>
                  </a:cubicBezTo>
                  <a:cubicBezTo>
                    <a:pt x="2840" y="941"/>
                    <a:pt x="2854" y="863"/>
                    <a:pt x="2857" y="799"/>
                  </a:cubicBezTo>
                  <a:lnTo>
                    <a:pt x="2857" y="799"/>
                  </a:lnTo>
                  <a:cubicBezTo>
                    <a:pt x="2836" y="849"/>
                    <a:pt x="2748" y="923"/>
                    <a:pt x="2699" y="955"/>
                  </a:cubicBezTo>
                  <a:cubicBezTo>
                    <a:pt x="2733" y="930"/>
                    <a:pt x="2610" y="895"/>
                    <a:pt x="2596" y="859"/>
                  </a:cubicBezTo>
                  <a:lnTo>
                    <a:pt x="2663" y="853"/>
                  </a:lnTo>
                  <a:cubicBezTo>
                    <a:pt x="2536" y="792"/>
                    <a:pt x="2709" y="527"/>
                    <a:pt x="2571" y="450"/>
                  </a:cubicBezTo>
                  <a:lnTo>
                    <a:pt x="2571" y="450"/>
                  </a:lnTo>
                  <a:cubicBezTo>
                    <a:pt x="2568" y="502"/>
                    <a:pt x="2479" y="697"/>
                    <a:pt x="2405" y="697"/>
                  </a:cubicBezTo>
                  <a:lnTo>
                    <a:pt x="2402" y="697"/>
                  </a:lnTo>
                  <a:cubicBezTo>
                    <a:pt x="2415" y="633"/>
                    <a:pt x="2444" y="484"/>
                    <a:pt x="2451" y="340"/>
                  </a:cubicBezTo>
                  <a:cubicBezTo>
                    <a:pt x="2405" y="308"/>
                    <a:pt x="2352" y="287"/>
                    <a:pt x="2299" y="272"/>
                  </a:cubicBezTo>
                  <a:lnTo>
                    <a:pt x="2299" y="272"/>
                  </a:lnTo>
                  <a:cubicBezTo>
                    <a:pt x="2306" y="428"/>
                    <a:pt x="2317" y="587"/>
                    <a:pt x="2327" y="683"/>
                  </a:cubicBezTo>
                  <a:cubicBezTo>
                    <a:pt x="2278" y="697"/>
                    <a:pt x="2274" y="722"/>
                    <a:pt x="2253" y="722"/>
                  </a:cubicBezTo>
                  <a:cubicBezTo>
                    <a:pt x="2245" y="722"/>
                    <a:pt x="2232" y="714"/>
                    <a:pt x="2214" y="708"/>
                  </a:cubicBezTo>
                  <a:lnTo>
                    <a:pt x="2214" y="708"/>
                  </a:lnTo>
                  <a:cubicBezTo>
                    <a:pt x="2168" y="743"/>
                    <a:pt x="2214" y="796"/>
                    <a:pt x="2232" y="810"/>
                  </a:cubicBezTo>
                  <a:lnTo>
                    <a:pt x="2059" y="771"/>
                  </a:lnTo>
                  <a:cubicBezTo>
                    <a:pt x="2122" y="662"/>
                    <a:pt x="1987" y="601"/>
                    <a:pt x="2023" y="513"/>
                  </a:cubicBezTo>
                  <a:lnTo>
                    <a:pt x="2023" y="513"/>
                  </a:lnTo>
                  <a:cubicBezTo>
                    <a:pt x="2080" y="566"/>
                    <a:pt x="2115" y="644"/>
                    <a:pt x="2161" y="708"/>
                  </a:cubicBezTo>
                  <a:cubicBezTo>
                    <a:pt x="2217" y="598"/>
                    <a:pt x="2203" y="326"/>
                    <a:pt x="2054" y="304"/>
                  </a:cubicBezTo>
                  <a:cubicBezTo>
                    <a:pt x="2005" y="340"/>
                    <a:pt x="1998" y="510"/>
                    <a:pt x="1981" y="556"/>
                  </a:cubicBezTo>
                  <a:cubicBezTo>
                    <a:pt x="1977" y="520"/>
                    <a:pt x="1914" y="460"/>
                    <a:pt x="1885" y="460"/>
                  </a:cubicBezTo>
                  <a:cubicBezTo>
                    <a:pt x="1881" y="460"/>
                    <a:pt x="1878" y="463"/>
                    <a:pt x="1875" y="467"/>
                  </a:cubicBezTo>
                  <a:lnTo>
                    <a:pt x="1906" y="548"/>
                  </a:lnTo>
                  <a:cubicBezTo>
                    <a:pt x="1899" y="548"/>
                    <a:pt x="1896" y="552"/>
                    <a:pt x="1892" y="552"/>
                  </a:cubicBezTo>
                  <a:cubicBezTo>
                    <a:pt x="1868" y="552"/>
                    <a:pt x="1853" y="520"/>
                    <a:pt x="1835" y="489"/>
                  </a:cubicBezTo>
                  <a:cubicBezTo>
                    <a:pt x="1821" y="456"/>
                    <a:pt x="1804" y="428"/>
                    <a:pt x="1775" y="428"/>
                  </a:cubicBezTo>
                  <a:cubicBezTo>
                    <a:pt x="1765" y="428"/>
                    <a:pt x="1747" y="435"/>
                    <a:pt x="1726" y="450"/>
                  </a:cubicBezTo>
                  <a:cubicBezTo>
                    <a:pt x="1712" y="450"/>
                    <a:pt x="1690" y="471"/>
                    <a:pt x="1669" y="492"/>
                  </a:cubicBezTo>
                  <a:cubicBezTo>
                    <a:pt x="1648" y="513"/>
                    <a:pt x="1627" y="534"/>
                    <a:pt x="1620" y="534"/>
                  </a:cubicBezTo>
                  <a:cubicBezTo>
                    <a:pt x="1617" y="534"/>
                    <a:pt x="1613" y="531"/>
                    <a:pt x="1617" y="517"/>
                  </a:cubicBezTo>
                  <a:cubicBezTo>
                    <a:pt x="1656" y="439"/>
                    <a:pt x="1726" y="251"/>
                    <a:pt x="1762" y="85"/>
                  </a:cubicBezTo>
                  <a:cubicBezTo>
                    <a:pt x="1723" y="74"/>
                    <a:pt x="1684" y="68"/>
                    <a:pt x="1648" y="64"/>
                  </a:cubicBezTo>
                  <a:lnTo>
                    <a:pt x="1641" y="113"/>
                  </a:lnTo>
                  <a:lnTo>
                    <a:pt x="1623" y="107"/>
                  </a:lnTo>
                  <a:lnTo>
                    <a:pt x="1630" y="57"/>
                  </a:lnTo>
                  <a:cubicBezTo>
                    <a:pt x="1595" y="46"/>
                    <a:pt x="1553" y="43"/>
                    <a:pt x="1514" y="39"/>
                  </a:cubicBezTo>
                  <a:lnTo>
                    <a:pt x="1514" y="39"/>
                  </a:lnTo>
                  <a:cubicBezTo>
                    <a:pt x="1489" y="145"/>
                    <a:pt x="1563" y="287"/>
                    <a:pt x="1510" y="368"/>
                  </a:cubicBezTo>
                  <a:cubicBezTo>
                    <a:pt x="1514" y="329"/>
                    <a:pt x="1493" y="290"/>
                    <a:pt x="1482" y="276"/>
                  </a:cubicBezTo>
                  <a:cubicBezTo>
                    <a:pt x="1457" y="298"/>
                    <a:pt x="1471" y="361"/>
                    <a:pt x="1432" y="361"/>
                  </a:cubicBezTo>
                  <a:cubicBezTo>
                    <a:pt x="1429" y="361"/>
                    <a:pt x="1422" y="361"/>
                    <a:pt x="1415" y="357"/>
                  </a:cubicBezTo>
                  <a:cubicBezTo>
                    <a:pt x="1418" y="301"/>
                    <a:pt x="1387" y="293"/>
                    <a:pt x="1365" y="293"/>
                  </a:cubicBezTo>
                  <a:lnTo>
                    <a:pt x="1351" y="293"/>
                  </a:lnTo>
                  <a:cubicBezTo>
                    <a:pt x="1341" y="293"/>
                    <a:pt x="1344" y="287"/>
                    <a:pt x="1397" y="241"/>
                  </a:cubicBezTo>
                  <a:cubicBezTo>
                    <a:pt x="1380" y="230"/>
                    <a:pt x="1365" y="226"/>
                    <a:pt x="1351" y="226"/>
                  </a:cubicBezTo>
                  <a:cubicBezTo>
                    <a:pt x="1337" y="226"/>
                    <a:pt x="1323" y="234"/>
                    <a:pt x="1308" y="237"/>
                  </a:cubicBezTo>
                  <a:cubicBezTo>
                    <a:pt x="1295" y="244"/>
                    <a:pt x="1280" y="248"/>
                    <a:pt x="1256" y="248"/>
                  </a:cubicBezTo>
                  <a:lnTo>
                    <a:pt x="1241" y="248"/>
                  </a:lnTo>
                  <a:cubicBezTo>
                    <a:pt x="1263" y="192"/>
                    <a:pt x="1231" y="89"/>
                    <a:pt x="1181" y="7"/>
                  </a:cubicBezTo>
                  <a:lnTo>
                    <a:pt x="1178" y="4"/>
                  </a:lnTo>
                  <a:cubicBezTo>
                    <a:pt x="1157" y="4"/>
                    <a:pt x="1139" y="1"/>
                    <a:pt x="1121" y="1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698;p33">
              <a:extLst>
                <a:ext uri="{FF2B5EF4-FFF2-40B4-BE49-F238E27FC236}">
                  <a16:creationId xmlns:a16="http://schemas.microsoft.com/office/drawing/2014/main" id="{3B672C40-F284-472C-B5CE-A0F098860529}"/>
                </a:ext>
              </a:extLst>
            </p:cNvPr>
            <p:cNvSpPr/>
            <p:nvPr/>
          </p:nvSpPr>
          <p:spPr>
            <a:xfrm flipH="1">
              <a:off x="1611992" y="2013740"/>
              <a:ext cx="1047" cy="552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6" y="0"/>
                  </a:moveTo>
                  <a:cubicBezTo>
                    <a:pt x="25" y="4"/>
                    <a:pt x="15" y="8"/>
                    <a:pt x="0" y="1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699;p33">
              <a:extLst>
                <a:ext uri="{FF2B5EF4-FFF2-40B4-BE49-F238E27FC236}">
                  <a16:creationId xmlns:a16="http://schemas.microsoft.com/office/drawing/2014/main" id="{288A684C-211E-468A-866F-96BDDB49C1C8}"/>
                </a:ext>
              </a:extLst>
            </p:cNvPr>
            <p:cNvSpPr/>
            <p:nvPr/>
          </p:nvSpPr>
          <p:spPr>
            <a:xfrm flipH="1">
              <a:off x="1608183" y="2008100"/>
              <a:ext cx="1163" cy="349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11"/>
                    <a:pt x="12" y="11"/>
                    <a:pt x="33" y="11"/>
                  </a:cubicBezTo>
                  <a:lnTo>
                    <a:pt x="40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700;p33">
              <a:extLst>
                <a:ext uri="{FF2B5EF4-FFF2-40B4-BE49-F238E27FC236}">
                  <a16:creationId xmlns:a16="http://schemas.microsoft.com/office/drawing/2014/main" id="{F38487EF-327B-4FB5-974E-977A946EC8FB}"/>
                </a:ext>
              </a:extLst>
            </p:cNvPr>
            <p:cNvSpPr/>
            <p:nvPr/>
          </p:nvSpPr>
          <p:spPr>
            <a:xfrm flipH="1">
              <a:off x="1621963" y="1882460"/>
              <a:ext cx="4942" cy="2616"/>
            </a:xfrm>
            <a:custGeom>
              <a:avLst/>
              <a:gdLst/>
              <a:ahLst/>
              <a:cxnLst/>
              <a:rect l="l" t="t" r="r" b="b"/>
              <a:pathLst>
                <a:path w="170" h="90" extrusionOk="0">
                  <a:moveTo>
                    <a:pt x="152" y="0"/>
                  </a:moveTo>
                  <a:cubicBezTo>
                    <a:pt x="123" y="0"/>
                    <a:pt x="56" y="29"/>
                    <a:pt x="0" y="50"/>
                  </a:cubicBezTo>
                  <a:lnTo>
                    <a:pt x="7" y="50"/>
                  </a:lnTo>
                  <a:cubicBezTo>
                    <a:pt x="35" y="50"/>
                    <a:pt x="67" y="61"/>
                    <a:pt x="92" y="89"/>
                  </a:cubicBezTo>
                  <a:lnTo>
                    <a:pt x="152" y="29"/>
                  </a:lnTo>
                  <a:cubicBezTo>
                    <a:pt x="170" y="8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701;p33">
              <a:extLst>
                <a:ext uri="{FF2B5EF4-FFF2-40B4-BE49-F238E27FC236}">
                  <a16:creationId xmlns:a16="http://schemas.microsoft.com/office/drawing/2014/main" id="{AB820400-BE47-42F2-976C-CD68EF6654CB}"/>
                </a:ext>
              </a:extLst>
            </p:cNvPr>
            <p:cNvSpPr/>
            <p:nvPr/>
          </p:nvSpPr>
          <p:spPr>
            <a:xfrm flipH="1">
              <a:off x="1590189" y="1953391"/>
              <a:ext cx="1977" cy="1686"/>
            </a:xfrm>
            <a:custGeom>
              <a:avLst/>
              <a:gdLst/>
              <a:ahLst/>
              <a:cxnLst/>
              <a:rect l="l" t="t" r="r" b="b"/>
              <a:pathLst>
                <a:path w="68" h="58" extrusionOk="0">
                  <a:moveTo>
                    <a:pt x="67" y="0"/>
                  </a:moveTo>
                  <a:lnTo>
                    <a:pt x="67" y="0"/>
                  </a:lnTo>
                  <a:cubicBezTo>
                    <a:pt x="61" y="5"/>
                    <a:pt x="49" y="11"/>
                    <a:pt x="39" y="18"/>
                  </a:cubicBezTo>
                  <a:cubicBezTo>
                    <a:pt x="28" y="29"/>
                    <a:pt x="15" y="39"/>
                    <a:pt x="0" y="51"/>
                  </a:cubicBezTo>
                  <a:lnTo>
                    <a:pt x="28" y="57"/>
                  </a:lnTo>
                  <a:cubicBezTo>
                    <a:pt x="32" y="51"/>
                    <a:pt x="39" y="43"/>
                    <a:pt x="43" y="36"/>
                  </a:cubicBezTo>
                  <a:cubicBezTo>
                    <a:pt x="49" y="26"/>
                    <a:pt x="61" y="11"/>
                    <a:pt x="6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702;p33">
              <a:extLst>
                <a:ext uri="{FF2B5EF4-FFF2-40B4-BE49-F238E27FC236}">
                  <a16:creationId xmlns:a16="http://schemas.microsoft.com/office/drawing/2014/main" id="{AB630138-7559-4FF2-A376-C5E7A2B38E6F}"/>
                </a:ext>
              </a:extLst>
            </p:cNvPr>
            <p:cNvSpPr/>
            <p:nvPr/>
          </p:nvSpPr>
          <p:spPr>
            <a:xfrm flipH="1">
              <a:off x="1598939" y="1958129"/>
              <a:ext cx="1860" cy="1453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22"/>
                    <a:pt x="43" y="39"/>
                    <a:pt x="64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703;p33">
              <a:extLst>
                <a:ext uri="{FF2B5EF4-FFF2-40B4-BE49-F238E27FC236}">
                  <a16:creationId xmlns:a16="http://schemas.microsoft.com/office/drawing/2014/main" id="{B270A8B9-8CC3-4AA1-AFEB-1ECE157052D6}"/>
                </a:ext>
              </a:extLst>
            </p:cNvPr>
            <p:cNvSpPr/>
            <p:nvPr/>
          </p:nvSpPr>
          <p:spPr>
            <a:xfrm flipH="1">
              <a:off x="1636352" y="2035543"/>
              <a:ext cx="2180" cy="1657"/>
            </a:xfrm>
            <a:custGeom>
              <a:avLst/>
              <a:gdLst/>
              <a:ahLst/>
              <a:cxnLst/>
              <a:rect l="l" t="t" r="r" b="b"/>
              <a:pathLst>
                <a:path w="75" h="57" extrusionOk="0">
                  <a:moveTo>
                    <a:pt x="25" y="1"/>
                  </a:moveTo>
                  <a:cubicBezTo>
                    <a:pt x="18" y="1"/>
                    <a:pt x="11" y="4"/>
                    <a:pt x="0" y="8"/>
                  </a:cubicBezTo>
                  <a:lnTo>
                    <a:pt x="74" y="57"/>
                  </a:lnTo>
                  <a:cubicBezTo>
                    <a:pt x="53" y="32"/>
                    <a:pt x="46" y="1"/>
                    <a:pt x="25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704;p33">
              <a:extLst>
                <a:ext uri="{FF2B5EF4-FFF2-40B4-BE49-F238E27FC236}">
                  <a16:creationId xmlns:a16="http://schemas.microsoft.com/office/drawing/2014/main" id="{0397AD27-1885-49F8-95A2-F4AE9C568944}"/>
                </a:ext>
              </a:extLst>
            </p:cNvPr>
            <p:cNvSpPr/>
            <p:nvPr/>
          </p:nvSpPr>
          <p:spPr>
            <a:xfrm flipH="1">
              <a:off x="1694347" y="1869117"/>
              <a:ext cx="3401" cy="2791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117" y="0"/>
                  </a:moveTo>
                  <a:cubicBezTo>
                    <a:pt x="85" y="10"/>
                    <a:pt x="46" y="28"/>
                    <a:pt x="1" y="71"/>
                  </a:cubicBezTo>
                  <a:cubicBezTo>
                    <a:pt x="7" y="88"/>
                    <a:pt x="18" y="95"/>
                    <a:pt x="25" y="95"/>
                  </a:cubicBezTo>
                  <a:cubicBezTo>
                    <a:pt x="50" y="95"/>
                    <a:pt x="78" y="43"/>
                    <a:pt x="117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705;p33">
              <a:extLst>
                <a:ext uri="{FF2B5EF4-FFF2-40B4-BE49-F238E27FC236}">
                  <a16:creationId xmlns:a16="http://schemas.microsoft.com/office/drawing/2014/main" id="{FA0BB5D8-C016-4BCC-B81A-287816CBE5B3}"/>
                </a:ext>
              </a:extLst>
            </p:cNvPr>
            <p:cNvSpPr/>
            <p:nvPr/>
          </p:nvSpPr>
          <p:spPr>
            <a:xfrm flipH="1">
              <a:off x="1588532" y="2023101"/>
              <a:ext cx="1802" cy="640"/>
            </a:xfrm>
            <a:custGeom>
              <a:avLst/>
              <a:gdLst/>
              <a:ahLst/>
              <a:cxnLst/>
              <a:rect l="l" t="t" r="r" b="b"/>
              <a:pathLst>
                <a:path w="62" h="22" extrusionOk="0">
                  <a:moveTo>
                    <a:pt x="40" y="0"/>
                  </a:moveTo>
                  <a:cubicBezTo>
                    <a:pt x="29" y="0"/>
                    <a:pt x="15" y="8"/>
                    <a:pt x="1" y="15"/>
                  </a:cubicBezTo>
                  <a:cubicBezTo>
                    <a:pt x="8" y="18"/>
                    <a:pt x="15" y="21"/>
                    <a:pt x="22" y="21"/>
                  </a:cubicBezTo>
                  <a:cubicBezTo>
                    <a:pt x="37" y="21"/>
                    <a:pt x="47" y="18"/>
                    <a:pt x="61" y="11"/>
                  </a:cubicBezTo>
                  <a:cubicBezTo>
                    <a:pt x="54" y="4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706;p33">
              <a:extLst>
                <a:ext uri="{FF2B5EF4-FFF2-40B4-BE49-F238E27FC236}">
                  <a16:creationId xmlns:a16="http://schemas.microsoft.com/office/drawing/2014/main" id="{C40ECFE6-4467-4CB2-AD6A-DC0B3A312217}"/>
                </a:ext>
              </a:extLst>
            </p:cNvPr>
            <p:cNvSpPr/>
            <p:nvPr/>
          </p:nvSpPr>
          <p:spPr>
            <a:xfrm flipH="1">
              <a:off x="1690015" y="1867867"/>
              <a:ext cx="4360" cy="1453"/>
            </a:xfrm>
            <a:custGeom>
              <a:avLst/>
              <a:gdLst/>
              <a:ahLst/>
              <a:cxnLst/>
              <a:rect l="l" t="t" r="r" b="b"/>
              <a:pathLst>
                <a:path w="150" h="50" extrusionOk="0">
                  <a:moveTo>
                    <a:pt x="82" y="1"/>
                  </a:moveTo>
                  <a:cubicBezTo>
                    <a:pt x="54" y="1"/>
                    <a:pt x="25" y="19"/>
                    <a:pt x="1" y="43"/>
                  </a:cubicBezTo>
                  <a:cubicBezTo>
                    <a:pt x="15" y="40"/>
                    <a:pt x="30" y="35"/>
                    <a:pt x="43" y="35"/>
                  </a:cubicBezTo>
                  <a:cubicBezTo>
                    <a:pt x="72" y="35"/>
                    <a:pt x="97" y="43"/>
                    <a:pt x="121" y="50"/>
                  </a:cubicBezTo>
                  <a:lnTo>
                    <a:pt x="125" y="50"/>
                  </a:lnTo>
                  <a:cubicBezTo>
                    <a:pt x="131" y="43"/>
                    <a:pt x="139" y="40"/>
                    <a:pt x="149" y="32"/>
                  </a:cubicBezTo>
                  <a:cubicBezTo>
                    <a:pt x="125" y="11"/>
                    <a:pt x="103" y="1"/>
                    <a:pt x="82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707;p33">
              <a:extLst>
                <a:ext uri="{FF2B5EF4-FFF2-40B4-BE49-F238E27FC236}">
                  <a16:creationId xmlns:a16="http://schemas.microsoft.com/office/drawing/2014/main" id="{D0A66DCD-7FBE-4208-B4AD-AAC1A31CF22F}"/>
                </a:ext>
              </a:extLst>
            </p:cNvPr>
            <p:cNvSpPr/>
            <p:nvPr/>
          </p:nvSpPr>
          <p:spPr>
            <a:xfrm flipH="1">
              <a:off x="1679318" y="1883070"/>
              <a:ext cx="233" cy="349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8" y="1"/>
                  </a:lnTo>
                  <a:cubicBezTo>
                    <a:pt x="3" y="8"/>
                    <a:pt x="0" y="12"/>
                    <a:pt x="0" y="12"/>
                  </a:cubicBezTo>
                  <a:cubicBezTo>
                    <a:pt x="0" y="12"/>
                    <a:pt x="3" y="8"/>
                    <a:pt x="8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708;p33">
              <a:extLst>
                <a:ext uri="{FF2B5EF4-FFF2-40B4-BE49-F238E27FC236}">
                  <a16:creationId xmlns:a16="http://schemas.microsoft.com/office/drawing/2014/main" id="{1C5B1B9B-C5B2-4AF6-AFD1-2987FD15FD84}"/>
                </a:ext>
              </a:extLst>
            </p:cNvPr>
            <p:cNvSpPr/>
            <p:nvPr/>
          </p:nvSpPr>
          <p:spPr>
            <a:xfrm flipH="1">
              <a:off x="1622282" y="1918361"/>
              <a:ext cx="203" cy="233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4" y="0"/>
                  </a:moveTo>
                  <a:cubicBezTo>
                    <a:pt x="4" y="4"/>
                    <a:pt x="0" y="7"/>
                    <a:pt x="0" y="7"/>
                  </a:cubicBez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709;p33">
              <a:extLst>
                <a:ext uri="{FF2B5EF4-FFF2-40B4-BE49-F238E27FC236}">
                  <a16:creationId xmlns:a16="http://schemas.microsoft.com/office/drawing/2014/main" id="{2E01EC17-F15D-4910-988F-9B0818F90812}"/>
                </a:ext>
              </a:extLst>
            </p:cNvPr>
            <p:cNvSpPr/>
            <p:nvPr/>
          </p:nvSpPr>
          <p:spPr>
            <a:xfrm flipH="1">
              <a:off x="1616614" y="1914437"/>
              <a:ext cx="5698" cy="7529"/>
            </a:xfrm>
            <a:custGeom>
              <a:avLst/>
              <a:gdLst/>
              <a:ahLst/>
              <a:cxnLst/>
              <a:rect l="l" t="t" r="r" b="b"/>
              <a:pathLst>
                <a:path w="196" h="259" extrusionOk="0">
                  <a:moveTo>
                    <a:pt x="195" y="0"/>
                  </a:moveTo>
                  <a:lnTo>
                    <a:pt x="1" y="139"/>
                  </a:lnTo>
                  <a:cubicBezTo>
                    <a:pt x="40" y="145"/>
                    <a:pt x="68" y="160"/>
                    <a:pt x="22" y="258"/>
                  </a:cubicBezTo>
                  <a:cubicBezTo>
                    <a:pt x="82" y="173"/>
                    <a:pt x="139" y="89"/>
                    <a:pt x="195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710;p33">
              <a:extLst>
                <a:ext uri="{FF2B5EF4-FFF2-40B4-BE49-F238E27FC236}">
                  <a16:creationId xmlns:a16="http://schemas.microsoft.com/office/drawing/2014/main" id="{3084DB2B-9523-4830-B379-DEF6640360BE}"/>
                </a:ext>
              </a:extLst>
            </p:cNvPr>
            <p:cNvSpPr/>
            <p:nvPr/>
          </p:nvSpPr>
          <p:spPr>
            <a:xfrm flipH="1">
              <a:off x="1576613" y="1864902"/>
              <a:ext cx="134100" cy="210874"/>
            </a:xfrm>
            <a:custGeom>
              <a:avLst/>
              <a:gdLst/>
              <a:ahLst/>
              <a:cxnLst/>
              <a:rect l="l" t="t" r="r" b="b"/>
              <a:pathLst>
                <a:path w="4613" h="7254" extrusionOk="0">
                  <a:moveTo>
                    <a:pt x="3887" y="2977"/>
                  </a:moveTo>
                  <a:lnTo>
                    <a:pt x="3887" y="2977"/>
                  </a:lnTo>
                  <a:cubicBezTo>
                    <a:pt x="3923" y="2995"/>
                    <a:pt x="3930" y="3016"/>
                    <a:pt x="3926" y="3038"/>
                  </a:cubicBezTo>
                  <a:cubicBezTo>
                    <a:pt x="3887" y="3023"/>
                    <a:pt x="3869" y="2999"/>
                    <a:pt x="3887" y="2977"/>
                  </a:cubicBezTo>
                  <a:close/>
                  <a:moveTo>
                    <a:pt x="3579" y="4686"/>
                  </a:moveTo>
                  <a:cubicBezTo>
                    <a:pt x="3579" y="4687"/>
                    <a:pt x="3579" y="4688"/>
                    <a:pt x="3579" y="4689"/>
                  </a:cubicBezTo>
                  <a:cubicBezTo>
                    <a:pt x="3579" y="4688"/>
                    <a:pt x="3579" y="4687"/>
                    <a:pt x="3579" y="4686"/>
                  </a:cubicBezTo>
                  <a:close/>
                  <a:moveTo>
                    <a:pt x="1327" y="0"/>
                  </a:moveTo>
                  <a:cubicBezTo>
                    <a:pt x="1263" y="0"/>
                    <a:pt x="1207" y="21"/>
                    <a:pt x="1175" y="92"/>
                  </a:cubicBezTo>
                  <a:cubicBezTo>
                    <a:pt x="1165" y="70"/>
                    <a:pt x="1143" y="64"/>
                    <a:pt x="1118" y="64"/>
                  </a:cubicBezTo>
                  <a:cubicBezTo>
                    <a:pt x="1090" y="64"/>
                    <a:pt x="1058" y="70"/>
                    <a:pt x="1026" y="78"/>
                  </a:cubicBezTo>
                  <a:cubicBezTo>
                    <a:pt x="995" y="85"/>
                    <a:pt x="963" y="92"/>
                    <a:pt x="935" y="92"/>
                  </a:cubicBezTo>
                  <a:cubicBezTo>
                    <a:pt x="923" y="92"/>
                    <a:pt x="917" y="92"/>
                    <a:pt x="910" y="88"/>
                  </a:cubicBezTo>
                  <a:lnTo>
                    <a:pt x="902" y="159"/>
                  </a:lnTo>
                  <a:cubicBezTo>
                    <a:pt x="863" y="173"/>
                    <a:pt x="832" y="177"/>
                    <a:pt x="804" y="177"/>
                  </a:cubicBezTo>
                  <a:cubicBezTo>
                    <a:pt x="761" y="177"/>
                    <a:pt x="726" y="163"/>
                    <a:pt x="687" y="152"/>
                  </a:cubicBezTo>
                  <a:lnTo>
                    <a:pt x="683" y="152"/>
                  </a:lnTo>
                  <a:cubicBezTo>
                    <a:pt x="592" y="233"/>
                    <a:pt x="507" y="255"/>
                    <a:pt x="414" y="255"/>
                  </a:cubicBezTo>
                  <a:cubicBezTo>
                    <a:pt x="362" y="251"/>
                    <a:pt x="308" y="244"/>
                    <a:pt x="256" y="244"/>
                  </a:cubicBezTo>
                  <a:cubicBezTo>
                    <a:pt x="216" y="244"/>
                    <a:pt x="181" y="248"/>
                    <a:pt x="146" y="258"/>
                  </a:cubicBezTo>
                  <a:lnTo>
                    <a:pt x="153" y="283"/>
                  </a:lnTo>
                  <a:lnTo>
                    <a:pt x="1" y="272"/>
                  </a:lnTo>
                  <a:lnTo>
                    <a:pt x="1" y="272"/>
                  </a:lnTo>
                  <a:cubicBezTo>
                    <a:pt x="4" y="294"/>
                    <a:pt x="4" y="315"/>
                    <a:pt x="4" y="336"/>
                  </a:cubicBezTo>
                  <a:lnTo>
                    <a:pt x="4" y="385"/>
                  </a:lnTo>
                  <a:lnTo>
                    <a:pt x="4" y="407"/>
                  </a:lnTo>
                  <a:lnTo>
                    <a:pt x="4" y="449"/>
                  </a:lnTo>
                  <a:lnTo>
                    <a:pt x="4" y="470"/>
                  </a:lnTo>
                  <a:cubicBezTo>
                    <a:pt x="57" y="506"/>
                    <a:pt x="114" y="562"/>
                    <a:pt x="192" y="562"/>
                  </a:cubicBezTo>
                  <a:cubicBezTo>
                    <a:pt x="213" y="562"/>
                    <a:pt x="241" y="555"/>
                    <a:pt x="269" y="545"/>
                  </a:cubicBezTo>
                  <a:lnTo>
                    <a:pt x="273" y="545"/>
                  </a:lnTo>
                  <a:cubicBezTo>
                    <a:pt x="277" y="545"/>
                    <a:pt x="262" y="519"/>
                    <a:pt x="256" y="498"/>
                  </a:cubicBezTo>
                  <a:cubicBezTo>
                    <a:pt x="252" y="474"/>
                    <a:pt x="256" y="449"/>
                    <a:pt x="301" y="449"/>
                  </a:cubicBezTo>
                  <a:cubicBezTo>
                    <a:pt x="308" y="449"/>
                    <a:pt x="316" y="449"/>
                    <a:pt x="323" y="452"/>
                  </a:cubicBezTo>
                  <a:cubicBezTo>
                    <a:pt x="439" y="477"/>
                    <a:pt x="538" y="545"/>
                    <a:pt x="592" y="640"/>
                  </a:cubicBezTo>
                  <a:lnTo>
                    <a:pt x="592" y="647"/>
                  </a:lnTo>
                  <a:cubicBezTo>
                    <a:pt x="623" y="689"/>
                    <a:pt x="641" y="743"/>
                    <a:pt x="648" y="800"/>
                  </a:cubicBezTo>
                  <a:cubicBezTo>
                    <a:pt x="609" y="778"/>
                    <a:pt x="545" y="743"/>
                    <a:pt x="499" y="743"/>
                  </a:cubicBezTo>
                  <a:cubicBezTo>
                    <a:pt x="468" y="743"/>
                    <a:pt x="447" y="760"/>
                    <a:pt x="450" y="806"/>
                  </a:cubicBezTo>
                  <a:cubicBezTo>
                    <a:pt x="517" y="842"/>
                    <a:pt x="616" y="852"/>
                    <a:pt x="634" y="919"/>
                  </a:cubicBezTo>
                  <a:cubicBezTo>
                    <a:pt x="672" y="788"/>
                    <a:pt x="520" y="906"/>
                    <a:pt x="587" y="782"/>
                  </a:cubicBezTo>
                  <a:lnTo>
                    <a:pt x="595" y="782"/>
                  </a:lnTo>
                  <a:cubicBezTo>
                    <a:pt x="630" y="782"/>
                    <a:pt x="651" y="816"/>
                    <a:pt x="669" y="842"/>
                  </a:cubicBezTo>
                  <a:cubicBezTo>
                    <a:pt x="634" y="785"/>
                    <a:pt x="693" y="746"/>
                    <a:pt x="708" y="707"/>
                  </a:cubicBezTo>
                  <a:cubicBezTo>
                    <a:pt x="846" y="704"/>
                    <a:pt x="923" y="630"/>
                    <a:pt x="1072" y="622"/>
                  </a:cubicBezTo>
                  <a:lnTo>
                    <a:pt x="1080" y="622"/>
                  </a:lnTo>
                  <a:lnTo>
                    <a:pt x="1083" y="612"/>
                  </a:lnTo>
                  <a:cubicBezTo>
                    <a:pt x="1097" y="587"/>
                    <a:pt x="1104" y="558"/>
                    <a:pt x="1101" y="527"/>
                  </a:cubicBezTo>
                  <a:lnTo>
                    <a:pt x="1101" y="527"/>
                  </a:lnTo>
                  <a:cubicBezTo>
                    <a:pt x="1129" y="548"/>
                    <a:pt x="1157" y="570"/>
                    <a:pt x="1175" y="612"/>
                  </a:cubicBezTo>
                  <a:lnTo>
                    <a:pt x="1178" y="615"/>
                  </a:lnTo>
                  <a:cubicBezTo>
                    <a:pt x="1228" y="697"/>
                    <a:pt x="1260" y="800"/>
                    <a:pt x="1238" y="856"/>
                  </a:cubicBezTo>
                  <a:lnTo>
                    <a:pt x="1253" y="856"/>
                  </a:lnTo>
                  <a:cubicBezTo>
                    <a:pt x="1277" y="856"/>
                    <a:pt x="1292" y="852"/>
                    <a:pt x="1305" y="845"/>
                  </a:cubicBezTo>
                  <a:cubicBezTo>
                    <a:pt x="1320" y="842"/>
                    <a:pt x="1334" y="834"/>
                    <a:pt x="1348" y="834"/>
                  </a:cubicBezTo>
                  <a:cubicBezTo>
                    <a:pt x="1362" y="834"/>
                    <a:pt x="1377" y="838"/>
                    <a:pt x="1394" y="849"/>
                  </a:cubicBezTo>
                  <a:cubicBezTo>
                    <a:pt x="1341" y="895"/>
                    <a:pt x="1338" y="901"/>
                    <a:pt x="1348" y="901"/>
                  </a:cubicBezTo>
                  <a:lnTo>
                    <a:pt x="1362" y="901"/>
                  </a:lnTo>
                  <a:cubicBezTo>
                    <a:pt x="1384" y="901"/>
                    <a:pt x="1415" y="909"/>
                    <a:pt x="1412" y="965"/>
                  </a:cubicBezTo>
                  <a:cubicBezTo>
                    <a:pt x="1419" y="969"/>
                    <a:pt x="1426" y="969"/>
                    <a:pt x="1429" y="969"/>
                  </a:cubicBezTo>
                  <a:cubicBezTo>
                    <a:pt x="1468" y="969"/>
                    <a:pt x="1454" y="906"/>
                    <a:pt x="1479" y="884"/>
                  </a:cubicBezTo>
                  <a:cubicBezTo>
                    <a:pt x="1490" y="898"/>
                    <a:pt x="1511" y="937"/>
                    <a:pt x="1507" y="976"/>
                  </a:cubicBezTo>
                  <a:cubicBezTo>
                    <a:pt x="1560" y="895"/>
                    <a:pt x="1486" y="753"/>
                    <a:pt x="1511" y="647"/>
                  </a:cubicBezTo>
                  <a:cubicBezTo>
                    <a:pt x="1521" y="637"/>
                    <a:pt x="1525" y="619"/>
                    <a:pt x="1532" y="612"/>
                  </a:cubicBezTo>
                  <a:cubicBezTo>
                    <a:pt x="1578" y="537"/>
                    <a:pt x="1772" y="452"/>
                    <a:pt x="1790" y="449"/>
                  </a:cubicBezTo>
                  <a:lnTo>
                    <a:pt x="1790" y="449"/>
                  </a:lnTo>
                  <a:cubicBezTo>
                    <a:pt x="1793" y="498"/>
                    <a:pt x="1783" y="583"/>
                    <a:pt x="1759" y="693"/>
                  </a:cubicBezTo>
                  <a:cubicBezTo>
                    <a:pt x="1723" y="859"/>
                    <a:pt x="1653" y="1047"/>
                    <a:pt x="1614" y="1125"/>
                  </a:cubicBezTo>
                  <a:cubicBezTo>
                    <a:pt x="1610" y="1139"/>
                    <a:pt x="1614" y="1142"/>
                    <a:pt x="1617" y="1142"/>
                  </a:cubicBezTo>
                  <a:cubicBezTo>
                    <a:pt x="1624" y="1142"/>
                    <a:pt x="1645" y="1121"/>
                    <a:pt x="1666" y="1100"/>
                  </a:cubicBezTo>
                  <a:cubicBezTo>
                    <a:pt x="1687" y="1079"/>
                    <a:pt x="1709" y="1058"/>
                    <a:pt x="1723" y="1058"/>
                  </a:cubicBezTo>
                  <a:cubicBezTo>
                    <a:pt x="1744" y="1043"/>
                    <a:pt x="1762" y="1036"/>
                    <a:pt x="1772" y="1036"/>
                  </a:cubicBezTo>
                  <a:cubicBezTo>
                    <a:pt x="1801" y="1036"/>
                    <a:pt x="1818" y="1064"/>
                    <a:pt x="1832" y="1097"/>
                  </a:cubicBezTo>
                  <a:cubicBezTo>
                    <a:pt x="1850" y="1128"/>
                    <a:pt x="1865" y="1160"/>
                    <a:pt x="1889" y="1160"/>
                  </a:cubicBezTo>
                  <a:cubicBezTo>
                    <a:pt x="1893" y="1160"/>
                    <a:pt x="1896" y="1156"/>
                    <a:pt x="1903" y="1156"/>
                  </a:cubicBezTo>
                  <a:lnTo>
                    <a:pt x="1872" y="1075"/>
                  </a:lnTo>
                  <a:cubicBezTo>
                    <a:pt x="1875" y="1071"/>
                    <a:pt x="1878" y="1068"/>
                    <a:pt x="1882" y="1068"/>
                  </a:cubicBezTo>
                  <a:cubicBezTo>
                    <a:pt x="1911" y="1068"/>
                    <a:pt x="1974" y="1128"/>
                    <a:pt x="1978" y="1164"/>
                  </a:cubicBezTo>
                  <a:cubicBezTo>
                    <a:pt x="1995" y="1118"/>
                    <a:pt x="2002" y="948"/>
                    <a:pt x="2051" y="912"/>
                  </a:cubicBezTo>
                  <a:cubicBezTo>
                    <a:pt x="2200" y="934"/>
                    <a:pt x="2214" y="1206"/>
                    <a:pt x="2158" y="1316"/>
                  </a:cubicBezTo>
                  <a:cubicBezTo>
                    <a:pt x="2112" y="1252"/>
                    <a:pt x="2077" y="1174"/>
                    <a:pt x="2020" y="1121"/>
                  </a:cubicBezTo>
                  <a:lnTo>
                    <a:pt x="2020" y="1121"/>
                  </a:lnTo>
                  <a:cubicBezTo>
                    <a:pt x="1984" y="1209"/>
                    <a:pt x="2119" y="1270"/>
                    <a:pt x="2056" y="1379"/>
                  </a:cubicBezTo>
                  <a:lnTo>
                    <a:pt x="2229" y="1418"/>
                  </a:lnTo>
                  <a:cubicBezTo>
                    <a:pt x="2211" y="1404"/>
                    <a:pt x="2165" y="1351"/>
                    <a:pt x="2211" y="1316"/>
                  </a:cubicBezTo>
                  <a:lnTo>
                    <a:pt x="2211" y="1316"/>
                  </a:lnTo>
                  <a:cubicBezTo>
                    <a:pt x="2229" y="1322"/>
                    <a:pt x="2242" y="1330"/>
                    <a:pt x="2250" y="1330"/>
                  </a:cubicBezTo>
                  <a:cubicBezTo>
                    <a:pt x="2271" y="1330"/>
                    <a:pt x="2275" y="1305"/>
                    <a:pt x="2324" y="1291"/>
                  </a:cubicBezTo>
                  <a:cubicBezTo>
                    <a:pt x="2314" y="1195"/>
                    <a:pt x="2303" y="1036"/>
                    <a:pt x="2296" y="880"/>
                  </a:cubicBezTo>
                  <a:lnTo>
                    <a:pt x="2293" y="873"/>
                  </a:lnTo>
                  <a:cubicBezTo>
                    <a:pt x="2278" y="753"/>
                    <a:pt x="2275" y="647"/>
                    <a:pt x="2268" y="566"/>
                  </a:cubicBezTo>
                  <a:lnTo>
                    <a:pt x="2268" y="566"/>
                  </a:lnTo>
                  <a:cubicBezTo>
                    <a:pt x="2296" y="604"/>
                    <a:pt x="2321" y="637"/>
                    <a:pt x="2345" y="682"/>
                  </a:cubicBezTo>
                  <a:lnTo>
                    <a:pt x="2395" y="637"/>
                  </a:lnTo>
                  <a:cubicBezTo>
                    <a:pt x="2451" y="697"/>
                    <a:pt x="2459" y="824"/>
                    <a:pt x="2448" y="948"/>
                  </a:cubicBezTo>
                  <a:cubicBezTo>
                    <a:pt x="2441" y="1092"/>
                    <a:pt x="2412" y="1241"/>
                    <a:pt x="2399" y="1305"/>
                  </a:cubicBezTo>
                  <a:lnTo>
                    <a:pt x="2402" y="1305"/>
                  </a:lnTo>
                  <a:cubicBezTo>
                    <a:pt x="2476" y="1305"/>
                    <a:pt x="2565" y="1110"/>
                    <a:pt x="2568" y="1058"/>
                  </a:cubicBezTo>
                  <a:lnTo>
                    <a:pt x="2568" y="1058"/>
                  </a:lnTo>
                  <a:cubicBezTo>
                    <a:pt x="2706" y="1135"/>
                    <a:pt x="2533" y="1400"/>
                    <a:pt x="2660" y="1461"/>
                  </a:cubicBezTo>
                  <a:lnTo>
                    <a:pt x="2593" y="1467"/>
                  </a:lnTo>
                  <a:cubicBezTo>
                    <a:pt x="2607" y="1503"/>
                    <a:pt x="2730" y="1538"/>
                    <a:pt x="2696" y="1563"/>
                  </a:cubicBezTo>
                  <a:cubicBezTo>
                    <a:pt x="2745" y="1531"/>
                    <a:pt x="2833" y="1457"/>
                    <a:pt x="2854" y="1407"/>
                  </a:cubicBezTo>
                  <a:lnTo>
                    <a:pt x="2854" y="1407"/>
                  </a:lnTo>
                  <a:cubicBezTo>
                    <a:pt x="2851" y="1471"/>
                    <a:pt x="2837" y="1549"/>
                    <a:pt x="2823" y="1613"/>
                  </a:cubicBezTo>
                  <a:cubicBezTo>
                    <a:pt x="2851" y="1574"/>
                    <a:pt x="2947" y="1464"/>
                    <a:pt x="2960" y="1443"/>
                  </a:cubicBezTo>
                  <a:lnTo>
                    <a:pt x="2960" y="1443"/>
                  </a:lnTo>
                  <a:cubicBezTo>
                    <a:pt x="3006" y="1474"/>
                    <a:pt x="2911" y="1641"/>
                    <a:pt x="2862" y="1658"/>
                  </a:cubicBezTo>
                  <a:cubicBezTo>
                    <a:pt x="3014" y="1627"/>
                    <a:pt x="2943" y="1665"/>
                    <a:pt x="3109" y="1609"/>
                  </a:cubicBezTo>
                  <a:lnTo>
                    <a:pt x="3109" y="1609"/>
                  </a:lnTo>
                  <a:cubicBezTo>
                    <a:pt x="3123" y="1634"/>
                    <a:pt x="2982" y="1740"/>
                    <a:pt x="2954" y="1740"/>
                  </a:cubicBezTo>
                  <a:lnTo>
                    <a:pt x="2950" y="1740"/>
                  </a:lnTo>
                  <a:cubicBezTo>
                    <a:pt x="2960" y="1818"/>
                    <a:pt x="3006" y="1835"/>
                    <a:pt x="3032" y="1835"/>
                  </a:cubicBezTo>
                  <a:cubicBezTo>
                    <a:pt x="3021" y="1747"/>
                    <a:pt x="3155" y="1634"/>
                    <a:pt x="3265" y="1535"/>
                  </a:cubicBezTo>
                  <a:lnTo>
                    <a:pt x="3272" y="1535"/>
                  </a:lnTo>
                  <a:cubicBezTo>
                    <a:pt x="3314" y="1492"/>
                    <a:pt x="3360" y="1457"/>
                    <a:pt x="3388" y="1425"/>
                  </a:cubicBezTo>
                  <a:lnTo>
                    <a:pt x="3388" y="1425"/>
                  </a:lnTo>
                  <a:cubicBezTo>
                    <a:pt x="3367" y="1482"/>
                    <a:pt x="3346" y="1531"/>
                    <a:pt x="3325" y="1595"/>
                  </a:cubicBezTo>
                  <a:cubicBezTo>
                    <a:pt x="3321" y="1595"/>
                    <a:pt x="3321" y="1598"/>
                    <a:pt x="3321" y="1598"/>
                  </a:cubicBezTo>
                  <a:cubicBezTo>
                    <a:pt x="3275" y="1722"/>
                    <a:pt x="3223" y="1853"/>
                    <a:pt x="3159" y="1967"/>
                  </a:cubicBezTo>
                  <a:cubicBezTo>
                    <a:pt x="3180" y="1945"/>
                    <a:pt x="3275" y="1843"/>
                    <a:pt x="3303" y="1810"/>
                  </a:cubicBezTo>
                  <a:lnTo>
                    <a:pt x="3303" y="1810"/>
                  </a:lnTo>
                  <a:cubicBezTo>
                    <a:pt x="3223" y="1934"/>
                    <a:pt x="3350" y="2129"/>
                    <a:pt x="3438" y="2225"/>
                  </a:cubicBezTo>
                  <a:cubicBezTo>
                    <a:pt x="3445" y="2214"/>
                    <a:pt x="3456" y="2210"/>
                    <a:pt x="3466" y="2210"/>
                  </a:cubicBezTo>
                  <a:cubicBezTo>
                    <a:pt x="3494" y="2210"/>
                    <a:pt x="3533" y="2235"/>
                    <a:pt x="3544" y="2274"/>
                  </a:cubicBezTo>
                  <a:cubicBezTo>
                    <a:pt x="3696" y="2292"/>
                    <a:pt x="3385" y="2489"/>
                    <a:pt x="3555" y="2504"/>
                  </a:cubicBezTo>
                  <a:cubicBezTo>
                    <a:pt x="3505" y="2437"/>
                    <a:pt x="3558" y="2391"/>
                    <a:pt x="3608" y="2362"/>
                  </a:cubicBezTo>
                  <a:lnTo>
                    <a:pt x="3608" y="2362"/>
                  </a:lnTo>
                  <a:cubicBezTo>
                    <a:pt x="3590" y="2455"/>
                    <a:pt x="3718" y="2564"/>
                    <a:pt x="3530" y="2613"/>
                  </a:cubicBezTo>
                  <a:cubicBezTo>
                    <a:pt x="3569" y="2628"/>
                    <a:pt x="3579" y="2656"/>
                    <a:pt x="3608" y="2656"/>
                  </a:cubicBezTo>
                  <a:cubicBezTo>
                    <a:pt x="3618" y="2656"/>
                    <a:pt x="3636" y="2649"/>
                    <a:pt x="3661" y="2634"/>
                  </a:cubicBezTo>
                  <a:lnTo>
                    <a:pt x="3661" y="2634"/>
                  </a:lnTo>
                  <a:lnTo>
                    <a:pt x="3618" y="2829"/>
                  </a:lnTo>
                  <a:cubicBezTo>
                    <a:pt x="3629" y="2815"/>
                    <a:pt x="3647" y="2801"/>
                    <a:pt x="3672" y="2801"/>
                  </a:cubicBezTo>
                  <a:cubicBezTo>
                    <a:pt x="3682" y="2801"/>
                    <a:pt x="3696" y="2804"/>
                    <a:pt x="3711" y="2822"/>
                  </a:cubicBezTo>
                  <a:cubicBezTo>
                    <a:pt x="3657" y="2755"/>
                    <a:pt x="3781" y="2599"/>
                    <a:pt x="3657" y="2599"/>
                  </a:cubicBezTo>
                  <a:lnTo>
                    <a:pt x="3650" y="2599"/>
                  </a:lnTo>
                  <a:cubicBezTo>
                    <a:pt x="3760" y="2550"/>
                    <a:pt x="3830" y="2556"/>
                    <a:pt x="3902" y="2479"/>
                  </a:cubicBezTo>
                  <a:lnTo>
                    <a:pt x="3902" y="2479"/>
                  </a:lnTo>
                  <a:cubicBezTo>
                    <a:pt x="3919" y="2680"/>
                    <a:pt x="3781" y="2836"/>
                    <a:pt x="3675" y="2981"/>
                  </a:cubicBezTo>
                  <a:lnTo>
                    <a:pt x="3796" y="3108"/>
                  </a:lnTo>
                  <a:lnTo>
                    <a:pt x="3742" y="3126"/>
                  </a:lnTo>
                  <a:lnTo>
                    <a:pt x="3884" y="3119"/>
                  </a:lnTo>
                  <a:lnTo>
                    <a:pt x="3884" y="3119"/>
                  </a:lnTo>
                  <a:cubicBezTo>
                    <a:pt x="3859" y="3147"/>
                    <a:pt x="3834" y="3162"/>
                    <a:pt x="3845" y="3165"/>
                  </a:cubicBezTo>
                  <a:cubicBezTo>
                    <a:pt x="3848" y="3168"/>
                    <a:pt x="3848" y="3168"/>
                    <a:pt x="3852" y="3168"/>
                  </a:cubicBezTo>
                  <a:cubicBezTo>
                    <a:pt x="3866" y="3168"/>
                    <a:pt x="3876" y="3155"/>
                    <a:pt x="3891" y="3144"/>
                  </a:cubicBezTo>
                  <a:lnTo>
                    <a:pt x="3891" y="3144"/>
                  </a:lnTo>
                  <a:cubicBezTo>
                    <a:pt x="3887" y="3168"/>
                    <a:pt x="3884" y="3172"/>
                    <a:pt x="3869" y="3190"/>
                  </a:cubicBezTo>
                  <a:lnTo>
                    <a:pt x="3869" y="3197"/>
                  </a:lnTo>
                  <a:cubicBezTo>
                    <a:pt x="3940" y="3183"/>
                    <a:pt x="4015" y="3147"/>
                    <a:pt x="4078" y="3098"/>
                  </a:cubicBezTo>
                  <a:cubicBezTo>
                    <a:pt x="4050" y="3083"/>
                    <a:pt x="4021" y="3077"/>
                    <a:pt x="3997" y="3070"/>
                  </a:cubicBezTo>
                  <a:cubicBezTo>
                    <a:pt x="4029" y="3038"/>
                    <a:pt x="4064" y="3006"/>
                    <a:pt x="4099" y="3002"/>
                  </a:cubicBezTo>
                  <a:lnTo>
                    <a:pt x="4127" y="3002"/>
                  </a:lnTo>
                  <a:cubicBezTo>
                    <a:pt x="4142" y="3002"/>
                    <a:pt x="4156" y="3002"/>
                    <a:pt x="4167" y="3016"/>
                  </a:cubicBezTo>
                  <a:cubicBezTo>
                    <a:pt x="4163" y="3023"/>
                    <a:pt x="4152" y="3034"/>
                    <a:pt x="4149" y="3041"/>
                  </a:cubicBezTo>
                  <a:cubicBezTo>
                    <a:pt x="4181" y="3013"/>
                    <a:pt x="4216" y="2995"/>
                    <a:pt x="4237" y="2995"/>
                  </a:cubicBezTo>
                  <a:lnTo>
                    <a:pt x="4251" y="2995"/>
                  </a:lnTo>
                  <a:cubicBezTo>
                    <a:pt x="4245" y="3044"/>
                    <a:pt x="4230" y="3095"/>
                    <a:pt x="4212" y="3147"/>
                  </a:cubicBezTo>
                  <a:cubicBezTo>
                    <a:pt x="4202" y="3137"/>
                    <a:pt x="4167" y="3119"/>
                    <a:pt x="4127" y="3112"/>
                  </a:cubicBezTo>
                  <a:lnTo>
                    <a:pt x="4124" y="3112"/>
                  </a:lnTo>
                  <a:cubicBezTo>
                    <a:pt x="4124" y="3108"/>
                    <a:pt x="4114" y="3105"/>
                    <a:pt x="4106" y="3105"/>
                  </a:cubicBezTo>
                  <a:lnTo>
                    <a:pt x="4103" y="3105"/>
                  </a:lnTo>
                  <a:cubicBezTo>
                    <a:pt x="4039" y="3186"/>
                    <a:pt x="3972" y="3271"/>
                    <a:pt x="3894" y="3271"/>
                  </a:cubicBezTo>
                  <a:cubicBezTo>
                    <a:pt x="3881" y="3271"/>
                    <a:pt x="3863" y="3268"/>
                    <a:pt x="3845" y="3257"/>
                  </a:cubicBezTo>
                  <a:lnTo>
                    <a:pt x="3845" y="3257"/>
                  </a:lnTo>
                  <a:lnTo>
                    <a:pt x="3933" y="3335"/>
                  </a:lnTo>
                  <a:cubicBezTo>
                    <a:pt x="3824" y="3459"/>
                    <a:pt x="3848" y="3434"/>
                    <a:pt x="3757" y="3568"/>
                  </a:cubicBezTo>
                  <a:lnTo>
                    <a:pt x="3767" y="3568"/>
                  </a:lnTo>
                  <a:cubicBezTo>
                    <a:pt x="3781" y="3568"/>
                    <a:pt x="3799" y="3565"/>
                    <a:pt x="3813" y="3561"/>
                  </a:cubicBezTo>
                  <a:cubicBezTo>
                    <a:pt x="3827" y="3554"/>
                    <a:pt x="3841" y="3550"/>
                    <a:pt x="3852" y="3550"/>
                  </a:cubicBezTo>
                  <a:cubicBezTo>
                    <a:pt x="3859" y="3550"/>
                    <a:pt x="3866" y="3550"/>
                    <a:pt x="3873" y="3554"/>
                  </a:cubicBezTo>
                  <a:cubicBezTo>
                    <a:pt x="3735" y="3656"/>
                    <a:pt x="4067" y="3784"/>
                    <a:pt x="3930" y="3805"/>
                  </a:cubicBezTo>
                  <a:cubicBezTo>
                    <a:pt x="3894" y="3886"/>
                    <a:pt x="3809" y="3837"/>
                    <a:pt x="3770" y="3883"/>
                  </a:cubicBezTo>
                  <a:lnTo>
                    <a:pt x="3799" y="3883"/>
                  </a:lnTo>
                  <a:cubicBezTo>
                    <a:pt x="3809" y="3883"/>
                    <a:pt x="3820" y="3883"/>
                    <a:pt x="3820" y="3890"/>
                  </a:cubicBezTo>
                  <a:lnTo>
                    <a:pt x="3724" y="3947"/>
                  </a:lnTo>
                  <a:cubicBezTo>
                    <a:pt x="3728" y="3950"/>
                    <a:pt x="3735" y="3950"/>
                    <a:pt x="3739" y="3950"/>
                  </a:cubicBezTo>
                  <a:cubicBezTo>
                    <a:pt x="3746" y="3950"/>
                    <a:pt x="3757" y="3947"/>
                    <a:pt x="3767" y="3943"/>
                  </a:cubicBezTo>
                  <a:cubicBezTo>
                    <a:pt x="3774" y="3936"/>
                    <a:pt x="3785" y="3932"/>
                    <a:pt x="3796" y="3932"/>
                  </a:cubicBezTo>
                  <a:cubicBezTo>
                    <a:pt x="3806" y="3932"/>
                    <a:pt x="3817" y="3940"/>
                    <a:pt x="3827" y="3957"/>
                  </a:cubicBezTo>
                  <a:cubicBezTo>
                    <a:pt x="3757" y="4063"/>
                    <a:pt x="3693" y="4120"/>
                    <a:pt x="3728" y="4211"/>
                  </a:cubicBezTo>
                  <a:cubicBezTo>
                    <a:pt x="3718" y="4240"/>
                    <a:pt x="3703" y="4250"/>
                    <a:pt x="3682" y="4250"/>
                  </a:cubicBezTo>
                  <a:cubicBezTo>
                    <a:pt x="3664" y="4250"/>
                    <a:pt x="3639" y="4240"/>
                    <a:pt x="3618" y="4226"/>
                  </a:cubicBezTo>
                  <a:cubicBezTo>
                    <a:pt x="3597" y="4216"/>
                    <a:pt x="3576" y="4201"/>
                    <a:pt x="3562" y="4201"/>
                  </a:cubicBezTo>
                  <a:cubicBezTo>
                    <a:pt x="3555" y="4201"/>
                    <a:pt x="3548" y="4208"/>
                    <a:pt x="3548" y="4233"/>
                  </a:cubicBezTo>
                  <a:cubicBezTo>
                    <a:pt x="3622" y="4262"/>
                    <a:pt x="3711" y="4293"/>
                    <a:pt x="3714" y="4357"/>
                  </a:cubicBezTo>
                  <a:cubicBezTo>
                    <a:pt x="3647" y="4381"/>
                    <a:pt x="3590" y="4360"/>
                    <a:pt x="3541" y="4410"/>
                  </a:cubicBezTo>
                  <a:lnTo>
                    <a:pt x="3664" y="4438"/>
                  </a:lnTo>
                  <a:cubicBezTo>
                    <a:pt x="3643" y="4487"/>
                    <a:pt x="3615" y="4523"/>
                    <a:pt x="3696" y="4548"/>
                  </a:cubicBezTo>
                  <a:cubicBezTo>
                    <a:pt x="3636" y="4580"/>
                    <a:pt x="3636" y="4608"/>
                    <a:pt x="3643" y="4640"/>
                  </a:cubicBezTo>
                  <a:cubicBezTo>
                    <a:pt x="3633" y="4647"/>
                    <a:pt x="3622" y="4650"/>
                    <a:pt x="3608" y="4650"/>
                  </a:cubicBezTo>
                  <a:cubicBezTo>
                    <a:pt x="3527" y="4650"/>
                    <a:pt x="3431" y="4505"/>
                    <a:pt x="3396" y="4481"/>
                  </a:cubicBezTo>
                  <a:lnTo>
                    <a:pt x="3396" y="4481"/>
                  </a:lnTo>
                  <a:cubicBezTo>
                    <a:pt x="3456" y="4580"/>
                    <a:pt x="3388" y="4608"/>
                    <a:pt x="3505" y="4704"/>
                  </a:cubicBezTo>
                  <a:lnTo>
                    <a:pt x="3566" y="4643"/>
                  </a:lnTo>
                  <a:cubicBezTo>
                    <a:pt x="3575" y="4663"/>
                    <a:pt x="3579" y="4676"/>
                    <a:pt x="3579" y="4686"/>
                  </a:cubicBezTo>
                  <a:lnTo>
                    <a:pt x="3579" y="4686"/>
                  </a:lnTo>
                  <a:cubicBezTo>
                    <a:pt x="3581" y="4666"/>
                    <a:pt x="3630" y="4650"/>
                    <a:pt x="3650" y="4643"/>
                  </a:cubicBezTo>
                  <a:lnTo>
                    <a:pt x="3650" y="4643"/>
                  </a:lnTo>
                  <a:cubicBezTo>
                    <a:pt x="3657" y="4678"/>
                    <a:pt x="3690" y="4707"/>
                    <a:pt x="3639" y="4707"/>
                  </a:cubicBezTo>
                  <a:cubicBezTo>
                    <a:pt x="3629" y="4707"/>
                    <a:pt x="3615" y="4707"/>
                    <a:pt x="3597" y="4704"/>
                  </a:cubicBezTo>
                  <a:cubicBezTo>
                    <a:pt x="3587" y="4699"/>
                    <a:pt x="3583" y="4696"/>
                    <a:pt x="3579" y="4689"/>
                  </a:cubicBezTo>
                  <a:lnTo>
                    <a:pt x="3579" y="4689"/>
                  </a:lnTo>
                  <a:cubicBezTo>
                    <a:pt x="3605" y="4820"/>
                    <a:pt x="3375" y="4728"/>
                    <a:pt x="3562" y="4873"/>
                  </a:cubicBezTo>
                  <a:cubicBezTo>
                    <a:pt x="3576" y="4845"/>
                    <a:pt x="3615" y="4817"/>
                    <a:pt x="3654" y="4817"/>
                  </a:cubicBezTo>
                  <a:cubicBezTo>
                    <a:pt x="3675" y="4817"/>
                    <a:pt x="3693" y="4823"/>
                    <a:pt x="3711" y="4841"/>
                  </a:cubicBezTo>
                  <a:cubicBezTo>
                    <a:pt x="3682" y="4866"/>
                    <a:pt x="3650" y="4880"/>
                    <a:pt x="3626" y="4895"/>
                  </a:cubicBezTo>
                  <a:cubicBezTo>
                    <a:pt x="3629" y="4898"/>
                    <a:pt x="3633" y="4901"/>
                    <a:pt x="3636" y="4901"/>
                  </a:cubicBezTo>
                  <a:cubicBezTo>
                    <a:pt x="3639" y="4901"/>
                    <a:pt x="3643" y="4898"/>
                    <a:pt x="3647" y="4895"/>
                  </a:cubicBezTo>
                  <a:cubicBezTo>
                    <a:pt x="3650" y="4890"/>
                    <a:pt x="3654" y="4887"/>
                    <a:pt x="3661" y="4887"/>
                  </a:cubicBezTo>
                  <a:cubicBezTo>
                    <a:pt x="3664" y="4887"/>
                    <a:pt x="3668" y="4895"/>
                    <a:pt x="3675" y="4908"/>
                  </a:cubicBezTo>
                  <a:cubicBezTo>
                    <a:pt x="3643" y="4919"/>
                    <a:pt x="3569" y="4933"/>
                    <a:pt x="3527" y="4937"/>
                  </a:cubicBezTo>
                  <a:cubicBezTo>
                    <a:pt x="3512" y="4975"/>
                    <a:pt x="3491" y="5004"/>
                    <a:pt x="3466" y="5047"/>
                  </a:cubicBezTo>
                  <a:lnTo>
                    <a:pt x="3470" y="5047"/>
                  </a:lnTo>
                  <a:cubicBezTo>
                    <a:pt x="3488" y="5047"/>
                    <a:pt x="3509" y="5053"/>
                    <a:pt x="3494" y="5075"/>
                  </a:cubicBezTo>
                  <a:lnTo>
                    <a:pt x="3403" y="5124"/>
                  </a:lnTo>
                  <a:lnTo>
                    <a:pt x="3409" y="5124"/>
                  </a:lnTo>
                  <a:cubicBezTo>
                    <a:pt x="3438" y="5124"/>
                    <a:pt x="3456" y="5163"/>
                    <a:pt x="3452" y="5202"/>
                  </a:cubicBezTo>
                  <a:cubicBezTo>
                    <a:pt x="3442" y="5238"/>
                    <a:pt x="3417" y="5248"/>
                    <a:pt x="3385" y="5248"/>
                  </a:cubicBezTo>
                  <a:cubicBezTo>
                    <a:pt x="3360" y="5248"/>
                    <a:pt x="3336" y="5244"/>
                    <a:pt x="3311" y="5238"/>
                  </a:cubicBezTo>
                  <a:cubicBezTo>
                    <a:pt x="3286" y="5230"/>
                    <a:pt x="3261" y="5227"/>
                    <a:pt x="3244" y="5227"/>
                  </a:cubicBezTo>
                  <a:cubicBezTo>
                    <a:pt x="3223" y="5227"/>
                    <a:pt x="3208" y="5238"/>
                    <a:pt x="3223" y="5280"/>
                  </a:cubicBezTo>
                  <a:cubicBezTo>
                    <a:pt x="3226" y="5266"/>
                    <a:pt x="3244" y="5277"/>
                    <a:pt x="3247" y="5259"/>
                  </a:cubicBezTo>
                  <a:lnTo>
                    <a:pt x="3265" y="5326"/>
                  </a:lnTo>
                  <a:cubicBezTo>
                    <a:pt x="3230" y="5305"/>
                    <a:pt x="3202" y="5294"/>
                    <a:pt x="3176" y="5294"/>
                  </a:cubicBezTo>
                  <a:cubicBezTo>
                    <a:pt x="3130" y="5294"/>
                    <a:pt x="3102" y="5322"/>
                    <a:pt x="3070" y="5354"/>
                  </a:cubicBezTo>
                  <a:cubicBezTo>
                    <a:pt x="3045" y="5390"/>
                    <a:pt x="3017" y="5418"/>
                    <a:pt x="2975" y="5418"/>
                  </a:cubicBezTo>
                  <a:cubicBezTo>
                    <a:pt x="2950" y="5418"/>
                    <a:pt x="2918" y="5407"/>
                    <a:pt x="2879" y="5375"/>
                  </a:cubicBezTo>
                  <a:lnTo>
                    <a:pt x="2879" y="5375"/>
                  </a:lnTo>
                  <a:cubicBezTo>
                    <a:pt x="2900" y="5429"/>
                    <a:pt x="2911" y="5442"/>
                    <a:pt x="2932" y="5442"/>
                  </a:cubicBezTo>
                  <a:cubicBezTo>
                    <a:pt x="2943" y="5442"/>
                    <a:pt x="2954" y="5439"/>
                    <a:pt x="2968" y="5435"/>
                  </a:cubicBezTo>
                  <a:cubicBezTo>
                    <a:pt x="2982" y="5435"/>
                    <a:pt x="3000" y="5432"/>
                    <a:pt x="3024" y="5432"/>
                  </a:cubicBezTo>
                  <a:cubicBezTo>
                    <a:pt x="3039" y="5432"/>
                    <a:pt x="3053" y="5432"/>
                    <a:pt x="3070" y="5435"/>
                  </a:cubicBezTo>
                  <a:lnTo>
                    <a:pt x="3081" y="5531"/>
                  </a:lnTo>
                  <a:cubicBezTo>
                    <a:pt x="3106" y="5517"/>
                    <a:pt x="3102" y="5485"/>
                    <a:pt x="3145" y="5474"/>
                  </a:cubicBezTo>
                  <a:lnTo>
                    <a:pt x="3145" y="5474"/>
                  </a:lnTo>
                  <a:cubicBezTo>
                    <a:pt x="3159" y="5574"/>
                    <a:pt x="3081" y="5595"/>
                    <a:pt x="3011" y="5595"/>
                  </a:cubicBezTo>
                  <a:cubicBezTo>
                    <a:pt x="2978" y="5595"/>
                    <a:pt x="2950" y="5591"/>
                    <a:pt x="2926" y="5587"/>
                  </a:cubicBezTo>
                  <a:lnTo>
                    <a:pt x="2926" y="5587"/>
                  </a:lnTo>
                  <a:cubicBezTo>
                    <a:pt x="2926" y="5641"/>
                    <a:pt x="3088" y="5697"/>
                    <a:pt x="2982" y="5739"/>
                  </a:cubicBezTo>
                  <a:cubicBezTo>
                    <a:pt x="2964" y="5750"/>
                    <a:pt x="2947" y="5754"/>
                    <a:pt x="2936" y="5754"/>
                  </a:cubicBezTo>
                  <a:cubicBezTo>
                    <a:pt x="2897" y="5754"/>
                    <a:pt x="2876" y="5722"/>
                    <a:pt x="2862" y="5690"/>
                  </a:cubicBezTo>
                  <a:cubicBezTo>
                    <a:pt x="2844" y="5659"/>
                    <a:pt x="2833" y="5626"/>
                    <a:pt x="2805" y="5626"/>
                  </a:cubicBezTo>
                  <a:cubicBezTo>
                    <a:pt x="2798" y="5626"/>
                    <a:pt x="2791" y="5626"/>
                    <a:pt x="2787" y="5630"/>
                  </a:cubicBezTo>
                  <a:lnTo>
                    <a:pt x="2833" y="5765"/>
                  </a:lnTo>
                  <a:cubicBezTo>
                    <a:pt x="2696" y="5768"/>
                    <a:pt x="2681" y="5878"/>
                    <a:pt x="2618" y="5948"/>
                  </a:cubicBezTo>
                  <a:cubicBezTo>
                    <a:pt x="2614" y="5951"/>
                    <a:pt x="2607" y="5951"/>
                    <a:pt x="2603" y="5951"/>
                  </a:cubicBezTo>
                  <a:cubicBezTo>
                    <a:pt x="2593" y="5951"/>
                    <a:pt x="2582" y="5945"/>
                    <a:pt x="2575" y="5938"/>
                  </a:cubicBezTo>
                  <a:lnTo>
                    <a:pt x="2568" y="5938"/>
                  </a:lnTo>
                  <a:cubicBezTo>
                    <a:pt x="2551" y="5980"/>
                    <a:pt x="2511" y="5990"/>
                    <a:pt x="2466" y="5990"/>
                  </a:cubicBezTo>
                  <a:cubicBezTo>
                    <a:pt x="2448" y="5990"/>
                    <a:pt x="2430" y="5987"/>
                    <a:pt x="2412" y="5987"/>
                  </a:cubicBezTo>
                  <a:cubicBezTo>
                    <a:pt x="2395" y="5987"/>
                    <a:pt x="2381" y="5984"/>
                    <a:pt x="2363" y="5984"/>
                  </a:cubicBezTo>
                  <a:cubicBezTo>
                    <a:pt x="2332" y="5984"/>
                    <a:pt x="2306" y="5990"/>
                    <a:pt x="2293" y="6012"/>
                  </a:cubicBezTo>
                  <a:cubicBezTo>
                    <a:pt x="2327" y="6029"/>
                    <a:pt x="2303" y="6104"/>
                    <a:pt x="2314" y="6136"/>
                  </a:cubicBezTo>
                  <a:lnTo>
                    <a:pt x="2172" y="6125"/>
                  </a:lnTo>
                  <a:lnTo>
                    <a:pt x="2172" y="6125"/>
                  </a:lnTo>
                  <a:cubicBezTo>
                    <a:pt x="2229" y="6136"/>
                    <a:pt x="2260" y="6199"/>
                    <a:pt x="2303" y="6253"/>
                  </a:cubicBezTo>
                  <a:cubicBezTo>
                    <a:pt x="2293" y="6256"/>
                    <a:pt x="2285" y="6259"/>
                    <a:pt x="2275" y="6259"/>
                  </a:cubicBezTo>
                  <a:cubicBezTo>
                    <a:pt x="2260" y="6259"/>
                    <a:pt x="2247" y="6256"/>
                    <a:pt x="2232" y="6253"/>
                  </a:cubicBezTo>
                  <a:cubicBezTo>
                    <a:pt x="2221" y="6248"/>
                    <a:pt x="2208" y="6245"/>
                    <a:pt x="2197" y="6245"/>
                  </a:cubicBezTo>
                  <a:lnTo>
                    <a:pt x="2190" y="6245"/>
                  </a:lnTo>
                  <a:cubicBezTo>
                    <a:pt x="2214" y="6263"/>
                    <a:pt x="2247" y="6277"/>
                    <a:pt x="2242" y="6320"/>
                  </a:cubicBezTo>
                  <a:cubicBezTo>
                    <a:pt x="2183" y="6305"/>
                    <a:pt x="2119" y="6284"/>
                    <a:pt x="2063" y="6259"/>
                  </a:cubicBezTo>
                  <a:cubicBezTo>
                    <a:pt x="2066" y="6248"/>
                    <a:pt x="2073" y="6242"/>
                    <a:pt x="2080" y="6231"/>
                  </a:cubicBezTo>
                  <a:lnTo>
                    <a:pt x="2080" y="6231"/>
                  </a:lnTo>
                  <a:cubicBezTo>
                    <a:pt x="2045" y="6235"/>
                    <a:pt x="1967" y="6227"/>
                    <a:pt x="1945" y="6299"/>
                  </a:cubicBezTo>
                  <a:cubicBezTo>
                    <a:pt x="1960" y="6327"/>
                    <a:pt x="1981" y="6344"/>
                    <a:pt x="2002" y="6369"/>
                  </a:cubicBezTo>
                  <a:cubicBezTo>
                    <a:pt x="2002" y="6330"/>
                    <a:pt x="2013" y="6316"/>
                    <a:pt x="2023" y="6316"/>
                  </a:cubicBezTo>
                  <a:cubicBezTo>
                    <a:pt x="2045" y="6316"/>
                    <a:pt x="2073" y="6348"/>
                    <a:pt x="2098" y="6380"/>
                  </a:cubicBezTo>
                  <a:cubicBezTo>
                    <a:pt x="2006" y="6401"/>
                    <a:pt x="2080" y="6401"/>
                    <a:pt x="2056" y="6472"/>
                  </a:cubicBezTo>
                  <a:cubicBezTo>
                    <a:pt x="2045" y="6475"/>
                    <a:pt x="2038" y="6475"/>
                    <a:pt x="2027" y="6475"/>
                  </a:cubicBezTo>
                  <a:cubicBezTo>
                    <a:pt x="1974" y="6475"/>
                    <a:pt x="1928" y="6405"/>
                    <a:pt x="1924" y="6344"/>
                  </a:cubicBezTo>
                  <a:cubicBezTo>
                    <a:pt x="1889" y="6376"/>
                    <a:pt x="1865" y="6397"/>
                    <a:pt x="1832" y="6397"/>
                  </a:cubicBezTo>
                  <a:cubicBezTo>
                    <a:pt x="1808" y="6397"/>
                    <a:pt x="1780" y="6387"/>
                    <a:pt x="1744" y="6366"/>
                  </a:cubicBezTo>
                  <a:lnTo>
                    <a:pt x="1744" y="6366"/>
                  </a:lnTo>
                  <a:lnTo>
                    <a:pt x="1787" y="6468"/>
                  </a:lnTo>
                  <a:lnTo>
                    <a:pt x="1787" y="6468"/>
                  </a:lnTo>
                  <a:lnTo>
                    <a:pt x="1709" y="6450"/>
                  </a:lnTo>
                  <a:lnTo>
                    <a:pt x="1709" y="6450"/>
                  </a:lnTo>
                  <a:lnTo>
                    <a:pt x="1797" y="6560"/>
                  </a:lnTo>
                  <a:cubicBezTo>
                    <a:pt x="1776" y="6578"/>
                    <a:pt x="1762" y="6585"/>
                    <a:pt x="1748" y="6585"/>
                  </a:cubicBezTo>
                  <a:cubicBezTo>
                    <a:pt x="1723" y="6585"/>
                    <a:pt x="1712" y="6557"/>
                    <a:pt x="1698" y="6524"/>
                  </a:cubicBezTo>
                  <a:cubicBezTo>
                    <a:pt x="1687" y="6496"/>
                    <a:pt x="1670" y="6468"/>
                    <a:pt x="1638" y="6468"/>
                  </a:cubicBezTo>
                  <a:cubicBezTo>
                    <a:pt x="1627" y="6468"/>
                    <a:pt x="1610" y="6472"/>
                    <a:pt x="1589" y="6486"/>
                  </a:cubicBezTo>
                  <a:lnTo>
                    <a:pt x="1606" y="6574"/>
                  </a:lnTo>
                  <a:cubicBezTo>
                    <a:pt x="1557" y="6557"/>
                    <a:pt x="1521" y="6478"/>
                    <a:pt x="1493" y="6478"/>
                  </a:cubicBezTo>
                  <a:cubicBezTo>
                    <a:pt x="1483" y="6478"/>
                    <a:pt x="1472" y="6489"/>
                    <a:pt x="1465" y="6521"/>
                  </a:cubicBezTo>
                  <a:cubicBezTo>
                    <a:pt x="1401" y="6482"/>
                    <a:pt x="1529" y="6383"/>
                    <a:pt x="1415" y="6383"/>
                  </a:cubicBezTo>
                  <a:lnTo>
                    <a:pt x="1408" y="6383"/>
                  </a:lnTo>
                  <a:cubicBezTo>
                    <a:pt x="1390" y="6433"/>
                    <a:pt x="1348" y="6475"/>
                    <a:pt x="1305" y="6496"/>
                  </a:cubicBezTo>
                  <a:cubicBezTo>
                    <a:pt x="1266" y="6465"/>
                    <a:pt x="1313" y="6401"/>
                    <a:pt x="1344" y="6397"/>
                  </a:cubicBezTo>
                  <a:cubicBezTo>
                    <a:pt x="1338" y="6394"/>
                    <a:pt x="1334" y="6394"/>
                    <a:pt x="1330" y="6394"/>
                  </a:cubicBezTo>
                  <a:cubicBezTo>
                    <a:pt x="1260" y="6394"/>
                    <a:pt x="1235" y="6454"/>
                    <a:pt x="1214" y="6514"/>
                  </a:cubicBezTo>
                  <a:cubicBezTo>
                    <a:pt x="1196" y="6574"/>
                    <a:pt x="1178" y="6630"/>
                    <a:pt x="1129" y="6630"/>
                  </a:cubicBezTo>
                  <a:cubicBezTo>
                    <a:pt x="1111" y="6630"/>
                    <a:pt x="1090" y="6624"/>
                    <a:pt x="1062" y="6609"/>
                  </a:cubicBezTo>
                  <a:cubicBezTo>
                    <a:pt x="1118" y="6539"/>
                    <a:pt x="1005" y="6436"/>
                    <a:pt x="1150" y="6429"/>
                  </a:cubicBezTo>
                  <a:cubicBezTo>
                    <a:pt x="1139" y="6422"/>
                    <a:pt x="1132" y="6422"/>
                    <a:pt x="1125" y="6422"/>
                  </a:cubicBezTo>
                  <a:cubicBezTo>
                    <a:pt x="1104" y="6422"/>
                    <a:pt x="1080" y="6439"/>
                    <a:pt x="1058" y="6457"/>
                  </a:cubicBezTo>
                  <a:cubicBezTo>
                    <a:pt x="1033" y="6475"/>
                    <a:pt x="1008" y="6493"/>
                    <a:pt x="984" y="6493"/>
                  </a:cubicBezTo>
                  <a:cubicBezTo>
                    <a:pt x="969" y="6493"/>
                    <a:pt x="952" y="6486"/>
                    <a:pt x="938" y="6465"/>
                  </a:cubicBezTo>
                  <a:lnTo>
                    <a:pt x="938" y="6465"/>
                  </a:lnTo>
                  <a:lnTo>
                    <a:pt x="987" y="6581"/>
                  </a:lnTo>
                  <a:cubicBezTo>
                    <a:pt x="959" y="6581"/>
                    <a:pt x="931" y="6539"/>
                    <a:pt x="913" y="6521"/>
                  </a:cubicBezTo>
                  <a:lnTo>
                    <a:pt x="913" y="6521"/>
                  </a:lnTo>
                  <a:lnTo>
                    <a:pt x="917" y="6617"/>
                  </a:lnTo>
                  <a:cubicBezTo>
                    <a:pt x="980" y="6726"/>
                    <a:pt x="1051" y="6826"/>
                    <a:pt x="1118" y="6927"/>
                  </a:cubicBezTo>
                  <a:cubicBezTo>
                    <a:pt x="1125" y="6935"/>
                    <a:pt x="1132" y="6942"/>
                    <a:pt x="1139" y="6953"/>
                  </a:cubicBezTo>
                  <a:cubicBezTo>
                    <a:pt x="1221" y="7055"/>
                    <a:pt x="1305" y="7151"/>
                    <a:pt x="1394" y="7253"/>
                  </a:cubicBezTo>
                  <a:cubicBezTo>
                    <a:pt x="1521" y="7229"/>
                    <a:pt x="1645" y="7200"/>
                    <a:pt x="1765" y="7179"/>
                  </a:cubicBezTo>
                  <a:cubicBezTo>
                    <a:pt x="1741" y="7066"/>
                    <a:pt x="2013" y="7097"/>
                    <a:pt x="1939" y="6938"/>
                  </a:cubicBezTo>
                  <a:lnTo>
                    <a:pt x="1939" y="6938"/>
                  </a:lnTo>
                  <a:lnTo>
                    <a:pt x="1928" y="6956"/>
                  </a:lnTo>
                  <a:lnTo>
                    <a:pt x="1921" y="6956"/>
                  </a:lnTo>
                  <a:cubicBezTo>
                    <a:pt x="1886" y="6956"/>
                    <a:pt x="1882" y="6924"/>
                    <a:pt x="1900" y="6889"/>
                  </a:cubicBezTo>
                  <a:cubicBezTo>
                    <a:pt x="1914" y="6857"/>
                    <a:pt x="1945" y="6821"/>
                    <a:pt x="1981" y="6821"/>
                  </a:cubicBezTo>
                  <a:lnTo>
                    <a:pt x="1984" y="6821"/>
                  </a:lnTo>
                  <a:cubicBezTo>
                    <a:pt x="1932" y="6893"/>
                    <a:pt x="2165" y="6956"/>
                    <a:pt x="2002" y="7023"/>
                  </a:cubicBezTo>
                  <a:cubicBezTo>
                    <a:pt x="2051" y="7041"/>
                    <a:pt x="2105" y="7055"/>
                    <a:pt x="2154" y="7066"/>
                  </a:cubicBezTo>
                  <a:cubicBezTo>
                    <a:pt x="2204" y="7133"/>
                    <a:pt x="2247" y="7161"/>
                    <a:pt x="2293" y="7161"/>
                  </a:cubicBezTo>
                  <a:cubicBezTo>
                    <a:pt x="2342" y="7161"/>
                    <a:pt x="2391" y="7129"/>
                    <a:pt x="2444" y="7090"/>
                  </a:cubicBezTo>
                  <a:cubicBezTo>
                    <a:pt x="2536" y="7017"/>
                    <a:pt x="2618" y="6893"/>
                    <a:pt x="2748" y="6889"/>
                  </a:cubicBezTo>
                  <a:cubicBezTo>
                    <a:pt x="2730" y="6885"/>
                    <a:pt x="2713" y="6878"/>
                    <a:pt x="2706" y="6868"/>
                  </a:cubicBezTo>
                  <a:cubicBezTo>
                    <a:pt x="2936" y="6864"/>
                    <a:pt x="3028" y="6571"/>
                    <a:pt x="3088" y="6571"/>
                  </a:cubicBezTo>
                  <a:lnTo>
                    <a:pt x="3091" y="6571"/>
                  </a:lnTo>
                  <a:lnTo>
                    <a:pt x="3053" y="6489"/>
                  </a:lnTo>
                  <a:lnTo>
                    <a:pt x="3053" y="6489"/>
                  </a:lnTo>
                  <a:cubicBezTo>
                    <a:pt x="3095" y="6493"/>
                    <a:pt x="3134" y="6496"/>
                    <a:pt x="3166" y="6496"/>
                  </a:cubicBezTo>
                  <a:cubicBezTo>
                    <a:pt x="3282" y="6496"/>
                    <a:pt x="3321" y="6465"/>
                    <a:pt x="3403" y="6320"/>
                  </a:cubicBezTo>
                  <a:cubicBezTo>
                    <a:pt x="3388" y="6312"/>
                    <a:pt x="3353" y="6305"/>
                    <a:pt x="3364" y="6277"/>
                  </a:cubicBezTo>
                  <a:lnTo>
                    <a:pt x="3364" y="6277"/>
                  </a:lnTo>
                  <a:cubicBezTo>
                    <a:pt x="3392" y="6281"/>
                    <a:pt x="3420" y="6284"/>
                    <a:pt x="3448" y="6284"/>
                  </a:cubicBezTo>
                  <a:cubicBezTo>
                    <a:pt x="3502" y="6284"/>
                    <a:pt x="3558" y="6266"/>
                    <a:pt x="3611" y="6196"/>
                  </a:cubicBezTo>
                  <a:lnTo>
                    <a:pt x="3590" y="6181"/>
                  </a:lnTo>
                  <a:lnTo>
                    <a:pt x="3739" y="6029"/>
                  </a:lnTo>
                  <a:cubicBezTo>
                    <a:pt x="3633" y="5941"/>
                    <a:pt x="3718" y="5902"/>
                    <a:pt x="3802" y="5845"/>
                  </a:cubicBezTo>
                  <a:cubicBezTo>
                    <a:pt x="3897" y="5793"/>
                    <a:pt x="3993" y="5715"/>
                    <a:pt x="3881" y="5612"/>
                  </a:cubicBezTo>
                  <a:lnTo>
                    <a:pt x="3887" y="5612"/>
                  </a:lnTo>
                  <a:cubicBezTo>
                    <a:pt x="3976" y="5612"/>
                    <a:pt x="4067" y="5502"/>
                    <a:pt x="4142" y="5457"/>
                  </a:cubicBezTo>
                  <a:cubicBezTo>
                    <a:pt x="4127" y="5450"/>
                    <a:pt x="4121" y="5439"/>
                    <a:pt x="4117" y="5429"/>
                  </a:cubicBezTo>
                  <a:cubicBezTo>
                    <a:pt x="4294" y="5425"/>
                    <a:pt x="4173" y="5192"/>
                    <a:pt x="4230" y="5120"/>
                  </a:cubicBezTo>
                  <a:cubicBezTo>
                    <a:pt x="4248" y="5110"/>
                    <a:pt x="4262" y="5103"/>
                    <a:pt x="4273" y="5103"/>
                  </a:cubicBezTo>
                  <a:cubicBezTo>
                    <a:pt x="4305" y="5103"/>
                    <a:pt x="4333" y="5131"/>
                    <a:pt x="4354" y="5163"/>
                  </a:cubicBezTo>
                  <a:cubicBezTo>
                    <a:pt x="4287" y="5018"/>
                    <a:pt x="4591" y="4895"/>
                    <a:pt x="4563" y="4834"/>
                  </a:cubicBezTo>
                  <a:cubicBezTo>
                    <a:pt x="4581" y="4742"/>
                    <a:pt x="4464" y="4771"/>
                    <a:pt x="4411" y="4728"/>
                  </a:cubicBezTo>
                  <a:cubicBezTo>
                    <a:pt x="4425" y="4699"/>
                    <a:pt x="4449" y="4689"/>
                    <a:pt x="4475" y="4689"/>
                  </a:cubicBezTo>
                  <a:cubicBezTo>
                    <a:pt x="4492" y="4689"/>
                    <a:pt x="4513" y="4693"/>
                    <a:pt x="4531" y="4699"/>
                  </a:cubicBezTo>
                  <a:cubicBezTo>
                    <a:pt x="4552" y="4707"/>
                    <a:pt x="4566" y="4711"/>
                    <a:pt x="4581" y="4711"/>
                  </a:cubicBezTo>
                  <a:cubicBezTo>
                    <a:pt x="4605" y="4711"/>
                    <a:pt x="4612" y="4693"/>
                    <a:pt x="4588" y="4622"/>
                  </a:cubicBezTo>
                  <a:lnTo>
                    <a:pt x="4588" y="4622"/>
                  </a:lnTo>
                  <a:cubicBezTo>
                    <a:pt x="4576" y="4632"/>
                    <a:pt x="4559" y="4657"/>
                    <a:pt x="4545" y="4657"/>
                  </a:cubicBezTo>
                  <a:cubicBezTo>
                    <a:pt x="4542" y="4657"/>
                    <a:pt x="4538" y="4654"/>
                    <a:pt x="4538" y="4650"/>
                  </a:cubicBezTo>
                  <a:cubicBezTo>
                    <a:pt x="4527" y="4576"/>
                    <a:pt x="4241" y="4399"/>
                    <a:pt x="4308" y="4353"/>
                  </a:cubicBezTo>
                  <a:lnTo>
                    <a:pt x="4308" y="4353"/>
                  </a:lnTo>
                  <a:lnTo>
                    <a:pt x="4357" y="4402"/>
                  </a:lnTo>
                  <a:cubicBezTo>
                    <a:pt x="4446" y="4301"/>
                    <a:pt x="4163" y="4113"/>
                    <a:pt x="4351" y="4113"/>
                  </a:cubicBezTo>
                  <a:lnTo>
                    <a:pt x="4357" y="4113"/>
                  </a:lnTo>
                  <a:lnTo>
                    <a:pt x="4446" y="4127"/>
                  </a:lnTo>
                  <a:cubicBezTo>
                    <a:pt x="4347" y="3919"/>
                    <a:pt x="4485" y="4049"/>
                    <a:pt x="4390" y="3844"/>
                  </a:cubicBezTo>
                  <a:lnTo>
                    <a:pt x="4375" y="3841"/>
                  </a:lnTo>
                  <a:cubicBezTo>
                    <a:pt x="4397" y="3759"/>
                    <a:pt x="4284" y="3717"/>
                    <a:pt x="4425" y="3671"/>
                  </a:cubicBezTo>
                  <a:lnTo>
                    <a:pt x="4442" y="3695"/>
                  </a:lnTo>
                  <a:cubicBezTo>
                    <a:pt x="4453" y="3586"/>
                    <a:pt x="4439" y="3575"/>
                    <a:pt x="4421" y="3465"/>
                  </a:cubicBezTo>
                  <a:cubicBezTo>
                    <a:pt x="4439" y="3459"/>
                    <a:pt x="4457" y="3398"/>
                    <a:pt x="4425" y="3384"/>
                  </a:cubicBezTo>
                  <a:cubicBezTo>
                    <a:pt x="4545" y="3367"/>
                    <a:pt x="4436" y="3119"/>
                    <a:pt x="4421" y="3073"/>
                  </a:cubicBezTo>
                  <a:cubicBezTo>
                    <a:pt x="4421" y="3119"/>
                    <a:pt x="4403" y="3134"/>
                    <a:pt x="4382" y="3134"/>
                  </a:cubicBezTo>
                  <a:cubicBezTo>
                    <a:pt x="4361" y="3134"/>
                    <a:pt x="4336" y="3119"/>
                    <a:pt x="4312" y="3112"/>
                  </a:cubicBezTo>
                  <a:cubicBezTo>
                    <a:pt x="4400" y="3044"/>
                    <a:pt x="4400" y="3006"/>
                    <a:pt x="4308" y="2953"/>
                  </a:cubicBezTo>
                  <a:cubicBezTo>
                    <a:pt x="4453" y="2904"/>
                    <a:pt x="4605" y="2853"/>
                    <a:pt x="4570" y="2702"/>
                  </a:cubicBezTo>
                  <a:lnTo>
                    <a:pt x="4570" y="2702"/>
                  </a:lnTo>
                  <a:cubicBezTo>
                    <a:pt x="4559" y="2734"/>
                    <a:pt x="4552" y="2765"/>
                    <a:pt x="4520" y="2765"/>
                  </a:cubicBezTo>
                  <a:cubicBezTo>
                    <a:pt x="4485" y="2755"/>
                    <a:pt x="4509" y="2719"/>
                    <a:pt x="4517" y="2698"/>
                  </a:cubicBezTo>
                  <a:cubicBezTo>
                    <a:pt x="4478" y="2698"/>
                    <a:pt x="4475" y="2744"/>
                    <a:pt x="4414" y="2747"/>
                  </a:cubicBezTo>
                  <a:cubicBezTo>
                    <a:pt x="4534" y="2610"/>
                    <a:pt x="4375" y="2578"/>
                    <a:pt x="4369" y="2426"/>
                  </a:cubicBezTo>
                  <a:cubicBezTo>
                    <a:pt x="4357" y="2458"/>
                    <a:pt x="4340" y="2465"/>
                    <a:pt x="4315" y="2465"/>
                  </a:cubicBezTo>
                  <a:cubicBezTo>
                    <a:pt x="4305" y="2465"/>
                    <a:pt x="4294" y="2465"/>
                    <a:pt x="4284" y="2461"/>
                  </a:cubicBezTo>
                  <a:lnTo>
                    <a:pt x="4248" y="2461"/>
                  </a:lnTo>
                  <a:cubicBezTo>
                    <a:pt x="4407" y="2387"/>
                    <a:pt x="4036" y="2344"/>
                    <a:pt x="4255" y="2302"/>
                  </a:cubicBezTo>
                  <a:cubicBezTo>
                    <a:pt x="4025" y="2104"/>
                    <a:pt x="3897" y="1691"/>
                    <a:pt x="3707" y="1691"/>
                  </a:cubicBezTo>
                  <a:lnTo>
                    <a:pt x="3693" y="1691"/>
                  </a:lnTo>
                  <a:cubicBezTo>
                    <a:pt x="3650" y="1691"/>
                    <a:pt x="3672" y="1585"/>
                    <a:pt x="3643" y="1546"/>
                  </a:cubicBezTo>
                  <a:lnTo>
                    <a:pt x="3597" y="1602"/>
                  </a:lnTo>
                  <a:cubicBezTo>
                    <a:pt x="3608" y="1411"/>
                    <a:pt x="3569" y="1492"/>
                    <a:pt x="3548" y="1283"/>
                  </a:cubicBezTo>
                  <a:cubicBezTo>
                    <a:pt x="3530" y="1386"/>
                    <a:pt x="3484" y="1400"/>
                    <a:pt x="3392" y="1400"/>
                  </a:cubicBezTo>
                  <a:lnTo>
                    <a:pt x="3388" y="1400"/>
                  </a:lnTo>
                  <a:cubicBezTo>
                    <a:pt x="3406" y="1337"/>
                    <a:pt x="3414" y="1277"/>
                    <a:pt x="3417" y="1220"/>
                  </a:cubicBezTo>
                  <a:lnTo>
                    <a:pt x="3417" y="1220"/>
                  </a:lnTo>
                  <a:lnTo>
                    <a:pt x="3325" y="1283"/>
                  </a:lnTo>
                  <a:cubicBezTo>
                    <a:pt x="3321" y="1224"/>
                    <a:pt x="3275" y="1203"/>
                    <a:pt x="3226" y="1188"/>
                  </a:cubicBezTo>
                  <a:cubicBezTo>
                    <a:pt x="3251" y="1131"/>
                    <a:pt x="3236" y="1079"/>
                    <a:pt x="3215" y="1033"/>
                  </a:cubicBezTo>
                  <a:cubicBezTo>
                    <a:pt x="3176" y="973"/>
                    <a:pt x="3145" y="934"/>
                    <a:pt x="3155" y="895"/>
                  </a:cubicBezTo>
                  <a:lnTo>
                    <a:pt x="3155" y="895"/>
                  </a:lnTo>
                  <a:cubicBezTo>
                    <a:pt x="3130" y="912"/>
                    <a:pt x="3109" y="919"/>
                    <a:pt x="3095" y="919"/>
                  </a:cubicBezTo>
                  <a:cubicBezTo>
                    <a:pt x="3070" y="919"/>
                    <a:pt x="3060" y="901"/>
                    <a:pt x="3045" y="888"/>
                  </a:cubicBezTo>
                  <a:cubicBezTo>
                    <a:pt x="3035" y="870"/>
                    <a:pt x="3024" y="852"/>
                    <a:pt x="3006" y="852"/>
                  </a:cubicBezTo>
                  <a:cubicBezTo>
                    <a:pt x="2993" y="852"/>
                    <a:pt x="2978" y="859"/>
                    <a:pt x="2954" y="880"/>
                  </a:cubicBezTo>
                  <a:cubicBezTo>
                    <a:pt x="2950" y="852"/>
                    <a:pt x="2943" y="828"/>
                    <a:pt x="2936" y="803"/>
                  </a:cubicBezTo>
                  <a:cubicBezTo>
                    <a:pt x="2989" y="753"/>
                    <a:pt x="3039" y="700"/>
                    <a:pt x="2985" y="700"/>
                  </a:cubicBezTo>
                  <a:lnTo>
                    <a:pt x="2982" y="700"/>
                  </a:lnTo>
                  <a:lnTo>
                    <a:pt x="2975" y="693"/>
                  </a:lnTo>
                  <a:lnTo>
                    <a:pt x="2908" y="760"/>
                  </a:lnTo>
                  <a:cubicBezTo>
                    <a:pt x="2883" y="721"/>
                    <a:pt x="2841" y="682"/>
                    <a:pt x="2820" y="668"/>
                  </a:cubicBezTo>
                  <a:cubicBezTo>
                    <a:pt x="2830" y="668"/>
                    <a:pt x="2841" y="668"/>
                    <a:pt x="2848" y="661"/>
                  </a:cubicBezTo>
                  <a:lnTo>
                    <a:pt x="2848" y="661"/>
                  </a:lnTo>
                  <a:lnTo>
                    <a:pt x="2805" y="665"/>
                  </a:lnTo>
                  <a:cubicBezTo>
                    <a:pt x="2798" y="665"/>
                    <a:pt x="2791" y="668"/>
                    <a:pt x="2787" y="668"/>
                  </a:cubicBezTo>
                  <a:cubicBezTo>
                    <a:pt x="2756" y="668"/>
                    <a:pt x="2735" y="658"/>
                    <a:pt x="2717" y="622"/>
                  </a:cubicBezTo>
                  <a:cubicBezTo>
                    <a:pt x="2706" y="622"/>
                    <a:pt x="2696" y="626"/>
                    <a:pt x="2688" y="626"/>
                  </a:cubicBezTo>
                  <a:cubicBezTo>
                    <a:pt x="2603" y="626"/>
                    <a:pt x="2547" y="558"/>
                    <a:pt x="2490" y="488"/>
                  </a:cubicBezTo>
                  <a:cubicBezTo>
                    <a:pt x="2441" y="428"/>
                    <a:pt x="2384" y="379"/>
                    <a:pt x="2314" y="379"/>
                  </a:cubicBezTo>
                  <a:cubicBezTo>
                    <a:pt x="2285" y="379"/>
                    <a:pt x="2260" y="385"/>
                    <a:pt x="2229" y="400"/>
                  </a:cubicBezTo>
                  <a:cubicBezTo>
                    <a:pt x="2236" y="400"/>
                    <a:pt x="2242" y="396"/>
                    <a:pt x="2250" y="396"/>
                  </a:cubicBezTo>
                  <a:cubicBezTo>
                    <a:pt x="2275" y="396"/>
                    <a:pt x="2299" y="403"/>
                    <a:pt x="2296" y="428"/>
                  </a:cubicBezTo>
                  <a:cubicBezTo>
                    <a:pt x="2247" y="410"/>
                    <a:pt x="2197" y="407"/>
                    <a:pt x="2144" y="407"/>
                  </a:cubicBezTo>
                  <a:lnTo>
                    <a:pt x="2098" y="407"/>
                  </a:lnTo>
                  <a:cubicBezTo>
                    <a:pt x="2084" y="410"/>
                    <a:pt x="2066" y="410"/>
                    <a:pt x="2051" y="410"/>
                  </a:cubicBezTo>
                  <a:cubicBezTo>
                    <a:pt x="1992" y="410"/>
                    <a:pt x="1942" y="403"/>
                    <a:pt x="1907" y="368"/>
                  </a:cubicBezTo>
                  <a:lnTo>
                    <a:pt x="1932" y="283"/>
                  </a:lnTo>
                  <a:cubicBezTo>
                    <a:pt x="1839" y="222"/>
                    <a:pt x="1754" y="170"/>
                    <a:pt x="1670" y="163"/>
                  </a:cubicBezTo>
                  <a:lnTo>
                    <a:pt x="1681" y="70"/>
                  </a:lnTo>
                  <a:lnTo>
                    <a:pt x="1670" y="70"/>
                  </a:lnTo>
                  <a:cubicBezTo>
                    <a:pt x="1627" y="70"/>
                    <a:pt x="1568" y="53"/>
                    <a:pt x="1507" y="36"/>
                  </a:cubicBezTo>
                  <a:cubicBezTo>
                    <a:pt x="1447" y="18"/>
                    <a:pt x="1384" y="0"/>
                    <a:pt x="1327" y="0"/>
                  </a:cubicBezTo>
                  <a:close/>
                </a:path>
              </a:pathLst>
            </a:cu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711;p33">
              <a:extLst>
                <a:ext uri="{FF2B5EF4-FFF2-40B4-BE49-F238E27FC236}">
                  <a16:creationId xmlns:a16="http://schemas.microsoft.com/office/drawing/2014/main" id="{DE451D54-853D-4705-AF4D-263C4FAF4C57}"/>
                </a:ext>
              </a:extLst>
            </p:cNvPr>
            <p:cNvSpPr/>
            <p:nvPr/>
          </p:nvSpPr>
          <p:spPr>
            <a:xfrm flipH="1">
              <a:off x="1607137" y="1883594"/>
              <a:ext cx="103664" cy="48663"/>
            </a:xfrm>
            <a:custGeom>
              <a:avLst/>
              <a:gdLst/>
              <a:ahLst/>
              <a:cxnLst/>
              <a:rect l="l" t="t" r="r" b="b"/>
              <a:pathLst>
                <a:path w="3566" h="1674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11"/>
                    <a:pt x="35" y="50"/>
                    <a:pt x="4" y="82"/>
                  </a:cubicBezTo>
                  <a:lnTo>
                    <a:pt x="4" y="93"/>
                  </a:lnTo>
                  <a:lnTo>
                    <a:pt x="4" y="121"/>
                  </a:lnTo>
                  <a:lnTo>
                    <a:pt x="4" y="131"/>
                  </a:lnTo>
                  <a:lnTo>
                    <a:pt x="4" y="142"/>
                  </a:lnTo>
                  <a:cubicBezTo>
                    <a:pt x="4" y="145"/>
                    <a:pt x="1" y="157"/>
                    <a:pt x="1" y="160"/>
                  </a:cubicBezTo>
                  <a:lnTo>
                    <a:pt x="1" y="163"/>
                  </a:lnTo>
                  <a:cubicBezTo>
                    <a:pt x="50" y="145"/>
                    <a:pt x="96" y="124"/>
                    <a:pt x="117" y="100"/>
                  </a:cubicBezTo>
                  <a:lnTo>
                    <a:pt x="149" y="93"/>
                  </a:lnTo>
                  <a:lnTo>
                    <a:pt x="152" y="85"/>
                  </a:lnTo>
                  <a:cubicBezTo>
                    <a:pt x="163" y="78"/>
                    <a:pt x="170" y="75"/>
                    <a:pt x="174" y="61"/>
                  </a:cubicBezTo>
                  <a:lnTo>
                    <a:pt x="174" y="61"/>
                  </a:lnTo>
                  <a:cubicBezTo>
                    <a:pt x="159" y="82"/>
                    <a:pt x="131" y="89"/>
                    <a:pt x="102" y="89"/>
                  </a:cubicBezTo>
                  <a:cubicBezTo>
                    <a:pt x="78" y="89"/>
                    <a:pt x="53" y="82"/>
                    <a:pt x="35" y="72"/>
                  </a:cubicBezTo>
                  <a:lnTo>
                    <a:pt x="96" y="0"/>
                  </a:lnTo>
                  <a:close/>
                  <a:moveTo>
                    <a:pt x="3547" y="1634"/>
                  </a:moveTo>
                  <a:cubicBezTo>
                    <a:pt x="3554" y="1649"/>
                    <a:pt x="3551" y="1663"/>
                    <a:pt x="3547" y="1673"/>
                  </a:cubicBezTo>
                  <a:cubicBezTo>
                    <a:pt x="3565" y="1655"/>
                    <a:pt x="3561" y="1649"/>
                    <a:pt x="3547" y="1634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712;p33">
              <a:extLst>
                <a:ext uri="{FF2B5EF4-FFF2-40B4-BE49-F238E27FC236}">
                  <a16:creationId xmlns:a16="http://schemas.microsoft.com/office/drawing/2014/main" id="{CBD411B6-CABE-41BB-B6D9-E2E47B671184}"/>
                </a:ext>
              </a:extLst>
            </p:cNvPr>
            <p:cNvSpPr/>
            <p:nvPr/>
          </p:nvSpPr>
          <p:spPr>
            <a:xfrm flipH="1">
              <a:off x="1598212" y="1957693"/>
              <a:ext cx="1453" cy="349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1" y="2"/>
                  </a:lnTo>
                  <a:cubicBezTo>
                    <a:pt x="1" y="2"/>
                    <a:pt x="1" y="1"/>
                    <a:pt x="0" y="1"/>
                  </a:cubicBezTo>
                  <a:close/>
                  <a:moveTo>
                    <a:pt x="49" y="1"/>
                  </a:moveTo>
                  <a:cubicBezTo>
                    <a:pt x="39" y="1"/>
                    <a:pt x="28" y="5"/>
                    <a:pt x="18" y="5"/>
                  </a:cubicBezTo>
                  <a:cubicBezTo>
                    <a:pt x="11" y="5"/>
                    <a:pt x="5" y="5"/>
                    <a:pt x="1" y="2"/>
                  </a:cubicBezTo>
                  <a:lnTo>
                    <a:pt x="1" y="2"/>
                  </a:lnTo>
                  <a:cubicBezTo>
                    <a:pt x="8" y="9"/>
                    <a:pt x="18" y="12"/>
                    <a:pt x="25" y="12"/>
                  </a:cubicBezTo>
                  <a:cubicBezTo>
                    <a:pt x="32" y="12"/>
                    <a:pt x="43" y="9"/>
                    <a:pt x="49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713;p33">
              <a:extLst>
                <a:ext uri="{FF2B5EF4-FFF2-40B4-BE49-F238E27FC236}">
                  <a16:creationId xmlns:a16="http://schemas.microsoft.com/office/drawing/2014/main" id="{9680F569-9314-4D74-A362-C8D7B2FFA357}"/>
                </a:ext>
              </a:extLst>
            </p:cNvPr>
            <p:cNvSpPr/>
            <p:nvPr/>
          </p:nvSpPr>
          <p:spPr>
            <a:xfrm flipH="1">
              <a:off x="1635945" y="2037170"/>
              <a:ext cx="436" cy="349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cubicBezTo>
                    <a:pt x="4" y="4"/>
                    <a:pt x="8" y="8"/>
                    <a:pt x="15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714;p33">
              <a:extLst>
                <a:ext uri="{FF2B5EF4-FFF2-40B4-BE49-F238E27FC236}">
                  <a16:creationId xmlns:a16="http://schemas.microsoft.com/office/drawing/2014/main" id="{7770D02C-E395-4505-A06C-53476146DA81}"/>
                </a:ext>
              </a:extLst>
            </p:cNvPr>
            <p:cNvSpPr/>
            <p:nvPr/>
          </p:nvSpPr>
          <p:spPr>
            <a:xfrm flipH="1">
              <a:off x="1666876" y="1893274"/>
              <a:ext cx="1366" cy="116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46" y="0"/>
                  </a:moveTo>
                  <a:cubicBezTo>
                    <a:pt x="35" y="14"/>
                    <a:pt x="22" y="28"/>
                    <a:pt x="1" y="39"/>
                  </a:cubicBezTo>
                  <a:cubicBezTo>
                    <a:pt x="32" y="39"/>
                    <a:pt x="43" y="21"/>
                    <a:pt x="46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715;p33">
              <a:extLst>
                <a:ext uri="{FF2B5EF4-FFF2-40B4-BE49-F238E27FC236}">
                  <a16:creationId xmlns:a16="http://schemas.microsoft.com/office/drawing/2014/main" id="{C2CA2BC2-CADD-4458-A1E2-449D3B4D0F6A}"/>
                </a:ext>
              </a:extLst>
            </p:cNvPr>
            <p:cNvSpPr/>
            <p:nvPr/>
          </p:nvSpPr>
          <p:spPr>
            <a:xfrm flipH="1">
              <a:off x="1697632" y="1882256"/>
              <a:ext cx="3285" cy="1686"/>
            </a:xfrm>
            <a:custGeom>
              <a:avLst/>
              <a:gdLst/>
              <a:ahLst/>
              <a:cxnLst/>
              <a:rect l="l" t="t" r="r" b="b"/>
              <a:pathLst>
                <a:path w="113" h="58" extrusionOk="0">
                  <a:moveTo>
                    <a:pt x="7" y="1"/>
                  </a:moveTo>
                  <a:cubicBezTo>
                    <a:pt x="0" y="33"/>
                    <a:pt x="35" y="40"/>
                    <a:pt x="59" y="57"/>
                  </a:cubicBezTo>
                  <a:lnTo>
                    <a:pt x="74" y="57"/>
                  </a:lnTo>
                  <a:cubicBezTo>
                    <a:pt x="98" y="57"/>
                    <a:pt x="113" y="36"/>
                    <a:pt x="98" y="12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716;p33">
              <a:extLst>
                <a:ext uri="{FF2B5EF4-FFF2-40B4-BE49-F238E27FC236}">
                  <a16:creationId xmlns:a16="http://schemas.microsoft.com/office/drawing/2014/main" id="{963B7CD3-9781-40B0-AC0B-45F91E6537B4}"/>
                </a:ext>
              </a:extLst>
            </p:cNvPr>
            <p:cNvSpPr/>
            <p:nvPr/>
          </p:nvSpPr>
          <p:spPr>
            <a:xfrm flipH="1">
              <a:off x="1704609" y="1889146"/>
              <a:ext cx="1483" cy="3198"/>
            </a:xfrm>
            <a:custGeom>
              <a:avLst/>
              <a:gdLst/>
              <a:ahLst/>
              <a:cxnLst/>
              <a:rect l="l" t="t" r="r" b="b"/>
              <a:pathLst>
                <a:path w="51" h="110" extrusionOk="0">
                  <a:moveTo>
                    <a:pt x="15" y="0"/>
                  </a:moveTo>
                  <a:cubicBezTo>
                    <a:pt x="12" y="33"/>
                    <a:pt x="15" y="54"/>
                    <a:pt x="1" y="78"/>
                  </a:cubicBezTo>
                  <a:lnTo>
                    <a:pt x="51" y="1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717;p33">
              <a:extLst>
                <a:ext uri="{FF2B5EF4-FFF2-40B4-BE49-F238E27FC236}">
                  <a16:creationId xmlns:a16="http://schemas.microsoft.com/office/drawing/2014/main" id="{252EE13E-CA6A-44CE-89FF-D296077FD548}"/>
                </a:ext>
              </a:extLst>
            </p:cNvPr>
            <p:cNvSpPr/>
            <p:nvPr/>
          </p:nvSpPr>
          <p:spPr>
            <a:xfrm flipH="1">
              <a:off x="1695364" y="1890367"/>
              <a:ext cx="5785" cy="2413"/>
            </a:xfrm>
            <a:custGeom>
              <a:avLst/>
              <a:gdLst/>
              <a:ahLst/>
              <a:cxnLst/>
              <a:rect l="l" t="t" r="r" b="b"/>
              <a:pathLst>
                <a:path w="199" h="8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40"/>
                    <a:pt x="85" y="51"/>
                    <a:pt x="100" y="82"/>
                  </a:cubicBezTo>
                  <a:cubicBezTo>
                    <a:pt x="199" y="72"/>
                    <a:pt x="82" y="30"/>
                    <a:pt x="67" y="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718;p33">
              <a:extLst>
                <a:ext uri="{FF2B5EF4-FFF2-40B4-BE49-F238E27FC236}">
                  <a16:creationId xmlns:a16="http://schemas.microsoft.com/office/drawing/2014/main" id="{23CD5FBC-5795-4637-95ED-A9C8F52606F3}"/>
                </a:ext>
              </a:extLst>
            </p:cNvPr>
            <p:cNvSpPr/>
            <p:nvPr/>
          </p:nvSpPr>
          <p:spPr>
            <a:xfrm flipH="1">
              <a:off x="1662457" y="1880222"/>
              <a:ext cx="1163" cy="5669"/>
            </a:xfrm>
            <a:custGeom>
              <a:avLst/>
              <a:gdLst/>
              <a:ahLst/>
              <a:cxnLst/>
              <a:rect l="l" t="t" r="r" b="b"/>
              <a:pathLst>
                <a:path w="40" h="195" extrusionOk="0">
                  <a:moveTo>
                    <a:pt x="39" y="0"/>
                  </a:moveTo>
                  <a:lnTo>
                    <a:pt x="7" y="138"/>
                  </a:lnTo>
                  <a:lnTo>
                    <a:pt x="0" y="188"/>
                  </a:lnTo>
                  <a:lnTo>
                    <a:pt x="18" y="194"/>
                  </a:lnTo>
                  <a:lnTo>
                    <a:pt x="25" y="14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719;p33">
              <a:extLst>
                <a:ext uri="{FF2B5EF4-FFF2-40B4-BE49-F238E27FC236}">
                  <a16:creationId xmlns:a16="http://schemas.microsoft.com/office/drawing/2014/main" id="{9FE2C4CE-71C2-46E7-92DA-5CDF415C5FD6}"/>
                </a:ext>
              </a:extLst>
            </p:cNvPr>
            <p:cNvSpPr/>
            <p:nvPr/>
          </p:nvSpPr>
          <p:spPr>
            <a:xfrm flipH="1">
              <a:off x="1637166" y="1904786"/>
              <a:ext cx="5291" cy="4448"/>
            </a:xfrm>
            <a:custGeom>
              <a:avLst/>
              <a:gdLst/>
              <a:ahLst/>
              <a:cxnLst/>
              <a:rect l="l" t="t" r="r" b="b"/>
              <a:pathLst>
                <a:path w="182" h="153" extrusionOk="0">
                  <a:moveTo>
                    <a:pt x="121" y="0"/>
                  </a:moveTo>
                  <a:cubicBezTo>
                    <a:pt x="121" y="46"/>
                    <a:pt x="43" y="0"/>
                    <a:pt x="40" y="53"/>
                  </a:cubicBezTo>
                  <a:cubicBezTo>
                    <a:pt x="43" y="50"/>
                    <a:pt x="47" y="50"/>
                    <a:pt x="51" y="50"/>
                  </a:cubicBezTo>
                  <a:cubicBezTo>
                    <a:pt x="124" y="50"/>
                    <a:pt x="1" y="149"/>
                    <a:pt x="93" y="152"/>
                  </a:cubicBezTo>
                  <a:cubicBezTo>
                    <a:pt x="181" y="60"/>
                    <a:pt x="146" y="67"/>
                    <a:pt x="12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720;p33">
              <a:extLst>
                <a:ext uri="{FF2B5EF4-FFF2-40B4-BE49-F238E27FC236}">
                  <a16:creationId xmlns:a16="http://schemas.microsoft.com/office/drawing/2014/main" id="{F5420A6B-CC95-419C-91AF-86FC014167FE}"/>
                </a:ext>
              </a:extLst>
            </p:cNvPr>
            <p:cNvSpPr/>
            <p:nvPr/>
          </p:nvSpPr>
          <p:spPr>
            <a:xfrm flipH="1">
              <a:off x="1638910" y="1903652"/>
              <a:ext cx="349" cy="1163"/>
            </a:xfrm>
            <a:custGeom>
              <a:avLst/>
              <a:gdLst/>
              <a:ahLst/>
              <a:cxnLst/>
              <a:rect l="l" t="t" r="r" b="b"/>
              <a:pathLst>
                <a:path w="12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28"/>
                    <a:pt x="11" y="39"/>
                  </a:cubicBezTo>
                  <a:cubicBezTo>
                    <a:pt x="11" y="28"/>
                    <a:pt x="11" y="18"/>
                    <a:pt x="1" y="0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721;p33">
              <a:extLst>
                <a:ext uri="{FF2B5EF4-FFF2-40B4-BE49-F238E27FC236}">
                  <a16:creationId xmlns:a16="http://schemas.microsoft.com/office/drawing/2014/main" id="{C736BC54-AF3D-4789-9E38-2405EA238FF6}"/>
                </a:ext>
              </a:extLst>
            </p:cNvPr>
            <p:cNvSpPr/>
            <p:nvPr/>
          </p:nvSpPr>
          <p:spPr>
            <a:xfrm flipH="1">
              <a:off x="1608590" y="1993478"/>
              <a:ext cx="1657" cy="1773"/>
            </a:xfrm>
            <a:custGeom>
              <a:avLst/>
              <a:gdLst/>
              <a:ahLst/>
              <a:cxnLst/>
              <a:rect l="l" t="t" r="r" b="b"/>
              <a:pathLst>
                <a:path w="57" h="61" extrusionOk="0">
                  <a:moveTo>
                    <a:pt x="0" y="1"/>
                  </a:moveTo>
                  <a:lnTo>
                    <a:pt x="56" y="61"/>
                  </a:lnTo>
                  <a:cubicBezTo>
                    <a:pt x="56" y="36"/>
                    <a:pt x="56" y="22"/>
                    <a:pt x="28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722;p33">
              <a:extLst>
                <a:ext uri="{FF2B5EF4-FFF2-40B4-BE49-F238E27FC236}">
                  <a16:creationId xmlns:a16="http://schemas.microsoft.com/office/drawing/2014/main" id="{E20D1E5F-E0C6-4B83-93CF-FA4F784B2A5C}"/>
                </a:ext>
              </a:extLst>
            </p:cNvPr>
            <p:cNvSpPr/>
            <p:nvPr/>
          </p:nvSpPr>
          <p:spPr>
            <a:xfrm flipH="1">
              <a:off x="1613532" y="2013449"/>
              <a:ext cx="2500" cy="2267"/>
            </a:xfrm>
            <a:custGeom>
              <a:avLst/>
              <a:gdLst/>
              <a:ahLst/>
              <a:cxnLst/>
              <a:rect l="l" t="t" r="r" b="b"/>
              <a:pathLst>
                <a:path w="86" h="78" extrusionOk="0">
                  <a:moveTo>
                    <a:pt x="4" y="0"/>
                  </a:moveTo>
                  <a:lnTo>
                    <a:pt x="1" y="14"/>
                  </a:lnTo>
                  <a:lnTo>
                    <a:pt x="85" y="7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723;p33">
              <a:extLst>
                <a:ext uri="{FF2B5EF4-FFF2-40B4-BE49-F238E27FC236}">
                  <a16:creationId xmlns:a16="http://schemas.microsoft.com/office/drawing/2014/main" id="{5172F435-862A-4418-B782-91DC29F17732}"/>
                </a:ext>
              </a:extLst>
            </p:cNvPr>
            <p:cNvSpPr/>
            <p:nvPr/>
          </p:nvSpPr>
          <p:spPr>
            <a:xfrm flipH="1">
              <a:off x="1628009" y="2023827"/>
              <a:ext cx="1890" cy="2500"/>
            </a:xfrm>
            <a:custGeom>
              <a:avLst/>
              <a:gdLst/>
              <a:ahLst/>
              <a:cxnLst/>
              <a:rect l="l" t="t" r="r" b="b"/>
              <a:pathLst>
                <a:path w="65" h="86" extrusionOk="0">
                  <a:moveTo>
                    <a:pt x="64" y="1"/>
                  </a:moveTo>
                  <a:lnTo>
                    <a:pt x="64" y="1"/>
                  </a:lnTo>
                  <a:cubicBezTo>
                    <a:pt x="57" y="4"/>
                    <a:pt x="53" y="7"/>
                    <a:pt x="50" y="11"/>
                  </a:cubicBezTo>
                  <a:cubicBezTo>
                    <a:pt x="57" y="7"/>
                    <a:pt x="61" y="4"/>
                    <a:pt x="64" y="1"/>
                  </a:cubicBezTo>
                  <a:close/>
                  <a:moveTo>
                    <a:pt x="50" y="11"/>
                  </a:moveTo>
                  <a:lnTo>
                    <a:pt x="50" y="11"/>
                  </a:lnTo>
                  <a:cubicBezTo>
                    <a:pt x="35" y="25"/>
                    <a:pt x="11" y="29"/>
                    <a:pt x="1" y="43"/>
                  </a:cubicBezTo>
                  <a:cubicBezTo>
                    <a:pt x="25" y="74"/>
                    <a:pt x="40" y="85"/>
                    <a:pt x="46" y="85"/>
                  </a:cubicBezTo>
                  <a:cubicBezTo>
                    <a:pt x="57" y="85"/>
                    <a:pt x="40" y="39"/>
                    <a:pt x="50" y="11"/>
                  </a:cubicBezTo>
                  <a:close/>
                </a:path>
              </a:pathLst>
            </a:custGeom>
            <a:solidFill>
              <a:srgbClr val="F1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724;p33">
              <a:extLst>
                <a:ext uri="{FF2B5EF4-FFF2-40B4-BE49-F238E27FC236}">
                  <a16:creationId xmlns:a16="http://schemas.microsoft.com/office/drawing/2014/main" id="{97AACA9B-3229-4158-981D-812D4FADC10F}"/>
                </a:ext>
              </a:extLst>
            </p:cNvPr>
            <p:cNvSpPr/>
            <p:nvPr/>
          </p:nvSpPr>
          <p:spPr>
            <a:xfrm flipH="1">
              <a:off x="1392106" y="2068682"/>
              <a:ext cx="34041" cy="34419"/>
            </a:xfrm>
            <a:custGeom>
              <a:avLst/>
              <a:gdLst/>
              <a:ahLst/>
              <a:cxnLst/>
              <a:rect l="l" t="t" r="r" b="b"/>
              <a:pathLst>
                <a:path w="1171" h="1184" extrusionOk="0">
                  <a:moveTo>
                    <a:pt x="595" y="0"/>
                  </a:moveTo>
                  <a:cubicBezTo>
                    <a:pt x="567" y="0"/>
                    <a:pt x="539" y="2"/>
                    <a:pt x="510" y="7"/>
                  </a:cubicBezTo>
                  <a:cubicBezTo>
                    <a:pt x="209" y="49"/>
                    <a:pt x="0" y="416"/>
                    <a:pt x="209" y="675"/>
                  </a:cubicBezTo>
                  <a:cubicBezTo>
                    <a:pt x="278" y="759"/>
                    <a:pt x="368" y="796"/>
                    <a:pt x="455" y="796"/>
                  </a:cubicBezTo>
                  <a:cubicBezTo>
                    <a:pt x="614" y="796"/>
                    <a:pt x="766" y="674"/>
                    <a:pt x="782" y="487"/>
                  </a:cubicBezTo>
                  <a:cubicBezTo>
                    <a:pt x="782" y="472"/>
                    <a:pt x="768" y="464"/>
                    <a:pt x="755" y="464"/>
                  </a:cubicBezTo>
                  <a:cubicBezTo>
                    <a:pt x="746" y="464"/>
                    <a:pt x="737" y="468"/>
                    <a:pt x="733" y="477"/>
                  </a:cubicBezTo>
                  <a:cubicBezTo>
                    <a:pt x="686" y="568"/>
                    <a:pt x="605" y="606"/>
                    <a:pt x="527" y="606"/>
                  </a:cubicBezTo>
                  <a:cubicBezTo>
                    <a:pt x="388" y="606"/>
                    <a:pt x="260" y="483"/>
                    <a:pt x="358" y="325"/>
                  </a:cubicBezTo>
                  <a:cubicBezTo>
                    <a:pt x="403" y="252"/>
                    <a:pt x="471" y="222"/>
                    <a:pt x="543" y="222"/>
                  </a:cubicBezTo>
                  <a:cubicBezTo>
                    <a:pt x="645" y="222"/>
                    <a:pt x="754" y="281"/>
                    <a:pt x="814" y="356"/>
                  </a:cubicBezTo>
                  <a:cubicBezTo>
                    <a:pt x="898" y="462"/>
                    <a:pt x="945" y="625"/>
                    <a:pt x="898" y="756"/>
                  </a:cubicBezTo>
                  <a:cubicBezTo>
                    <a:pt x="842" y="936"/>
                    <a:pt x="676" y="1028"/>
                    <a:pt x="531" y="1092"/>
                  </a:cubicBezTo>
                  <a:cubicBezTo>
                    <a:pt x="460" y="1120"/>
                    <a:pt x="410" y="1163"/>
                    <a:pt x="506" y="1177"/>
                  </a:cubicBezTo>
                  <a:cubicBezTo>
                    <a:pt x="535" y="1181"/>
                    <a:pt x="564" y="1183"/>
                    <a:pt x="593" y="1183"/>
                  </a:cubicBezTo>
                  <a:cubicBezTo>
                    <a:pt x="906" y="1183"/>
                    <a:pt x="1170" y="927"/>
                    <a:pt x="1164" y="593"/>
                  </a:cubicBezTo>
                  <a:cubicBezTo>
                    <a:pt x="1158" y="274"/>
                    <a:pt x="917" y="0"/>
                    <a:pt x="595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725;p33">
              <a:extLst>
                <a:ext uri="{FF2B5EF4-FFF2-40B4-BE49-F238E27FC236}">
                  <a16:creationId xmlns:a16="http://schemas.microsoft.com/office/drawing/2014/main" id="{8D5A7C03-F87D-477A-BB31-A4F91948F2CE}"/>
                </a:ext>
              </a:extLst>
            </p:cNvPr>
            <p:cNvSpPr/>
            <p:nvPr/>
          </p:nvSpPr>
          <p:spPr>
            <a:xfrm flipH="1">
              <a:off x="1566032" y="1699871"/>
              <a:ext cx="76832" cy="41454"/>
            </a:xfrm>
            <a:custGeom>
              <a:avLst/>
              <a:gdLst/>
              <a:ahLst/>
              <a:cxnLst/>
              <a:rect l="l" t="t" r="r" b="b"/>
              <a:pathLst>
                <a:path w="2643" h="1426" extrusionOk="0">
                  <a:moveTo>
                    <a:pt x="2072" y="0"/>
                  </a:moveTo>
                  <a:cubicBezTo>
                    <a:pt x="1535" y="0"/>
                    <a:pt x="993" y="245"/>
                    <a:pt x="584" y="581"/>
                  </a:cubicBezTo>
                  <a:cubicBezTo>
                    <a:pt x="471" y="669"/>
                    <a:pt x="1" y="1112"/>
                    <a:pt x="231" y="1306"/>
                  </a:cubicBezTo>
                  <a:cubicBezTo>
                    <a:pt x="337" y="1395"/>
                    <a:pt x="454" y="1425"/>
                    <a:pt x="576" y="1425"/>
                  </a:cubicBezTo>
                  <a:cubicBezTo>
                    <a:pt x="725" y="1425"/>
                    <a:pt x="880" y="1379"/>
                    <a:pt x="1026" y="1337"/>
                  </a:cubicBezTo>
                  <a:cubicBezTo>
                    <a:pt x="1447" y="1221"/>
                    <a:pt x="1868" y="1104"/>
                    <a:pt x="2282" y="981"/>
                  </a:cubicBezTo>
                  <a:cubicBezTo>
                    <a:pt x="2448" y="934"/>
                    <a:pt x="2582" y="782"/>
                    <a:pt x="2618" y="616"/>
                  </a:cubicBezTo>
                  <a:cubicBezTo>
                    <a:pt x="2639" y="521"/>
                    <a:pt x="2642" y="439"/>
                    <a:pt x="2607" y="348"/>
                  </a:cubicBezTo>
                  <a:cubicBezTo>
                    <a:pt x="2526" y="128"/>
                    <a:pt x="2338" y="5"/>
                    <a:pt x="2105" y="1"/>
                  </a:cubicBezTo>
                  <a:cubicBezTo>
                    <a:pt x="2094" y="0"/>
                    <a:pt x="2083" y="0"/>
                    <a:pt x="2072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726;p33">
              <a:extLst>
                <a:ext uri="{FF2B5EF4-FFF2-40B4-BE49-F238E27FC236}">
                  <a16:creationId xmlns:a16="http://schemas.microsoft.com/office/drawing/2014/main" id="{34774C9B-1A4C-421F-AA98-6119E6269C35}"/>
                </a:ext>
              </a:extLst>
            </p:cNvPr>
            <p:cNvSpPr/>
            <p:nvPr/>
          </p:nvSpPr>
          <p:spPr>
            <a:xfrm flipH="1">
              <a:off x="1308210" y="1691441"/>
              <a:ext cx="78663" cy="36105"/>
            </a:xfrm>
            <a:custGeom>
              <a:avLst/>
              <a:gdLst/>
              <a:ahLst/>
              <a:cxnLst/>
              <a:rect l="l" t="t" r="r" b="b"/>
              <a:pathLst>
                <a:path w="2706" h="1242" extrusionOk="0">
                  <a:moveTo>
                    <a:pt x="742" y="0"/>
                  </a:moveTo>
                  <a:cubicBezTo>
                    <a:pt x="652" y="0"/>
                    <a:pt x="563" y="6"/>
                    <a:pt x="474" y="19"/>
                  </a:cubicBezTo>
                  <a:cubicBezTo>
                    <a:pt x="248" y="54"/>
                    <a:pt x="74" y="202"/>
                    <a:pt x="22" y="429"/>
                  </a:cubicBezTo>
                  <a:cubicBezTo>
                    <a:pt x="1" y="524"/>
                    <a:pt x="14" y="606"/>
                    <a:pt x="46" y="694"/>
                  </a:cubicBezTo>
                  <a:cubicBezTo>
                    <a:pt x="103" y="857"/>
                    <a:pt x="255" y="987"/>
                    <a:pt x="425" y="1016"/>
                  </a:cubicBezTo>
                  <a:cubicBezTo>
                    <a:pt x="853" y="1083"/>
                    <a:pt x="1287" y="1147"/>
                    <a:pt x="1719" y="1207"/>
                  </a:cubicBezTo>
                  <a:cubicBezTo>
                    <a:pt x="1832" y="1223"/>
                    <a:pt x="1951" y="1242"/>
                    <a:pt x="2065" y="1242"/>
                  </a:cubicBezTo>
                  <a:cubicBezTo>
                    <a:pt x="2227" y="1242"/>
                    <a:pt x="2381" y="1205"/>
                    <a:pt x="2501" y="1072"/>
                  </a:cubicBezTo>
                  <a:cubicBezTo>
                    <a:pt x="2706" y="853"/>
                    <a:pt x="2183" y="475"/>
                    <a:pt x="2062" y="401"/>
                  </a:cubicBezTo>
                  <a:cubicBezTo>
                    <a:pt x="1674" y="161"/>
                    <a:pt x="1205" y="0"/>
                    <a:pt x="742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727;p33">
              <a:extLst>
                <a:ext uri="{FF2B5EF4-FFF2-40B4-BE49-F238E27FC236}">
                  <a16:creationId xmlns:a16="http://schemas.microsoft.com/office/drawing/2014/main" id="{CD8C2DCF-5720-4FB4-9DC4-DCC78B1195CF}"/>
                </a:ext>
              </a:extLst>
            </p:cNvPr>
            <p:cNvSpPr/>
            <p:nvPr/>
          </p:nvSpPr>
          <p:spPr>
            <a:xfrm flipH="1">
              <a:off x="1354955" y="1650743"/>
              <a:ext cx="266804" cy="21628"/>
            </a:xfrm>
            <a:custGeom>
              <a:avLst/>
              <a:gdLst/>
              <a:ahLst/>
              <a:cxnLst/>
              <a:rect l="l" t="t" r="r" b="b"/>
              <a:pathLst>
                <a:path w="9178" h="744" extrusionOk="0">
                  <a:moveTo>
                    <a:pt x="7930" y="0"/>
                  </a:moveTo>
                  <a:cubicBezTo>
                    <a:pt x="6869" y="0"/>
                    <a:pt x="5830" y="275"/>
                    <a:pt x="4749" y="414"/>
                  </a:cubicBezTo>
                  <a:cubicBezTo>
                    <a:pt x="4384" y="461"/>
                    <a:pt x="4018" y="475"/>
                    <a:pt x="3653" y="475"/>
                  </a:cubicBezTo>
                  <a:cubicBezTo>
                    <a:pt x="3106" y="475"/>
                    <a:pt x="2561" y="444"/>
                    <a:pt x="2018" y="444"/>
                  </a:cubicBezTo>
                  <a:cubicBezTo>
                    <a:pt x="1345" y="444"/>
                    <a:pt x="677" y="493"/>
                    <a:pt x="18" y="711"/>
                  </a:cubicBezTo>
                  <a:cubicBezTo>
                    <a:pt x="1" y="718"/>
                    <a:pt x="6" y="744"/>
                    <a:pt x="21" y="744"/>
                  </a:cubicBezTo>
                  <a:cubicBezTo>
                    <a:pt x="22" y="744"/>
                    <a:pt x="23" y="744"/>
                    <a:pt x="24" y="743"/>
                  </a:cubicBezTo>
                  <a:cubicBezTo>
                    <a:pt x="502" y="653"/>
                    <a:pt x="979" y="626"/>
                    <a:pt x="1456" y="626"/>
                  </a:cubicBezTo>
                  <a:cubicBezTo>
                    <a:pt x="2163" y="626"/>
                    <a:pt x="2870" y="685"/>
                    <a:pt x="3578" y="685"/>
                  </a:cubicBezTo>
                  <a:cubicBezTo>
                    <a:pt x="3889" y="685"/>
                    <a:pt x="4201" y="674"/>
                    <a:pt x="4513" y="641"/>
                  </a:cubicBezTo>
                  <a:cubicBezTo>
                    <a:pt x="5779" y="504"/>
                    <a:pt x="6954" y="160"/>
                    <a:pt x="8198" y="160"/>
                  </a:cubicBezTo>
                  <a:cubicBezTo>
                    <a:pt x="8496" y="160"/>
                    <a:pt x="8798" y="179"/>
                    <a:pt x="9106" y="227"/>
                  </a:cubicBezTo>
                  <a:cubicBezTo>
                    <a:pt x="9110" y="227"/>
                    <a:pt x="9113" y="227"/>
                    <a:pt x="9117" y="227"/>
                  </a:cubicBezTo>
                  <a:cubicBezTo>
                    <a:pt x="9171" y="227"/>
                    <a:pt x="9177" y="148"/>
                    <a:pt x="9124" y="135"/>
                  </a:cubicBezTo>
                  <a:cubicBezTo>
                    <a:pt x="8721" y="38"/>
                    <a:pt x="8324" y="0"/>
                    <a:pt x="7930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728;p33">
              <a:extLst>
                <a:ext uri="{FF2B5EF4-FFF2-40B4-BE49-F238E27FC236}">
                  <a16:creationId xmlns:a16="http://schemas.microsoft.com/office/drawing/2014/main" id="{DA593CFF-48B0-4C34-A753-88D31A6E14AD}"/>
                </a:ext>
              </a:extLst>
            </p:cNvPr>
            <p:cNvSpPr/>
            <p:nvPr/>
          </p:nvSpPr>
          <p:spPr>
            <a:xfrm flipH="1">
              <a:off x="1383036" y="1615626"/>
              <a:ext cx="222240" cy="22733"/>
            </a:xfrm>
            <a:custGeom>
              <a:avLst/>
              <a:gdLst/>
              <a:ahLst/>
              <a:cxnLst/>
              <a:rect l="l" t="t" r="r" b="b"/>
              <a:pathLst>
                <a:path w="7645" h="782" extrusionOk="0">
                  <a:moveTo>
                    <a:pt x="6600" y="0"/>
                  </a:moveTo>
                  <a:cubicBezTo>
                    <a:pt x="5805" y="0"/>
                    <a:pt x="5026" y="229"/>
                    <a:pt x="4214" y="381"/>
                  </a:cubicBezTo>
                  <a:cubicBezTo>
                    <a:pt x="3823" y="453"/>
                    <a:pt x="3428" y="471"/>
                    <a:pt x="3033" y="471"/>
                  </a:cubicBezTo>
                  <a:cubicBezTo>
                    <a:pt x="2648" y="471"/>
                    <a:pt x="2264" y="454"/>
                    <a:pt x="1882" y="454"/>
                  </a:cubicBezTo>
                  <a:cubicBezTo>
                    <a:pt x="1248" y="454"/>
                    <a:pt x="623" y="500"/>
                    <a:pt x="20" y="745"/>
                  </a:cubicBezTo>
                  <a:cubicBezTo>
                    <a:pt x="1" y="752"/>
                    <a:pt x="5" y="782"/>
                    <a:pt x="22" y="782"/>
                  </a:cubicBezTo>
                  <a:cubicBezTo>
                    <a:pt x="23" y="782"/>
                    <a:pt x="25" y="782"/>
                    <a:pt x="27" y="781"/>
                  </a:cubicBezTo>
                  <a:cubicBezTo>
                    <a:pt x="533" y="666"/>
                    <a:pt x="1040" y="640"/>
                    <a:pt x="1547" y="640"/>
                  </a:cubicBezTo>
                  <a:cubicBezTo>
                    <a:pt x="1946" y="640"/>
                    <a:pt x="2345" y="656"/>
                    <a:pt x="2745" y="656"/>
                  </a:cubicBezTo>
                  <a:cubicBezTo>
                    <a:pt x="3099" y="656"/>
                    <a:pt x="3453" y="644"/>
                    <a:pt x="3807" y="597"/>
                  </a:cubicBezTo>
                  <a:cubicBezTo>
                    <a:pt x="4860" y="461"/>
                    <a:pt x="5776" y="153"/>
                    <a:pt x="6794" y="153"/>
                  </a:cubicBezTo>
                  <a:cubicBezTo>
                    <a:pt x="7049" y="153"/>
                    <a:pt x="7310" y="172"/>
                    <a:pt x="7581" y="218"/>
                  </a:cubicBezTo>
                  <a:cubicBezTo>
                    <a:pt x="7584" y="219"/>
                    <a:pt x="7586" y="219"/>
                    <a:pt x="7589" y="219"/>
                  </a:cubicBezTo>
                  <a:cubicBezTo>
                    <a:pt x="7626" y="219"/>
                    <a:pt x="7645" y="154"/>
                    <a:pt x="7602" y="140"/>
                  </a:cubicBezTo>
                  <a:cubicBezTo>
                    <a:pt x="7263" y="40"/>
                    <a:pt x="6930" y="0"/>
                    <a:pt x="6600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729;p33">
              <a:extLst>
                <a:ext uri="{FF2B5EF4-FFF2-40B4-BE49-F238E27FC236}">
                  <a16:creationId xmlns:a16="http://schemas.microsoft.com/office/drawing/2014/main" id="{12185A7A-0698-4FFD-94EF-6870D820E494}"/>
                </a:ext>
              </a:extLst>
            </p:cNvPr>
            <p:cNvSpPr/>
            <p:nvPr/>
          </p:nvSpPr>
          <p:spPr>
            <a:xfrm flipH="1">
              <a:off x="1554927" y="1827750"/>
              <a:ext cx="54099" cy="72297"/>
            </a:xfrm>
            <a:custGeom>
              <a:avLst/>
              <a:gdLst/>
              <a:ahLst/>
              <a:cxnLst/>
              <a:rect l="l" t="t" r="r" b="b"/>
              <a:pathLst>
                <a:path w="1861" h="2487" extrusionOk="0">
                  <a:moveTo>
                    <a:pt x="1470" y="1"/>
                  </a:moveTo>
                  <a:cubicBezTo>
                    <a:pt x="1448" y="1"/>
                    <a:pt x="1426" y="19"/>
                    <a:pt x="1426" y="47"/>
                  </a:cubicBezTo>
                  <a:cubicBezTo>
                    <a:pt x="1447" y="521"/>
                    <a:pt x="1475" y="942"/>
                    <a:pt x="1266" y="1384"/>
                  </a:cubicBezTo>
                  <a:cubicBezTo>
                    <a:pt x="1015" y="1921"/>
                    <a:pt x="584" y="2081"/>
                    <a:pt x="22" y="2148"/>
                  </a:cubicBezTo>
                  <a:cubicBezTo>
                    <a:pt x="1" y="2148"/>
                    <a:pt x="1" y="2176"/>
                    <a:pt x="18" y="2179"/>
                  </a:cubicBezTo>
                  <a:cubicBezTo>
                    <a:pt x="94" y="2186"/>
                    <a:pt x="169" y="2189"/>
                    <a:pt x="241" y="2189"/>
                  </a:cubicBezTo>
                  <a:cubicBezTo>
                    <a:pt x="714" y="2189"/>
                    <a:pt x="1112" y="2045"/>
                    <a:pt x="1372" y="1589"/>
                  </a:cubicBezTo>
                  <a:cubicBezTo>
                    <a:pt x="1450" y="1455"/>
                    <a:pt x="1507" y="1299"/>
                    <a:pt x="1545" y="1136"/>
                  </a:cubicBezTo>
                  <a:lnTo>
                    <a:pt x="1545" y="1136"/>
                  </a:lnTo>
                  <a:cubicBezTo>
                    <a:pt x="1535" y="1642"/>
                    <a:pt x="1397" y="2123"/>
                    <a:pt x="930" y="2431"/>
                  </a:cubicBezTo>
                  <a:cubicBezTo>
                    <a:pt x="902" y="2449"/>
                    <a:pt x="923" y="2487"/>
                    <a:pt x="950" y="2487"/>
                  </a:cubicBezTo>
                  <a:cubicBezTo>
                    <a:pt x="954" y="2487"/>
                    <a:pt x="958" y="2486"/>
                    <a:pt x="962" y="2484"/>
                  </a:cubicBezTo>
                  <a:cubicBezTo>
                    <a:pt x="1860" y="2166"/>
                    <a:pt x="1818" y="963"/>
                    <a:pt x="1592" y="235"/>
                  </a:cubicBezTo>
                  <a:cubicBezTo>
                    <a:pt x="1584" y="214"/>
                    <a:pt x="1571" y="206"/>
                    <a:pt x="1553" y="203"/>
                  </a:cubicBezTo>
                  <a:cubicBezTo>
                    <a:pt x="1535" y="142"/>
                    <a:pt x="1528" y="83"/>
                    <a:pt x="1507" y="26"/>
                  </a:cubicBezTo>
                  <a:cubicBezTo>
                    <a:pt x="1499" y="8"/>
                    <a:pt x="1485" y="1"/>
                    <a:pt x="1470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730;p33">
              <a:extLst>
                <a:ext uri="{FF2B5EF4-FFF2-40B4-BE49-F238E27FC236}">
                  <a16:creationId xmlns:a16="http://schemas.microsoft.com/office/drawing/2014/main" id="{68AAF4DC-07F5-44BD-BF38-882BE051DB3C}"/>
                </a:ext>
              </a:extLst>
            </p:cNvPr>
            <p:cNvSpPr/>
            <p:nvPr/>
          </p:nvSpPr>
          <p:spPr>
            <a:xfrm flipH="1">
              <a:off x="1336495" y="1806762"/>
              <a:ext cx="45553" cy="80495"/>
            </a:xfrm>
            <a:custGeom>
              <a:avLst/>
              <a:gdLst/>
              <a:ahLst/>
              <a:cxnLst/>
              <a:rect l="l" t="t" r="r" b="b"/>
              <a:pathLst>
                <a:path w="1567" h="2769" extrusionOk="0">
                  <a:moveTo>
                    <a:pt x="311" y="1"/>
                  </a:moveTo>
                  <a:cubicBezTo>
                    <a:pt x="302" y="1"/>
                    <a:pt x="293" y="5"/>
                    <a:pt x="290" y="16"/>
                  </a:cubicBezTo>
                  <a:cubicBezTo>
                    <a:pt x="259" y="126"/>
                    <a:pt x="227" y="242"/>
                    <a:pt x="199" y="355"/>
                  </a:cubicBezTo>
                  <a:cubicBezTo>
                    <a:pt x="192" y="359"/>
                    <a:pt x="178" y="359"/>
                    <a:pt x="178" y="373"/>
                  </a:cubicBezTo>
                  <a:cubicBezTo>
                    <a:pt x="174" y="412"/>
                    <a:pt x="174" y="458"/>
                    <a:pt x="171" y="504"/>
                  </a:cubicBezTo>
                  <a:cubicBezTo>
                    <a:pt x="1" y="1296"/>
                    <a:pt x="11" y="2127"/>
                    <a:pt x="584" y="2767"/>
                  </a:cubicBezTo>
                  <a:cubicBezTo>
                    <a:pt x="585" y="2768"/>
                    <a:pt x="586" y="2769"/>
                    <a:pt x="588" y="2769"/>
                  </a:cubicBezTo>
                  <a:cubicBezTo>
                    <a:pt x="592" y="2769"/>
                    <a:pt x="598" y="2765"/>
                    <a:pt x="595" y="2760"/>
                  </a:cubicBezTo>
                  <a:cubicBezTo>
                    <a:pt x="351" y="2328"/>
                    <a:pt x="245" y="1883"/>
                    <a:pt x="220" y="1427"/>
                  </a:cubicBezTo>
                  <a:lnTo>
                    <a:pt x="220" y="1427"/>
                  </a:lnTo>
                  <a:cubicBezTo>
                    <a:pt x="357" y="2092"/>
                    <a:pt x="736" y="2672"/>
                    <a:pt x="1511" y="2693"/>
                  </a:cubicBezTo>
                  <a:cubicBezTo>
                    <a:pt x="1557" y="2693"/>
                    <a:pt x="1567" y="2633"/>
                    <a:pt x="1521" y="2622"/>
                  </a:cubicBezTo>
                  <a:cubicBezTo>
                    <a:pt x="538" y="2407"/>
                    <a:pt x="269" y="1463"/>
                    <a:pt x="259" y="575"/>
                  </a:cubicBezTo>
                  <a:cubicBezTo>
                    <a:pt x="280" y="394"/>
                    <a:pt x="305" y="211"/>
                    <a:pt x="336" y="30"/>
                  </a:cubicBezTo>
                  <a:cubicBezTo>
                    <a:pt x="341" y="13"/>
                    <a:pt x="325" y="1"/>
                    <a:pt x="311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731;p33">
              <a:extLst>
                <a:ext uri="{FF2B5EF4-FFF2-40B4-BE49-F238E27FC236}">
                  <a16:creationId xmlns:a16="http://schemas.microsoft.com/office/drawing/2014/main" id="{AE0965CD-0CD6-4A83-8640-C972325FF5CA}"/>
                </a:ext>
              </a:extLst>
            </p:cNvPr>
            <p:cNvSpPr/>
            <p:nvPr/>
          </p:nvSpPr>
          <p:spPr>
            <a:xfrm flipH="1">
              <a:off x="1321088" y="1789203"/>
              <a:ext cx="58169" cy="75931"/>
            </a:xfrm>
            <a:custGeom>
              <a:avLst/>
              <a:gdLst/>
              <a:ahLst/>
              <a:cxnLst/>
              <a:rect l="l" t="t" r="r" b="b"/>
              <a:pathLst>
                <a:path w="2001" h="2612" extrusionOk="0">
                  <a:moveTo>
                    <a:pt x="991" y="0"/>
                  </a:moveTo>
                  <a:cubicBezTo>
                    <a:pt x="980" y="0"/>
                    <a:pt x="969" y="1"/>
                    <a:pt x="958" y="1"/>
                  </a:cubicBezTo>
                  <a:cubicBezTo>
                    <a:pt x="237" y="30"/>
                    <a:pt x="0" y="794"/>
                    <a:pt x="60" y="1401"/>
                  </a:cubicBezTo>
                  <a:cubicBezTo>
                    <a:pt x="126" y="2075"/>
                    <a:pt x="417" y="2611"/>
                    <a:pt x="985" y="2611"/>
                  </a:cubicBezTo>
                  <a:cubicBezTo>
                    <a:pt x="996" y="2611"/>
                    <a:pt x="1007" y="2611"/>
                    <a:pt x="1019" y="2611"/>
                  </a:cubicBezTo>
                  <a:cubicBezTo>
                    <a:pt x="1563" y="2590"/>
                    <a:pt x="1924" y="2034"/>
                    <a:pt x="1963" y="1303"/>
                  </a:cubicBezTo>
                  <a:cubicBezTo>
                    <a:pt x="2001" y="590"/>
                    <a:pt x="1609" y="0"/>
                    <a:pt x="991" y="0"/>
                  </a:cubicBezTo>
                  <a:close/>
                </a:path>
              </a:pathLst>
            </a:custGeom>
            <a:solidFill>
              <a:srgbClr val="182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732;p33">
              <a:extLst>
                <a:ext uri="{FF2B5EF4-FFF2-40B4-BE49-F238E27FC236}">
                  <a16:creationId xmlns:a16="http://schemas.microsoft.com/office/drawing/2014/main" id="{92387F98-FFE5-4DEC-B395-388C40855F17}"/>
                </a:ext>
              </a:extLst>
            </p:cNvPr>
            <p:cNvSpPr/>
            <p:nvPr/>
          </p:nvSpPr>
          <p:spPr>
            <a:xfrm flipH="1">
              <a:off x="1296175" y="1778477"/>
              <a:ext cx="48925" cy="30291"/>
            </a:xfrm>
            <a:custGeom>
              <a:avLst/>
              <a:gdLst/>
              <a:ahLst/>
              <a:cxnLst/>
              <a:rect l="l" t="t" r="r" b="b"/>
              <a:pathLst>
                <a:path w="1683" h="1042" extrusionOk="0">
                  <a:moveTo>
                    <a:pt x="1656" y="1"/>
                  </a:moveTo>
                  <a:cubicBezTo>
                    <a:pt x="1641" y="1"/>
                    <a:pt x="1622" y="16"/>
                    <a:pt x="1605" y="48"/>
                  </a:cubicBezTo>
                  <a:cubicBezTo>
                    <a:pt x="1467" y="335"/>
                    <a:pt x="1255" y="557"/>
                    <a:pt x="915" y="600"/>
                  </a:cubicBezTo>
                  <a:cubicBezTo>
                    <a:pt x="873" y="606"/>
                    <a:pt x="829" y="608"/>
                    <a:pt x="784" y="608"/>
                  </a:cubicBezTo>
                  <a:cubicBezTo>
                    <a:pt x="548" y="608"/>
                    <a:pt x="295" y="533"/>
                    <a:pt x="102" y="420"/>
                  </a:cubicBezTo>
                  <a:cubicBezTo>
                    <a:pt x="92" y="415"/>
                    <a:pt x="82" y="412"/>
                    <a:pt x="72" y="412"/>
                  </a:cubicBezTo>
                  <a:cubicBezTo>
                    <a:pt x="32" y="412"/>
                    <a:pt x="0" y="457"/>
                    <a:pt x="20" y="497"/>
                  </a:cubicBezTo>
                  <a:cubicBezTo>
                    <a:pt x="189" y="818"/>
                    <a:pt x="486" y="1041"/>
                    <a:pt x="842" y="1041"/>
                  </a:cubicBezTo>
                  <a:cubicBezTo>
                    <a:pt x="898" y="1041"/>
                    <a:pt x="955" y="1036"/>
                    <a:pt x="1014" y="1024"/>
                  </a:cubicBezTo>
                  <a:cubicBezTo>
                    <a:pt x="1481" y="936"/>
                    <a:pt x="1640" y="448"/>
                    <a:pt x="1679" y="52"/>
                  </a:cubicBezTo>
                  <a:cubicBezTo>
                    <a:pt x="1683" y="19"/>
                    <a:pt x="1672" y="1"/>
                    <a:pt x="1656" y="1"/>
                  </a:cubicBezTo>
                  <a:close/>
                </a:path>
              </a:pathLst>
            </a:custGeom>
            <a:solidFill>
              <a:srgbClr val="182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733;p33">
              <a:extLst>
                <a:ext uri="{FF2B5EF4-FFF2-40B4-BE49-F238E27FC236}">
                  <a16:creationId xmlns:a16="http://schemas.microsoft.com/office/drawing/2014/main" id="{8A2C9A39-FB19-467C-BEB0-4F3412CD45B9}"/>
                </a:ext>
              </a:extLst>
            </p:cNvPr>
            <p:cNvSpPr/>
            <p:nvPr/>
          </p:nvSpPr>
          <p:spPr>
            <a:xfrm flipH="1">
              <a:off x="1559637" y="1799639"/>
              <a:ext cx="62966" cy="75233"/>
            </a:xfrm>
            <a:custGeom>
              <a:avLst/>
              <a:gdLst/>
              <a:ahLst/>
              <a:cxnLst/>
              <a:rect l="l" t="t" r="r" b="b"/>
              <a:pathLst>
                <a:path w="2166" h="2588" extrusionOk="0">
                  <a:moveTo>
                    <a:pt x="1067" y="0"/>
                  </a:moveTo>
                  <a:cubicBezTo>
                    <a:pt x="1011" y="0"/>
                    <a:pt x="952" y="6"/>
                    <a:pt x="892" y="17"/>
                  </a:cubicBezTo>
                  <a:cubicBezTo>
                    <a:pt x="266" y="133"/>
                    <a:pt x="1" y="809"/>
                    <a:pt x="199" y="1509"/>
                  </a:cubicBezTo>
                  <a:cubicBezTo>
                    <a:pt x="381" y="2147"/>
                    <a:pt x="791" y="2588"/>
                    <a:pt x="1264" y="2588"/>
                  </a:cubicBezTo>
                  <a:cubicBezTo>
                    <a:pt x="1312" y="2588"/>
                    <a:pt x="1362" y="2583"/>
                    <a:pt x="1411" y="2573"/>
                  </a:cubicBezTo>
                  <a:cubicBezTo>
                    <a:pt x="1991" y="2467"/>
                    <a:pt x="2165" y="1866"/>
                    <a:pt x="2076" y="1184"/>
                  </a:cubicBezTo>
                  <a:cubicBezTo>
                    <a:pt x="2008" y="627"/>
                    <a:pt x="1668" y="0"/>
                    <a:pt x="1067" y="0"/>
                  </a:cubicBezTo>
                  <a:close/>
                </a:path>
              </a:pathLst>
            </a:custGeom>
            <a:solidFill>
              <a:srgbClr val="182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734;p33">
              <a:extLst>
                <a:ext uri="{FF2B5EF4-FFF2-40B4-BE49-F238E27FC236}">
                  <a16:creationId xmlns:a16="http://schemas.microsoft.com/office/drawing/2014/main" id="{5635E07E-AC11-4CD4-8E07-20CC2AA90A16}"/>
                </a:ext>
              </a:extLst>
            </p:cNvPr>
            <p:cNvSpPr/>
            <p:nvPr/>
          </p:nvSpPr>
          <p:spPr>
            <a:xfrm flipH="1">
              <a:off x="1602311" y="1801616"/>
              <a:ext cx="50553" cy="24971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30" y="1"/>
                  </a:moveTo>
                  <a:cubicBezTo>
                    <a:pt x="10" y="1"/>
                    <a:pt x="0" y="22"/>
                    <a:pt x="12" y="59"/>
                  </a:cubicBezTo>
                  <a:cubicBezTo>
                    <a:pt x="137" y="426"/>
                    <a:pt x="391" y="859"/>
                    <a:pt x="851" y="859"/>
                  </a:cubicBezTo>
                  <a:cubicBezTo>
                    <a:pt x="860" y="859"/>
                    <a:pt x="869" y="858"/>
                    <a:pt x="879" y="858"/>
                  </a:cubicBezTo>
                  <a:cubicBezTo>
                    <a:pt x="1318" y="844"/>
                    <a:pt x="1621" y="529"/>
                    <a:pt x="1728" y="126"/>
                  </a:cubicBezTo>
                  <a:cubicBezTo>
                    <a:pt x="1738" y="87"/>
                    <a:pt x="1706" y="51"/>
                    <a:pt x="1671" y="51"/>
                  </a:cubicBezTo>
                  <a:cubicBezTo>
                    <a:pt x="1659" y="51"/>
                    <a:pt x="1647" y="55"/>
                    <a:pt x="1636" y="65"/>
                  </a:cubicBezTo>
                  <a:cubicBezTo>
                    <a:pt x="1441" y="250"/>
                    <a:pt x="1148" y="398"/>
                    <a:pt x="882" y="423"/>
                  </a:cubicBezTo>
                  <a:cubicBezTo>
                    <a:pt x="853" y="425"/>
                    <a:pt x="825" y="427"/>
                    <a:pt x="798" y="427"/>
                  </a:cubicBezTo>
                  <a:cubicBezTo>
                    <a:pt x="494" y="427"/>
                    <a:pt x="265" y="268"/>
                    <a:pt x="87" y="41"/>
                  </a:cubicBezTo>
                  <a:cubicBezTo>
                    <a:pt x="65" y="13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182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735;p33">
              <a:extLst>
                <a:ext uri="{FF2B5EF4-FFF2-40B4-BE49-F238E27FC236}">
                  <a16:creationId xmlns:a16="http://schemas.microsoft.com/office/drawing/2014/main" id="{7AC76566-AA5E-4E39-9311-60B5284A9789}"/>
                </a:ext>
              </a:extLst>
            </p:cNvPr>
            <p:cNvSpPr/>
            <p:nvPr/>
          </p:nvSpPr>
          <p:spPr>
            <a:xfrm flipH="1">
              <a:off x="1363472" y="1900134"/>
              <a:ext cx="48750" cy="53576"/>
            </a:xfrm>
            <a:custGeom>
              <a:avLst/>
              <a:gdLst/>
              <a:ahLst/>
              <a:cxnLst/>
              <a:rect l="l" t="t" r="r" b="b"/>
              <a:pathLst>
                <a:path w="1677" h="1843" extrusionOk="0">
                  <a:moveTo>
                    <a:pt x="26" y="1"/>
                  </a:moveTo>
                  <a:cubicBezTo>
                    <a:pt x="13" y="1"/>
                    <a:pt x="1" y="10"/>
                    <a:pt x="3" y="25"/>
                  </a:cubicBezTo>
                  <a:cubicBezTo>
                    <a:pt x="73" y="903"/>
                    <a:pt x="716" y="1624"/>
                    <a:pt x="1573" y="1840"/>
                  </a:cubicBezTo>
                  <a:cubicBezTo>
                    <a:pt x="1580" y="1842"/>
                    <a:pt x="1587" y="1843"/>
                    <a:pt x="1593" y="1843"/>
                  </a:cubicBezTo>
                  <a:cubicBezTo>
                    <a:pt x="1658" y="1843"/>
                    <a:pt x="1677" y="1748"/>
                    <a:pt x="1619" y="1713"/>
                  </a:cubicBezTo>
                  <a:cubicBezTo>
                    <a:pt x="929" y="1288"/>
                    <a:pt x="289" y="839"/>
                    <a:pt x="48" y="19"/>
                  </a:cubicBezTo>
                  <a:cubicBezTo>
                    <a:pt x="46" y="6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736;p33">
              <a:extLst>
                <a:ext uri="{FF2B5EF4-FFF2-40B4-BE49-F238E27FC236}">
                  <a16:creationId xmlns:a16="http://schemas.microsoft.com/office/drawing/2014/main" id="{F94AE5B4-4B79-4FE0-B8D0-9BBAED346C65}"/>
                </a:ext>
              </a:extLst>
            </p:cNvPr>
            <p:cNvSpPr/>
            <p:nvPr/>
          </p:nvSpPr>
          <p:spPr>
            <a:xfrm flipH="1">
              <a:off x="1465799" y="1930513"/>
              <a:ext cx="15175" cy="51745"/>
            </a:xfrm>
            <a:custGeom>
              <a:avLst/>
              <a:gdLst/>
              <a:ahLst/>
              <a:cxnLst/>
              <a:rect l="l" t="t" r="r" b="b"/>
              <a:pathLst>
                <a:path w="522" h="1780" extrusionOk="0">
                  <a:moveTo>
                    <a:pt x="243" y="1"/>
                  </a:moveTo>
                  <a:cubicBezTo>
                    <a:pt x="229" y="1"/>
                    <a:pt x="214" y="11"/>
                    <a:pt x="214" y="28"/>
                  </a:cubicBezTo>
                  <a:cubicBezTo>
                    <a:pt x="228" y="590"/>
                    <a:pt x="210" y="1148"/>
                    <a:pt x="16" y="1679"/>
                  </a:cubicBezTo>
                  <a:cubicBezTo>
                    <a:pt x="0" y="1725"/>
                    <a:pt x="39" y="1779"/>
                    <a:pt x="81" y="1779"/>
                  </a:cubicBezTo>
                  <a:cubicBezTo>
                    <a:pt x="96" y="1779"/>
                    <a:pt x="112" y="1772"/>
                    <a:pt x="125" y="1753"/>
                  </a:cubicBezTo>
                  <a:cubicBezTo>
                    <a:pt x="522" y="1233"/>
                    <a:pt x="394" y="608"/>
                    <a:pt x="267" y="20"/>
                  </a:cubicBezTo>
                  <a:cubicBezTo>
                    <a:pt x="264" y="7"/>
                    <a:pt x="253" y="1"/>
                    <a:pt x="243" y="1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737;p33">
              <a:extLst>
                <a:ext uri="{FF2B5EF4-FFF2-40B4-BE49-F238E27FC236}">
                  <a16:creationId xmlns:a16="http://schemas.microsoft.com/office/drawing/2014/main" id="{B34F7475-593A-4A4A-AF60-2D320A56054D}"/>
                </a:ext>
              </a:extLst>
            </p:cNvPr>
            <p:cNvSpPr/>
            <p:nvPr/>
          </p:nvSpPr>
          <p:spPr>
            <a:xfrm flipH="1">
              <a:off x="951870" y="1377369"/>
              <a:ext cx="802332" cy="514713"/>
            </a:xfrm>
            <a:custGeom>
              <a:avLst/>
              <a:gdLst/>
              <a:ahLst/>
              <a:cxnLst/>
              <a:rect l="l" t="t" r="r" b="b"/>
              <a:pathLst>
                <a:path w="27600" h="17706" extrusionOk="0">
                  <a:moveTo>
                    <a:pt x="10380" y="1"/>
                  </a:moveTo>
                  <a:cubicBezTo>
                    <a:pt x="7500" y="1"/>
                    <a:pt x="4718" y="805"/>
                    <a:pt x="2699" y="2777"/>
                  </a:cubicBezTo>
                  <a:cubicBezTo>
                    <a:pt x="595" y="4832"/>
                    <a:pt x="1" y="8828"/>
                    <a:pt x="545" y="11615"/>
                  </a:cubicBezTo>
                  <a:cubicBezTo>
                    <a:pt x="549" y="11633"/>
                    <a:pt x="563" y="11642"/>
                    <a:pt x="577" y="11642"/>
                  </a:cubicBezTo>
                  <a:cubicBezTo>
                    <a:pt x="592" y="11642"/>
                    <a:pt x="608" y="11631"/>
                    <a:pt x="606" y="11608"/>
                  </a:cubicBezTo>
                  <a:cubicBezTo>
                    <a:pt x="467" y="8998"/>
                    <a:pt x="627" y="6214"/>
                    <a:pt x="2356" y="4100"/>
                  </a:cubicBezTo>
                  <a:cubicBezTo>
                    <a:pt x="2388" y="4061"/>
                    <a:pt x="2427" y="4025"/>
                    <a:pt x="2459" y="3983"/>
                  </a:cubicBezTo>
                  <a:lnTo>
                    <a:pt x="2459" y="3983"/>
                  </a:lnTo>
                  <a:cubicBezTo>
                    <a:pt x="2406" y="4061"/>
                    <a:pt x="2349" y="4132"/>
                    <a:pt x="2300" y="4210"/>
                  </a:cubicBezTo>
                  <a:cubicBezTo>
                    <a:pt x="719" y="6619"/>
                    <a:pt x="1130" y="12934"/>
                    <a:pt x="1708" y="12934"/>
                  </a:cubicBezTo>
                  <a:cubicBezTo>
                    <a:pt x="1721" y="12934"/>
                    <a:pt x="1735" y="12930"/>
                    <a:pt x="1748" y="12924"/>
                  </a:cubicBezTo>
                  <a:cubicBezTo>
                    <a:pt x="2349" y="12622"/>
                    <a:pt x="3717" y="7559"/>
                    <a:pt x="3717" y="7559"/>
                  </a:cubicBezTo>
                  <a:cubicBezTo>
                    <a:pt x="4239" y="8805"/>
                    <a:pt x="5533" y="9869"/>
                    <a:pt x="6737" y="9869"/>
                  </a:cubicBezTo>
                  <a:cubicBezTo>
                    <a:pt x="6897" y="9869"/>
                    <a:pt x="7054" y="9851"/>
                    <a:pt x="7208" y="9811"/>
                  </a:cubicBezTo>
                  <a:cubicBezTo>
                    <a:pt x="7897" y="9635"/>
                    <a:pt x="7120" y="6745"/>
                    <a:pt x="7120" y="6745"/>
                  </a:cubicBezTo>
                  <a:lnTo>
                    <a:pt x="7120" y="6745"/>
                  </a:lnTo>
                  <a:cubicBezTo>
                    <a:pt x="8805" y="9918"/>
                    <a:pt x="13112" y="10685"/>
                    <a:pt x="15748" y="10685"/>
                  </a:cubicBezTo>
                  <a:cubicBezTo>
                    <a:pt x="16791" y="10685"/>
                    <a:pt x="17572" y="10565"/>
                    <a:pt x="17828" y="10427"/>
                  </a:cubicBezTo>
                  <a:cubicBezTo>
                    <a:pt x="18390" y="10123"/>
                    <a:pt x="18242" y="8757"/>
                    <a:pt x="18100" y="7947"/>
                  </a:cubicBezTo>
                  <a:lnTo>
                    <a:pt x="18100" y="7947"/>
                  </a:lnTo>
                  <a:cubicBezTo>
                    <a:pt x="18693" y="10563"/>
                    <a:pt x="20841" y="17705"/>
                    <a:pt x="23403" y="17705"/>
                  </a:cubicBezTo>
                  <a:cubicBezTo>
                    <a:pt x="23439" y="17705"/>
                    <a:pt x="23475" y="17704"/>
                    <a:pt x="23511" y="17701"/>
                  </a:cubicBezTo>
                  <a:cubicBezTo>
                    <a:pt x="24919" y="17592"/>
                    <a:pt x="26835" y="11067"/>
                    <a:pt x="26050" y="7678"/>
                  </a:cubicBezTo>
                  <a:lnTo>
                    <a:pt x="26050" y="7678"/>
                  </a:lnTo>
                  <a:cubicBezTo>
                    <a:pt x="26269" y="8156"/>
                    <a:pt x="26429" y="8666"/>
                    <a:pt x="26531" y="9199"/>
                  </a:cubicBezTo>
                  <a:cubicBezTo>
                    <a:pt x="26923" y="11261"/>
                    <a:pt x="26344" y="13174"/>
                    <a:pt x="25799" y="15137"/>
                  </a:cubicBezTo>
                  <a:cubicBezTo>
                    <a:pt x="25795" y="15161"/>
                    <a:pt x="25812" y="15174"/>
                    <a:pt x="25830" y="15174"/>
                  </a:cubicBezTo>
                  <a:cubicBezTo>
                    <a:pt x="25841" y="15174"/>
                    <a:pt x="25853" y="15168"/>
                    <a:pt x="25859" y="15155"/>
                  </a:cubicBezTo>
                  <a:cubicBezTo>
                    <a:pt x="27376" y="12219"/>
                    <a:pt x="27599" y="7668"/>
                    <a:pt x="25219" y="5383"/>
                  </a:cubicBezTo>
                  <a:cubicBezTo>
                    <a:pt x="23504" y="3382"/>
                    <a:pt x="20416" y="3116"/>
                    <a:pt x="20416" y="3116"/>
                  </a:cubicBezTo>
                  <a:cubicBezTo>
                    <a:pt x="17804" y="1282"/>
                    <a:pt x="14014" y="1"/>
                    <a:pt x="1038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738;p33">
              <a:extLst>
                <a:ext uri="{FF2B5EF4-FFF2-40B4-BE49-F238E27FC236}">
                  <a16:creationId xmlns:a16="http://schemas.microsoft.com/office/drawing/2014/main" id="{A396077B-934C-47B8-AFA5-E573C1EC51EE}"/>
                </a:ext>
              </a:extLst>
            </p:cNvPr>
            <p:cNvSpPr/>
            <p:nvPr/>
          </p:nvSpPr>
          <p:spPr>
            <a:xfrm flipH="1">
              <a:off x="1234401" y="1511091"/>
              <a:ext cx="299770" cy="162240"/>
            </a:xfrm>
            <a:custGeom>
              <a:avLst/>
              <a:gdLst/>
              <a:ahLst/>
              <a:cxnLst/>
              <a:rect l="l" t="t" r="r" b="b"/>
              <a:pathLst>
                <a:path w="10312" h="5581" extrusionOk="0">
                  <a:moveTo>
                    <a:pt x="58" y="0"/>
                  </a:moveTo>
                  <a:cubicBezTo>
                    <a:pt x="30" y="0"/>
                    <a:pt x="0" y="28"/>
                    <a:pt x="18" y="55"/>
                  </a:cubicBezTo>
                  <a:cubicBezTo>
                    <a:pt x="1789" y="3251"/>
                    <a:pt x="5083" y="5403"/>
                    <a:pt x="8751" y="5403"/>
                  </a:cubicBezTo>
                  <a:cubicBezTo>
                    <a:pt x="8927" y="5403"/>
                    <a:pt x="9104" y="5398"/>
                    <a:pt x="9282" y="5388"/>
                  </a:cubicBezTo>
                  <a:cubicBezTo>
                    <a:pt x="9324" y="5388"/>
                    <a:pt x="9325" y="5325"/>
                    <a:pt x="9290" y="5312"/>
                  </a:cubicBezTo>
                  <a:lnTo>
                    <a:pt x="9290" y="5312"/>
                  </a:lnTo>
                  <a:cubicBezTo>
                    <a:pt x="9596" y="5410"/>
                    <a:pt x="9907" y="5505"/>
                    <a:pt x="10224" y="5579"/>
                  </a:cubicBezTo>
                  <a:cubicBezTo>
                    <a:pt x="10228" y="5580"/>
                    <a:pt x="10231" y="5580"/>
                    <a:pt x="10235" y="5580"/>
                  </a:cubicBezTo>
                  <a:cubicBezTo>
                    <a:pt x="10288" y="5580"/>
                    <a:pt x="10311" y="5489"/>
                    <a:pt x="10255" y="5473"/>
                  </a:cubicBezTo>
                  <a:cubicBezTo>
                    <a:pt x="7108" y="4500"/>
                    <a:pt x="4456" y="2690"/>
                    <a:pt x="2461" y="55"/>
                  </a:cubicBezTo>
                  <a:cubicBezTo>
                    <a:pt x="2455" y="49"/>
                    <a:pt x="2448" y="46"/>
                    <a:pt x="2441" y="46"/>
                  </a:cubicBezTo>
                  <a:cubicBezTo>
                    <a:pt x="2423" y="46"/>
                    <a:pt x="2406" y="66"/>
                    <a:pt x="2419" y="87"/>
                  </a:cubicBezTo>
                  <a:cubicBezTo>
                    <a:pt x="4046" y="2559"/>
                    <a:pt x="6460" y="4405"/>
                    <a:pt x="9269" y="5306"/>
                  </a:cubicBezTo>
                  <a:cubicBezTo>
                    <a:pt x="5453" y="4999"/>
                    <a:pt x="2179" y="3284"/>
                    <a:pt x="88" y="16"/>
                  </a:cubicBezTo>
                  <a:cubicBezTo>
                    <a:pt x="81" y="5"/>
                    <a:pt x="70" y="0"/>
                    <a:pt x="58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739;p33">
              <a:extLst>
                <a:ext uri="{FF2B5EF4-FFF2-40B4-BE49-F238E27FC236}">
                  <a16:creationId xmlns:a16="http://schemas.microsoft.com/office/drawing/2014/main" id="{9E236C92-0E73-48A3-AB16-9D76B86C76A6}"/>
                </a:ext>
              </a:extLst>
            </p:cNvPr>
            <p:cNvSpPr/>
            <p:nvPr/>
          </p:nvSpPr>
          <p:spPr>
            <a:xfrm flipH="1">
              <a:off x="1069371" y="1577312"/>
              <a:ext cx="115611" cy="311282"/>
            </a:xfrm>
            <a:custGeom>
              <a:avLst/>
              <a:gdLst/>
              <a:ahLst/>
              <a:cxnLst/>
              <a:rect l="l" t="t" r="r" b="b"/>
              <a:pathLst>
                <a:path w="3977" h="10708" extrusionOk="0">
                  <a:moveTo>
                    <a:pt x="211" y="1"/>
                  </a:moveTo>
                  <a:cubicBezTo>
                    <a:pt x="207" y="1"/>
                    <a:pt x="203" y="3"/>
                    <a:pt x="203" y="9"/>
                  </a:cubicBezTo>
                  <a:cubicBezTo>
                    <a:pt x="1" y="3746"/>
                    <a:pt x="1104" y="8008"/>
                    <a:pt x="3848" y="10693"/>
                  </a:cubicBezTo>
                  <a:cubicBezTo>
                    <a:pt x="3860" y="10703"/>
                    <a:pt x="3872" y="10707"/>
                    <a:pt x="3885" y="10707"/>
                  </a:cubicBezTo>
                  <a:cubicBezTo>
                    <a:pt x="3932" y="10707"/>
                    <a:pt x="3977" y="10646"/>
                    <a:pt x="3941" y="10608"/>
                  </a:cubicBezTo>
                  <a:cubicBezTo>
                    <a:pt x="3908" y="10572"/>
                    <a:pt x="3880" y="10536"/>
                    <a:pt x="3852" y="10502"/>
                  </a:cubicBezTo>
                  <a:cubicBezTo>
                    <a:pt x="2625" y="7651"/>
                    <a:pt x="2501" y="4634"/>
                    <a:pt x="2413" y="1579"/>
                  </a:cubicBezTo>
                  <a:cubicBezTo>
                    <a:pt x="2413" y="1555"/>
                    <a:pt x="2397" y="1544"/>
                    <a:pt x="2379" y="1544"/>
                  </a:cubicBezTo>
                  <a:cubicBezTo>
                    <a:pt x="2358" y="1544"/>
                    <a:pt x="2335" y="1559"/>
                    <a:pt x="2335" y="1586"/>
                  </a:cubicBezTo>
                  <a:cubicBezTo>
                    <a:pt x="2307" y="4492"/>
                    <a:pt x="2353" y="7456"/>
                    <a:pt x="3548" y="10144"/>
                  </a:cubicBezTo>
                  <a:cubicBezTo>
                    <a:pt x="1232" y="7311"/>
                    <a:pt x="326" y="3630"/>
                    <a:pt x="220" y="9"/>
                  </a:cubicBezTo>
                  <a:cubicBezTo>
                    <a:pt x="220" y="3"/>
                    <a:pt x="216" y="1"/>
                    <a:pt x="211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740;p33">
              <a:extLst>
                <a:ext uri="{FF2B5EF4-FFF2-40B4-BE49-F238E27FC236}">
                  <a16:creationId xmlns:a16="http://schemas.microsoft.com/office/drawing/2014/main" id="{12261780-5669-4641-810F-33D662A3634E}"/>
                </a:ext>
              </a:extLst>
            </p:cNvPr>
            <p:cNvSpPr/>
            <p:nvPr/>
          </p:nvSpPr>
          <p:spPr>
            <a:xfrm flipH="1">
              <a:off x="1551933" y="1515044"/>
              <a:ext cx="98518" cy="146455"/>
            </a:xfrm>
            <a:custGeom>
              <a:avLst/>
              <a:gdLst/>
              <a:ahLst/>
              <a:cxnLst/>
              <a:rect l="l" t="t" r="r" b="b"/>
              <a:pathLst>
                <a:path w="3389" h="5038" extrusionOk="0">
                  <a:moveTo>
                    <a:pt x="40" y="1"/>
                  </a:moveTo>
                  <a:cubicBezTo>
                    <a:pt x="21" y="1"/>
                    <a:pt x="1" y="14"/>
                    <a:pt x="7" y="35"/>
                  </a:cubicBezTo>
                  <a:cubicBezTo>
                    <a:pt x="495" y="1984"/>
                    <a:pt x="1426" y="4064"/>
                    <a:pt x="3303" y="5033"/>
                  </a:cubicBezTo>
                  <a:cubicBezTo>
                    <a:pt x="3310" y="5036"/>
                    <a:pt x="3317" y="5038"/>
                    <a:pt x="3323" y="5038"/>
                  </a:cubicBezTo>
                  <a:cubicBezTo>
                    <a:pt x="3362" y="5038"/>
                    <a:pt x="3389" y="4979"/>
                    <a:pt x="3352" y="4951"/>
                  </a:cubicBezTo>
                  <a:cubicBezTo>
                    <a:pt x="1595" y="3685"/>
                    <a:pt x="732" y="2044"/>
                    <a:pt x="68" y="19"/>
                  </a:cubicBezTo>
                  <a:cubicBezTo>
                    <a:pt x="63" y="6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741;p33">
              <a:extLst>
                <a:ext uri="{FF2B5EF4-FFF2-40B4-BE49-F238E27FC236}">
                  <a16:creationId xmlns:a16="http://schemas.microsoft.com/office/drawing/2014/main" id="{2F0338E9-7962-42D1-BE2C-2960C876F591}"/>
                </a:ext>
              </a:extLst>
            </p:cNvPr>
            <p:cNvSpPr/>
            <p:nvPr/>
          </p:nvSpPr>
          <p:spPr>
            <a:xfrm flipH="1">
              <a:off x="1543590" y="1563533"/>
              <a:ext cx="57035" cy="85204"/>
            </a:xfrm>
            <a:custGeom>
              <a:avLst/>
              <a:gdLst/>
              <a:ahLst/>
              <a:cxnLst/>
              <a:rect l="l" t="t" r="r" b="b"/>
              <a:pathLst>
                <a:path w="1962" h="2931" extrusionOk="0">
                  <a:moveTo>
                    <a:pt x="15" y="1"/>
                  </a:moveTo>
                  <a:cubicBezTo>
                    <a:pt x="8" y="1"/>
                    <a:pt x="0" y="7"/>
                    <a:pt x="4" y="16"/>
                  </a:cubicBezTo>
                  <a:cubicBezTo>
                    <a:pt x="408" y="1091"/>
                    <a:pt x="1013" y="2166"/>
                    <a:pt x="1889" y="2923"/>
                  </a:cubicBezTo>
                  <a:cubicBezTo>
                    <a:pt x="1895" y="2928"/>
                    <a:pt x="1902" y="2930"/>
                    <a:pt x="1909" y="2930"/>
                  </a:cubicBezTo>
                  <a:cubicBezTo>
                    <a:pt x="1935" y="2930"/>
                    <a:pt x="1962" y="2898"/>
                    <a:pt x="1940" y="2873"/>
                  </a:cubicBezTo>
                  <a:cubicBezTo>
                    <a:pt x="1161" y="1982"/>
                    <a:pt x="486" y="1116"/>
                    <a:pt x="26" y="9"/>
                  </a:cubicBezTo>
                  <a:cubicBezTo>
                    <a:pt x="24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742;p33">
              <a:extLst>
                <a:ext uri="{FF2B5EF4-FFF2-40B4-BE49-F238E27FC236}">
                  <a16:creationId xmlns:a16="http://schemas.microsoft.com/office/drawing/2014/main" id="{827B2A65-C9FC-43C5-B059-3C4B47B1393D}"/>
                </a:ext>
              </a:extLst>
            </p:cNvPr>
            <p:cNvSpPr/>
            <p:nvPr/>
          </p:nvSpPr>
          <p:spPr>
            <a:xfrm flipH="1">
              <a:off x="909224" y="1815919"/>
              <a:ext cx="195670" cy="193635"/>
            </a:xfrm>
            <a:custGeom>
              <a:avLst/>
              <a:gdLst/>
              <a:ahLst/>
              <a:cxnLst/>
              <a:rect l="l" t="t" r="r" b="b"/>
              <a:pathLst>
                <a:path w="6731" h="6661" extrusionOk="0">
                  <a:moveTo>
                    <a:pt x="3988" y="1"/>
                  </a:moveTo>
                  <a:cubicBezTo>
                    <a:pt x="2081" y="1"/>
                    <a:pt x="1" y="2707"/>
                    <a:pt x="1" y="2707"/>
                  </a:cubicBezTo>
                  <a:lnTo>
                    <a:pt x="216" y="6660"/>
                  </a:lnTo>
                  <a:cubicBezTo>
                    <a:pt x="6427" y="6410"/>
                    <a:pt x="6731" y="1391"/>
                    <a:pt x="4959" y="278"/>
                  </a:cubicBezTo>
                  <a:cubicBezTo>
                    <a:pt x="4649" y="84"/>
                    <a:pt x="4321" y="1"/>
                    <a:pt x="3988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743;p33">
              <a:extLst>
                <a:ext uri="{FF2B5EF4-FFF2-40B4-BE49-F238E27FC236}">
                  <a16:creationId xmlns:a16="http://schemas.microsoft.com/office/drawing/2014/main" id="{8AD0FD04-EDDC-42BF-81D8-A7B41E81F095}"/>
                </a:ext>
              </a:extLst>
            </p:cNvPr>
            <p:cNvSpPr/>
            <p:nvPr/>
          </p:nvSpPr>
          <p:spPr>
            <a:xfrm flipH="1">
              <a:off x="976667" y="1863332"/>
              <a:ext cx="111251" cy="104710"/>
            </a:xfrm>
            <a:custGeom>
              <a:avLst/>
              <a:gdLst/>
              <a:ahLst/>
              <a:cxnLst/>
              <a:rect l="l" t="t" r="r" b="b"/>
              <a:pathLst>
                <a:path w="3827" h="3602" extrusionOk="0">
                  <a:moveTo>
                    <a:pt x="3404" y="0"/>
                  </a:moveTo>
                  <a:cubicBezTo>
                    <a:pt x="1670" y="0"/>
                    <a:pt x="230" y="1746"/>
                    <a:pt x="32" y="3395"/>
                  </a:cubicBezTo>
                  <a:cubicBezTo>
                    <a:pt x="29" y="3407"/>
                    <a:pt x="32" y="3413"/>
                    <a:pt x="32" y="3424"/>
                  </a:cubicBezTo>
                  <a:cubicBezTo>
                    <a:pt x="1" y="3518"/>
                    <a:pt x="77" y="3601"/>
                    <a:pt x="158" y="3601"/>
                  </a:cubicBezTo>
                  <a:cubicBezTo>
                    <a:pt x="196" y="3601"/>
                    <a:pt x="235" y="3583"/>
                    <a:pt x="266" y="3541"/>
                  </a:cubicBezTo>
                  <a:cubicBezTo>
                    <a:pt x="772" y="2808"/>
                    <a:pt x="1634" y="2292"/>
                    <a:pt x="2526" y="2292"/>
                  </a:cubicBezTo>
                  <a:cubicBezTo>
                    <a:pt x="2761" y="2292"/>
                    <a:pt x="2999" y="2328"/>
                    <a:pt x="3233" y="2406"/>
                  </a:cubicBezTo>
                  <a:cubicBezTo>
                    <a:pt x="3237" y="2407"/>
                    <a:pt x="3240" y="2408"/>
                    <a:pt x="3244" y="2408"/>
                  </a:cubicBezTo>
                  <a:cubicBezTo>
                    <a:pt x="3277" y="2408"/>
                    <a:pt x="3300" y="2354"/>
                    <a:pt x="3264" y="2335"/>
                  </a:cubicBezTo>
                  <a:cubicBezTo>
                    <a:pt x="2945" y="2172"/>
                    <a:pt x="2599" y="2096"/>
                    <a:pt x="2253" y="2096"/>
                  </a:cubicBezTo>
                  <a:cubicBezTo>
                    <a:pt x="1650" y="2096"/>
                    <a:pt x="1047" y="2326"/>
                    <a:pt x="587" y="2728"/>
                  </a:cubicBezTo>
                  <a:cubicBezTo>
                    <a:pt x="806" y="2243"/>
                    <a:pt x="1040" y="1773"/>
                    <a:pt x="1405" y="1363"/>
                  </a:cubicBezTo>
                  <a:cubicBezTo>
                    <a:pt x="2034" y="652"/>
                    <a:pt x="2861" y="231"/>
                    <a:pt x="3795" y="79"/>
                  </a:cubicBezTo>
                  <a:cubicBezTo>
                    <a:pt x="3827" y="72"/>
                    <a:pt x="3816" y="33"/>
                    <a:pt x="3791" y="29"/>
                  </a:cubicBezTo>
                  <a:cubicBezTo>
                    <a:pt x="3661" y="10"/>
                    <a:pt x="3531" y="0"/>
                    <a:pt x="3404" y="0"/>
                  </a:cubicBezTo>
                  <a:close/>
                </a:path>
              </a:pathLst>
            </a:custGeom>
            <a:solidFill>
              <a:srgbClr val="D8A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744;p33">
              <a:extLst>
                <a:ext uri="{FF2B5EF4-FFF2-40B4-BE49-F238E27FC236}">
                  <a16:creationId xmlns:a16="http://schemas.microsoft.com/office/drawing/2014/main" id="{89A10FD2-CCB1-4073-A8ED-646B491A9506}"/>
                </a:ext>
              </a:extLst>
            </p:cNvPr>
            <p:cNvSpPr/>
            <p:nvPr/>
          </p:nvSpPr>
          <p:spPr>
            <a:xfrm>
              <a:off x="1153475" y="1863650"/>
              <a:ext cx="176400" cy="176400"/>
            </a:xfrm>
            <a:prstGeom prst="ellipse">
              <a:avLst/>
            </a:prstGeom>
            <a:solidFill>
              <a:srgbClr val="DB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1795;p35">
            <a:extLst>
              <a:ext uri="{FF2B5EF4-FFF2-40B4-BE49-F238E27FC236}">
                <a16:creationId xmlns:a16="http://schemas.microsoft.com/office/drawing/2014/main" id="{9475C7C7-A1ED-4F01-98A1-1063BA3D5BAB}"/>
              </a:ext>
            </a:extLst>
          </p:cNvPr>
          <p:cNvGrpSpPr/>
          <p:nvPr/>
        </p:nvGrpSpPr>
        <p:grpSpPr>
          <a:xfrm>
            <a:off x="7348699" y="3281917"/>
            <a:ext cx="1277011" cy="1276351"/>
            <a:chOff x="3123175" y="1839175"/>
            <a:chExt cx="2897650" cy="3034875"/>
          </a:xfrm>
        </p:grpSpPr>
        <p:sp>
          <p:nvSpPr>
            <p:cNvPr id="623" name="Google Shape;1796;p35">
              <a:extLst>
                <a:ext uri="{FF2B5EF4-FFF2-40B4-BE49-F238E27FC236}">
                  <a16:creationId xmlns:a16="http://schemas.microsoft.com/office/drawing/2014/main" id="{0354988E-A8D0-4DAC-BA83-3C0C4512DCFB}"/>
                </a:ext>
              </a:extLst>
            </p:cNvPr>
            <p:cNvSpPr/>
            <p:nvPr/>
          </p:nvSpPr>
          <p:spPr>
            <a:xfrm>
              <a:off x="3123175" y="4545850"/>
              <a:ext cx="2897650" cy="328200"/>
            </a:xfrm>
            <a:custGeom>
              <a:avLst/>
              <a:gdLst/>
              <a:ahLst/>
              <a:cxnLst/>
              <a:rect l="l" t="t" r="r" b="b"/>
              <a:pathLst>
                <a:path w="115906" h="13128" extrusionOk="0">
                  <a:moveTo>
                    <a:pt x="54227" y="1"/>
                  </a:moveTo>
                  <a:cubicBezTo>
                    <a:pt x="53996" y="1"/>
                    <a:pt x="53767" y="1"/>
                    <a:pt x="53536" y="4"/>
                  </a:cubicBezTo>
                  <a:cubicBezTo>
                    <a:pt x="53308" y="4"/>
                    <a:pt x="53076" y="4"/>
                    <a:pt x="52848" y="7"/>
                  </a:cubicBezTo>
                  <a:cubicBezTo>
                    <a:pt x="52564" y="11"/>
                    <a:pt x="52283" y="14"/>
                    <a:pt x="51999" y="18"/>
                  </a:cubicBezTo>
                  <a:cubicBezTo>
                    <a:pt x="51623" y="22"/>
                    <a:pt x="51251" y="28"/>
                    <a:pt x="50880" y="39"/>
                  </a:cubicBezTo>
                  <a:cubicBezTo>
                    <a:pt x="49686" y="64"/>
                    <a:pt x="48522" y="98"/>
                    <a:pt x="47385" y="151"/>
                  </a:cubicBezTo>
                  <a:cubicBezTo>
                    <a:pt x="47006" y="169"/>
                    <a:pt x="46627" y="187"/>
                    <a:pt x="46255" y="208"/>
                  </a:cubicBezTo>
                  <a:cubicBezTo>
                    <a:pt x="46143" y="211"/>
                    <a:pt x="46030" y="218"/>
                    <a:pt x="45921" y="225"/>
                  </a:cubicBezTo>
                  <a:cubicBezTo>
                    <a:pt x="45785" y="232"/>
                    <a:pt x="45648" y="239"/>
                    <a:pt x="45514" y="250"/>
                  </a:cubicBezTo>
                  <a:cubicBezTo>
                    <a:pt x="45465" y="253"/>
                    <a:pt x="45413" y="253"/>
                    <a:pt x="45364" y="257"/>
                  </a:cubicBezTo>
                  <a:cubicBezTo>
                    <a:pt x="44416" y="313"/>
                    <a:pt x="43493" y="376"/>
                    <a:pt x="42602" y="450"/>
                  </a:cubicBezTo>
                  <a:cubicBezTo>
                    <a:pt x="42248" y="477"/>
                    <a:pt x="41897" y="506"/>
                    <a:pt x="41556" y="541"/>
                  </a:cubicBezTo>
                  <a:cubicBezTo>
                    <a:pt x="41518" y="545"/>
                    <a:pt x="41479" y="548"/>
                    <a:pt x="41444" y="551"/>
                  </a:cubicBezTo>
                  <a:cubicBezTo>
                    <a:pt x="35181" y="1123"/>
                    <a:pt x="30419" y="2098"/>
                    <a:pt x="28395" y="3277"/>
                  </a:cubicBezTo>
                  <a:cubicBezTo>
                    <a:pt x="12643" y="3348"/>
                    <a:pt x="1" y="5527"/>
                    <a:pt x="1" y="8201"/>
                  </a:cubicBezTo>
                  <a:cubicBezTo>
                    <a:pt x="1" y="10920"/>
                    <a:pt x="13071" y="13127"/>
                    <a:pt x="29191" y="13127"/>
                  </a:cubicBezTo>
                  <a:cubicBezTo>
                    <a:pt x="37226" y="13127"/>
                    <a:pt x="44507" y="12576"/>
                    <a:pt x="49785" y="11692"/>
                  </a:cubicBezTo>
                  <a:cubicBezTo>
                    <a:pt x="51230" y="11731"/>
                    <a:pt x="52715" y="11752"/>
                    <a:pt x="54227" y="11752"/>
                  </a:cubicBezTo>
                  <a:cubicBezTo>
                    <a:pt x="57883" y="11752"/>
                    <a:pt x="61368" y="11629"/>
                    <a:pt x="64547" y="11404"/>
                  </a:cubicBezTo>
                  <a:cubicBezTo>
                    <a:pt x="69898" y="12457"/>
                    <a:pt x="77845" y="13127"/>
                    <a:pt x="86716" y="13127"/>
                  </a:cubicBezTo>
                  <a:cubicBezTo>
                    <a:pt x="102839" y="13127"/>
                    <a:pt x="115906" y="10920"/>
                    <a:pt x="115906" y="8201"/>
                  </a:cubicBezTo>
                  <a:cubicBezTo>
                    <a:pt x="115906" y="5481"/>
                    <a:pt x="102839" y="3277"/>
                    <a:pt x="86716" y="3277"/>
                  </a:cubicBezTo>
                  <a:cubicBezTo>
                    <a:pt x="84530" y="3277"/>
                    <a:pt x="82400" y="3320"/>
                    <a:pt x="80350" y="3394"/>
                  </a:cubicBezTo>
                  <a:cubicBezTo>
                    <a:pt x="77561" y="1593"/>
                    <a:pt x="68396" y="229"/>
                    <a:pt x="57175" y="28"/>
                  </a:cubicBezTo>
                  <a:cubicBezTo>
                    <a:pt x="56981" y="25"/>
                    <a:pt x="56791" y="22"/>
                    <a:pt x="56599" y="18"/>
                  </a:cubicBezTo>
                  <a:cubicBezTo>
                    <a:pt x="56269" y="14"/>
                    <a:pt x="55939" y="11"/>
                    <a:pt x="55609" y="7"/>
                  </a:cubicBezTo>
                  <a:cubicBezTo>
                    <a:pt x="55381" y="4"/>
                    <a:pt x="55149" y="4"/>
                    <a:pt x="54922" y="4"/>
                  </a:cubicBezTo>
                  <a:cubicBezTo>
                    <a:pt x="54690" y="1"/>
                    <a:pt x="54462" y="1"/>
                    <a:pt x="54227" y="1"/>
                  </a:cubicBezTo>
                  <a:close/>
                </a:path>
              </a:pathLst>
            </a:custGeom>
            <a:solidFill>
              <a:srgbClr val="5F5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797;p35">
              <a:extLst>
                <a:ext uri="{FF2B5EF4-FFF2-40B4-BE49-F238E27FC236}">
                  <a16:creationId xmlns:a16="http://schemas.microsoft.com/office/drawing/2014/main" id="{71F1EB88-CB13-44D4-A87F-F59754094BCC}"/>
                </a:ext>
              </a:extLst>
            </p:cNvPr>
            <p:cNvSpPr/>
            <p:nvPr/>
          </p:nvSpPr>
          <p:spPr>
            <a:xfrm>
              <a:off x="3297650" y="3209500"/>
              <a:ext cx="233375" cy="233350"/>
            </a:xfrm>
            <a:custGeom>
              <a:avLst/>
              <a:gdLst/>
              <a:ahLst/>
              <a:cxnLst/>
              <a:rect l="l" t="t" r="r" b="b"/>
              <a:pathLst>
                <a:path w="9335" h="9334" extrusionOk="0">
                  <a:moveTo>
                    <a:pt x="1741" y="0"/>
                  </a:moveTo>
                  <a:lnTo>
                    <a:pt x="0" y="1740"/>
                  </a:lnTo>
                  <a:lnTo>
                    <a:pt x="7594" y="9334"/>
                  </a:lnTo>
                  <a:lnTo>
                    <a:pt x="9335" y="7593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798;p35">
              <a:extLst>
                <a:ext uri="{FF2B5EF4-FFF2-40B4-BE49-F238E27FC236}">
                  <a16:creationId xmlns:a16="http://schemas.microsoft.com/office/drawing/2014/main" id="{553ECDE0-E0F6-48B0-AE0B-67D6ECFFDC80}"/>
                </a:ext>
              </a:extLst>
            </p:cNvPr>
            <p:cNvSpPr/>
            <p:nvPr/>
          </p:nvSpPr>
          <p:spPr>
            <a:xfrm>
              <a:off x="3443975" y="3249575"/>
              <a:ext cx="193000" cy="193025"/>
            </a:xfrm>
            <a:custGeom>
              <a:avLst/>
              <a:gdLst/>
              <a:ahLst/>
              <a:cxnLst/>
              <a:rect l="l" t="t" r="r" b="b"/>
              <a:pathLst>
                <a:path w="7720" h="7721" extrusionOk="0">
                  <a:moveTo>
                    <a:pt x="5979" y="1"/>
                  </a:moveTo>
                  <a:lnTo>
                    <a:pt x="0" y="5980"/>
                  </a:lnTo>
                  <a:lnTo>
                    <a:pt x="1741" y="7720"/>
                  </a:lnTo>
                  <a:lnTo>
                    <a:pt x="7720" y="1745"/>
                  </a:lnTo>
                  <a:lnTo>
                    <a:pt x="5979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799;p35">
              <a:extLst>
                <a:ext uri="{FF2B5EF4-FFF2-40B4-BE49-F238E27FC236}">
                  <a16:creationId xmlns:a16="http://schemas.microsoft.com/office/drawing/2014/main" id="{7B281BF0-57F2-4E58-A121-837AD371C303}"/>
                </a:ext>
              </a:extLst>
            </p:cNvPr>
            <p:cNvSpPr/>
            <p:nvPr/>
          </p:nvSpPr>
          <p:spPr>
            <a:xfrm>
              <a:off x="3550650" y="3249500"/>
              <a:ext cx="166775" cy="166775"/>
            </a:xfrm>
            <a:custGeom>
              <a:avLst/>
              <a:gdLst/>
              <a:ahLst/>
              <a:cxnLst/>
              <a:rect l="l" t="t" r="r" b="b"/>
              <a:pathLst>
                <a:path w="6671" h="6671" extrusionOk="0">
                  <a:moveTo>
                    <a:pt x="1741" y="0"/>
                  </a:moveTo>
                  <a:lnTo>
                    <a:pt x="0" y="1740"/>
                  </a:lnTo>
                  <a:lnTo>
                    <a:pt x="4930" y="6671"/>
                  </a:lnTo>
                  <a:lnTo>
                    <a:pt x="6671" y="4927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800;p35">
              <a:extLst>
                <a:ext uri="{FF2B5EF4-FFF2-40B4-BE49-F238E27FC236}">
                  <a16:creationId xmlns:a16="http://schemas.microsoft.com/office/drawing/2014/main" id="{94835347-B8BE-486C-B590-8F25194F7B73}"/>
                </a:ext>
              </a:extLst>
            </p:cNvPr>
            <p:cNvSpPr/>
            <p:nvPr/>
          </p:nvSpPr>
          <p:spPr>
            <a:xfrm>
              <a:off x="3270625" y="3182375"/>
              <a:ext cx="99150" cy="99250"/>
            </a:xfrm>
            <a:custGeom>
              <a:avLst/>
              <a:gdLst/>
              <a:ahLst/>
              <a:cxnLst/>
              <a:rect l="l" t="t" r="r" b="b"/>
              <a:pathLst>
                <a:path w="3966" h="3970" extrusionOk="0">
                  <a:moveTo>
                    <a:pt x="1" y="1"/>
                  </a:moveTo>
                  <a:lnTo>
                    <a:pt x="419" y="3970"/>
                  </a:lnTo>
                  <a:lnTo>
                    <a:pt x="3966" y="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801;p35">
              <a:extLst>
                <a:ext uri="{FF2B5EF4-FFF2-40B4-BE49-F238E27FC236}">
                  <a16:creationId xmlns:a16="http://schemas.microsoft.com/office/drawing/2014/main" id="{4D198482-DB0D-4E2C-9E7F-B57A35BDE184}"/>
                </a:ext>
              </a:extLst>
            </p:cNvPr>
            <p:cNvSpPr/>
            <p:nvPr/>
          </p:nvSpPr>
          <p:spPr>
            <a:xfrm>
              <a:off x="5236925" y="2954675"/>
              <a:ext cx="284775" cy="284750"/>
            </a:xfrm>
            <a:custGeom>
              <a:avLst/>
              <a:gdLst/>
              <a:ahLst/>
              <a:cxnLst/>
              <a:rect l="l" t="t" r="r" b="b"/>
              <a:pathLst>
                <a:path w="11391" h="11390" extrusionOk="0">
                  <a:moveTo>
                    <a:pt x="5695" y="1989"/>
                  </a:moveTo>
                  <a:cubicBezTo>
                    <a:pt x="7720" y="1989"/>
                    <a:pt x="9366" y="3631"/>
                    <a:pt x="9366" y="5659"/>
                  </a:cubicBezTo>
                  <a:cubicBezTo>
                    <a:pt x="9366" y="7684"/>
                    <a:pt x="7720" y="9327"/>
                    <a:pt x="5695" y="9327"/>
                  </a:cubicBezTo>
                  <a:cubicBezTo>
                    <a:pt x="3671" y="9327"/>
                    <a:pt x="2025" y="7684"/>
                    <a:pt x="2025" y="5659"/>
                  </a:cubicBezTo>
                  <a:cubicBezTo>
                    <a:pt x="2025" y="3631"/>
                    <a:pt x="3671" y="1989"/>
                    <a:pt x="5695" y="1989"/>
                  </a:cubicBezTo>
                  <a:close/>
                  <a:moveTo>
                    <a:pt x="4973" y="0"/>
                  </a:moveTo>
                  <a:lnTo>
                    <a:pt x="4973" y="421"/>
                  </a:lnTo>
                  <a:cubicBezTo>
                    <a:pt x="4973" y="659"/>
                    <a:pt x="4807" y="867"/>
                    <a:pt x="4576" y="919"/>
                  </a:cubicBezTo>
                  <a:cubicBezTo>
                    <a:pt x="4485" y="940"/>
                    <a:pt x="4397" y="964"/>
                    <a:pt x="4310" y="993"/>
                  </a:cubicBezTo>
                  <a:cubicBezTo>
                    <a:pt x="4260" y="1008"/>
                    <a:pt x="4209" y="1015"/>
                    <a:pt x="4159" y="1015"/>
                  </a:cubicBezTo>
                  <a:cubicBezTo>
                    <a:pt x="3978" y="1015"/>
                    <a:pt x="3806" y="920"/>
                    <a:pt x="3713" y="758"/>
                  </a:cubicBezTo>
                  <a:lnTo>
                    <a:pt x="3499" y="386"/>
                  </a:lnTo>
                  <a:lnTo>
                    <a:pt x="2221" y="1123"/>
                  </a:lnTo>
                  <a:lnTo>
                    <a:pt x="2436" y="1498"/>
                  </a:lnTo>
                  <a:cubicBezTo>
                    <a:pt x="2555" y="1705"/>
                    <a:pt x="2516" y="1965"/>
                    <a:pt x="2344" y="2130"/>
                  </a:cubicBezTo>
                  <a:cubicBezTo>
                    <a:pt x="2278" y="2190"/>
                    <a:pt x="2215" y="2256"/>
                    <a:pt x="2151" y="2319"/>
                  </a:cubicBezTo>
                  <a:cubicBezTo>
                    <a:pt x="2050" y="2427"/>
                    <a:pt x="1914" y="2484"/>
                    <a:pt x="1775" y="2484"/>
                  </a:cubicBezTo>
                  <a:cubicBezTo>
                    <a:pt x="1688" y="2484"/>
                    <a:pt x="1600" y="2461"/>
                    <a:pt x="1520" y="2414"/>
                  </a:cubicBezTo>
                  <a:lnTo>
                    <a:pt x="1137" y="2193"/>
                  </a:lnTo>
                  <a:lnTo>
                    <a:pt x="401" y="3470"/>
                  </a:lnTo>
                  <a:lnTo>
                    <a:pt x="783" y="3691"/>
                  </a:lnTo>
                  <a:cubicBezTo>
                    <a:pt x="990" y="3811"/>
                    <a:pt x="1084" y="4056"/>
                    <a:pt x="1018" y="4287"/>
                  </a:cubicBezTo>
                  <a:cubicBezTo>
                    <a:pt x="990" y="4372"/>
                    <a:pt x="969" y="4456"/>
                    <a:pt x="948" y="4543"/>
                  </a:cubicBezTo>
                  <a:cubicBezTo>
                    <a:pt x="892" y="4779"/>
                    <a:pt x="684" y="4943"/>
                    <a:pt x="446" y="4943"/>
                  </a:cubicBezTo>
                  <a:lnTo>
                    <a:pt x="1" y="4943"/>
                  </a:lnTo>
                  <a:lnTo>
                    <a:pt x="1" y="6417"/>
                  </a:lnTo>
                  <a:lnTo>
                    <a:pt x="446" y="6417"/>
                  </a:lnTo>
                  <a:cubicBezTo>
                    <a:pt x="684" y="6417"/>
                    <a:pt x="892" y="6582"/>
                    <a:pt x="948" y="6814"/>
                  </a:cubicBezTo>
                  <a:cubicBezTo>
                    <a:pt x="969" y="6901"/>
                    <a:pt x="990" y="6986"/>
                    <a:pt x="1015" y="7070"/>
                  </a:cubicBezTo>
                  <a:cubicBezTo>
                    <a:pt x="1084" y="7298"/>
                    <a:pt x="990" y="7544"/>
                    <a:pt x="783" y="7663"/>
                  </a:cubicBezTo>
                  <a:lnTo>
                    <a:pt x="386" y="7891"/>
                  </a:lnTo>
                  <a:lnTo>
                    <a:pt x="1123" y="9168"/>
                  </a:lnTo>
                  <a:lnTo>
                    <a:pt x="1516" y="8940"/>
                  </a:lnTo>
                  <a:cubicBezTo>
                    <a:pt x="1596" y="8895"/>
                    <a:pt x="1683" y="8873"/>
                    <a:pt x="1771" y="8873"/>
                  </a:cubicBezTo>
                  <a:cubicBezTo>
                    <a:pt x="1911" y="8873"/>
                    <a:pt x="2050" y="8929"/>
                    <a:pt x="2151" y="9035"/>
                  </a:cubicBezTo>
                  <a:cubicBezTo>
                    <a:pt x="2211" y="9098"/>
                    <a:pt x="2271" y="9162"/>
                    <a:pt x="2334" y="9221"/>
                  </a:cubicBezTo>
                  <a:cubicBezTo>
                    <a:pt x="2506" y="9386"/>
                    <a:pt x="2545" y="9646"/>
                    <a:pt x="2425" y="9849"/>
                  </a:cubicBezTo>
                  <a:lnTo>
                    <a:pt x="2197" y="10249"/>
                  </a:lnTo>
                  <a:lnTo>
                    <a:pt x="3474" y="10986"/>
                  </a:lnTo>
                  <a:lnTo>
                    <a:pt x="3699" y="10600"/>
                  </a:lnTo>
                  <a:cubicBezTo>
                    <a:pt x="3792" y="10438"/>
                    <a:pt x="3963" y="10343"/>
                    <a:pt x="4144" y="10343"/>
                  </a:cubicBezTo>
                  <a:cubicBezTo>
                    <a:pt x="4194" y="10343"/>
                    <a:pt x="4245" y="10350"/>
                    <a:pt x="4295" y="10365"/>
                  </a:cubicBezTo>
                  <a:cubicBezTo>
                    <a:pt x="4380" y="10389"/>
                    <a:pt x="4464" y="10414"/>
                    <a:pt x="4548" y="10435"/>
                  </a:cubicBezTo>
                  <a:cubicBezTo>
                    <a:pt x="4780" y="10491"/>
                    <a:pt x="4945" y="10698"/>
                    <a:pt x="4945" y="10933"/>
                  </a:cubicBezTo>
                  <a:lnTo>
                    <a:pt x="4945" y="11390"/>
                  </a:lnTo>
                  <a:lnTo>
                    <a:pt x="6418" y="11390"/>
                  </a:lnTo>
                  <a:lnTo>
                    <a:pt x="6418" y="10948"/>
                  </a:lnTo>
                  <a:cubicBezTo>
                    <a:pt x="6418" y="10709"/>
                    <a:pt x="6584" y="10501"/>
                    <a:pt x="6818" y="10446"/>
                  </a:cubicBezTo>
                  <a:cubicBezTo>
                    <a:pt x="6906" y="10425"/>
                    <a:pt x="6990" y="10404"/>
                    <a:pt x="7075" y="10379"/>
                  </a:cubicBezTo>
                  <a:cubicBezTo>
                    <a:pt x="7123" y="10365"/>
                    <a:pt x="7173" y="10358"/>
                    <a:pt x="7222" y="10358"/>
                  </a:cubicBezTo>
                  <a:cubicBezTo>
                    <a:pt x="7402" y="10358"/>
                    <a:pt x="7573" y="10452"/>
                    <a:pt x="7667" y="10614"/>
                  </a:cubicBezTo>
                  <a:lnTo>
                    <a:pt x="7892" y="11000"/>
                  </a:lnTo>
                  <a:lnTo>
                    <a:pt x="9169" y="10263"/>
                  </a:lnTo>
                  <a:lnTo>
                    <a:pt x="8952" y="9884"/>
                  </a:lnTo>
                  <a:cubicBezTo>
                    <a:pt x="8832" y="9677"/>
                    <a:pt x="8874" y="9418"/>
                    <a:pt x="9050" y="9253"/>
                  </a:cubicBezTo>
                  <a:cubicBezTo>
                    <a:pt x="9113" y="9189"/>
                    <a:pt x="9180" y="9126"/>
                    <a:pt x="9243" y="9063"/>
                  </a:cubicBezTo>
                  <a:cubicBezTo>
                    <a:pt x="9342" y="8958"/>
                    <a:pt x="9477" y="8903"/>
                    <a:pt x="9614" y="8903"/>
                  </a:cubicBezTo>
                  <a:cubicBezTo>
                    <a:pt x="9702" y="8903"/>
                    <a:pt x="9790" y="8926"/>
                    <a:pt x="9871" y="8972"/>
                  </a:cubicBezTo>
                  <a:lnTo>
                    <a:pt x="10254" y="9193"/>
                  </a:lnTo>
                  <a:lnTo>
                    <a:pt x="10990" y="7916"/>
                  </a:lnTo>
                  <a:lnTo>
                    <a:pt x="10622" y="7701"/>
                  </a:lnTo>
                  <a:cubicBezTo>
                    <a:pt x="10411" y="7583"/>
                    <a:pt x="10317" y="7333"/>
                    <a:pt x="10387" y="7105"/>
                  </a:cubicBezTo>
                  <a:cubicBezTo>
                    <a:pt x="10415" y="7018"/>
                    <a:pt x="10440" y="6927"/>
                    <a:pt x="10461" y="6838"/>
                  </a:cubicBezTo>
                  <a:cubicBezTo>
                    <a:pt x="10516" y="6607"/>
                    <a:pt x="10723" y="6442"/>
                    <a:pt x="10963" y="6442"/>
                  </a:cubicBezTo>
                  <a:lnTo>
                    <a:pt x="11390" y="6442"/>
                  </a:lnTo>
                  <a:lnTo>
                    <a:pt x="11390" y="4972"/>
                  </a:lnTo>
                  <a:lnTo>
                    <a:pt x="10973" y="4972"/>
                  </a:lnTo>
                  <a:cubicBezTo>
                    <a:pt x="10734" y="4972"/>
                    <a:pt x="10527" y="4804"/>
                    <a:pt x="10474" y="4572"/>
                  </a:cubicBezTo>
                  <a:cubicBezTo>
                    <a:pt x="10453" y="4480"/>
                    <a:pt x="10429" y="4389"/>
                    <a:pt x="10401" y="4302"/>
                  </a:cubicBezTo>
                  <a:cubicBezTo>
                    <a:pt x="10334" y="4073"/>
                    <a:pt x="10429" y="3828"/>
                    <a:pt x="10636" y="3709"/>
                  </a:cubicBezTo>
                  <a:lnTo>
                    <a:pt x="11005" y="3498"/>
                  </a:lnTo>
                  <a:lnTo>
                    <a:pt x="10268" y="2221"/>
                  </a:lnTo>
                  <a:lnTo>
                    <a:pt x="9906" y="2428"/>
                  </a:lnTo>
                  <a:cubicBezTo>
                    <a:pt x="9827" y="2474"/>
                    <a:pt x="9740" y="2496"/>
                    <a:pt x="9653" y="2496"/>
                  </a:cubicBezTo>
                  <a:cubicBezTo>
                    <a:pt x="9513" y="2496"/>
                    <a:pt x="9374" y="2438"/>
                    <a:pt x="9274" y="2329"/>
                  </a:cubicBezTo>
                  <a:cubicBezTo>
                    <a:pt x="9211" y="2263"/>
                    <a:pt x="9144" y="2196"/>
                    <a:pt x="9075" y="2133"/>
                  </a:cubicBezTo>
                  <a:cubicBezTo>
                    <a:pt x="8903" y="1968"/>
                    <a:pt x="8864" y="1709"/>
                    <a:pt x="8984" y="1502"/>
                  </a:cubicBezTo>
                  <a:lnTo>
                    <a:pt x="9194" y="1137"/>
                  </a:lnTo>
                  <a:lnTo>
                    <a:pt x="7917" y="400"/>
                  </a:lnTo>
                  <a:lnTo>
                    <a:pt x="7709" y="758"/>
                  </a:lnTo>
                  <a:cubicBezTo>
                    <a:pt x="7614" y="922"/>
                    <a:pt x="7443" y="1016"/>
                    <a:pt x="7265" y="1016"/>
                  </a:cubicBezTo>
                  <a:cubicBezTo>
                    <a:pt x="7214" y="1016"/>
                    <a:pt x="7163" y="1008"/>
                    <a:pt x="7113" y="993"/>
                  </a:cubicBezTo>
                  <a:cubicBezTo>
                    <a:pt x="7021" y="968"/>
                    <a:pt x="6934" y="943"/>
                    <a:pt x="6843" y="919"/>
                  </a:cubicBezTo>
                  <a:cubicBezTo>
                    <a:pt x="6611" y="867"/>
                    <a:pt x="6446" y="659"/>
                    <a:pt x="6446" y="421"/>
                  </a:cubicBezTo>
                  <a:lnTo>
                    <a:pt x="6446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802;p35">
              <a:extLst>
                <a:ext uri="{FF2B5EF4-FFF2-40B4-BE49-F238E27FC236}">
                  <a16:creationId xmlns:a16="http://schemas.microsoft.com/office/drawing/2014/main" id="{ED367809-CAA0-493B-A95F-AA3EB23DAEE7}"/>
                </a:ext>
              </a:extLst>
            </p:cNvPr>
            <p:cNvSpPr/>
            <p:nvPr/>
          </p:nvSpPr>
          <p:spPr>
            <a:xfrm>
              <a:off x="5016575" y="3152375"/>
              <a:ext cx="205375" cy="205375"/>
            </a:xfrm>
            <a:custGeom>
              <a:avLst/>
              <a:gdLst/>
              <a:ahLst/>
              <a:cxnLst/>
              <a:rect l="l" t="t" r="r" b="b"/>
              <a:pathLst>
                <a:path w="8215" h="8215" extrusionOk="0">
                  <a:moveTo>
                    <a:pt x="4091" y="1447"/>
                  </a:moveTo>
                  <a:cubicBezTo>
                    <a:pt x="4767" y="1447"/>
                    <a:pt x="5443" y="1705"/>
                    <a:pt x="5958" y="2222"/>
                  </a:cubicBezTo>
                  <a:cubicBezTo>
                    <a:pt x="6993" y="3254"/>
                    <a:pt x="6990" y="4927"/>
                    <a:pt x="5958" y="5959"/>
                  </a:cubicBezTo>
                  <a:cubicBezTo>
                    <a:pt x="5442" y="6477"/>
                    <a:pt x="4765" y="6735"/>
                    <a:pt x="4088" y="6735"/>
                  </a:cubicBezTo>
                  <a:cubicBezTo>
                    <a:pt x="3412" y="6735"/>
                    <a:pt x="2735" y="6477"/>
                    <a:pt x="2218" y="5962"/>
                  </a:cubicBezTo>
                  <a:cubicBezTo>
                    <a:pt x="1187" y="4927"/>
                    <a:pt x="1187" y="3254"/>
                    <a:pt x="2218" y="2222"/>
                  </a:cubicBezTo>
                  <a:cubicBezTo>
                    <a:pt x="2736" y="1706"/>
                    <a:pt x="3414" y="1447"/>
                    <a:pt x="4091" y="1447"/>
                  </a:cubicBezTo>
                  <a:close/>
                  <a:moveTo>
                    <a:pt x="3569" y="1"/>
                  </a:moveTo>
                  <a:lnTo>
                    <a:pt x="2541" y="278"/>
                  </a:lnTo>
                  <a:lnTo>
                    <a:pt x="2618" y="566"/>
                  </a:lnTo>
                  <a:cubicBezTo>
                    <a:pt x="2664" y="734"/>
                    <a:pt x="2586" y="909"/>
                    <a:pt x="2435" y="990"/>
                  </a:cubicBezTo>
                  <a:cubicBezTo>
                    <a:pt x="2376" y="1022"/>
                    <a:pt x="2316" y="1057"/>
                    <a:pt x="2260" y="1092"/>
                  </a:cubicBezTo>
                  <a:cubicBezTo>
                    <a:pt x="2200" y="1128"/>
                    <a:pt x="2132" y="1146"/>
                    <a:pt x="2064" y="1146"/>
                  </a:cubicBezTo>
                  <a:cubicBezTo>
                    <a:pt x="1968" y="1146"/>
                    <a:pt x="1873" y="1110"/>
                    <a:pt x="1800" y="1040"/>
                  </a:cubicBezTo>
                  <a:lnTo>
                    <a:pt x="1587" y="822"/>
                  </a:lnTo>
                  <a:lnTo>
                    <a:pt x="835" y="1573"/>
                  </a:lnTo>
                  <a:lnTo>
                    <a:pt x="1049" y="1790"/>
                  </a:lnTo>
                  <a:cubicBezTo>
                    <a:pt x="1172" y="1910"/>
                    <a:pt x="1193" y="2099"/>
                    <a:pt x="1102" y="2246"/>
                  </a:cubicBezTo>
                  <a:cubicBezTo>
                    <a:pt x="1067" y="2303"/>
                    <a:pt x="1035" y="2358"/>
                    <a:pt x="1004" y="2418"/>
                  </a:cubicBezTo>
                  <a:cubicBezTo>
                    <a:pt x="939" y="2543"/>
                    <a:pt x="812" y="2617"/>
                    <a:pt x="676" y="2617"/>
                  </a:cubicBezTo>
                  <a:cubicBezTo>
                    <a:pt x="644" y="2617"/>
                    <a:pt x="612" y="2613"/>
                    <a:pt x="579" y="2604"/>
                  </a:cubicBezTo>
                  <a:lnTo>
                    <a:pt x="281" y="2524"/>
                  </a:lnTo>
                  <a:lnTo>
                    <a:pt x="8" y="3552"/>
                  </a:lnTo>
                  <a:lnTo>
                    <a:pt x="309" y="3633"/>
                  </a:lnTo>
                  <a:cubicBezTo>
                    <a:pt x="474" y="3675"/>
                    <a:pt x="586" y="3829"/>
                    <a:pt x="583" y="4001"/>
                  </a:cubicBezTo>
                  <a:cubicBezTo>
                    <a:pt x="579" y="4064"/>
                    <a:pt x="579" y="4130"/>
                    <a:pt x="583" y="4193"/>
                  </a:cubicBezTo>
                  <a:cubicBezTo>
                    <a:pt x="586" y="4366"/>
                    <a:pt x="474" y="4520"/>
                    <a:pt x="309" y="4566"/>
                  </a:cubicBezTo>
                  <a:lnTo>
                    <a:pt x="0" y="4647"/>
                  </a:lnTo>
                  <a:lnTo>
                    <a:pt x="277" y="5675"/>
                  </a:lnTo>
                  <a:lnTo>
                    <a:pt x="583" y="5594"/>
                  </a:lnTo>
                  <a:cubicBezTo>
                    <a:pt x="615" y="5585"/>
                    <a:pt x="648" y="5581"/>
                    <a:pt x="681" y="5581"/>
                  </a:cubicBezTo>
                  <a:cubicBezTo>
                    <a:pt x="813" y="5581"/>
                    <a:pt x="939" y="5652"/>
                    <a:pt x="1004" y="5777"/>
                  </a:cubicBezTo>
                  <a:cubicBezTo>
                    <a:pt x="1035" y="5832"/>
                    <a:pt x="1067" y="5889"/>
                    <a:pt x="1102" y="5941"/>
                  </a:cubicBezTo>
                  <a:cubicBezTo>
                    <a:pt x="1193" y="6088"/>
                    <a:pt x="1172" y="6278"/>
                    <a:pt x="1049" y="6401"/>
                  </a:cubicBezTo>
                  <a:lnTo>
                    <a:pt x="821" y="6629"/>
                  </a:lnTo>
                  <a:lnTo>
                    <a:pt x="1572" y="7380"/>
                  </a:lnTo>
                  <a:lnTo>
                    <a:pt x="1804" y="7152"/>
                  </a:lnTo>
                  <a:cubicBezTo>
                    <a:pt x="1874" y="7080"/>
                    <a:pt x="1968" y="7043"/>
                    <a:pt x="2064" y="7043"/>
                  </a:cubicBezTo>
                  <a:cubicBezTo>
                    <a:pt x="2131" y="7043"/>
                    <a:pt x="2199" y="7061"/>
                    <a:pt x="2260" y="7099"/>
                  </a:cubicBezTo>
                  <a:cubicBezTo>
                    <a:pt x="2313" y="7134"/>
                    <a:pt x="2369" y="7166"/>
                    <a:pt x="2425" y="7194"/>
                  </a:cubicBezTo>
                  <a:cubicBezTo>
                    <a:pt x="2576" y="7275"/>
                    <a:pt x="2653" y="7450"/>
                    <a:pt x="2607" y="7618"/>
                  </a:cubicBezTo>
                  <a:lnTo>
                    <a:pt x="2523" y="7934"/>
                  </a:lnTo>
                  <a:lnTo>
                    <a:pt x="3548" y="8211"/>
                  </a:lnTo>
                  <a:lnTo>
                    <a:pt x="3632" y="7892"/>
                  </a:lnTo>
                  <a:cubicBezTo>
                    <a:pt x="3677" y="7730"/>
                    <a:pt x="3827" y="7618"/>
                    <a:pt x="3996" y="7618"/>
                  </a:cubicBezTo>
                  <a:cubicBezTo>
                    <a:pt x="3998" y="7618"/>
                    <a:pt x="4001" y="7618"/>
                    <a:pt x="4004" y="7618"/>
                  </a:cubicBezTo>
                  <a:cubicBezTo>
                    <a:pt x="4035" y="7620"/>
                    <a:pt x="4067" y="7621"/>
                    <a:pt x="4098" y="7621"/>
                  </a:cubicBezTo>
                  <a:cubicBezTo>
                    <a:pt x="4129" y="7621"/>
                    <a:pt x="4160" y="7620"/>
                    <a:pt x="4190" y="7618"/>
                  </a:cubicBezTo>
                  <a:cubicBezTo>
                    <a:pt x="4192" y="7618"/>
                    <a:pt x="4195" y="7618"/>
                    <a:pt x="4197" y="7618"/>
                  </a:cubicBezTo>
                  <a:cubicBezTo>
                    <a:pt x="4366" y="7618"/>
                    <a:pt x="4517" y="7730"/>
                    <a:pt x="4558" y="7892"/>
                  </a:cubicBezTo>
                  <a:lnTo>
                    <a:pt x="4646" y="8215"/>
                  </a:lnTo>
                  <a:lnTo>
                    <a:pt x="5674" y="7938"/>
                  </a:lnTo>
                  <a:lnTo>
                    <a:pt x="5590" y="7625"/>
                  </a:lnTo>
                  <a:cubicBezTo>
                    <a:pt x="5545" y="7461"/>
                    <a:pt x="5621" y="7285"/>
                    <a:pt x="5776" y="7204"/>
                  </a:cubicBezTo>
                  <a:cubicBezTo>
                    <a:pt x="5832" y="7173"/>
                    <a:pt x="5885" y="7141"/>
                    <a:pt x="5940" y="7110"/>
                  </a:cubicBezTo>
                  <a:cubicBezTo>
                    <a:pt x="6001" y="7073"/>
                    <a:pt x="6068" y="7055"/>
                    <a:pt x="6134" y="7055"/>
                  </a:cubicBezTo>
                  <a:cubicBezTo>
                    <a:pt x="6230" y="7055"/>
                    <a:pt x="6324" y="7092"/>
                    <a:pt x="6397" y="7162"/>
                  </a:cubicBezTo>
                  <a:lnTo>
                    <a:pt x="6628" y="7394"/>
                  </a:lnTo>
                  <a:lnTo>
                    <a:pt x="7380" y="6643"/>
                  </a:lnTo>
                  <a:lnTo>
                    <a:pt x="7155" y="6418"/>
                  </a:lnTo>
                  <a:cubicBezTo>
                    <a:pt x="7032" y="6295"/>
                    <a:pt x="7011" y="6106"/>
                    <a:pt x="7103" y="5959"/>
                  </a:cubicBezTo>
                  <a:cubicBezTo>
                    <a:pt x="7137" y="5903"/>
                    <a:pt x="7169" y="5850"/>
                    <a:pt x="7200" y="5794"/>
                  </a:cubicBezTo>
                  <a:cubicBezTo>
                    <a:pt x="7265" y="5672"/>
                    <a:pt x="7390" y="5599"/>
                    <a:pt x="7524" y="5599"/>
                  </a:cubicBezTo>
                  <a:cubicBezTo>
                    <a:pt x="7556" y="5599"/>
                    <a:pt x="7589" y="5603"/>
                    <a:pt x="7621" y="5612"/>
                  </a:cubicBezTo>
                  <a:lnTo>
                    <a:pt x="7930" y="5696"/>
                  </a:lnTo>
                  <a:lnTo>
                    <a:pt x="8207" y="4668"/>
                  </a:lnTo>
                  <a:lnTo>
                    <a:pt x="7903" y="4587"/>
                  </a:lnTo>
                  <a:cubicBezTo>
                    <a:pt x="7738" y="4541"/>
                    <a:pt x="7625" y="4387"/>
                    <a:pt x="7632" y="4215"/>
                  </a:cubicBezTo>
                  <a:lnTo>
                    <a:pt x="7632" y="4018"/>
                  </a:lnTo>
                  <a:cubicBezTo>
                    <a:pt x="7629" y="3847"/>
                    <a:pt x="7741" y="3696"/>
                    <a:pt x="7906" y="3650"/>
                  </a:cubicBezTo>
                  <a:lnTo>
                    <a:pt x="8214" y="3569"/>
                  </a:lnTo>
                  <a:lnTo>
                    <a:pt x="7937" y="2541"/>
                  </a:lnTo>
                  <a:lnTo>
                    <a:pt x="7642" y="2622"/>
                  </a:lnTo>
                  <a:cubicBezTo>
                    <a:pt x="7610" y="2631"/>
                    <a:pt x="7577" y="2635"/>
                    <a:pt x="7545" y="2635"/>
                  </a:cubicBezTo>
                  <a:cubicBezTo>
                    <a:pt x="7410" y="2635"/>
                    <a:pt x="7283" y="2561"/>
                    <a:pt x="7218" y="2436"/>
                  </a:cubicBezTo>
                  <a:cubicBezTo>
                    <a:pt x="7187" y="2376"/>
                    <a:pt x="7155" y="2320"/>
                    <a:pt x="7119" y="2261"/>
                  </a:cubicBezTo>
                  <a:cubicBezTo>
                    <a:pt x="7032" y="2117"/>
                    <a:pt x="7053" y="1927"/>
                    <a:pt x="7172" y="1808"/>
                  </a:cubicBezTo>
                  <a:lnTo>
                    <a:pt x="7393" y="1587"/>
                  </a:lnTo>
                  <a:lnTo>
                    <a:pt x="6643" y="836"/>
                  </a:lnTo>
                  <a:lnTo>
                    <a:pt x="6429" y="1050"/>
                  </a:lnTo>
                  <a:cubicBezTo>
                    <a:pt x="6357" y="1122"/>
                    <a:pt x="6262" y="1159"/>
                    <a:pt x="6167" y="1159"/>
                  </a:cubicBezTo>
                  <a:cubicBezTo>
                    <a:pt x="6099" y="1159"/>
                    <a:pt x="6032" y="1140"/>
                    <a:pt x="5972" y="1103"/>
                  </a:cubicBezTo>
                  <a:cubicBezTo>
                    <a:pt x="5913" y="1064"/>
                    <a:pt x="5856" y="1032"/>
                    <a:pt x="5797" y="1001"/>
                  </a:cubicBezTo>
                  <a:cubicBezTo>
                    <a:pt x="5646" y="917"/>
                    <a:pt x="5569" y="745"/>
                    <a:pt x="5615" y="580"/>
                  </a:cubicBezTo>
                  <a:lnTo>
                    <a:pt x="5692" y="285"/>
                  </a:lnTo>
                  <a:lnTo>
                    <a:pt x="4667" y="8"/>
                  </a:lnTo>
                  <a:lnTo>
                    <a:pt x="4590" y="295"/>
                  </a:lnTo>
                  <a:cubicBezTo>
                    <a:pt x="4546" y="458"/>
                    <a:pt x="4400" y="569"/>
                    <a:pt x="4235" y="569"/>
                  </a:cubicBezTo>
                  <a:cubicBezTo>
                    <a:pt x="4229" y="569"/>
                    <a:pt x="4224" y="569"/>
                    <a:pt x="4218" y="569"/>
                  </a:cubicBezTo>
                  <a:lnTo>
                    <a:pt x="4014" y="569"/>
                  </a:lnTo>
                  <a:cubicBezTo>
                    <a:pt x="4009" y="569"/>
                    <a:pt x="4004" y="569"/>
                    <a:pt x="3998" y="569"/>
                  </a:cubicBezTo>
                  <a:cubicBezTo>
                    <a:pt x="3833" y="569"/>
                    <a:pt x="3690" y="458"/>
                    <a:pt x="3646" y="29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803;p35">
              <a:extLst>
                <a:ext uri="{FF2B5EF4-FFF2-40B4-BE49-F238E27FC236}">
                  <a16:creationId xmlns:a16="http://schemas.microsoft.com/office/drawing/2014/main" id="{AD49BA82-12FB-4C2F-9311-1A31733E055C}"/>
                </a:ext>
              </a:extLst>
            </p:cNvPr>
            <p:cNvSpPr/>
            <p:nvPr/>
          </p:nvSpPr>
          <p:spPr>
            <a:xfrm>
              <a:off x="5078050" y="2847550"/>
              <a:ext cx="157500" cy="157550"/>
            </a:xfrm>
            <a:custGeom>
              <a:avLst/>
              <a:gdLst/>
              <a:ahLst/>
              <a:cxnLst/>
              <a:rect l="l" t="t" r="r" b="b"/>
              <a:pathLst>
                <a:path w="6300" h="6302" extrusionOk="0">
                  <a:moveTo>
                    <a:pt x="3152" y="1110"/>
                  </a:moveTo>
                  <a:cubicBezTo>
                    <a:pt x="3184" y="1110"/>
                    <a:pt x="3217" y="1111"/>
                    <a:pt x="3250" y="1113"/>
                  </a:cubicBezTo>
                  <a:cubicBezTo>
                    <a:pt x="4362" y="1169"/>
                    <a:pt x="5222" y="2117"/>
                    <a:pt x="5170" y="3228"/>
                  </a:cubicBezTo>
                  <a:cubicBezTo>
                    <a:pt x="5115" y="4312"/>
                    <a:pt x="4220" y="5150"/>
                    <a:pt x="3150" y="5150"/>
                  </a:cubicBezTo>
                  <a:cubicBezTo>
                    <a:pt x="3118" y="5150"/>
                    <a:pt x="3086" y="5150"/>
                    <a:pt x="3054" y="5148"/>
                  </a:cubicBezTo>
                  <a:cubicBezTo>
                    <a:pt x="1938" y="5092"/>
                    <a:pt x="1078" y="4148"/>
                    <a:pt x="1134" y="3032"/>
                  </a:cubicBezTo>
                  <a:cubicBezTo>
                    <a:pt x="1185" y="1949"/>
                    <a:pt x="2083" y="1110"/>
                    <a:pt x="3152" y="1110"/>
                  </a:cubicBezTo>
                  <a:close/>
                  <a:moveTo>
                    <a:pt x="2906" y="0"/>
                  </a:moveTo>
                  <a:lnTo>
                    <a:pt x="2896" y="232"/>
                  </a:lnTo>
                  <a:cubicBezTo>
                    <a:pt x="2889" y="362"/>
                    <a:pt x="2791" y="470"/>
                    <a:pt x="2665" y="495"/>
                  </a:cubicBezTo>
                  <a:cubicBezTo>
                    <a:pt x="2611" y="506"/>
                    <a:pt x="2563" y="516"/>
                    <a:pt x="2513" y="527"/>
                  </a:cubicBezTo>
                  <a:cubicBezTo>
                    <a:pt x="2489" y="533"/>
                    <a:pt x="2464" y="537"/>
                    <a:pt x="2440" y="537"/>
                  </a:cubicBezTo>
                  <a:cubicBezTo>
                    <a:pt x="2338" y="537"/>
                    <a:pt x="2242" y="479"/>
                    <a:pt x="2194" y="383"/>
                  </a:cubicBezTo>
                  <a:lnTo>
                    <a:pt x="2085" y="172"/>
                  </a:lnTo>
                  <a:lnTo>
                    <a:pt x="1363" y="544"/>
                  </a:lnTo>
                  <a:lnTo>
                    <a:pt x="1471" y="755"/>
                  </a:lnTo>
                  <a:cubicBezTo>
                    <a:pt x="1531" y="874"/>
                    <a:pt x="1502" y="1014"/>
                    <a:pt x="1405" y="1098"/>
                  </a:cubicBezTo>
                  <a:cubicBezTo>
                    <a:pt x="1366" y="1134"/>
                    <a:pt x="1331" y="1165"/>
                    <a:pt x="1292" y="1200"/>
                  </a:cubicBezTo>
                  <a:cubicBezTo>
                    <a:pt x="1237" y="1253"/>
                    <a:pt x="1166" y="1280"/>
                    <a:pt x="1095" y="1280"/>
                  </a:cubicBezTo>
                  <a:cubicBezTo>
                    <a:pt x="1042" y="1280"/>
                    <a:pt x="989" y="1265"/>
                    <a:pt x="942" y="1236"/>
                  </a:cubicBezTo>
                  <a:lnTo>
                    <a:pt x="738" y="1106"/>
                  </a:lnTo>
                  <a:lnTo>
                    <a:pt x="299" y="1786"/>
                  </a:lnTo>
                  <a:lnTo>
                    <a:pt x="503" y="1916"/>
                  </a:lnTo>
                  <a:cubicBezTo>
                    <a:pt x="615" y="1990"/>
                    <a:pt x="660" y="2127"/>
                    <a:pt x="615" y="2250"/>
                  </a:cubicBezTo>
                  <a:cubicBezTo>
                    <a:pt x="601" y="2298"/>
                    <a:pt x="584" y="2344"/>
                    <a:pt x="573" y="2390"/>
                  </a:cubicBezTo>
                  <a:cubicBezTo>
                    <a:pt x="536" y="2511"/>
                    <a:pt x="428" y="2597"/>
                    <a:pt x="302" y="2597"/>
                  </a:cubicBezTo>
                  <a:cubicBezTo>
                    <a:pt x="296" y="2597"/>
                    <a:pt x="291" y="2597"/>
                    <a:pt x="286" y="2597"/>
                  </a:cubicBezTo>
                  <a:lnTo>
                    <a:pt x="40" y="2583"/>
                  </a:lnTo>
                  <a:lnTo>
                    <a:pt x="1" y="3397"/>
                  </a:lnTo>
                  <a:lnTo>
                    <a:pt x="247" y="3408"/>
                  </a:lnTo>
                  <a:cubicBezTo>
                    <a:pt x="376" y="3414"/>
                    <a:pt x="485" y="3509"/>
                    <a:pt x="510" y="3639"/>
                  </a:cubicBezTo>
                  <a:cubicBezTo>
                    <a:pt x="520" y="3688"/>
                    <a:pt x="531" y="3733"/>
                    <a:pt x="542" y="3780"/>
                  </a:cubicBezTo>
                  <a:cubicBezTo>
                    <a:pt x="573" y="3909"/>
                    <a:pt x="513" y="4042"/>
                    <a:pt x="398" y="4102"/>
                  </a:cubicBezTo>
                  <a:lnTo>
                    <a:pt x="173" y="4214"/>
                  </a:lnTo>
                  <a:lnTo>
                    <a:pt x="545" y="4938"/>
                  </a:lnTo>
                  <a:lnTo>
                    <a:pt x="766" y="4825"/>
                  </a:lnTo>
                  <a:cubicBezTo>
                    <a:pt x="807" y="4803"/>
                    <a:pt x="852" y="4792"/>
                    <a:pt x="896" y="4792"/>
                  </a:cubicBezTo>
                  <a:cubicBezTo>
                    <a:pt x="977" y="4792"/>
                    <a:pt x="1056" y="4828"/>
                    <a:pt x="1113" y="4891"/>
                  </a:cubicBezTo>
                  <a:cubicBezTo>
                    <a:pt x="1141" y="4930"/>
                    <a:pt x="1176" y="4965"/>
                    <a:pt x="1208" y="4997"/>
                  </a:cubicBezTo>
                  <a:cubicBezTo>
                    <a:pt x="1299" y="5095"/>
                    <a:pt x="1313" y="5236"/>
                    <a:pt x="1243" y="5348"/>
                  </a:cubicBezTo>
                  <a:lnTo>
                    <a:pt x="1102" y="5562"/>
                  </a:lnTo>
                  <a:lnTo>
                    <a:pt x="1787" y="6000"/>
                  </a:lnTo>
                  <a:lnTo>
                    <a:pt x="1920" y="5793"/>
                  </a:lnTo>
                  <a:cubicBezTo>
                    <a:pt x="1973" y="5710"/>
                    <a:pt x="2063" y="5664"/>
                    <a:pt x="2156" y="5664"/>
                  </a:cubicBezTo>
                  <a:cubicBezTo>
                    <a:pt x="2189" y="5664"/>
                    <a:pt x="2222" y="5670"/>
                    <a:pt x="2254" y="5681"/>
                  </a:cubicBezTo>
                  <a:cubicBezTo>
                    <a:pt x="2299" y="5699"/>
                    <a:pt x="2345" y="5712"/>
                    <a:pt x="2394" y="5727"/>
                  </a:cubicBezTo>
                  <a:cubicBezTo>
                    <a:pt x="2521" y="5762"/>
                    <a:pt x="2605" y="5881"/>
                    <a:pt x="2597" y="6011"/>
                  </a:cubicBezTo>
                  <a:lnTo>
                    <a:pt x="2584" y="6260"/>
                  </a:lnTo>
                  <a:lnTo>
                    <a:pt x="3394" y="6302"/>
                  </a:lnTo>
                  <a:lnTo>
                    <a:pt x="3408" y="6057"/>
                  </a:lnTo>
                  <a:cubicBezTo>
                    <a:pt x="3412" y="5927"/>
                    <a:pt x="3510" y="5818"/>
                    <a:pt x="3640" y="5793"/>
                  </a:cubicBezTo>
                  <a:cubicBezTo>
                    <a:pt x="3689" y="5783"/>
                    <a:pt x="3738" y="5772"/>
                    <a:pt x="3784" y="5762"/>
                  </a:cubicBezTo>
                  <a:cubicBezTo>
                    <a:pt x="3805" y="5757"/>
                    <a:pt x="3827" y="5755"/>
                    <a:pt x="3849" y="5755"/>
                  </a:cubicBezTo>
                  <a:cubicBezTo>
                    <a:pt x="3954" y="5755"/>
                    <a:pt x="4053" y="5811"/>
                    <a:pt x="4103" y="5909"/>
                  </a:cubicBezTo>
                  <a:lnTo>
                    <a:pt x="4215" y="6127"/>
                  </a:lnTo>
                  <a:lnTo>
                    <a:pt x="4938" y="5755"/>
                  </a:lnTo>
                  <a:lnTo>
                    <a:pt x="4829" y="5541"/>
                  </a:lnTo>
                  <a:cubicBezTo>
                    <a:pt x="4770" y="5425"/>
                    <a:pt x="4798" y="5281"/>
                    <a:pt x="4900" y="5197"/>
                  </a:cubicBezTo>
                  <a:cubicBezTo>
                    <a:pt x="4938" y="5165"/>
                    <a:pt x="4973" y="5131"/>
                    <a:pt x="5008" y="5099"/>
                  </a:cubicBezTo>
                  <a:cubicBezTo>
                    <a:pt x="5065" y="5046"/>
                    <a:pt x="5135" y="5019"/>
                    <a:pt x="5206" y="5019"/>
                  </a:cubicBezTo>
                  <a:cubicBezTo>
                    <a:pt x="5259" y="5019"/>
                    <a:pt x="5311" y="5034"/>
                    <a:pt x="5359" y="5064"/>
                  </a:cubicBezTo>
                  <a:lnTo>
                    <a:pt x="5562" y="5197"/>
                  </a:lnTo>
                  <a:lnTo>
                    <a:pt x="6001" y="4512"/>
                  </a:lnTo>
                  <a:lnTo>
                    <a:pt x="5805" y="4386"/>
                  </a:lnTo>
                  <a:cubicBezTo>
                    <a:pt x="5692" y="4316"/>
                    <a:pt x="5647" y="4176"/>
                    <a:pt x="5692" y="4049"/>
                  </a:cubicBezTo>
                  <a:cubicBezTo>
                    <a:pt x="5710" y="4004"/>
                    <a:pt x="5724" y="3955"/>
                    <a:pt x="5742" y="3906"/>
                  </a:cubicBezTo>
                  <a:cubicBezTo>
                    <a:pt x="5776" y="3785"/>
                    <a:pt x="5891" y="3702"/>
                    <a:pt x="6018" y="3702"/>
                  </a:cubicBezTo>
                  <a:cubicBezTo>
                    <a:pt x="6020" y="3702"/>
                    <a:pt x="6023" y="3702"/>
                    <a:pt x="6025" y="3702"/>
                  </a:cubicBezTo>
                  <a:lnTo>
                    <a:pt x="6260" y="3717"/>
                  </a:lnTo>
                  <a:lnTo>
                    <a:pt x="6299" y="2906"/>
                  </a:lnTo>
                  <a:lnTo>
                    <a:pt x="6071" y="2896"/>
                  </a:lnTo>
                  <a:cubicBezTo>
                    <a:pt x="5941" y="2888"/>
                    <a:pt x="5833" y="2790"/>
                    <a:pt x="5808" y="2660"/>
                  </a:cubicBezTo>
                  <a:cubicBezTo>
                    <a:pt x="5797" y="2611"/>
                    <a:pt x="5787" y="2562"/>
                    <a:pt x="5776" y="2512"/>
                  </a:cubicBezTo>
                  <a:cubicBezTo>
                    <a:pt x="5745" y="2383"/>
                    <a:pt x="5805" y="2253"/>
                    <a:pt x="5920" y="2190"/>
                  </a:cubicBezTo>
                  <a:lnTo>
                    <a:pt x="6127" y="2085"/>
                  </a:lnTo>
                  <a:lnTo>
                    <a:pt x="5755" y="1362"/>
                  </a:lnTo>
                  <a:lnTo>
                    <a:pt x="5552" y="1467"/>
                  </a:lnTo>
                  <a:cubicBezTo>
                    <a:pt x="5512" y="1488"/>
                    <a:pt x="5468" y="1498"/>
                    <a:pt x="5424" y="1498"/>
                  </a:cubicBezTo>
                  <a:cubicBezTo>
                    <a:pt x="5343" y="1498"/>
                    <a:pt x="5263" y="1463"/>
                    <a:pt x="5208" y="1397"/>
                  </a:cubicBezTo>
                  <a:cubicBezTo>
                    <a:pt x="5173" y="1359"/>
                    <a:pt x="5141" y="1320"/>
                    <a:pt x="5107" y="1284"/>
                  </a:cubicBezTo>
                  <a:cubicBezTo>
                    <a:pt x="5015" y="1190"/>
                    <a:pt x="4997" y="1046"/>
                    <a:pt x="5071" y="933"/>
                  </a:cubicBezTo>
                  <a:lnTo>
                    <a:pt x="5198" y="737"/>
                  </a:lnTo>
                  <a:lnTo>
                    <a:pt x="4513" y="298"/>
                  </a:lnTo>
                  <a:lnTo>
                    <a:pt x="4391" y="491"/>
                  </a:lnTo>
                  <a:cubicBezTo>
                    <a:pt x="4336" y="575"/>
                    <a:pt x="4247" y="621"/>
                    <a:pt x="4154" y="621"/>
                  </a:cubicBezTo>
                  <a:cubicBezTo>
                    <a:pt x="4122" y="621"/>
                    <a:pt x="4089" y="616"/>
                    <a:pt x="4057" y="604"/>
                  </a:cubicBezTo>
                  <a:cubicBezTo>
                    <a:pt x="4008" y="586"/>
                    <a:pt x="3959" y="572"/>
                    <a:pt x="3910" y="559"/>
                  </a:cubicBezTo>
                  <a:cubicBezTo>
                    <a:pt x="3784" y="520"/>
                    <a:pt x="3700" y="404"/>
                    <a:pt x="3703" y="271"/>
                  </a:cubicBezTo>
                  <a:lnTo>
                    <a:pt x="3717" y="39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804;p35">
              <a:extLst>
                <a:ext uri="{FF2B5EF4-FFF2-40B4-BE49-F238E27FC236}">
                  <a16:creationId xmlns:a16="http://schemas.microsoft.com/office/drawing/2014/main" id="{8271367C-4653-4879-B513-FE721F1BA089}"/>
                </a:ext>
              </a:extLst>
            </p:cNvPr>
            <p:cNvSpPr/>
            <p:nvPr/>
          </p:nvSpPr>
          <p:spPr>
            <a:xfrm>
              <a:off x="3583125" y="2614725"/>
              <a:ext cx="12450" cy="36400"/>
            </a:xfrm>
            <a:custGeom>
              <a:avLst/>
              <a:gdLst/>
              <a:ahLst/>
              <a:cxnLst/>
              <a:rect l="l" t="t" r="r" b="b"/>
              <a:pathLst>
                <a:path w="498" h="1456" extrusionOk="0">
                  <a:moveTo>
                    <a:pt x="172" y="1"/>
                  </a:moveTo>
                  <a:lnTo>
                    <a:pt x="172" y="1"/>
                  </a:lnTo>
                  <a:cubicBezTo>
                    <a:pt x="0" y="440"/>
                    <a:pt x="70" y="1455"/>
                    <a:pt x="300" y="1455"/>
                  </a:cubicBezTo>
                  <a:cubicBezTo>
                    <a:pt x="305" y="1455"/>
                    <a:pt x="311" y="1455"/>
                    <a:pt x="316" y="1454"/>
                  </a:cubicBezTo>
                  <a:cubicBezTo>
                    <a:pt x="498" y="1422"/>
                    <a:pt x="392" y="345"/>
                    <a:pt x="17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805;p35">
              <a:extLst>
                <a:ext uri="{FF2B5EF4-FFF2-40B4-BE49-F238E27FC236}">
                  <a16:creationId xmlns:a16="http://schemas.microsoft.com/office/drawing/2014/main" id="{63437EAC-FE8A-4EAF-9C28-062785681C28}"/>
                </a:ext>
              </a:extLst>
            </p:cNvPr>
            <p:cNvSpPr/>
            <p:nvPr/>
          </p:nvSpPr>
          <p:spPr>
            <a:xfrm>
              <a:off x="3561350" y="2597550"/>
              <a:ext cx="57650" cy="106950"/>
            </a:xfrm>
            <a:custGeom>
              <a:avLst/>
              <a:gdLst/>
              <a:ahLst/>
              <a:cxnLst/>
              <a:rect l="l" t="t" r="r" b="b"/>
              <a:pathLst>
                <a:path w="2306" h="4278" extrusionOk="0">
                  <a:moveTo>
                    <a:pt x="1623" y="1"/>
                  </a:moveTo>
                  <a:cubicBezTo>
                    <a:pt x="1365" y="1"/>
                    <a:pt x="1130" y="487"/>
                    <a:pt x="1130" y="487"/>
                  </a:cubicBezTo>
                  <a:cubicBezTo>
                    <a:pt x="1545" y="1070"/>
                    <a:pt x="1576" y="2285"/>
                    <a:pt x="1183" y="2330"/>
                  </a:cubicBezTo>
                  <a:cubicBezTo>
                    <a:pt x="1175" y="2331"/>
                    <a:pt x="1167" y="2332"/>
                    <a:pt x="1159" y="2332"/>
                  </a:cubicBezTo>
                  <a:cubicBezTo>
                    <a:pt x="789" y="2332"/>
                    <a:pt x="610" y="1333"/>
                    <a:pt x="902" y="512"/>
                  </a:cubicBezTo>
                  <a:cubicBezTo>
                    <a:pt x="902" y="512"/>
                    <a:pt x="782" y="384"/>
                    <a:pt x="631" y="384"/>
                  </a:cubicBezTo>
                  <a:cubicBezTo>
                    <a:pt x="605" y="384"/>
                    <a:pt x="579" y="388"/>
                    <a:pt x="552" y="397"/>
                  </a:cubicBezTo>
                  <a:cubicBezTo>
                    <a:pt x="200" y="509"/>
                    <a:pt x="0" y="1982"/>
                    <a:pt x="628" y="4238"/>
                  </a:cubicBezTo>
                  <a:cubicBezTo>
                    <a:pt x="835" y="4267"/>
                    <a:pt x="1036" y="4277"/>
                    <a:pt x="1113" y="4277"/>
                  </a:cubicBezTo>
                  <a:cubicBezTo>
                    <a:pt x="1172" y="4277"/>
                    <a:pt x="1305" y="4270"/>
                    <a:pt x="1457" y="4256"/>
                  </a:cubicBezTo>
                  <a:cubicBezTo>
                    <a:pt x="2306" y="1982"/>
                    <a:pt x="2148" y="183"/>
                    <a:pt x="1695" y="14"/>
                  </a:cubicBezTo>
                  <a:cubicBezTo>
                    <a:pt x="1671" y="5"/>
                    <a:pt x="1647" y="1"/>
                    <a:pt x="162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806;p35">
              <a:extLst>
                <a:ext uri="{FF2B5EF4-FFF2-40B4-BE49-F238E27FC236}">
                  <a16:creationId xmlns:a16="http://schemas.microsoft.com/office/drawing/2014/main" id="{6D1B14D7-1812-425F-8990-72BE909934F5}"/>
                </a:ext>
              </a:extLst>
            </p:cNvPr>
            <p:cNvSpPr/>
            <p:nvPr/>
          </p:nvSpPr>
          <p:spPr>
            <a:xfrm>
              <a:off x="3498625" y="2485950"/>
              <a:ext cx="181000" cy="217850"/>
            </a:xfrm>
            <a:custGeom>
              <a:avLst/>
              <a:gdLst/>
              <a:ahLst/>
              <a:cxnLst/>
              <a:rect l="l" t="t" r="r" b="b"/>
              <a:pathLst>
                <a:path w="7240" h="8714" extrusionOk="0">
                  <a:moveTo>
                    <a:pt x="3622" y="1"/>
                  </a:moveTo>
                  <a:cubicBezTo>
                    <a:pt x="2127" y="1"/>
                    <a:pt x="0" y="1341"/>
                    <a:pt x="123" y="3959"/>
                  </a:cubicBezTo>
                  <a:cubicBezTo>
                    <a:pt x="229" y="6250"/>
                    <a:pt x="1973" y="7001"/>
                    <a:pt x="2282" y="7850"/>
                  </a:cubicBezTo>
                  <a:cubicBezTo>
                    <a:pt x="2400" y="8173"/>
                    <a:pt x="2509" y="8412"/>
                    <a:pt x="2597" y="8548"/>
                  </a:cubicBezTo>
                  <a:cubicBezTo>
                    <a:pt x="2640" y="8618"/>
                    <a:pt x="2853" y="8668"/>
                    <a:pt x="3078" y="8699"/>
                  </a:cubicBezTo>
                  <a:cubicBezTo>
                    <a:pt x="2779" y="7836"/>
                    <a:pt x="2460" y="6636"/>
                    <a:pt x="2509" y="5755"/>
                  </a:cubicBezTo>
                  <a:cubicBezTo>
                    <a:pt x="2527" y="5408"/>
                    <a:pt x="2608" y="4695"/>
                    <a:pt x="3046" y="4590"/>
                  </a:cubicBezTo>
                  <a:cubicBezTo>
                    <a:pt x="3079" y="4582"/>
                    <a:pt x="3112" y="4578"/>
                    <a:pt x="3143" y="4578"/>
                  </a:cubicBezTo>
                  <a:cubicBezTo>
                    <a:pt x="3279" y="4578"/>
                    <a:pt x="3402" y="4653"/>
                    <a:pt x="3510" y="4770"/>
                  </a:cubicBezTo>
                  <a:cubicBezTo>
                    <a:pt x="3655" y="4408"/>
                    <a:pt x="3975" y="4112"/>
                    <a:pt x="4249" y="4112"/>
                  </a:cubicBezTo>
                  <a:cubicBezTo>
                    <a:pt x="4292" y="4112"/>
                    <a:pt x="4333" y="4119"/>
                    <a:pt x="4373" y="4134"/>
                  </a:cubicBezTo>
                  <a:cubicBezTo>
                    <a:pt x="4892" y="4338"/>
                    <a:pt x="5152" y="6749"/>
                    <a:pt x="4039" y="8713"/>
                  </a:cubicBezTo>
                  <a:cubicBezTo>
                    <a:pt x="4306" y="8686"/>
                    <a:pt x="4598" y="8632"/>
                    <a:pt x="4650" y="8548"/>
                  </a:cubicBezTo>
                  <a:cubicBezTo>
                    <a:pt x="4737" y="8408"/>
                    <a:pt x="4846" y="8173"/>
                    <a:pt x="4962" y="7850"/>
                  </a:cubicBezTo>
                  <a:cubicBezTo>
                    <a:pt x="5275" y="7001"/>
                    <a:pt x="7019" y="6250"/>
                    <a:pt x="7124" y="3959"/>
                  </a:cubicBezTo>
                  <a:cubicBezTo>
                    <a:pt x="7239" y="1341"/>
                    <a:pt x="5120" y="1"/>
                    <a:pt x="362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807;p35">
              <a:extLst>
                <a:ext uri="{FF2B5EF4-FFF2-40B4-BE49-F238E27FC236}">
                  <a16:creationId xmlns:a16="http://schemas.microsoft.com/office/drawing/2014/main" id="{92286028-0119-487C-AF18-9B7AEFBFD1E6}"/>
                </a:ext>
              </a:extLst>
            </p:cNvPr>
            <p:cNvSpPr/>
            <p:nvPr/>
          </p:nvSpPr>
          <p:spPr>
            <a:xfrm>
              <a:off x="3560250" y="2710150"/>
              <a:ext cx="56975" cy="15325"/>
            </a:xfrm>
            <a:custGeom>
              <a:avLst/>
              <a:gdLst/>
              <a:ahLst/>
              <a:cxnLst/>
              <a:rect l="l" t="t" r="r" b="b"/>
              <a:pathLst>
                <a:path w="2279" h="613" extrusionOk="0">
                  <a:moveTo>
                    <a:pt x="163" y="1"/>
                  </a:moveTo>
                  <a:cubicBezTo>
                    <a:pt x="66" y="1"/>
                    <a:pt x="0" y="207"/>
                    <a:pt x="79" y="278"/>
                  </a:cubicBezTo>
                  <a:cubicBezTo>
                    <a:pt x="323" y="498"/>
                    <a:pt x="741" y="613"/>
                    <a:pt x="1154" y="613"/>
                  </a:cubicBezTo>
                  <a:cubicBezTo>
                    <a:pt x="1552" y="613"/>
                    <a:pt x="1945" y="506"/>
                    <a:pt x="2170" y="286"/>
                  </a:cubicBezTo>
                  <a:cubicBezTo>
                    <a:pt x="2279" y="181"/>
                    <a:pt x="2174" y="10"/>
                    <a:pt x="2046" y="10"/>
                  </a:cubicBezTo>
                  <a:cubicBezTo>
                    <a:pt x="2033" y="10"/>
                    <a:pt x="2020" y="12"/>
                    <a:pt x="2006" y="16"/>
                  </a:cubicBezTo>
                  <a:cubicBezTo>
                    <a:pt x="1738" y="94"/>
                    <a:pt x="1514" y="136"/>
                    <a:pt x="1200" y="136"/>
                  </a:cubicBezTo>
                  <a:cubicBezTo>
                    <a:pt x="1163" y="136"/>
                    <a:pt x="1126" y="136"/>
                    <a:pt x="1087" y="134"/>
                  </a:cubicBezTo>
                  <a:cubicBezTo>
                    <a:pt x="714" y="121"/>
                    <a:pt x="476" y="33"/>
                    <a:pt x="170" y="1"/>
                  </a:cubicBezTo>
                  <a:cubicBezTo>
                    <a:pt x="168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808;p35">
              <a:extLst>
                <a:ext uri="{FF2B5EF4-FFF2-40B4-BE49-F238E27FC236}">
                  <a16:creationId xmlns:a16="http://schemas.microsoft.com/office/drawing/2014/main" id="{6FAD7930-3988-44D5-96DC-C83BB0943ABE}"/>
                </a:ext>
              </a:extLst>
            </p:cNvPr>
            <p:cNvSpPr/>
            <p:nvPr/>
          </p:nvSpPr>
          <p:spPr>
            <a:xfrm>
              <a:off x="3560325" y="2729725"/>
              <a:ext cx="57000" cy="15250"/>
            </a:xfrm>
            <a:custGeom>
              <a:avLst/>
              <a:gdLst/>
              <a:ahLst/>
              <a:cxnLst/>
              <a:rect l="l" t="t" r="r" b="b"/>
              <a:pathLst>
                <a:path w="2280" h="610" extrusionOk="0">
                  <a:moveTo>
                    <a:pt x="160" y="0"/>
                  </a:moveTo>
                  <a:cubicBezTo>
                    <a:pt x="63" y="0"/>
                    <a:pt x="1" y="206"/>
                    <a:pt x="80" y="274"/>
                  </a:cubicBezTo>
                  <a:cubicBezTo>
                    <a:pt x="323" y="495"/>
                    <a:pt x="743" y="609"/>
                    <a:pt x="1157" y="609"/>
                  </a:cubicBezTo>
                  <a:cubicBezTo>
                    <a:pt x="1554" y="609"/>
                    <a:pt x="1946" y="504"/>
                    <a:pt x="2172" y="285"/>
                  </a:cubicBezTo>
                  <a:cubicBezTo>
                    <a:pt x="2279" y="180"/>
                    <a:pt x="2174" y="6"/>
                    <a:pt x="2046" y="6"/>
                  </a:cubicBezTo>
                  <a:cubicBezTo>
                    <a:pt x="2033" y="6"/>
                    <a:pt x="2020" y="8"/>
                    <a:pt x="2007" y="12"/>
                  </a:cubicBezTo>
                  <a:cubicBezTo>
                    <a:pt x="1747" y="91"/>
                    <a:pt x="1526" y="133"/>
                    <a:pt x="1225" y="133"/>
                  </a:cubicBezTo>
                  <a:cubicBezTo>
                    <a:pt x="1181" y="133"/>
                    <a:pt x="1135" y="132"/>
                    <a:pt x="1087" y="130"/>
                  </a:cubicBezTo>
                  <a:cubicBezTo>
                    <a:pt x="715" y="120"/>
                    <a:pt x="476" y="29"/>
                    <a:pt x="167" y="1"/>
                  </a:cubicBezTo>
                  <a:cubicBezTo>
                    <a:pt x="165" y="0"/>
                    <a:pt x="163" y="0"/>
                    <a:pt x="16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809;p35">
              <a:extLst>
                <a:ext uri="{FF2B5EF4-FFF2-40B4-BE49-F238E27FC236}">
                  <a16:creationId xmlns:a16="http://schemas.microsoft.com/office/drawing/2014/main" id="{EB03FFDD-ADEA-4A84-BC69-4599C04223B5}"/>
                </a:ext>
              </a:extLst>
            </p:cNvPr>
            <p:cNvSpPr/>
            <p:nvPr/>
          </p:nvSpPr>
          <p:spPr>
            <a:xfrm>
              <a:off x="3566625" y="2748850"/>
              <a:ext cx="44450" cy="11925"/>
            </a:xfrm>
            <a:custGeom>
              <a:avLst/>
              <a:gdLst/>
              <a:ahLst/>
              <a:cxnLst/>
              <a:rect l="l" t="t" r="r" b="b"/>
              <a:pathLst>
                <a:path w="1778" h="477" extrusionOk="0">
                  <a:moveTo>
                    <a:pt x="128" y="1"/>
                  </a:moveTo>
                  <a:cubicBezTo>
                    <a:pt x="50" y="1"/>
                    <a:pt x="1" y="163"/>
                    <a:pt x="63" y="218"/>
                  </a:cubicBezTo>
                  <a:cubicBezTo>
                    <a:pt x="252" y="388"/>
                    <a:pt x="578" y="477"/>
                    <a:pt x="899" y="477"/>
                  </a:cubicBezTo>
                  <a:cubicBezTo>
                    <a:pt x="1210" y="477"/>
                    <a:pt x="1516" y="394"/>
                    <a:pt x="1691" y="222"/>
                  </a:cubicBezTo>
                  <a:cubicBezTo>
                    <a:pt x="1777" y="142"/>
                    <a:pt x="1692" y="7"/>
                    <a:pt x="1594" y="7"/>
                  </a:cubicBezTo>
                  <a:cubicBezTo>
                    <a:pt x="1585" y="7"/>
                    <a:pt x="1575" y="8"/>
                    <a:pt x="1565" y="11"/>
                  </a:cubicBezTo>
                  <a:cubicBezTo>
                    <a:pt x="1351" y="75"/>
                    <a:pt x="1174" y="107"/>
                    <a:pt x="921" y="107"/>
                  </a:cubicBezTo>
                  <a:cubicBezTo>
                    <a:pt x="896" y="107"/>
                    <a:pt x="872" y="107"/>
                    <a:pt x="846" y="106"/>
                  </a:cubicBezTo>
                  <a:cubicBezTo>
                    <a:pt x="558" y="95"/>
                    <a:pt x="372" y="26"/>
                    <a:pt x="133" y="1"/>
                  </a:cubicBezTo>
                  <a:cubicBezTo>
                    <a:pt x="132" y="1"/>
                    <a:pt x="130" y="1"/>
                    <a:pt x="12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810;p35">
              <a:extLst>
                <a:ext uri="{FF2B5EF4-FFF2-40B4-BE49-F238E27FC236}">
                  <a16:creationId xmlns:a16="http://schemas.microsoft.com/office/drawing/2014/main" id="{69ECE25F-979E-4CB8-B4E3-61FF1510AE65}"/>
                </a:ext>
              </a:extLst>
            </p:cNvPr>
            <p:cNvSpPr/>
            <p:nvPr/>
          </p:nvSpPr>
          <p:spPr>
            <a:xfrm>
              <a:off x="3582575" y="2431225"/>
              <a:ext cx="11175" cy="31675"/>
            </a:xfrm>
            <a:custGeom>
              <a:avLst/>
              <a:gdLst/>
              <a:ahLst/>
              <a:cxnLst/>
              <a:rect l="l" t="t" r="r" b="b"/>
              <a:pathLst>
                <a:path w="447" h="1267" extrusionOk="0">
                  <a:moveTo>
                    <a:pt x="223" y="0"/>
                  </a:moveTo>
                  <a:cubicBezTo>
                    <a:pt x="207" y="0"/>
                    <a:pt x="192" y="4"/>
                    <a:pt x="179" y="11"/>
                  </a:cubicBezTo>
                  <a:cubicBezTo>
                    <a:pt x="29" y="116"/>
                    <a:pt x="1" y="916"/>
                    <a:pt x="40" y="1130"/>
                  </a:cubicBezTo>
                  <a:cubicBezTo>
                    <a:pt x="55" y="1221"/>
                    <a:pt x="139" y="1267"/>
                    <a:pt x="224" y="1267"/>
                  </a:cubicBezTo>
                  <a:cubicBezTo>
                    <a:pt x="308" y="1267"/>
                    <a:pt x="392" y="1221"/>
                    <a:pt x="408" y="1130"/>
                  </a:cubicBezTo>
                  <a:cubicBezTo>
                    <a:pt x="446" y="916"/>
                    <a:pt x="414" y="116"/>
                    <a:pt x="267" y="11"/>
                  </a:cubicBezTo>
                  <a:cubicBezTo>
                    <a:pt x="255" y="4"/>
                    <a:pt x="239" y="0"/>
                    <a:pt x="2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811;p35">
              <a:extLst>
                <a:ext uri="{FF2B5EF4-FFF2-40B4-BE49-F238E27FC236}">
                  <a16:creationId xmlns:a16="http://schemas.microsoft.com/office/drawing/2014/main" id="{F0D88888-AF12-44B3-9359-1F8C23303F1F}"/>
                </a:ext>
              </a:extLst>
            </p:cNvPr>
            <p:cNvSpPr/>
            <p:nvPr/>
          </p:nvSpPr>
          <p:spPr>
            <a:xfrm>
              <a:off x="3508275" y="2450600"/>
              <a:ext cx="22050" cy="28500"/>
            </a:xfrm>
            <a:custGeom>
              <a:avLst/>
              <a:gdLst/>
              <a:ahLst/>
              <a:cxnLst/>
              <a:rect l="l" t="t" r="r" b="b"/>
              <a:pathLst>
                <a:path w="882" h="1140" extrusionOk="0">
                  <a:moveTo>
                    <a:pt x="155" y="1"/>
                  </a:moveTo>
                  <a:cubicBezTo>
                    <a:pt x="123" y="1"/>
                    <a:pt x="92" y="18"/>
                    <a:pt x="78" y="46"/>
                  </a:cubicBezTo>
                  <a:cubicBezTo>
                    <a:pt x="1" y="208"/>
                    <a:pt x="376" y="916"/>
                    <a:pt x="513" y="1084"/>
                  </a:cubicBezTo>
                  <a:cubicBezTo>
                    <a:pt x="546" y="1123"/>
                    <a:pt x="590" y="1140"/>
                    <a:pt x="636" y="1140"/>
                  </a:cubicBezTo>
                  <a:cubicBezTo>
                    <a:pt x="754" y="1140"/>
                    <a:pt x="881" y="1026"/>
                    <a:pt x="835" y="899"/>
                  </a:cubicBezTo>
                  <a:cubicBezTo>
                    <a:pt x="759" y="695"/>
                    <a:pt x="334" y="15"/>
                    <a:pt x="15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812;p35">
              <a:extLst>
                <a:ext uri="{FF2B5EF4-FFF2-40B4-BE49-F238E27FC236}">
                  <a16:creationId xmlns:a16="http://schemas.microsoft.com/office/drawing/2014/main" id="{1CAED17D-F575-4C7F-BCA7-B3E06432F7AE}"/>
                </a:ext>
              </a:extLst>
            </p:cNvPr>
            <p:cNvSpPr/>
            <p:nvPr/>
          </p:nvSpPr>
          <p:spPr>
            <a:xfrm>
              <a:off x="3459600" y="2505500"/>
              <a:ext cx="30250" cy="19425"/>
            </a:xfrm>
            <a:custGeom>
              <a:avLst/>
              <a:gdLst/>
              <a:ahLst/>
              <a:cxnLst/>
              <a:rect l="l" t="t" r="r" b="b"/>
              <a:pathLst>
                <a:path w="1210" h="777" extrusionOk="0">
                  <a:moveTo>
                    <a:pt x="106" y="1"/>
                  </a:moveTo>
                  <a:cubicBezTo>
                    <a:pt x="81" y="1"/>
                    <a:pt x="61" y="4"/>
                    <a:pt x="46" y="12"/>
                  </a:cubicBezTo>
                  <a:cubicBezTo>
                    <a:pt x="18" y="22"/>
                    <a:pt x="0" y="57"/>
                    <a:pt x="0" y="85"/>
                  </a:cubicBezTo>
                  <a:cubicBezTo>
                    <a:pt x="14" y="268"/>
                    <a:pt x="695" y="692"/>
                    <a:pt x="899" y="766"/>
                  </a:cubicBezTo>
                  <a:cubicBezTo>
                    <a:pt x="917" y="773"/>
                    <a:pt x="935" y="776"/>
                    <a:pt x="952" y="776"/>
                  </a:cubicBezTo>
                  <a:cubicBezTo>
                    <a:pt x="1102" y="776"/>
                    <a:pt x="1210" y="553"/>
                    <a:pt x="1085" y="446"/>
                  </a:cubicBezTo>
                  <a:cubicBezTo>
                    <a:pt x="932" y="320"/>
                    <a:pt x="338" y="1"/>
                    <a:pt x="10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813;p35">
              <a:extLst>
                <a:ext uri="{FF2B5EF4-FFF2-40B4-BE49-F238E27FC236}">
                  <a16:creationId xmlns:a16="http://schemas.microsoft.com/office/drawing/2014/main" id="{67784989-F9BE-4668-B65F-E3D803705AE5}"/>
                </a:ext>
              </a:extLst>
            </p:cNvPr>
            <p:cNvSpPr/>
            <p:nvPr/>
          </p:nvSpPr>
          <p:spPr>
            <a:xfrm>
              <a:off x="3438275" y="2578150"/>
              <a:ext cx="33000" cy="10025"/>
            </a:xfrm>
            <a:custGeom>
              <a:avLst/>
              <a:gdLst/>
              <a:ahLst/>
              <a:cxnLst/>
              <a:rect l="l" t="t" r="r" b="b"/>
              <a:pathLst>
                <a:path w="1320" h="401" extrusionOk="0">
                  <a:moveTo>
                    <a:pt x="885" y="1"/>
                  </a:moveTo>
                  <a:cubicBezTo>
                    <a:pt x="565" y="1"/>
                    <a:pt x="94" y="45"/>
                    <a:pt x="18" y="159"/>
                  </a:cubicBezTo>
                  <a:cubicBezTo>
                    <a:pt x="1" y="180"/>
                    <a:pt x="1" y="222"/>
                    <a:pt x="18" y="243"/>
                  </a:cubicBezTo>
                  <a:cubicBezTo>
                    <a:pt x="94" y="356"/>
                    <a:pt x="567" y="400"/>
                    <a:pt x="887" y="400"/>
                  </a:cubicBezTo>
                  <a:cubicBezTo>
                    <a:pt x="992" y="400"/>
                    <a:pt x="1081" y="395"/>
                    <a:pt x="1133" y="387"/>
                  </a:cubicBezTo>
                  <a:cubicBezTo>
                    <a:pt x="1320" y="355"/>
                    <a:pt x="1320" y="46"/>
                    <a:pt x="1133" y="15"/>
                  </a:cubicBezTo>
                  <a:cubicBezTo>
                    <a:pt x="1080" y="6"/>
                    <a:pt x="991" y="1"/>
                    <a:pt x="88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814;p35">
              <a:extLst>
                <a:ext uri="{FF2B5EF4-FFF2-40B4-BE49-F238E27FC236}">
                  <a16:creationId xmlns:a16="http://schemas.microsoft.com/office/drawing/2014/main" id="{D6A1D5FB-52CA-455D-AFF6-AE1B98C9777D}"/>
                </a:ext>
              </a:extLst>
            </p:cNvPr>
            <p:cNvSpPr/>
            <p:nvPr/>
          </p:nvSpPr>
          <p:spPr>
            <a:xfrm>
              <a:off x="3457750" y="2641925"/>
              <a:ext cx="30325" cy="19425"/>
            </a:xfrm>
            <a:custGeom>
              <a:avLst/>
              <a:gdLst/>
              <a:ahLst/>
              <a:cxnLst/>
              <a:rect l="l" t="t" r="r" b="b"/>
              <a:pathLst>
                <a:path w="1213" h="777" extrusionOk="0">
                  <a:moveTo>
                    <a:pt x="955" y="1"/>
                  </a:moveTo>
                  <a:cubicBezTo>
                    <a:pt x="936" y="1"/>
                    <a:pt x="918" y="4"/>
                    <a:pt x="898" y="11"/>
                  </a:cubicBezTo>
                  <a:cubicBezTo>
                    <a:pt x="696" y="84"/>
                    <a:pt x="18" y="510"/>
                    <a:pt x="4" y="692"/>
                  </a:cubicBezTo>
                  <a:cubicBezTo>
                    <a:pt x="1" y="720"/>
                    <a:pt x="22" y="755"/>
                    <a:pt x="46" y="766"/>
                  </a:cubicBezTo>
                  <a:cubicBezTo>
                    <a:pt x="62" y="773"/>
                    <a:pt x="83" y="777"/>
                    <a:pt x="107" y="777"/>
                  </a:cubicBezTo>
                  <a:cubicBezTo>
                    <a:pt x="341" y="777"/>
                    <a:pt x="932" y="457"/>
                    <a:pt x="1085" y="330"/>
                  </a:cubicBezTo>
                  <a:cubicBezTo>
                    <a:pt x="1213" y="224"/>
                    <a:pt x="1104" y="1"/>
                    <a:pt x="95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815;p35">
              <a:extLst>
                <a:ext uri="{FF2B5EF4-FFF2-40B4-BE49-F238E27FC236}">
                  <a16:creationId xmlns:a16="http://schemas.microsoft.com/office/drawing/2014/main" id="{D8BE5F28-C040-4A69-841B-98D31D657124}"/>
                </a:ext>
              </a:extLst>
            </p:cNvPr>
            <p:cNvSpPr/>
            <p:nvPr/>
          </p:nvSpPr>
          <p:spPr>
            <a:xfrm>
              <a:off x="3682775" y="2645025"/>
              <a:ext cx="30275" cy="19475"/>
            </a:xfrm>
            <a:custGeom>
              <a:avLst/>
              <a:gdLst/>
              <a:ahLst/>
              <a:cxnLst/>
              <a:rect l="l" t="t" r="r" b="b"/>
              <a:pathLst>
                <a:path w="1211" h="779" extrusionOk="0">
                  <a:moveTo>
                    <a:pt x="259" y="0"/>
                  </a:moveTo>
                  <a:cubicBezTo>
                    <a:pt x="111" y="0"/>
                    <a:pt x="0" y="225"/>
                    <a:pt x="129" y="333"/>
                  </a:cubicBezTo>
                  <a:cubicBezTo>
                    <a:pt x="279" y="457"/>
                    <a:pt x="879" y="778"/>
                    <a:pt x="1111" y="778"/>
                  </a:cubicBezTo>
                  <a:cubicBezTo>
                    <a:pt x="1134" y="778"/>
                    <a:pt x="1153" y="775"/>
                    <a:pt x="1169" y="768"/>
                  </a:cubicBezTo>
                  <a:cubicBezTo>
                    <a:pt x="1193" y="754"/>
                    <a:pt x="1211" y="722"/>
                    <a:pt x="1211" y="690"/>
                  </a:cubicBezTo>
                  <a:cubicBezTo>
                    <a:pt x="1196" y="512"/>
                    <a:pt x="519" y="87"/>
                    <a:pt x="312" y="10"/>
                  </a:cubicBezTo>
                  <a:cubicBezTo>
                    <a:pt x="294" y="3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816;p35">
              <a:extLst>
                <a:ext uri="{FF2B5EF4-FFF2-40B4-BE49-F238E27FC236}">
                  <a16:creationId xmlns:a16="http://schemas.microsoft.com/office/drawing/2014/main" id="{7BA2FEC2-BF94-4BA7-A60B-F8244DBF15CE}"/>
                </a:ext>
              </a:extLst>
            </p:cNvPr>
            <p:cNvSpPr/>
            <p:nvPr/>
          </p:nvSpPr>
          <p:spPr>
            <a:xfrm>
              <a:off x="3701450" y="2581800"/>
              <a:ext cx="32900" cy="10000"/>
            </a:xfrm>
            <a:custGeom>
              <a:avLst/>
              <a:gdLst/>
              <a:ahLst/>
              <a:cxnLst/>
              <a:rect l="l" t="t" r="r" b="b"/>
              <a:pathLst>
                <a:path w="1316" h="400" extrusionOk="0">
                  <a:moveTo>
                    <a:pt x="448" y="0"/>
                  </a:moveTo>
                  <a:cubicBezTo>
                    <a:pt x="334" y="0"/>
                    <a:pt x="238" y="6"/>
                    <a:pt x="182" y="16"/>
                  </a:cubicBezTo>
                  <a:cubicBezTo>
                    <a:pt x="0" y="47"/>
                    <a:pt x="0" y="353"/>
                    <a:pt x="182" y="384"/>
                  </a:cubicBezTo>
                  <a:cubicBezTo>
                    <a:pt x="237" y="394"/>
                    <a:pt x="330" y="399"/>
                    <a:pt x="440" y="399"/>
                  </a:cubicBezTo>
                  <a:cubicBezTo>
                    <a:pt x="759" y="399"/>
                    <a:pt x="1222" y="354"/>
                    <a:pt x="1298" y="244"/>
                  </a:cubicBezTo>
                  <a:cubicBezTo>
                    <a:pt x="1316" y="220"/>
                    <a:pt x="1316" y="181"/>
                    <a:pt x="1298" y="157"/>
                  </a:cubicBezTo>
                  <a:cubicBezTo>
                    <a:pt x="1223" y="45"/>
                    <a:pt x="767" y="0"/>
                    <a:pt x="44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817;p35">
              <a:extLst>
                <a:ext uri="{FF2B5EF4-FFF2-40B4-BE49-F238E27FC236}">
                  <a16:creationId xmlns:a16="http://schemas.microsoft.com/office/drawing/2014/main" id="{3F4FFFB4-C60B-4FC7-9100-5D2981A7A1AE}"/>
                </a:ext>
              </a:extLst>
            </p:cNvPr>
            <p:cNvSpPr/>
            <p:nvPr/>
          </p:nvSpPr>
          <p:spPr>
            <a:xfrm>
              <a:off x="3684600" y="2508600"/>
              <a:ext cx="30275" cy="19475"/>
            </a:xfrm>
            <a:custGeom>
              <a:avLst/>
              <a:gdLst/>
              <a:ahLst/>
              <a:cxnLst/>
              <a:rect l="l" t="t" r="r" b="b"/>
              <a:pathLst>
                <a:path w="1211" h="779" extrusionOk="0">
                  <a:moveTo>
                    <a:pt x="1107" y="0"/>
                  </a:moveTo>
                  <a:cubicBezTo>
                    <a:pt x="875" y="0"/>
                    <a:pt x="280" y="321"/>
                    <a:pt x="127" y="445"/>
                  </a:cubicBezTo>
                  <a:cubicBezTo>
                    <a:pt x="1" y="553"/>
                    <a:pt x="109" y="778"/>
                    <a:pt x="259" y="778"/>
                  </a:cubicBezTo>
                  <a:cubicBezTo>
                    <a:pt x="276" y="778"/>
                    <a:pt x="294" y="775"/>
                    <a:pt x="312" y="769"/>
                  </a:cubicBezTo>
                  <a:cubicBezTo>
                    <a:pt x="516" y="691"/>
                    <a:pt x="1197" y="267"/>
                    <a:pt x="1208" y="87"/>
                  </a:cubicBezTo>
                  <a:cubicBezTo>
                    <a:pt x="1211" y="56"/>
                    <a:pt x="1190" y="24"/>
                    <a:pt x="1165" y="11"/>
                  </a:cubicBezTo>
                  <a:cubicBezTo>
                    <a:pt x="1150" y="4"/>
                    <a:pt x="1130" y="0"/>
                    <a:pt x="110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818;p35">
              <a:extLst>
                <a:ext uri="{FF2B5EF4-FFF2-40B4-BE49-F238E27FC236}">
                  <a16:creationId xmlns:a16="http://schemas.microsoft.com/office/drawing/2014/main" id="{A22258E7-4FD0-42F4-B9F7-346C9F06CBBE}"/>
                </a:ext>
              </a:extLst>
            </p:cNvPr>
            <p:cNvSpPr/>
            <p:nvPr/>
          </p:nvSpPr>
          <p:spPr>
            <a:xfrm>
              <a:off x="3645475" y="2452425"/>
              <a:ext cx="22050" cy="28475"/>
            </a:xfrm>
            <a:custGeom>
              <a:avLst/>
              <a:gdLst/>
              <a:ahLst/>
              <a:cxnLst/>
              <a:rect l="l" t="t" r="r" b="b"/>
              <a:pathLst>
                <a:path w="882" h="1139" extrusionOk="0">
                  <a:moveTo>
                    <a:pt x="734" y="1"/>
                  </a:moveTo>
                  <a:cubicBezTo>
                    <a:pt x="731" y="1"/>
                    <a:pt x="729" y="1"/>
                    <a:pt x="727" y="1"/>
                  </a:cubicBezTo>
                  <a:cubicBezTo>
                    <a:pt x="548" y="15"/>
                    <a:pt x="123" y="692"/>
                    <a:pt x="46" y="896"/>
                  </a:cubicBezTo>
                  <a:cubicBezTo>
                    <a:pt x="0" y="1023"/>
                    <a:pt x="127" y="1139"/>
                    <a:pt x="246" y="1139"/>
                  </a:cubicBezTo>
                  <a:cubicBezTo>
                    <a:pt x="292" y="1139"/>
                    <a:pt x="336" y="1122"/>
                    <a:pt x="369" y="1082"/>
                  </a:cubicBezTo>
                  <a:cubicBezTo>
                    <a:pt x="506" y="917"/>
                    <a:pt x="881" y="208"/>
                    <a:pt x="804" y="43"/>
                  </a:cubicBezTo>
                  <a:cubicBezTo>
                    <a:pt x="791" y="20"/>
                    <a:pt x="763" y="1"/>
                    <a:pt x="73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819;p35">
              <a:extLst>
                <a:ext uri="{FF2B5EF4-FFF2-40B4-BE49-F238E27FC236}">
                  <a16:creationId xmlns:a16="http://schemas.microsoft.com/office/drawing/2014/main" id="{C1053BB6-69D5-45FE-B0AB-8AE28B7A1D46}"/>
                </a:ext>
              </a:extLst>
            </p:cNvPr>
            <p:cNvSpPr/>
            <p:nvPr/>
          </p:nvSpPr>
          <p:spPr>
            <a:xfrm>
              <a:off x="4274100" y="1881475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10218" h="10218" extrusionOk="0">
                  <a:moveTo>
                    <a:pt x="5109" y="281"/>
                  </a:moveTo>
                  <a:cubicBezTo>
                    <a:pt x="7772" y="281"/>
                    <a:pt x="9938" y="2446"/>
                    <a:pt x="9938" y="5109"/>
                  </a:cubicBezTo>
                  <a:cubicBezTo>
                    <a:pt x="9938" y="7772"/>
                    <a:pt x="7772" y="9937"/>
                    <a:pt x="5109" y="9937"/>
                  </a:cubicBezTo>
                  <a:cubicBezTo>
                    <a:pt x="2446" y="9937"/>
                    <a:pt x="281" y="7772"/>
                    <a:pt x="281" y="5109"/>
                  </a:cubicBezTo>
                  <a:cubicBezTo>
                    <a:pt x="281" y="2446"/>
                    <a:pt x="2446" y="281"/>
                    <a:pt x="5109" y="281"/>
                  </a:cubicBezTo>
                  <a:close/>
                  <a:moveTo>
                    <a:pt x="5109" y="0"/>
                  </a:moveTo>
                  <a:cubicBezTo>
                    <a:pt x="2291" y="0"/>
                    <a:pt x="0" y="2291"/>
                    <a:pt x="0" y="5109"/>
                  </a:cubicBezTo>
                  <a:cubicBezTo>
                    <a:pt x="0" y="7926"/>
                    <a:pt x="2291" y="10218"/>
                    <a:pt x="5109" y="10218"/>
                  </a:cubicBezTo>
                  <a:cubicBezTo>
                    <a:pt x="7927" y="10218"/>
                    <a:pt x="10218" y="7926"/>
                    <a:pt x="10218" y="5109"/>
                  </a:cubicBezTo>
                  <a:cubicBezTo>
                    <a:pt x="10218" y="2291"/>
                    <a:pt x="7927" y="0"/>
                    <a:pt x="510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820;p35">
              <a:extLst>
                <a:ext uri="{FF2B5EF4-FFF2-40B4-BE49-F238E27FC236}">
                  <a16:creationId xmlns:a16="http://schemas.microsoft.com/office/drawing/2014/main" id="{81620136-F8D1-4D38-9B0F-9CF838EA78E5}"/>
                </a:ext>
              </a:extLst>
            </p:cNvPr>
            <p:cNvSpPr/>
            <p:nvPr/>
          </p:nvSpPr>
          <p:spPr>
            <a:xfrm>
              <a:off x="4277600" y="1889700"/>
              <a:ext cx="248450" cy="243725"/>
            </a:xfrm>
            <a:custGeom>
              <a:avLst/>
              <a:gdLst/>
              <a:ahLst/>
              <a:cxnLst/>
              <a:rect l="l" t="t" r="r" b="b"/>
              <a:pathLst>
                <a:path w="9938" h="9749" extrusionOk="0">
                  <a:moveTo>
                    <a:pt x="3608" y="0"/>
                  </a:moveTo>
                  <a:cubicBezTo>
                    <a:pt x="1477" y="608"/>
                    <a:pt x="0" y="2566"/>
                    <a:pt x="0" y="4780"/>
                  </a:cubicBezTo>
                  <a:cubicBezTo>
                    <a:pt x="0" y="7506"/>
                    <a:pt x="2243" y="9748"/>
                    <a:pt x="4969" y="9748"/>
                  </a:cubicBezTo>
                  <a:cubicBezTo>
                    <a:pt x="7696" y="9748"/>
                    <a:pt x="9937" y="7506"/>
                    <a:pt x="9937" y="4780"/>
                  </a:cubicBezTo>
                  <a:lnTo>
                    <a:pt x="4969" y="4780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821;p35">
              <a:extLst>
                <a:ext uri="{FF2B5EF4-FFF2-40B4-BE49-F238E27FC236}">
                  <a16:creationId xmlns:a16="http://schemas.microsoft.com/office/drawing/2014/main" id="{5A7D8D42-03B0-476E-A1B1-91D496A830B3}"/>
                </a:ext>
              </a:extLst>
            </p:cNvPr>
            <p:cNvSpPr/>
            <p:nvPr/>
          </p:nvSpPr>
          <p:spPr>
            <a:xfrm>
              <a:off x="3780575" y="1879450"/>
              <a:ext cx="470025" cy="470125"/>
            </a:xfrm>
            <a:custGeom>
              <a:avLst/>
              <a:gdLst/>
              <a:ahLst/>
              <a:cxnLst/>
              <a:rect l="l" t="t" r="r" b="b"/>
              <a:pathLst>
                <a:path w="18801" h="18805" extrusionOk="0">
                  <a:moveTo>
                    <a:pt x="9400" y="0"/>
                  </a:moveTo>
                  <a:cubicBezTo>
                    <a:pt x="4207" y="0"/>
                    <a:pt x="0" y="4211"/>
                    <a:pt x="0" y="9400"/>
                  </a:cubicBezTo>
                  <a:cubicBezTo>
                    <a:pt x="0" y="14594"/>
                    <a:pt x="4207" y="18804"/>
                    <a:pt x="9400" y="18804"/>
                  </a:cubicBezTo>
                  <a:cubicBezTo>
                    <a:pt x="14593" y="18804"/>
                    <a:pt x="18801" y="14594"/>
                    <a:pt x="18801" y="9400"/>
                  </a:cubicBezTo>
                  <a:cubicBezTo>
                    <a:pt x="18801" y="4211"/>
                    <a:pt x="14593" y="0"/>
                    <a:pt x="9400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822;p35">
              <a:extLst>
                <a:ext uri="{FF2B5EF4-FFF2-40B4-BE49-F238E27FC236}">
                  <a16:creationId xmlns:a16="http://schemas.microsoft.com/office/drawing/2014/main" id="{2F9A5FFF-1ED8-43C1-9868-7497E5B00D17}"/>
                </a:ext>
              </a:extLst>
            </p:cNvPr>
            <p:cNvSpPr/>
            <p:nvPr/>
          </p:nvSpPr>
          <p:spPr>
            <a:xfrm>
              <a:off x="3830925" y="1929900"/>
              <a:ext cx="369325" cy="369225"/>
            </a:xfrm>
            <a:custGeom>
              <a:avLst/>
              <a:gdLst/>
              <a:ahLst/>
              <a:cxnLst/>
              <a:rect l="l" t="t" r="r" b="b"/>
              <a:pathLst>
                <a:path w="14773" h="14769" extrusionOk="0">
                  <a:moveTo>
                    <a:pt x="7386" y="0"/>
                  </a:moveTo>
                  <a:cubicBezTo>
                    <a:pt x="3306" y="0"/>
                    <a:pt x="1" y="3306"/>
                    <a:pt x="1" y="7382"/>
                  </a:cubicBezTo>
                  <a:cubicBezTo>
                    <a:pt x="1" y="11463"/>
                    <a:pt x="3306" y="14769"/>
                    <a:pt x="7386" y="14769"/>
                  </a:cubicBezTo>
                  <a:cubicBezTo>
                    <a:pt x="11464" y="14769"/>
                    <a:pt x="14772" y="11463"/>
                    <a:pt x="14772" y="7382"/>
                  </a:cubicBezTo>
                  <a:cubicBezTo>
                    <a:pt x="14772" y="3306"/>
                    <a:pt x="11464" y="0"/>
                    <a:pt x="7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823;p35">
              <a:extLst>
                <a:ext uri="{FF2B5EF4-FFF2-40B4-BE49-F238E27FC236}">
                  <a16:creationId xmlns:a16="http://schemas.microsoft.com/office/drawing/2014/main" id="{256BDEB8-DE27-41FB-A25B-C545C62ADFD3}"/>
                </a:ext>
              </a:extLst>
            </p:cNvPr>
            <p:cNvSpPr/>
            <p:nvPr/>
          </p:nvSpPr>
          <p:spPr>
            <a:xfrm>
              <a:off x="4008375" y="1949575"/>
              <a:ext cx="12750" cy="36150"/>
            </a:xfrm>
            <a:custGeom>
              <a:avLst/>
              <a:gdLst/>
              <a:ahLst/>
              <a:cxnLst/>
              <a:rect l="l" t="t" r="r" b="b"/>
              <a:pathLst>
                <a:path w="510" h="1446" extrusionOk="0">
                  <a:moveTo>
                    <a:pt x="256" y="1"/>
                  </a:moveTo>
                  <a:cubicBezTo>
                    <a:pt x="238" y="1"/>
                    <a:pt x="220" y="6"/>
                    <a:pt x="208" y="17"/>
                  </a:cubicBezTo>
                  <a:cubicBezTo>
                    <a:pt x="35" y="132"/>
                    <a:pt x="1" y="1045"/>
                    <a:pt x="46" y="1290"/>
                  </a:cubicBezTo>
                  <a:cubicBezTo>
                    <a:pt x="64" y="1393"/>
                    <a:pt x="160" y="1445"/>
                    <a:pt x="256" y="1445"/>
                  </a:cubicBezTo>
                  <a:cubicBezTo>
                    <a:pt x="352" y="1445"/>
                    <a:pt x="448" y="1393"/>
                    <a:pt x="467" y="1290"/>
                  </a:cubicBezTo>
                  <a:cubicBezTo>
                    <a:pt x="510" y="1045"/>
                    <a:pt x="474" y="132"/>
                    <a:pt x="306" y="17"/>
                  </a:cubicBezTo>
                  <a:cubicBezTo>
                    <a:pt x="292" y="6"/>
                    <a:pt x="274" y="1"/>
                    <a:pt x="25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824;p35">
              <a:extLst>
                <a:ext uri="{FF2B5EF4-FFF2-40B4-BE49-F238E27FC236}">
                  <a16:creationId xmlns:a16="http://schemas.microsoft.com/office/drawing/2014/main" id="{F3FE4228-B1A9-47F4-A4E7-D16EB25FB5CB}"/>
                </a:ext>
              </a:extLst>
            </p:cNvPr>
            <p:cNvSpPr/>
            <p:nvPr/>
          </p:nvSpPr>
          <p:spPr>
            <a:xfrm>
              <a:off x="3929250" y="1971800"/>
              <a:ext cx="25150" cy="32400"/>
            </a:xfrm>
            <a:custGeom>
              <a:avLst/>
              <a:gdLst/>
              <a:ahLst/>
              <a:cxnLst/>
              <a:rect l="l" t="t" r="r" b="b"/>
              <a:pathLst>
                <a:path w="1006" h="1296" extrusionOk="0">
                  <a:moveTo>
                    <a:pt x="169" y="0"/>
                  </a:moveTo>
                  <a:cubicBezTo>
                    <a:pt x="139" y="0"/>
                    <a:pt x="105" y="21"/>
                    <a:pt x="92" y="51"/>
                  </a:cubicBezTo>
                  <a:cubicBezTo>
                    <a:pt x="0" y="236"/>
                    <a:pt x="429" y="1040"/>
                    <a:pt x="586" y="1233"/>
                  </a:cubicBezTo>
                  <a:cubicBezTo>
                    <a:pt x="624" y="1277"/>
                    <a:pt x="674" y="1296"/>
                    <a:pt x="726" y="1296"/>
                  </a:cubicBezTo>
                  <a:cubicBezTo>
                    <a:pt x="861" y="1296"/>
                    <a:pt x="1005" y="1165"/>
                    <a:pt x="952" y="1022"/>
                  </a:cubicBezTo>
                  <a:cubicBezTo>
                    <a:pt x="868" y="791"/>
                    <a:pt x="383" y="15"/>
                    <a:pt x="176" y="1"/>
                  </a:cubicBezTo>
                  <a:cubicBezTo>
                    <a:pt x="174" y="1"/>
                    <a:pt x="172" y="0"/>
                    <a:pt x="169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825;p35">
              <a:extLst>
                <a:ext uri="{FF2B5EF4-FFF2-40B4-BE49-F238E27FC236}">
                  <a16:creationId xmlns:a16="http://schemas.microsoft.com/office/drawing/2014/main" id="{84E6A7A3-DFAB-478B-A1B5-C10CF604BF6D}"/>
                </a:ext>
              </a:extLst>
            </p:cNvPr>
            <p:cNvSpPr/>
            <p:nvPr/>
          </p:nvSpPr>
          <p:spPr>
            <a:xfrm>
              <a:off x="3871975" y="2031525"/>
              <a:ext cx="34500" cy="22175"/>
            </a:xfrm>
            <a:custGeom>
              <a:avLst/>
              <a:gdLst/>
              <a:ahLst/>
              <a:cxnLst/>
              <a:rect l="l" t="t" r="r" b="b"/>
              <a:pathLst>
                <a:path w="1380" h="887" extrusionOk="0">
                  <a:moveTo>
                    <a:pt x="118" y="0"/>
                  </a:moveTo>
                  <a:cubicBezTo>
                    <a:pt x="92" y="0"/>
                    <a:pt x="70" y="4"/>
                    <a:pt x="53" y="12"/>
                  </a:cubicBezTo>
                  <a:cubicBezTo>
                    <a:pt x="25" y="26"/>
                    <a:pt x="1" y="65"/>
                    <a:pt x="4" y="99"/>
                  </a:cubicBezTo>
                  <a:cubicBezTo>
                    <a:pt x="18" y="303"/>
                    <a:pt x="793" y="791"/>
                    <a:pt x="1025" y="875"/>
                  </a:cubicBezTo>
                  <a:cubicBezTo>
                    <a:pt x="1046" y="883"/>
                    <a:pt x="1067" y="887"/>
                    <a:pt x="1088" y="887"/>
                  </a:cubicBezTo>
                  <a:cubicBezTo>
                    <a:pt x="1258" y="887"/>
                    <a:pt x="1380" y="632"/>
                    <a:pt x="1235" y="510"/>
                  </a:cubicBezTo>
                  <a:cubicBezTo>
                    <a:pt x="1063" y="367"/>
                    <a:pt x="381" y="0"/>
                    <a:pt x="118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826;p35">
              <a:extLst>
                <a:ext uri="{FF2B5EF4-FFF2-40B4-BE49-F238E27FC236}">
                  <a16:creationId xmlns:a16="http://schemas.microsoft.com/office/drawing/2014/main" id="{BE6403E1-1D2F-4FA5-BA2B-4691F6D1E000}"/>
                </a:ext>
              </a:extLst>
            </p:cNvPr>
            <p:cNvSpPr/>
            <p:nvPr/>
          </p:nvSpPr>
          <p:spPr>
            <a:xfrm>
              <a:off x="3850575" y="2109575"/>
              <a:ext cx="37475" cy="11450"/>
            </a:xfrm>
            <a:custGeom>
              <a:avLst/>
              <a:gdLst/>
              <a:ahLst/>
              <a:cxnLst/>
              <a:rect l="l" t="t" r="r" b="b"/>
              <a:pathLst>
                <a:path w="1499" h="458" extrusionOk="0">
                  <a:moveTo>
                    <a:pt x="1006" y="0"/>
                  </a:moveTo>
                  <a:cubicBezTo>
                    <a:pt x="640" y="0"/>
                    <a:pt x="105" y="52"/>
                    <a:pt x="18" y="182"/>
                  </a:cubicBezTo>
                  <a:cubicBezTo>
                    <a:pt x="0" y="206"/>
                    <a:pt x="0" y="252"/>
                    <a:pt x="18" y="279"/>
                  </a:cubicBezTo>
                  <a:cubicBezTo>
                    <a:pt x="105" y="406"/>
                    <a:pt x="640" y="457"/>
                    <a:pt x="1006" y="457"/>
                  </a:cubicBezTo>
                  <a:cubicBezTo>
                    <a:pt x="1127" y="457"/>
                    <a:pt x="1230" y="452"/>
                    <a:pt x="1291" y="441"/>
                  </a:cubicBezTo>
                  <a:cubicBezTo>
                    <a:pt x="1498" y="402"/>
                    <a:pt x="1498" y="55"/>
                    <a:pt x="1291" y="17"/>
                  </a:cubicBezTo>
                  <a:cubicBezTo>
                    <a:pt x="1230" y="6"/>
                    <a:pt x="1127" y="0"/>
                    <a:pt x="100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827;p35">
              <a:extLst>
                <a:ext uri="{FF2B5EF4-FFF2-40B4-BE49-F238E27FC236}">
                  <a16:creationId xmlns:a16="http://schemas.microsoft.com/office/drawing/2014/main" id="{2348E5B9-C4CC-4511-BA29-D89B7411EFAC}"/>
                </a:ext>
              </a:extLst>
            </p:cNvPr>
            <p:cNvSpPr/>
            <p:nvPr/>
          </p:nvSpPr>
          <p:spPr>
            <a:xfrm>
              <a:off x="3872750" y="2176700"/>
              <a:ext cx="34600" cy="22125"/>
            </a:xfrm>
            <a:custGeom>
              <a:avLst/>
              <a:gdLst/>
              <a:ahLst/>
              <a:cxnLst/>
              <a:rect l="l" t="t" r="r" b="b"/>
              <a:pathLst>
                <a:path w="1384" h="885" extrusionOk="0">
                  <a:moveTo>
                    <a:pt x="1088" y="1"/>
                  </a:moveTo>
                  <a:cubicBezTo>
                    <a:pt x="1068" y="1"/>
                    <a:pt x="1047" y="5"/>
                    <a:pt x="1026" y="12"/>
                  </a:cubicBezTo>
                  <a:cubicBezTo>
                    <a:pt x="794" y="96"/>
                    <a:pt x="22" y="581"/>
                    <a:pt x="4" y="788"/>
                  </a:cubicBezTo>
                  <a:cubicBezTo>
                    <a:pt x="1" y="819"/>
                    <a:pt x="25" y="858"/>
                    <a:pt x="54" y="872"/>
                  </a:cubicBezTo>
                  <a:cubicBezTo>
                    <a:pt x="71" y="881"/>
                    <a:pt x="94" y="885"/>
                    <a:pt x="122" y="885"/>
                  </a:cubicBezTo>
                  <a:cubicBezTo>
                    <a:pt x="386" y="885"/>
                    <a:pt x="1065" y="520"/>
                    <a:pt x="1236" y="377"/>
                  </a:cubicBezTo>
                  <a:cubicBezTo>
                    <a:pt x="1384" y="255"/>
                    <a:pt x="1259" y="1"/>
                    <a:pt x="108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828;p35">
              <a:extLst>
                <a:ext uri="{FF2B5EF4-FFF2-40B4-BE49-F238E27FC236}">
                  <a16:creationId xmlns:a16="http://schemas.microsoft.com/office/drawing/2014/main" id="{5A5A96F4-9690-4E00-9850-629D455719B5}"/>
                </a:ext>
              </a:extLst>
            </p:cNvPr>
            <p:cNvSpPr/>
            <p:nvPr/>
          </p:nvSpPr>
          <p:spPr>
            <a:xfrm>
              <a:off x="3930650" y="2225600"/>
              <a:ext cx="25150" cy="32400"/>
            </a:xfrm>
            <a:custGeom>
              <a:avLst/>
              <a:gdLst/>
              <a:ahLst/>
              <a:cxnLst/>
              <a:rect l="l" t="t" r="r" b="b"/>
              <a:pathLst>
                <a:path w="1006" h="1296" extrusionOk="0">
                  <a:moveTo>
                    <a:pt x="726" y="0"/>
                  </a:moveTo>
                  <a:cubicBezTo>
                    <a:pt x="674" y="0"/>
                    <a:pt x="624" y="19"/>
                    <a:pt x="587" y="63"/>
                  </a:cubicBezTo>
                  <a:cubicBezTo>
                    <a:pt x="429" y="253"/>
                    <a:pt x="1" y="1060"/>
                    <a:pt x="92" y="1246"/>
                  </a:cubicBezTo>
                  <a:cubicBezTo>
                    <a:pt x="105" y="1275"/>
                    <a:pt x="139" y="1295"/>
                    <a:pt x="169" y="1295"/>
                  </a:cubicBezTo>
                  <a:cubicBezTo>
                    <a:pt x="171" y="1295"/>
                    <a:pt x="174" y="1295"/>
                    <a:pt x="176" y="1295"/>
                  </a:cubicBezTo>
                  <a:cubicBezTo>
                    <a:pt x="383" y="1281"/>
                    <a:pt x="867" y="509"/>
                    <a:pt x="951" y="274"/>
                  </a:cubicBezTo>
                  <a:cubicBezTo>
                    <a:pt x="1005" y="131"/>
                    <a:pt x="861" y="0"/>
                    <a:pt x="726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829;p35">
              <a:extLst>
                <a:ext uri="{FF2B5EF4-FFF2-40B4-BE49-F238E27FC236}">
                  <a16:creationId xmlns:a16="http://schemas.microsoft.com/office/drawing/2014/main" id="{B3A2B7DC-5359-442A-8939-749CD94B2CEC}"/>
                </a:ext>
              </a:extLst>
            </p:cNvPr>
            <p:cNvSpPr/>
            <p:nvPr/>
          </p:nvSpPr>
          <p:spPr>
            <a:xfrm>
              <a:off x="4010050" y="2243300"/>
              <a:ext cx="12650" cy="36075"/>
            </a:xfrm>
            <a:custGeom>
              <a:avLst/>
              <a:gdLst/>
              <a:ahLst/>
              <a:cxnLst/>
              <a:rect l="l" t="t" r="r" b="b"/>
              <a:pathLst>
                <a:path w="506" h="1443" extrusionOk="0">
                  <a:moveTo>
                    <a:pt x="253" y="0"/>
                  </a:moveTo>
                  <a:cubicBezTo>
                    <a:pt x="157" y="0"/>
                    <a:pt x="60" y="52"/>
                    <a:pt x="43" y="155"/>
                  </a:cubicBezTo>
                  <a:cubicBezTo>
                    <a:pt x="0" y="401"/>
                    <a:pt x="32" y="1313"/>
                    <a:pt x="204" y="1429"/>
                  </a:cubicBezTo>
                  <a:cubicBezTo>
                    <a:pt x="218" y="1438"/>
                    <a:pt x="236" y="1443"/>
                    <a:pt x="253" y="1443"/>
                  </a:cubicBezTo>
                  <a:cubicBezTo>
                    <a:pt x="271" y="1443"/>
                    <a:pt x="288" y="1438"/>
                    <a:pt x="302" y="1429"/>
                  </a:cubicBezTo>
                  <a:cubicBezTo>
                    <a:pt x="474" y="1313"/>
                    <a:pt x="506" y="401"/>
                    <a:pt x="464" y="155"/>
                  </a:cubicBezTo>
                  <a:cubicBezTo>
                    <a:pt x="446" y="52"/>
                    <a:pt x="349" y="0"/>
                    <a:pt x="2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830;p35">
              <a:extLst>
                <a:ext uri="{FF2B5EF4-FFF2-40B4-BE49-F238E27FC236}">
                  <a16:creationId xmlns:a16="http://schemas.microsoft.com/office/drawing/2014/main" id="{F6DD2490-6B7D-4524-8AE2-E5D219EFE861}"/>
                </a:ext>
              </a:extLst>
            </p:cNvPr>
            <p:cNvSpPr/>
            <p:nvPr/>
          </p:nvSpPr>
          <p:spPr>
            <a:xfrm>
              <a:off x="4076700" y="2224775"/>
              <a:ext cx="25125" cy="32425"/>
            </a:xfrm>
            <a:custGeom>
              <a:avLst/>
              <a:gdLst/>
              <a:ahLst/>
              <a:cxnLst/>
              <a:rect l="l" t="t" r="r" b="b"/>
              <a:pathLst>
                <a:path w="1005" h="1297" extrusionOk="0">
                  <a:moveTo>
                    <a:pt x="279" y="1"/>
                  </a:moveTo>
                  <a:cubicBezTo>
                    <a:pt x="145" y="1"/>
                    <a:pt x="1" y="131"/>
                    <a:pt x="54" y="275"/>
                  </a:cubicBezTo>
                  <a:cubicBezTo>
                    <a:pt x="141" y="507"/>
                    <a:pt x="625" y="1283"/>
                    <a:pt x="833" y="1296"/>
                  </a:cubicBezTo>
                  <a:cubicBezTo>
                    <a:pt x="835" y="1296"/>
                    <a:pt x="837" y="1297"/>
                    <a:pt x="840" y="1297"/>
                  </a:cubicBezTo>
                  <a:cubicBezTo>
                    <a:pt x="870" y="1297"/>
                    <a:pt x="904" y="1273"/>
                    <a:pt x="917" y="1247"/>
                  </a:cubicBezTo>
                  <a:cubicBezTo>
                    <a:pt x="1004" y="1061"/>
                    <a:pt x="580" y="254"/>
                    <a:pt x="418" y="65"/>
                  </a:cubicBezTo>
                  <a:cubicBezTo>
                    <a:pt x="381" y="20"/>
                    <a:pt x="331" y="1"/>
                    <a:pt x="279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831;p35">
              <a:extLst>
                <a:ext uri="{FF2B5EF4-FFF2-40B4-BE49-F238E27FC236}">
                  <a16:creationId xmlns:a16="http://schemas.microsoft.com/office/drawing/2014/main" id="{B29522A8-EE9C-4FFF-B47D-709396BB940E}"/>
                </a:ext>
              </a:extLst>
            </p:cNvPr>
            <p:cNvSpPr/>
            <p:nvPr/>
          </p:nvSpPr>
          <p:spPr>
            <a:xfrm>
              <a:off x="4124625" y="2175300"/>
              <a:ext cx="34575" cy="22125"/>
            </a:xfrm>
            <a:custGeom>
              <a:avLst/>
              <a:gdLst/>
              <a:ahLst/>
              <a:cxnLst/>
              <a:rect l="l" t="t" r="r" b="b"/>
              <a:pathLst>
                <a:path w="1383" h="885" extrusionOk="0">
                  <a:moveTo>
                    <a:pt x="296" y="1"/>
                  </a:moveTo>
                  <a:cubicBezTo>
                    <a:pt x="125" y="1"/>
                    <a:pt x="0" y="255"/>
                    <a:pt x="148" y="377"/>
                  </a:cubicBezTo>
                  <a:cubicBezTo>
                    <a:pt x="319" y="520"/>
                    <a:pt x="996" y="884"/>
                    <a:pt x="1261" y="884"/>
                  </a:cubicBezTo>
                  <a:cubicBezTo>
                    <a:pt x="1289" y="884"/>
                    <a:pt x="1312" y="880"/>
                    <a:pt x="1330" y="872"/>
                  </a:cubicBezTo>
                  <a:cubicBezTo>
                    <a:pt x="1358" y="858"/>
                    <a:pt x="1382" y="819"/>
                    <a:pt x="1379" y="787"/>
                  </a:cubicBezTo>
                  <a:cubicBezTo>
                    <a:pt x="1361" y="580"/>
                    <a:pt x="590" y="96"/>
                    <a:pt x="358" y="12"/>
                  </a:cubicBezTo>
                  <a:cubicBezTo>
                    <a:pt x="337" y="4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832;p35">
              <a:extLst>
                <a:ext uri="{FF2B5EF4-FFF2-40B4-BE49-F238E27FC236}">
                  <a16:creationId xmlns:a16="http://schemas.microsoft.com/office/drawing/2014/main" id="{F1241E54-2CD2-4279-9022-B330236D85CD}"/>
                </a:ext>
              </a:extLst>
            </p:cNvPr>
            <p:cNvSpPr/>
            <p:nvPr/>
          </p:nvSpPr>
          <p:spPr>
            <a:xfrm>
              <a:off x="4143050" y="2107975"/>
              <a:ext cx="37550" cy="11400"/>
            </a:xfrm>
            <a:custGeom>
              <a:avLst/>
              <a:gdLst/>
              <a:ahLst/>
              <a:cxnLst/>
              <a:rect l="l" t="t" r="r" b="b"/>
              <a:pathLst>
                <a:path w="1502" h="456" extrusionOk="0">
                  <a:moveTo>
                    <a:pt x="505" y="1"/>
                  </a:moveTo>
                  <a:cubicBezTo>
                    <a:pt x="379" y="1"/>
                    <a:pt x="273" y="7"/>
                    <a:pt x="211" y="18"/>
                  </a:cubicBezTo>
                  <a:cubicBezTo>
                    <a:pt x="0" y="52"/>
                    <a:pt x="0" y="403"/>
                    <a:pt x="211" y="439"/>
                  </a:cubicBezTo>
                  <a:cubicBezTo>
                    <a:pt x="272" y="449"/>
                    <a:pt x="378" y="455"/>
                    <a:pt x="502" y="455"/>
                  </a:cubicBezTo>
                  <a:cubicBezTo>
                    <a:pt x="866" y="455"/>
                    <a:pt x="1395" y="405"/>
                    <a:pt x="1484" y="277"/>
                  </a:cubicBezTo>
                  <a:cubicBezTo>
                    <a:pt x="1502" y="253"/>
                    <a:pt x="1502" y="207"/>
                    <a:pt x="1484" y="178"/>
                  </a:cubicBezTo>
                  <a:cubicBezTo>
                    <a:pt x="1395" y="51"/>
                    <a:pt x="869" y="1"/>
                    <a:pt x="50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833;p35">
              <a:extLst>
                <a:ext uri="{FF2B5EF4-FFF2-40B4-BE49-F238E27FC236}">
                  <a16:creationId xmlns:a16="http://schemas.microsoft.com/office/drawing/2014/main" id="{E0C4A267-5A7E-4414-BE73-6EF4717F80B4}"/>
                </a:ext>
              </a:extLst>
            </p:cNvPr>
            <p:cNvSpPr/>
            <p:nvPr/>
          </p:nvSpPr>
          <p:spPr>
            <a:xfrm>
              <a:off x="4123800" y="2030125"/>
              <a:ext cx="34525" cy="22175"/>
            </a:xfrm>
            <a:custGeom>
              <a:avLst/>
              <a:gdLst/>
              <a:ahLst/>
              <a:cxnLst/>
              <a:rect l="l" t="t" r="r" b="b"/>
              <a:pathLst>
                <a:path w="1381" h="887" extrusionOk="0">
                  <a:moveTo>
                    <a:pt x="1264" y="0"/>
                  </a:moveTo>
                  <a:cubicBezTo>
                    <a:pt x="999" y="0"/>
                    <a:pt x="320" y="367"/>
                    <a:pt x="145" y="510"/>
                  </a:cubicBezTo>
                  <a:cubicBezTo>
                    <a:pt x="1" y="633"/>
                    <a:pt x="126" y="887"/>
                    <a:pt x="295" y="887"/>
                  </a:cubicBezTo>
                  <a:cubicBezTo>
                    <a:pt x="315" y="887"/>
                    <a:pt x="335" y="883"/>
                    <a:pt x="356" y="876"/>
                  </a:cubicBezTo>
                  <a:cubicBezTo>
                    <a:pt x="591" y="791"/>
                    <a:pt x="1363" y="307"/>
                    <a:pt x="1381" y="100"/>
                  </a:cubicBezTo>
                  <a:cubicBezTo>
                    <a:pt x="1381" y="68"/>
                    <a:pt x="1360" y="26"/>
                    <a:pt x="1331" y="12"/>
                  </a:cubicBezTo>
                  <a:cubicBezTo>
                    <a:pt x="1314" y="4"/>
                    <a:pt x="1291" y="0"/>
                    <a:pt x="1264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834;p35">
              <a:extLst>
                <a:ext uri="{FF2B5EF4-FFF2-40B4-BE49-F238E27FC236}">
                  <a16:creationId xmlns:a16="http://schemas.microsoft.com/office/drawing/2014/main" id="{4B27055D-1253-4B7F-82DC-7C6A2FB83B88}"/>
                </a:ext>
              </a:extLst>
            </p:cNvPr>
            <p:cNvSpPr/>
            <p:nvPr/>
          </p:nvSpPr>
          <p:spPr>
            <a:xfrm>
              <a:off x="4075350" y="1970950"/>
              <a:ext cx="25075" cy="32475"/>
            </a:xfrm>
            <a:custGeom>
              <a:avLst/>
              <a:gdLst/>
              <a:ahLst/>
              <a:cxnLst/>
              <a:rect l="l" t="t" r="r" b="b"/>
              <a:pathLst>
                <a:path w="1003" h="1299" extrusionOk="0">
                  <a:moveTo>
                    <a:pt x="830" y="0"/>
                  </a:moveTo>
                  <a:cubicBezTo>
                    <a:pt x="624" y="17"/>
                    <a:pt x="140" y="789"/>
                    <a:pt x="51" y="1024"/>
                  </a:cubicBezTo>
                  <a:cubicBezTo>
                    <a:pt x="1" y="1167"/>
                    <a:pt x="145" y="1298"/>
                    <a:pt x="279" y="1298"/>
                  </a:cubicBezTo>
                  <a:cubicBezTo>
                    <a:pt x="330" y="1298"/>
                    <a:pt x="380" y="1279"/>
                    <a:pt x="417" y="1235"/>
                  </a:cubicBezTo>
                  <a:cubicBezTo>
                    <a:pt x="578" y="1042"/>
                    <a:pt x="1003" y="239"/>
                    <a:pt x="914" y="49"/>
                  </a:cubicBezTo>
                  <a:cubicBezTo>
                    <a:pt x="901" y="21"/>
                    <a:pt x="862" y="0"/>
                    <a:pt x="83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835;p35">
              <a:extLst>
                <a:ext uri="{FF2B5EF4-FFF2-40B4-BE49-F238E27FC236}">
                  <a16:creationId xmlns:a16="http://schemas.microsoft.com/office/drawing/2014/main" id="{C26CF7EC-C5C6-440B-887E-8AEE7A0FEE54}"/>
                </a:ext>
              </a:extLst>
            </p:cNvPr>
            <p:cNvSpPr/>
            <p:nvPr/>
          </p:nvSpPr>
          <p:spPr>
            <a:xfrm>
              <a:off x="4009525" y="2007400"/>
              <a:ext cx="12125" cy="109525"/>
            </a:xfrm>
            <a:custGeom>
              <a:avLst/>
              <a:gdLst/>
              <a:ahLst/>
              <a:cxnLst/>
              <a:rect l="l" t="t" r="r" b="b"/>
              <a:pathLst>
                <a:path w="485" h="4381" extrusionOk="0">
                  <a:moveTo>
                    <a:pt x="242" y="0"/>
                  </a:moveTo>
                  <a:cubicBezTo>
                    <a:pt x="226" y="0"/>
                    <a:pt x="209" y="10"/>
                    <a:pt x="204" y="29"/>
                  </a:cubicBezTo>
                  <a:cubicBezTo>
                    <a:pt x="0" y="664"/>
                    <a:pt x="46" y="3535"/>
                    <a:pt x="144" y="4286"/>
                  </a:cubicBezTo>
                  <a:cubicBezTo>
                    <a:pt x="153" y="4349"/>
                    <a:pt x="198" y="4380"/>
                    <a:pt x="242" y="4380"/>
                  </a:cubicBezTo>
                  <a:cubicBezTo>
                    <a:pt x="287" y="4380"/>
                    <a:pt x="332" y="4349"/>
                    <a:pt x="341" y="4286"/>
                  </a:cubicBezTo>
                  <a:cubicBezTo>
                    <a:pt x="436" y="3535"/>
                    <a:pt x="485" y="664"/>
                    <a:pt x="281" y="29"/>
                  </a:cubicBezTo>
                  <a:cubicBezTo>
                    <a:pt x="276" y="10"/>
                    <a:pt x="259" y="0"/>
                    <a:pt x="24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836;p35">
              <a:extLst>
                <a:ext uri="{FF2B5EF4-FFF2-40B4-BE49-F238E27FC236}">
                  <a16:creationId xmlns:a16="http://schemas.microsoft.com/office/drawing/2014/main" id="{06D3514C-6187-408D-A420-A1F0B29070D9}"/>
                </a:ext>
              </a:extLst>
            </p:cNvPr>
            <p:cNvSpPr/>
            <p:nvPr/>
          </p:nvSpPr>
          <p:spPr>
            <a:xfrm>
              <a:off x="4014050" y="2113575"/>
              <a:ext cx="65650" cy="39500"/>
            </a:xfrm>
            <a:custGeom>
              <a:avLst/>
              <a:gdLst/>
              <a:ahLst/>
              <a:cxnLst/>
              <a:rect l="l" t="t" r="r" b="b"/>
              <a:pathLst>
                <a:path w="2626" h="1580" extrusionOk="0">
                  <a:moveTo>
                    <a:pt x="134" y="0"/>
                  </a:moveTo>
                  <a:cubicBezTo>
                    <a:pt x="62" y="0"/>
                    <a:pt x="0" y="121"/>
                    <a:pt x="58" y="173"/>
                  </a:cubicBezTo>
                  <a:cubicBezTo>
                    <a:pt x="448" y="513"/>
                    <a:pt x="2096" y="1538"/>
                    <a:pt x="2571" y="1580"/>
                  </a:cubicBezTo>
                  <a:cubicBezTo>
                    <a:pt x="2572" y="1580"/>
                    <a:pt x="2573" y="1580"/>
                    <a:pt x="2574" y="1580"/>
                  </a:cubicBezTo>
                  <a:cubicBezTo>
                    <a:pt x="2600" y="1580"/>
                    <a:pt x="2626" y="1537"/>
                    <a:pt x="2613" y="1512"/>
                  </a:cubicBezTo>
                  <a:cubicBezTo>
                    <a:pt x="2342" y="1120"/>
                    <a:pt x="644" y="176"/>
                    <a:pt x="156" y="4"/>
                  </a:cubicBezTo>
                  <a:cubicBezTo>
                    <a:pt x="149" y="2"/>
                    <a:pt x="142" y="0"/>
                    <a:pt x="13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837;p35">
              <a:extLst>
                <a:ext uri="{FF2B5EF4-FFF2-40B4-BE49-F238E27FC236}">
                  <a16:creationId xmlns:a16="http://schemas.microsoft.com/office/drawing/2014/main" id="{19C86795-3EFD-4E13-A8D6-D9FD8EC7755D}"/>
                </a:ext>
              </a:extLst>
            </p:cNvPr>
            <p:cNvSpPr/>
            <p:nvPr/>
          </p:nvSpPr>
          <p:spPr>
            <a:xfrm>
              <a:off x="4007325" y="2106300"/>
              <a:ext cx="16525" cy="16425"/>
            </a:xfrm>
            <a:custGeom>
              <a:avLst/>
              <a:gdLst/>
              <a:ahLst/>
              <a:cxnLst/>
              <a:rect l="l" t="t" r="r" b="b"/>
              <a:pathLst>
                <a:path w="661" h="657" extrusionOk="0">
                  <a:moveTo>
                    <a:pt x="330" y="0"/>
                  </a:moveTo>
                  <a:cubicBezTo>
                    <a:pt x="148" y="0"/>
                    <a:pt x="1" y="148"/>
                    <a:pt x="1" y="326"/>
                  </a:cubicBezTo>
                  <a:cubicBezTo>
                    <a:pt x="1" y="509"/>
                    <a:pt x="148" y="656"/>
                    <a:pt x="330" y="656"/>
                  </a:cubicBezTo>
                  <a:cubicBezTo>
                    <a:pt x="513" y="656"/>
                    <a:pt x="660" y="509"/>
                    <a:pt x="660" y="326"/>
                  </a:cubicBezTo>
                  <a:cubicBezTo>
                    <a:pt x="660" y="148"/>
                    <a:pt x="513" y="0"/>
                    <a:pt x="33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838;p35">
              <a:extLst>
                <a:ext uri="{FF2B5EF4-FFF2-40B4-BE49-F238E27FC236}">
                  <a16:creationId xmlns:a16="http://schemas.microsoft.com/office/drawing/2014/main" id="{9D04E267-1E56-4452-80FC-60E174672E56}"/>
                </a:ext>
              </a:extLst>
            </p:cNvPr>
            <p:cNvSpPr/>
            <p:nvPr/>
          </p:nvSpPr>
          <p:spPr>
            <a:xfrm>
              <a:off x="4001700" y="3914175"/>
              <a:ext cx="124525" cy="790475"/>
            </a:xfrm>
            <a:custGeom>
              <a:avLst/>
              <a:gdLst/>
              <a:ahLst/>
              <a:cxnLst/>
              <a:rect l="l" t="t" r="r" b="b"/>
              <a:pathLst>
                <a:path w="4981" h="31619" extrusionOk="0">
                  <a:moveTo>
                    <a:pt x="2548" y="0"/>
                  </a:moveTo>
                  <a:cubicBezTo>
                    <a:pt x="2173" y="0"/>
                    <a:pt x="1865" y="291"/>
                    <a:pt x="1844" y="666"/>
                  </a:cubicBezTo>
                  <a:lnTo>
                    <a:pt x="25" y="30871"/>
                  </a:lnTo>
                  <a:cubicBezTo>
                    <a:pt x="1" y="31278"/>
                    <a:pt x="323" y="31618"/>
                    <a:pt x="731" y="31618"/>
                  </a:cubicBezTo>
                  <a:cubicBezTo>
                    <a:pt x="1092" y="31618"/>
                    <a:pt x="1394" y="31349"/>
                    <a:pt x="1433" y="30991"/>
                  </a:cubicBezTo>
                  <a:lnTo>
                    <a:pt x="4934" y="786"/>
                  </a:lnTo>
                  <a:cubicBezTo>
                    <a:pt x="4980" y="368"/>
                    <a:pt x="4654" y="0"/>
                    <a:pt x="422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839;p35">
              <a:extLst>
                <a:ext uri="{FF2B5EF4-FFF2-40B4-BE49-F238E27FC236}">
                  <a16:creationId xmlns:a16="http://schemas.microsoft.com/office/drawing/2014/main" id="{5D609AD4-8A4E-444B-8F1E-1F8AA880FD9D}"/>
                </a:ext>
              </a:extLst>
            </p:cNvPr>
            <p:cNvSpPr/>
            <p:nvPr/>
          </p:nvSpPr>
          <p:spPr>
            <a:xfrm>
              <a:off x="4452425" y="3938550"/>
              <a:ext cx="124500" cy="790500"/>
            </a:xfrm>
            <a:custGeom>
              <a:avLst/>
              <a:gdLst/>
              <a:ahLst/>
              <a:cxnLst/>
              <a:rect l="l" t="t" r="r" b="b"/>
              <a:pathLst>
                <a:path w="4980" h="31620" extrusionOk="0">
                  <a:moveTo>
                    <a:pt x="751" y="0"/>
                  </a:moveTo>
                  <a:cubicBezTo>
                    <a:pt x="330" y="0"/>
                    <a:pt x="0" y="365"/>
                    <a:pt x="50" y="786"/>
                  </a:cubicBezTo>
                  <a:lnTo>
                    <a:pt x="3548" y="30991"/>
                  </a:lnTo>
                  <a:cubicBezTo>
                    <a:pt x="3587" y="31349"/>
                    <a:pt x="3892" y="31619"/>
                    <a:pt x="4250" y="31619"/>
                  </a:cubicBezTo>
                  <a:cubicBezTo>
                    <a:pt x="4657" y="31619"/>
                    <a:pt x="4980" y="31275"/>
                    <a:pt x="4955" y="30868"/>
                  </a:cubicBezTo>
                  <a:lnTo>
                    <a:pt x="3137" y="663"/>
                  </a:lnTo>
                  <a:cubicBezTo>
                    <a:pt x="3116" y="292"/>
                    <a:pt x="2808" y="0"/>
                    <a:pt x="243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840;p35">
              <a:extLst>
                <a:ext uri="{FF2B5EF4-FFF2-40B4-BE49-F238E27FC236}">
                  <a16:creationId xmlns:a16="http://schemas.microsoft.com/office/drawing/2014/main" id="{8729CA00-D2C0-47FC-8DA1-268028CFEB99}"/>
                </a:ext>
              </a:extLst>
            </p:cNvPr>
            <p:cNvSpPr/>
            <p:nvPr/>
          </p:nvSpPr>
          <p:spPr>
            <a:xfrm>
              <a:off x="4236550" y="3793125"/>
              <a:ext cx="124425" cy="790450"/>
            </a:xfrm>
            <a:custGeom>
              <a:avLst/>
              <a:gdLst/>
              <a:ahLst/>
              <a:cxnLst/>
              <a:rect l="l" t="t" r="r" b="b"/>
              <a:pathLst>
                <a:path w="4977" h="31618" extrusionOk="0">
                  <a:moveTo>
                    <a:pt x="2544" y="0"/>
                  </a:moveTo>
                  <a:cubicBezTo>
                    <a:pt x="2169" y="0"/>
                    <a:pt x="1860" y="291"/>
                    <a:pt x="1839" y="663"/>
                  </a:cubicBezTo>
                  <a:lnTo>
                    <a:pt x="21" y="30868"/>
                  </a:lnTo>
                  <a:cubicBezTo>
                    <a:pt x="0" y="31274"/>
                    <a:pt x="319" y="31618"/>
                    <a:pt x="727" y="31618"/>
                  </a:cubicBezTo>
                  <a:cubicBezTo>
                    <a:pt x="1088" y="31618"/>
                    <a:pt x="1390" y="31348"/>
                    <a:pt x="1428" y="30991"/>
                  </a:cubicBezTo>
                  <a:lnTo>
                    <a:pt x="4930" y="786"/>
                  </a:lnTo>
                  <a:cubicBezTo>
                    <a:pt x="4976" y="365"/>
                    <a:pt x="4649" y="0"/>
                    <a:pt x="422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841;p35">
              <a:extLst>
                <a:ext uri="{FF2B5EF4-FFF2-40B4-BE49-F238E27FC236}">
                  <a16:creationId xmlns:a16="http://schemas.microsoft.com/office/drawing/2014/main" id="{F99536A3-961D-46F6-82DD-CA9924AFB444}"/>
                </a:ext>
              </a:extLst>
            </p:cNvPr>
            <p:cNvSpPr/>
            <p:nvPr/>
          </p:nvSpPr>
          <p:spPr>
            <a:xfrm>
              <a:off x="4687175" y="3817400"/>
              <a:ext cx="124500" cy="790500"/>
            </a:xfrm>
            <a:custGeom>
              <a:avLst/>
              <a:gdLst/>
              <a:ahLst/>
              <a:cxnLst/>
              <a:rect l="l" t="t" r="r" b="b"/>
              <a:pathLst>
                <a:path w="4980" h="31620" extrusionOk="0">
                  <a:moveTo>
                    <a:pt x="751" y="1"/>
                  </a:moveTo>
                  <a:cubicBezTo>
                    <a:pt x="330" y="1"/>
                    <a:pt x="0" y="369"/>
                    <a:pt x="50" y="787"/>
                  </a:cubicBezTo>
                  <a:lnTo>
                    <a:pt x="3548" y="30991"/>
                  </a:lnTo>
                  <a:cubicBezTo>
                    <a:pt x="3587" y="31349"/>
                    <a:pt x="3892" y="31620"/>
                    <a:pt x="4249" y="31620"/>
                  </a:cubicBezTo>
                  <a:cubicBezTo>
                    <a:pt x="4657" y="31620"/>
                    <a:pt x="4980" y="31279"/>
                    <a:pt x="4955" y="30872"/>
                  </a:cubicBezTo>
                  <a:lnTo>
                    <a:pt x="3137" y="667"/>
                  </a:lnTo>
                  <a:cubicBezTo>
                    <a:pt x="3116" y="292"/>
                    <a:pt x="2808" y="1"/>
                    <a:pt x="2432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842;p35">
              <a:extLst>
                <a:ext uri="{FF2B5EF4-FFF2-40B4-BE49-F238E27FC236}">
                  <a16:creationId xmlns:a16="http://schemas.microsoft.com/office/drawing/2014/main" id="{E5F1D65B-D845-4C90-A6E7-0ABD11967C67}"/>
                </a:ext>
              </a:extLst>
            </p:cNvPr>
            <p:cNvSpPr/>
            <p:nvPr/>
          </p:nvSpPr>
          <p:spPr>
            <a:xfrm>
              <a:off x="3793800" y="2979575"/>
              <a:ext cx="1044450" cy="1046100"/>
            </a:xfrm>
            <a:custGeom>
              <a:avLst/>
              <a:gdLst/>
              <a:ahLst/>
              <a:cxnLst/>
              <a:rect l="l" t="t" r="r" b="b"/>
              <a:pathLst>
                <a:path w="41778" h="41844" extrusionOk="0">
                  <a:moveTo>
                    <a:pt x="15197" y="0"/>
                  </a:moveTo>
                  <a:cubicBezTo>
                    <a:pt x="12782" y="0"/>
                    <a:pt x="10114" y="254"/>
                    <a:pt x="7839" y="828"/>
                  </a:cubicBezTo>
                  <a:cubicBezTo>
                    <a:pt x="5450" y="1432"/>
                    <a:pt x="3496" y="2389"/>
                    <a:pt x="2723" y="3783"/>
                  </a:cubicBezTo>
                  <a:cubicBezTo>
                    <a:pt x="1" y="8705"/>
                    <a:pt x="7566" y="37830"/>
                    <a:pt x="8815" y="39650"/>
                  </a:cubicBezTo>
                  <a:cubicBezTo>
                    <a:pt x="9862" y="41184"/>
                    <a:pt x="23501" y="41843"/>
                    <a:pt x="28430" y="41843"/>
                  </a:cubicBezTo>
                  <a:cubicBezTo>
                    <a:pt x="29365" y="41843"/>
                    <a:pt x="29986" y="41819"/>
                    <a:pt x="30149" y="41774"/>
                  </a:cubicBezTo>
                  <a:cubicBezTo>
                    <a:pt x="30181" y="41767"/>
                    <a:pt x="30223" y="41752"/>
                    <a:pt x="30272" y="41735"/>
                  </a:cubicBezTo>
                  <a:cubicBezTo>
                    <a:pt x="30321" y="41714"/>
                    <a:pt x="30381" y="41689"/>
                    <a:pt x="30447" y="41662"/>
                  </a:cubicBezTo>
                  <a:cubicBezTo>
                    <a:pt x="30739" y="41535"/>
                    <a:pt x="31198" y="41314"/>
                    <a:pt x="31767" y="41027"/>
                  </a:cubicBezTo>
                  <a:cubicBezTo>
                    <a:pt x="34964" y="39401"/>
                    <a:pt x="41563" y="35658"/>
                    <a:pt x="41623" y="34664"/>
                  </a:cubicBezTo>
                  <a:cubicBezTo>
                    <a:pt x="41659" y="34103"/>
                    <a:pt x="41777" y="32875"/>
                    <a:pt x="41115" y="32257"/>
                  </a:cubicBezTo>
                  <a:cubicBezTo>
                    <a:pt x="40995" y="32145"/>
                    <a:pt x="40855" y="32054"/>
                    <a:pt x="40683" y="31990"/>
                  </a:cubicBezTo>
                  <a:cubicBezTo>
                    <a:pt x="35658" y="30103"/>
                    <a:pt x="24489" y="29387"/>
                    <a:pt x="23865" y="29387"/>
                  </a:cubicBezTo>
                  <a:cubicBezTo>
                    <a:pt x="23096" y="29387"/>
                    <a:pt x="24324" y="3895"/>
                    <a:pt x="22058" y="1274"/>
                  </a:cubicBezTo>
                  <a:cubicBezTo>
                    <a:pt x="21379" y="483"/>
                    <a:pt x="18528" y="0"/>
                    <a:pt x="15197" y="0"/>
                  </a:cubicBezTo>
                  <a:close/>
                </a:path>
              </a:pathLst>
            </a:custGeom>
            <a:solidFill>
              <a:srgbClr val="AA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843;p35">
              <a:extLst>
                <a:ext uri="{FF2B5EF4-FFF2-40B4-BE49-F238E27FC236}">
                  <a16:creationId xmlns:a16="http://schemas.microsoft.com/office/drawing/2014/main" id="{0F1B7BAE-EBA8-4E00-94A8-947C70699F0D}"/>
                </a:ext>
              </a:extLst>
            </p:cNvPr>
            <p:cNvSpPr/>
            <p:nvPr/>
          </p:nvSpPr>
          <p:spPr>
            <a:xfrm>
              <a:off x="3793800" y="3000275"/>
              <a:ext cx="1044450" cy="1025400"/>
            </a:xfrm>
            <a:custGeom>
              <a:avLst/>
              <a:gdLst/>
              <a:ahLst/>
              <a:cxnLst/>
              <a:rect l="l" t="t" r="r" b="b"/>
              <a:pathLst>
                <a:path w="41778" h="41016" extrusionOk="0">
                  <a:moveTo>
                    <a:pt x="7839" y="0"/>
                  </a:moveTo>
                  <a:cubicBezTo>
                    <a:pt x="5450" y="604"/>
                    <a:pt x="3496" y="1561"/>
                    <a:pt x="2723" y="2955"/>
                  </a:cubicBezTo>
                  <a:cubicBezTo>
                    <a:pt x="1" y="7877"/>
                    <a:pt x="7566" y="37002"/>
                    <a:pt x="8815" y="38822"/>
                  </a:cubicBezTo>
                  <a:cubicBezTo>
                    <a:pt x="9862" y="40356"/>
                    <a:pt x="23501" y="41015"/>
                    <a:pt x="28430" y="41015"/>
                  </a:cubicBezTo>
                  <a:cubicBezTo>
                    <a:pt x="29365" y="41015"/>
                    <a:pt x="29986" y="40991"/>
                    <a:pt x="30149" y="40946"/>
                  </a:cubicBezTo>
                  <a:cubicBezTo>
                    <a:pt x="30181" y="40939"/>
                    <a:pt x="30223" y="40924"/>
                    <a:pt x="30272" y="40907"/>
                  </a:cubicBezTo>
                  <a:cubicBezTo>
                    <a:pt x="30321" y="40886"/>
                    <a:pt x="30381" y="40861"/>
                    <a:pt x="30447" y="40834"/>
                  </a:cubicBezTo>
                  <a:cubicBezTo>
                    <a:pt x="30739" y="40707"/>
                    <a:pt x="31198" y="40486"/>
                    <a:pt x="31767" y="40199"/>
                  </a:cubicBezTo>
                  <a:cubicBezTo>
                    <a:pt x="34964" y="38573"/>
                    <a:pt x="41563" y="34830"/>
                    <a:pt x="41623" y="33836"/>
                  </a:cubicBezTo>
                  <a:cubicBezTo>
                    <a:pt x="41659" y="33275"/>
                    <a:pt x="41777" y="32047"/>
                    <a:pt x="41115" y="31429"/>
                  </a:cubicBezTo>
                  <a:cubicBezTo>
                    <a:pt x="40532" y="34310"/>
                    <a:pt x="31461" y="38247"/>
                    <a:pt x="29854" y="38577"/>
                  </a:cubicBezTo>
                  <a:cubicBezTo>
                    <a:pt x="29678" y="38614"/>
                    <a:pt x="29280" y="38631"/>
                    <a:pt x="28716" y="38631"/>
                  </a:cubicBezTo>
                  <a:cubicBezTo>
                    <a:pt x="24685" y="38631"/>
                    <a:pt x="12169" y="37751"/>
                    <a:pt x="11261" y="36763"/>
                  </a:cubicBezTo>
                  <a:cubicBezTo>
                    <a:pt x="10229" y="35633"/>
                    <a:pt x="4001" y="7793"/>
                    <a:pt x="5240" y="3825"/>
                  </a:cubicBezTo>
                  <a:cubicBezTo>
                    <a:pt x="5657" y="2484"/>
                    <a:pt x="6524" y="790"/>
                    <a:pt x="7839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844;p35">
              <a:extLst>
                <a:ext uri="{FF2B5EF4-FFF2-40B4-BE49-F238E27FC236}">
                  <a16:creationId xmlns:a16="http://schemas.microsoft.com/office/drawing/2014/main" id="{0E2B631D-845A-4E31-8D91-436176822B02}"/>
                </a:ext>
              </a:extLst>
            </p:cNvPr>
            <p:cNvSpPr/>
            <p:nvPr/>
          </p:nvSpPr>
          <p:spPr>
            <a:xfrm>
              <a:off x="4091800" y="1975175"/>
              <a:ext cx="756900" cy="906575"/>
            </a:xfrm>
            <a:custGeom>
              <a:avLst/>
              <a:gdLst/>
              <a:ahLst/>
              <a:cxnLst/>
              <a:rect l="l" t="t" r="r" b="b"/>
              <a:pathLst>
                <a:path w="30276" h="36263" extrusionOk="0">
                  <a:moveTo>
                    <a:pt x="20550" y="1"/>
                  </a:moveTo>
                  <a:cubicBezTo>
                    <a:pt x="17235" y="1"/>
                    <a:pt x="13875" y="1439"/>
                    <a:pt x="13110" y="3926"/>
                  </a:cubicBezTo>
                  <a:cubicBezTo>
                    <a:pt x="12436" y="6119"/>
                    <a:pt x="12461" y="9824"/>
                    <a:pt x="10488" y="12530"/>
                  </a:cubicBezTo>
                  <a:cubicBezTo>
                    <a:pt x="8517" y="15235"/>
                    <a:pt x="0" y="23327"/>
                    <a:pt x="5482" y="31313"/>
                  </a:cubicBezTo>
                  <a:cubicBezTo>
                    <a:pt x="7709" y="34561"/>
                    <a:pt x="11664" y="36262"/>
                    <a:pt x="15687" y="36262"/>
                  </a:cubicBezTo>
                  <a:cubicBezTo>
                    <a:pt x="21150" y="36262"/>
                    <a:pt x="26740" y="33125"/>
                    <a:pt x="28299" y="26464"/>
                  </a:cubicBezTo>
                  <a:cubicBezTo>
                    <a:pt x="30275" y="18031"/>
                    <a:pt x="28910" y="8617"/>
                    <a:pt x="27580" y="4126"/>
                  </a:cubicBezTo>
                  <a:cubicBezTo>
                    <a:pt x="26732" y="1268"/>
                    <a:pt x="23661" y="1"/>
                    <a:pt x="2055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845;p35">
              <a:extLst>
                <a:ext uri="{FF2B5EF4-FFF2-40B4-BE49-F238E27FC236}">
                  <a16:creationId xmlns:a16="http://schemas.microsoft.com/office/drawing/2014/main" id="{4BDE0F5F-28AB-4183-82FF-611547DB313A}"/>
                </a:ext>
              </a:extLst>
            </p:cNvPr>
            <p:cNvSpPr/>
            <p:nvPr/>
          </p:nvSpPr>
          <p:spPr>
            <a:xfrm>
              <a:off x="4198200" y="2033925"/>
              <a:ext cx="253025" cy="788100"/>
            </a:xfrm>
            <a:custGeom>
              <a:avLst/>
              <a:gdLst/>
              <a:ahLst/>
              <a:cxnLst/>
              <a:rect l="l" t="t" r="r" b="b"/>
              <a:pathLst>
                <a:path w="10121" h="31524" extrusionOk="0">
                  <a:moveTo>
                    <a:pt x="10108" y="0"/>
                  </a:moveTo>
                  <a:cubicBezTo>
                    <a:pt x="10102" y="0"/>
                    <a:pt x="10096" y="4"/>
                    <a:pt x="10096" y="11"/>
                  </a:cubicBezTo>
                  <a:cubicBezTo>
                    <a:pt x="10015" y="2355"/>
                    <a:pt x="9714" y="4703"/>
                    <a:pt x="8920" y="6909"/>
                  </a:cubicBezTo>
                  <a:cubicBezTo>
                    <a:pt x="8384" y="8408"/>
                    <a:pt x="7678" y="9832"/>
                    <a:pt x="6931" y="11233"/>
                  </a:cubicBezTo>
                  <a:cubicBezTo>
                    <a:pt x="4990" y="14081"/>
                    <a:pt x="2342" y="16464"/>
                    <a:pt x="1158" y="19780"/>
                  </a:cubicBezTo>
                  <a:cubicBezTo>
                    <a:pt x="92" y="22776"/>
                    <a:pt x="1" y="26510"/>
                    <a:pt x="1345" y="29440"/>
                  </a:cubicBezTo>
                  <a:cubicBezTo>
                    <a:pt x="1351" y="29453"/>
                    <a:pt x="1362" y="29458"/>
                    <a:pt x="1373" y="29458"/>
                  </a:cubicBezTo>
                  <a:cubicBezTo>
                    <a:pt x="1396" y="29458"/>
                    <a:pt x="1421" y="29437"/>
                    <a:pt x="1411" y="29412"/>
                  </a:cubicBezTo>
                  <a:cubicBezTo>
                    <a:pt x="885" y="27805"/>
                    <a:pt x="496" y="26222"/>
                    <a:pt x="481" y="24517"/>
                  </a:cubicBezTo>
                  <a:cubicBezTo>
                    <a:pt x="468" y="22808"/>
                    <a:pt x="805" y="21107"/>
                    <a:pt x="1422" y="19513"/>
                  </a:cubicBezTo>
                  <a:cubicBezTo>
                    <a:pt x="2517" y="16692"/>
                    <a:pt x="4731" y="14643"/>
                    <a:pt x="6408" y="12201"/>
                  </a:cubicBezTo>
                  <a:lnTo>
                    <a:pt x="6408" y="12201"/>
                  </a:lnTo>
                  <a:cubicBezTo>
                    <a:pt x="6292" y="12415"/>
                    <a:pt x="6177" y="12629"/>
                    <a:pt x="6061" y="12839"/>
                  </a:cubicBezTo>
                  <a:cubicBezTo>
                    <a:pt x="4008" y="16604"/>
                    <a:pt x="2039" y="20559"/>
                    <a:pt x="2054" y="24987"/>
                  </a:cubicBezTo>
                  <a:cubicBezTo>
                    <a:pt x="2060" y="27247"/>
                    <a:pt x="2580" y="29630"/>
                    <a:pt x="3847" y="31507"/>
                  </a:cubicBezTo>
                  <a:cubicBezTo>
                    <a:pt x="3854" y="31519"/>
                    <a:pt x="3864" y="31524"/>
                    <a:pt x="3875" y="31524"/>
                  </a:cubicBezTo>
                  <a:cubicBezTo>
                    <a:pt x="3898" y="31524"/>
                    <a:pt x="3921" y="31498"/>
                    <a:pt x="3906" y="31472"/>
                  </a:cubicBezTo>
                  <a:cubicBezTo>
                    <a:pt x="1615" y="27324"/>
                    <a:pt x="1889" y="22661"/>
                    <a:pt x="3552" y="18320"/>
                  </a:cubicBezTo>
                  <a:cubicBezTo>
                    <a:pt x="5043" y="14443"/>
                    <a:pt x="7531" y="11064"/>
                    <a:pt x="8973" y="7162"/>
                  </a:cubicBezTo>
                  <a:cubicBezTo>
                    <a:pt x="9837" y="4821"/>
                    <a:pt x="10047" y="2492"/>
                    <a:pt x="10120" y="11"/>
                  </a:cubicBezTo>
                  <a:cubicBezTo>
                    <a:pt x="10120" y="4"/>
                    <a:pt x="10114" y="0"/>
                    <a:pt x="1010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846;p35">
              <a:extLst>
                <a:ext uri="{FF2B5EF4-FFF2-40B4-BE49-F238E27FC236}">
                  <a16:creationId xmlns:a16="http://schemas.microsoft.com/office/drawing/2014/main" id="{1C6851F9-56E6-495E-BD0A-DA81F16E4904}"/>
                </a:ext>
              </a:extLst>
            </p:cNvPr>
            <p:cNvSpPr/>
            <p:nvPr/>
          </p:nvSpPr>
          <p:spPr>
            <a:xfrm>
              <a:off x="4704650" y="2009200"/>
              <a:ext cx="102550" cy="788525"/>
            </a:xfrm>
            <a:custGeom>
              <a:avLst/>
              <a:gdLst/>
              <a:ahLst/>
              <a:cxnLst/>
              <a:rect l="l" t="t" r="r" b="b"/>
              <a:pathLst>
                <a:path w="4102" h="31541" extrusionOk="0">
                  <a:moveTo>
                    <a:pt x="1378" y="0"/>
                  </a:moveTo>
                  <a:cubicBezTo>
                    <a:pt x="1369" y="0"/>
                    <a:pt x="1360" y="8"/>
                    <a:pt x="1364" y="21"/>
                  </a:cubicBezTo>
                  <a:cubicBezTo>
                    <a:pt x="3621" y="8071"/>
                    <a:pt x="3881" y="16688"/>
                    <a:pt x="2024" y="24843"/>
                  </a:cubicBezTo>
                  <a:cubicBezTo>
                    <a:pt x="1505" y="27110"/>
                    <a:pt x="810" y="29317"/>
                    <a:pt x="10" y="31495"/>
                  </a:cubicBezTo>
                  <a:cubicBezTo>
                    <a:pt x="1" y="31520"/>
                    <a:pt x="26" y="31541"/>
                    <a:pt x="49" y="31541"/>
                  </a:cubicBezTo>
                  <a:cubicBezTo>
                    <a:pt x="62" y="31541"/>
                    <a:pt x="74" y="31535"/>
                    <a:pt x="80" y="31520"/>
                  </a:cubicBezTo>
                  <a:cubicBezTo>
                    <a:pt x="3189" y="23819"/>
                    <a:pt x="4101" y="15130"/>
                    <a:pt x="2943" y="6923"/>
                  </a:cubicBezTo>
                  <a:cubicBezTo>
                    <a:pt x="2611" y="4579"/>
                    <a:pt x="2077" y="2277"/>
                    <a:pt x="1393" y="11"/>
                  </a:cubicBezTo>
                  <a:cubicBezTo>
                    <a:pt x="1390" y="4"/>
                    <a:pt x="1384" y="0"/>
                    <a:pt x="137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847;p35">
              <a:extLst>
                <a:ext uri="{FF2B5EF4-FFF2-40B4-BE49-F238E27FC236}">
                  <a16:creationId xmlns:a16="http://schemas.microsoft.com/office/drawing/2014/main" id="{CC76075E-0755-4A30-B4B1-0B7CBDA09C70}"/>
                </a:ext>
              </a:extLst>
            </p:cNvPr>
            <p:cNvSpPr/>
            <p:nvPr/>
          </p:nvSpPr>
          <p:spPr>
            <a:xfrm>
              <a:off x="4590200" y="1989275"/>
              <a:ext cx="130875" cy="884000"/>
            </a:xfrm>
            <a:custGeom>
              <a:avLst/>
              <a:gdLst/>
              <a:ahLst/>
              <a:cxnLst/>
              <a:rect l="l" t="t" r="r" b="b"/>
              <a:pathLst>
                <a:path w="5235" h="35360" extrusionOk="0">
                  <a:moveTo>
                    <a:pt x="4068" y="0"/>
                  </a:moveTo>
                  <a:cubicBezTo>
                    <a:pt x="4063" y="0"/>
                    <a:pt x="4058" y="4"/>
                    <a:pt x="4058" y="11"/>
                  </a:cubicBezTo>
                  <a:cubicBezTo>
                    <a:pt x="4431" y="3281"/>
                    <a:pt x="4672" y="6580"/>
                    <a:pt x="4767" y="9885"/>
                  </a:cubicBezTo>
                  <a:cubicBezTo>
                    <a:pt x="4483" y="13997"/>
                    <a:pt x="4062" y="18092"/>
                    <a:pt x="3336" y="22156"/>
                  </a:cubicBezTo>
                  <a:cubicBezTo>
                    <a:pt x="2539" y="26608"/>
                    <a:pt x="1406" y="30984"/>
                    <a:pt x="13" y="35285"/>
                  </a:cubicBezTo>
                  <a:cubicBezTo>
                    <a:pt x="0" y="35330"/>
                    <a:pt x="36" y="35359"/>
                    <a:pt x="71" y="35359"/>
                  </a:cubicBezTo>
                  <a:cubicBezTo>
                    <a:pt x="95" y="35359"/>
                    <a:pt x="118" y="35346"/>
                    <a:pt x="128" y="35317"/>
                  </a:cubicBezTo>
                  <a:cubicBezTo>
                    <a:pt x="2700" y="27619"/>
                    <a:pt x="4392" y="19429"/>
                    <a:pt x="4795" y="11281"/>
                  </a:cubicBezTo>
                  <a:lnTo>
                    <a:pt x="4795" y="11281"/>
                  </a:lnTo>
                  <a:cubicBezTo>
                    <a:pt x="4869" y="16531"/>
                    <a:pt x="4549" y="21783"/>
                    <a:pt x="3722" y="26956"/>
                  </a:cubicBezTo>
                  <a:cubicBezTo>
                    <a:pt x="3322" y="29454"/>
                    <a:pt x="2763" y="31910"/>
                    <a:pt x="2174" y="34370"/>
                  </a:cubicBezTo>
                  <a:cubicBezTo>
                    <a:pt x="2168" y="34394"/>
                    <a:pt x="2187" y="34409"/>
                    <a:pt x="2206" y="34409"/>
                  </a:cubicBezTo>
                  <a:cubicBezTo>
                    <a:pt x="2218" y="34409"/>
                    <a:pt x="2230" y="34403"/>
                    <a:pt x="2234" y="34388"/>
                  </a:cubicBezTo>
                  <a:cubicBezTo>
                    <a:pt x="4613" y="26232"/>
                    <a:pt x="5234" y="17461"/>
                    <a:pt x="4873" y="8983"/>
                  </a:cubicBezTo>
                  <a:cubicBezTo>
                    <a:pt x="4876" y="8808"/>
                    <a:pt x="4883" y="8632"/>
                    <a:pt x="4883" y="8453"/>
                  </a:cubicBezTo>
                  <a:cubicBezTo>
                    <a:pt x="4885" y="8446"/>
                    <a:pt x="4879" y="8443"/>
                    <a:pt x="4873" y="8443"/>
                  </a:cubicBezTo>
                  <a:cubicBezTo>
                    <a:pt x="4867" y="8443"/>
                    <a:pt x="4860" y="8446"/>
                    <a:pt x="4858" y="8453"/>
                  </a:cubicBezTo>
                  <a:cubicBezTo>
                    <a:pt x="4858" y="8489"/>
                    <a:pt x="4855" y="8523"/>
                    <a:pt x="4852" y="8562"/>
                  </a:cubicBezTo>
                  <a:cubicBezTo>
                    <a:pt x="4841" y="8274"/>
                    <a:pt x="4826" y="7983"/>
                    <a:pt x="4813" y="7699"/>
                  </a:cubicBezTo>
                  <a:cubicBezTo>
                    <a:pt x="4672" y="5123"/>
                    <a:pt x="4402" y="2565"/>
                    <a:pt x="4079" y="11"/>
                  </a:cubicBezTo>
                  <a:cubicBezTo>
                    <a:pt x="4078" y="4"/>
                    <a:pt x="4073" y="0"/>
                    <a:pt x="406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848;p35">
              <a:extLst>
                <a:ext uri="{FF2B5EF4-FFF2-40B4-BE49-F238E27FC236}">
                  <a16:creationId xmlns:a16="http://schemas.microsoft.com/office/drawing/2014/main" id="{551EE106-A19D-492B-A9EE-D0A699797948}"/>
                </a:ext>
              </a:extLst>
            </p:cNvPr>
            <p:cNvSpPr/>
            <p:nvPr/>
          </p:nvSpPr>
          <p:spPr>
            <a:xfrm>
              <a:off x="4428050" y="1977075"/>
              <a:ext cx="143350" cy="904450"/>
            </a:xfrm>
            <a:custGeom>
              <a:avLst/>
              <a:gdLst/>
              <a:ahLst/>
              <a:cxnLst/>
              <a:rect l="l" t="t" r="r" b="b"/>
              <a:pathLst>
                <a:path w="5734" h="36178" extrusionOk="0">
                  <a:moveTo>
                    <a:pt x="5672" y="1"/>
                  </a:moveTo>
                  <a:cubicBezTo>
                    <a:pt x="5649" y="1"/>
                    <a:pt x="5626" y="15"/>
                    <a:pt x="5625" y="42"/>
                  </a:cubicBezTo>
                  <a:cubicBezTo>
                    <a:pt x="5481" y="4881"/>
                    <a:pt x="3590" y="9415"/>
                    <a:pt x="2382" y="14051"/>
                  </a:cubicBezTo>
                  <a:cubicBezTo>
                    <a:pt x="1193" y="18612"/>
                    <a:pt x="355" y="23285"/>
                    <a:pt x="130" y="28005"/>
                  </a:cubicBezTo>
                  <a:cubicBezTo>
                    <a:pt x="0" y="30707"/>
                    <a:pt x="67" y="33426"/>
                    <a:pt x="403" y="36114"/>
                  </a:cubicBezTo>
                  <a:cubicBezTo>
                    <a:pt x="409" y="36157"/>
                    <a:pt x="445" y="36178"/>
                    <a:pt x="479" y="36178"/>
                  </a:cubicBezTo>
                  <a:cubicBezTo>
                    <a:pt x="513" y="36178"/>
                    <a:pt x="544" y="36157"/>
                    <a:pt x="541" y="36114"/>
                  </a:cubicBezTo>
                  <a:cubicBezTo>
                    <a:pt x="0" y="31261"/>
                    <a:pt x="190" y="26395"/>
                    <a:pt x="951" y="21577"/>
                  </a:cubicBezTo>
                  <a:cubicBezTo>
                    <a:pt x="1705" y="16825"/>
                    <a:pt x="3081" y="12271"/>
                    <a:pt x="4411" y="7660"/>
                  </a:cubicBezTo>
                  <a:cubicBezTo>
                    <a:pt x="5123" y="5179"/>
                    <a:pt x="5733" y="2640"/>
                    <a:pt x="5716" y="42"/>
                  </a:cubicBezTo>
                  <a:cubicBezTo>
                    <a:pt x="5716" y="15"/>
                    <a:pt x="5694" y="1"/>
                    <a:pt x="5672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849;p35">
              <a:extLst>
                <a:ext uri="{FF2B5EF4-FFF2-40B4-BE49-F238E27FC236}">
                  <a16:creationId xmlns:a16="http://schemas.microsoft.com/office/drawing/2014/main" id="{A50882B1-8F61-446A-A840-53F3989456E0}"/>
                </a:ext>
              </a:extLst>
            </p:cNvPr>
            <p:cNvSpPr/>
            <p:nvPr/>
          </p:nvSpPr>
          <p:spPr>
            <a:xfrm>
              <a:off x="4558600" y="1975425"/>
              <a:ext cx="72900" cy="893400"/>
            </a:xfrm>
            <a:custGeom>
              <a:avLst/>
              <a:gdLst/>
              <a:ahLst/>
              <a:cxnLst/>
              <a:rect l="l" t="t" r="r" b="b"/>
              <a:pathLst>
                <a:path w="2916" h="35736" extrusionOk="0">
                  <a:moveTo>
                    <a:pt x="2810" y="0"/>
                  </a:moveTo>
                  <a:cubicBezTo>
                    <a:pt x="2794" y="0"/>
                    <a:pt x="2778" y="11"/>
                    <a:pt x="2778" y="32"/>
                  </a:cubicBezTo>
                  <a:cubicBezTo>
                    <a:pt x="2655" y="9348"/>
                    <a:pt x="1957" y="18597"/>
                    <a:pt x="901" y="27850"/>
                  </a:cubicBezTo>
                  <a:cubicBezTo>
                    <a:pt x="757" y="29117"/>
                    <a:pt x="610" y="30380"/>
                    <a:pt x="459" y="31643"/>
                  </a:cubicBezTo>
                  <a:cubicBezTo>
                    <a:pt x="297" y="32987"/>
                    <a:pt x="62" y="34345"/>
                    <a:pt x="3" y="35696"/>
                  </a:cubicBezTo>
                  <a:cubicBezTo>
                    <a:pt x="1" y="35721"/>
                    <a:pt x="23" y="35736"/>
                    <a:pt x="44" y="35736"/>
                  </a:cubicBezTo>
                  <a:cubicBezTo>
                    <a:pt x="61" y="35736"/>
                    <a:pt x="77" y="35727"/>
                    <a:pt x="80" y="35706"/>
                  </a:cubicBezTo>
                  <a:cubicBezTo>
                    <a:pt x="516" y="33520"/>
                    <a:pt x="652" y="31243"/>
                    <a:pt x="911" y="29029"/>
                  </a:cubicBezTo>
                  <a:cubicBezTo>
                    <a:pt x="1185" y="26674"/>
                    <a:pt x="1449" y="24316"/>
                    <a:pt x="1690" y="21958"/>
                  </a:cubicBezTo>
                  <a:cubicBezTo>
                    <a:pt x="2161" y="17333"/>
                    <a:pt x="2550" y="12698"/>
                    <a:pt x="2740" y="8053"/>
                  </a:cubicBezTo>
                  <a:cubicBezTo>
                    <a:pt x="2848" y="5383"/>
                    <a:pt x="2916" y="2706"/>
                    <a:pt x="2841" y="32"/>
                  </a:cubicBezTo>
                  <a:cubicBezTo>
                    <a:pt x="2841" y="11"/>
                    <a:pt x="2826" y="0"/>
                    <a:pt x="2810" y="0"/>
                  </a:cubicBezTo>
                  <a:close/>
                </a:path>
              </a:pathLst>
            </a:custGeom>
            <a:solidFill>
              <a:srgbClr val="576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850;p35">
              <a:extLst>
                <a:ext uri="{FF2B5EF4-FFF2-40B4-BE49-F238E27FC236}">
                  <a16:creationId xmlns:a16="http://schemas.microsoft.com/office/drawing/2014/main" id="{96073CA7-96F2-419E-BE3E-D995F55E5E10}"/>
                </a:ext>
              </a:extLst>
            </p:cNvPr>
            <p:cNvSpPr/>
            <p:nvPr/>
          </p:nvSpPr>
          <p:spPr>
            <a:xfrm>
              <a:off x="4364875" y="2286200"/>
              <a:ext cx="115275" cy="585850"/>
            </a:xfrm>
            <a:custGeom>
              <a:avLst/>
              <a:gdLst/>
              <a:ahLst/>
              <a:cxnLst/>
              <a:rect l="l" t="t" r="r" b="b"/>
              <a:pathLst>
                <a:path w="4611" h="23434" extrusionOk="0">
                  <a:moveTo>
                    <a:pt x="4598" y="0"/>
                  </a:moveTo>
                  <a:cubicBezTo>
                    <a:pt x="4594" y="0"/>
                    <a:pt x="4589" y="3"/>
                    <a:pt x="4587" y="8"/>
                  </a:cubicBezTo>
                  <a:cubicBezTo>
                    <a:pt x="2794" y="3626"/>
                    <a:pt x="1517" y="7415"/>
                    <a:pt x="857" y="11405"/>
                  </a:cubicBezTo>
                  <a:cubicBezTo>
                    <a:pt x="215" y="15296"/>
                    <a:pt x="1" y="19486"/>
                    <a:pt x="689" y="23392"/>
                  </a:cubicBezTo>
                  <a:cubicBezTo>
                    <a:pt x="693" y="23421"/>
                    <a:pt x="713" y="23434"/>
                    <a:pt x="734" y="23434"/>
                  </a:cubicBezTo>
                  <a:cubicBezTo>
                    <a:pt x="764" y="23434"/>
                    <a:pt x="796" y="23409"/>
                    <a:pt x="794" y="23370"/>
                  </a:cubicBezTo>
                  <a:cubicBezTo>
                    <a:pt x="615" y="21335"/>
                    <a:pt x="428" y="19321"/>
                    <a:pt x="467" y="17275"/>
                  </a:cubicBezTo>
                  <a:cubicBezTo>
                    <a:pt x="506" y="15310"/>
                    <a:pt x="685" y="13352"/>
                    <a:pt x="1005" y="11416"/>
                  </a:cubicBezTo>
                  <a:cubicBezTo>
                    <a:pt x="1650" y="7489"/>
                    <a:pt x="2854" y="3590"/>
                    <a:pt x="4608" y="15"/>
                  </a:cubicBezTo>
                  <a:cubicBezTo>
                    <a:pt x="4610" y="6"/>
                    <a:pt x="4604" y="0"/>
                    <a:pt x="459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851;p35">
              <a:extLst>
                <a:ext uri="{FF2B5EF4-FFF2-40B4-BE49-F238E27FC236}">
                  <a16:creationId xmlns:a16="http://schemas.microsoft.com/office/drawing/2014/main" id="{2D1F1897-87D8-41EC-97C7-2368A5B46550}"/>
                </a:ext>
              </a:extLst>
            </p:cNvPr>
            <p:cNvSpPr/>
            <p:nvPr/>
          </p:nvSpPr>
          <p:spPr>
            <a:xfrm>
              <a:off x="4147500" y="2306100"/>
              <a:ext cx="206000" cy="417925"/>
            </a:xfrm>
            <a:custGeom>
              <a:avLst/>
              <a:gdLst/>
              <a:ahLst/>
              <a:cxnLst/>
              <a:rect l="l" t="t" r="r" b="b"/>
              <a:pathLst>
                <a:path w="8240" h="16717" extrusionOk="0">
                  <a:moveTo>
                    <a:pt x="8175" y="1"/>
                  </a:moveTo>
                  <a:cubicBezTo>
                    <a:pt x="8165" y="1"/>
                    <a:pt x="8155" y="4"/>
                    <a:pt x="8145" y="12"/>
                  </a:cubicBezTo>
                  <a:cubicBezTo>
                    <a:pt x="6783" y="1138"/>
                    <a:pt x="5594" y="2566"/>
                    <a:pt x="4419" y="3882"/>
                  </a:cubicBezTo>
                  <a:cubicBezTo>
                    <a:pt x="3278" y="5156"/>
                    <a:pt x="2218" y="6430"/>
                    <a:pt x="1527" y="8009"/>
                  </a:cubicBezTo>
                  <a:cubicBezTo>
                    <a:pt x="302" y="10819"/>
                    <a:pt x="1" y="14103"/>
                    <a:pt x="1853" y="16707"/>
                  </a:cubicBezTo>
                  <a:cubicBezTo>
                    <a:pt x="1858" y="16714"/>
                    <a:pt x="1864" y="16716"/>
                    <a:pt x="1870" y="16716"/>
                  </a:cubicBezTo>
                  <a:cubicBezTo>
                    <a:pt x="1886" y="16716"/>
                    <a:pt x="1901" y="16701"/>
                    <a:pt x="1889" y="16686"/>
                  </a:cubicBezTo>
                  <a:cubicBezTo>
                    <a:pt x="43" y="13943"/>
                    <a:pt x="650" y="10286"/>
                    <a:pt x="2050" y="7489"/>
                  </a:cubicBezTo>
                  <a:cubicBezTo>
                    <a:pt x="3502" y="4584"/>
                    <a:pt x="6173" y="2535"/>
                    <a:pt x="8211" y="79"/>
                  </a:cubicBezTo>
                  <a:cubicBezTo>
                    <a:pt x="8239" y="43"/>
                    <a:pt x="8211" y="1"/>
                    <a:pt x="817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852;p35">
              <a:extLst>
                <a:ext uri="{FF2B5EF4-FFF2-40B4-BE49-F238E27FC236}">
                  <a16:creationId xmlns:a16="http://schemas.microsoft.com/office/drawing/2014/main" id="{6E977E48-61F4-4B0B-A91F-6168FC8441BF}"/>
                </a:ext>
              </a:extLst>
            </p:cNvPr>
            <p:cNvSpPr/>
            <p:nvPr/>
          </p:nvSpPr>
          <p:spPr>
            <a:xfrm>
              <a:off x="4150750" y="2286950"/>
              <a:ext cx="218675" cy="309300"/>
            </a:xfrm>
            <a:custGeom>
              <a:avLst/>
              <a:gdLst/>
              <a:ahLst/>
              <a:cxnLst/>
              <a:rect l="l" t="t" r="r" b="b"/>
              <a:pathLst>
                <a:path w="8747" h="12372" extrusionOk="0">
                  <a:moveTo>
                    <a:pt x="8660" y="1"/>
                  </a:moveTo>
                  <a:cubicBezTo>
                    <a:pt x="8646" y="1"/>
                    <a:pt x="8632" y="6"/>
                    <a:pt x="8619" y="17"/>
                  </a:cubicBezTo>
                  <a:cubicBezTo>
                    <a:pt x="7471" y="978"/>
                    <a:pt x="6415" y="2069"/>
                    <a:pt x="5317" y="3091"/>
                  </a:cubicBezTo>
                  <a:cubicBezTo>
                    <a:pt x="4327" y="4013"/>
                    <a:pt x="3320" y="4932"/>
                    <a:pt x="2460" y="5982"/>
                  </a:cubicBezTo>
                  <a:cubicBezTo>
                    <a:pt x="983" y="7782"/>
                    <a:pt x="0" y="10017"/>
                    <a:pt x="572" y="12357"/>
                  </a:cubicBezTo>
                  <a:cubicBezTo>
                    <a:pt x="574" y="12367"/>
                    <a:pt x="581" y="12371"/>
                    <a:pt x="588" y="12371"/>
                  </a:cubicBezTo>
                  <a:cubicBezTo>
                    <a:pt x="599" y="12371"/>
                    <a:pt x="612" y="12362"/>
                    <a:pt x="608" y="12346"/>
                  </a:cubicBezTo>
                  <a:cubicBezTo>
                    <a:pt x="92" y="9732"/>
                    <a:pt x="1545" y="7294"/>
                    <a:pt x="3254" y="5445"/>
                  </a:cubicBezTo>
                  <a:cubicBezTo>
                    <a:pt x="4980" y="3575"/>
                    <a:pt x="6977" y="1967"/>
                    <a:pt x="8706" y="104"/>
                  </a:cubicBezTo>
                  <a:cubicBezTo>
                    <a:pt x="8747" y="58"/>
                    <a:pt x="8707" y="1"/>
                    <a:pt x="866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853;p35">
              <a:extLst>
                <a:ext uri="{FF2B5EF4-FFF2-40B4-BE49-F238E27FC236}">
                  <a16:creationId xmlns:a16="http://schemas.microsoft.com/office/drawing/2014/main" id="{94873AC2-2CA9-4AC0-BAC7-6EA0B042C731}"/>
                </a:ext>
              </a:extLst>
            </p:cNvPr>
            <p:cNvSpPr/>
            <p:nvPr/>
          </p:nvSpPr>
          <p:spPr>
            <a:xfrm>
              <a:off x="4801000" y="2174150"/>
              <a:ext cx="56200" cy="403350"/>
            </a:xfrm>
            <a:custGeom>
              <a:avLst/>
              <a:gdLst/>
              <a:ahLst/>
              <a:cxnLst/>
              <a:rect l="l" t="t" r="r" b="b"/>
              <a:pathLst>
                <a:path w="2248" h="16134" extrusionOk="0">
                  <a:moveTo>
                    <a:pt x="29" y="1"/>
                  </a:moveTo>
                  <a:cubicBezTo>
                    <a:pt x="15" y="1"/>
                    <a:pt x="0" y="12"/>
                    <a:pt x="2" y="30"/>
                  </a:cubicBezTo>
                  <a:cubicBezTo>
                    <a:pt x="357" y="2644"/>
                    <a:pt x="2041" y="12553"/>
                    <a:pt x="1262" y="16094"/>
                  </a:cubicBezTo>
                  <a:cubicBezTo>
                    <a:pt x="1256" y="16118"/>
                    <a:pt x="1279" y="16133"/>
                    <a:pt x="1301" y="16133"/>
                  </a:cubicBezTo>
                  <a:cubicBezTo>
                    <a:pt x="1317" y="16133"/>
                    <a:pt x="1332" y="16126"/>
                    <a:pt x="1335" y="16108"/>
                  </a:cubicBezTo>
                  <a:cubicBezTo>
                    <a:pt x="2247" y="10750"/>
                    <a:pt x="967" y="5287"/>
                    <a:pt x="51" y="20"/>
                  </a:cubicBezTo>
                  <a:cubicBezTo>
                    <a:pt x="48" y="7"/>
                    <a:pt x="39" y="1"/>
                    <a:pt x="29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854;p35">
              <a:extLst>
                <a:ext uri="{FF2B5EF4-FFF2-40B4-BE49-F238E27FC236}">
                  <a16:creationId xmlns:a16="http://schemas.microsoft.com/office/drawing/2014/main" id="{65BF5551-A6C6-4A02-A441-D36A9B46B457}"/>
                </a:ext>
              </a:extLst>
            </p:cNvPr>
            <p:cNvSpPr/>
            <p:nvPr/>
          </p:nvSpPr>
          <p:spPr>
            <a:xfrm>
              <a:off x="4506025" y="2091450"/>
              <a:ext cx="743200" cy="593800"/>
            </a:xfrm>
            <a:custGeom>
              <a:avLst/>
              <a:gdLst/>
              <a:ahLst/>
              <a:cxnLst/>
              <a:rect l="l" t="t" r="r" b="b"/>
              <a:pathLst>
                <a:path w="29728" h="23752" extrusionOk="0">
                  <a:moveTo>
                    <a:pt x="29073" y="1"/>
                  </a:moveTo>
                  <a:cubicBezTo>
                    <a:pt x="28090" y="1"/>
                    <a:pt x="24477" y="2823"/>
                    <a:pt x="24072" y="3822"/>
                  </a:cubicBezTo>
                  <a:cubicBezTo>
                    <a:pt x="23625" y="4920"/>
                    <a:pt x="17219" y="14223"/>
                    <a:pt x="15763" y="15013"/>
                  </a:cubicBezTo>
                  <a:cubicBezTo>
                    <a:pt x="14948" y="15454"/>
                    <a:pt x="13609" y="15608"/>
                    <a:pt x="12072" y="15608"/>
                  </a:cubicBezTo>
                  <a:cubicBezTo>
                    <a:pt x="10300" y="15608"/>
                    <a:pt x="8264" y="15403"/>
                    <a:pt x="6467" y="15198"/>
                  </a:cubicBezTo>
                  <a:cubicBezTo>
                    <a:pt x="4676" y="14992"/>
                    <a:pt x="3120" y="14789"/>
                    <a:pt x="2298" y="14789"/>
                  </a:cubicBezTo>
                  <a:cubicBezTo>
                    <a:pt x="2042" y="14789"/>
                    <a:pt x="1857" y="14808"/>
                    <a:pt x="1759" y="14854"/>
                  </a:cubicBezTo>
                  <a:cubicBezTo>
                    <a:pt x="0" y="15665"/>
                    <a:pt x="341" y="19230"/>
                    <a:pt x="2436" y="21254"/>
                  </a:cubicBezTo>
                  <a:cubicBezTo>
                    <a:pt x="3816" y="22588"/>
                    <a:pt x="7134" y="23751"/>
                    <a:pt x="10877" y="23751"/>
                  </a:cubicBezTo>
                  <a:cubicBezTo>
                    <a:pt x="13625" y="23751"/>
                    <a:pt x="16602" y="23125"/>
                    <a:pt x="19212" y="21479"/>
                  </a:cubicBezTo>
                  <a:cubicBezTo>
                    <a:pt x="25377" y="17591"/>
                    <a:pt x="26623" y="6292"/>
                    <a:pt x="26725" y="5479"/>
                  </a:cubicBezTo>
                  <a:cubicBezTo>
                    <a:pt x="26822" y="4664"/>
                    <a:pt x="29728" y="755"/>
                    <a:pt x="29282" y="89"/>
                  </a:cubicBezTo>
                  <a:cubicBezTo>
                    <a:pt x="29242" y="29"/>
                    <a:pt x="29170" y="1"/>
                    <a:pt x="29073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855;p35">
              <a:extLst>
                <a:ext uri="{FF2B5EF4-FFF2-40B4-BE49-F238E27FC236}">
                  <a16:creationId xmlns:a16="http://schemas.microsoft.com/office/drawing/2014/main" id="{5DD4E09E-B313-45DF-B215-1E6D96046C9A}"/>
                </a:ext>
              </a:extLst>
            </p:cNvPr>
            <p:cNvSpPr/>
            <p:nvPr/>
          </p:nvSpPr>
          <p:spPr>
            <a:xfrm>
              <a:off x="4475675" y="2278425"/>
              <a:ext cx="717950" cy="413300"/>
            </a:xfrm>
            <a:custGeom>
              <a:avLst/>
              <a:gdLst/>
              <a:ahLst/>
              <a:cxnLst/>
              <a:rect l="l" t="t" r="r" b="b"/>
              <a:pathLst>
                <a:path w="28718" h="16532" extrusionOk="0">
                  <a:moveTo>
                    <a:pt x="22615" y="1"/>
                  </a:moveTo>
                  <a:cubicBezTo>
                    <a:pt x="22578" y="1"/>
                    <a:pt x="22551" y="6"/>
                    <a:pt x="22535" y="18"/>
                  </a:cubicBezTo>
                  <a:cubicBezTo>
                    <a:pt x="21422" y="796"/>
                    <a:pt x="19163" y="6295"/>
                    <a:pt x="16766" y="7309"/>
                  </a:cubicBezTo>
                  <a:cubicBezTo>
                    <a:pt x="15832" y="7702"/>
                    <a:pt x="14632" y="7842"/>
                    <a:pt x="13327" y="7842"/>
                  </a:cubicBezTo>
                  <a:cubicBezTo>
                    <a:pt x="11721" y="7842"/>
                    <a:pt x="9956" y="7630"/>
                    <a:pt x="8330" y="7417"/>
                  </a:cubicBezTo>
                  <a:cubicBezTo>
                    <a:pt x="6703" y="7206"/>
                    <a:pt x="5214" y="6993"/>
                    <a:pt x="4163" y="6993"/>
                  </a:cubicBezTo>
                  <a:cubicBezTo>
                    <a:pt x="3661" y="6993"/>
                    <a:pt x="3260" y="7041"/>
                    <a:pt x="2990" y="7161"/>
                  </a:cubicBezTo>
                  <a:cubicBezTo>
                    <a:pt x="1" y="8505"/>
                    <a:pt x="2004" y="13348"/>
                    <a:pt x="4751" y="14849"/>
                  </a:cubicBezTo>
                  <a:cubicBezTo>
                    <a:pt x="6941" y="16045"/>
                    <a:pt x="9439" y="16532"/>
                    <a:pt x="11855" y="16532"/>
                  </a:cubicBezTo>
                  <a:cubicBezTo>
                    <a:pt x="15190" y="16532"/>
                    <a:pt x="18366" y="15604"/>
                    <a:pt x="20352" y="14330"/>
                  </a:cubicBezTo>
                  <a:cubicBezTo>
                    <a:pt x="23780" y="12130"/>
                    <a:pt x="25356" y="8235"/>
                    <a:pt x="25422" y="8154"/>
                  </a:cubicBezTo>
                  <a:cubicBezTo>
                    <a:pt x="25485" y="8070"/>
                    <a:pt x="28717" y="4533"/>
                    <a:pt x="28601" y="4196"/>
                  </a:cubicBezTo>
                  <a:cubicBezTo>
                    <a:pt x="27844" y="2032"/>
                    <a:pt x="23337" y="1"/>
                    <a:pt x="2261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856;p35">
              <a:extLst>
                <a:ext uri="{FF2B5EF4-FFF2-40B4-BE49-F238E27FC236}">
                  <a16:creationId xmlns:a16="http://schemas.microsoft.com/office/drawing/2014/main" id="{B5F77666-4AFD-4439-95F5-6FD994CA32B9}"/>
                </a:ext>
              </a:extLst>
            </p:cNvPr>
            <p:cNvSpPr/>
            <p:nvPr/>
          </p:nvSpPr>
          <p:spPr>
            <a:xfrm>
              <a:off x="5119200" y="1839175"/>
              <a:ext cx="422225" cy="459175"/>
            </a:xfrm>
            <a:custGeom>
              <a:avLst/>
              <a:gdLst/>
              <a:ahLst/>
              <a:cxnLst/>
              <a:rect l="l" t="t" r="r" b="b"/>
              <a:pathLst>
                <a:path w="16889" h="18367" extrusionOk="0">
                  <a:moveTo>
                    <a:pt x="3622" y="0"/>
                  </a:moveTo>
                  <a:lnTo>
                    <a:pt x="3622" y="0"/>
                  </a:lnTo>
                  <a:cubicBezTo>
                    <a:pt x="3622" y="0"/>
                    <a:pt x="3846" y="9997"/>
                    <a:pt x="0" y="13931"/>
                  </a:cubicBezTo>
                  <a:lnTo>
                    <a:pt x="11309" y="18366"/>
                  </a:lnTo>
                  <a:cubicBezTo>
                    <a:pt x="11309" y="18366"/>
                    <a:pt x="16889" y="10327"/>
                    <a:pt x="16057" y="677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857;p35">
              <a:extLst>
                <a:ext uri="{FF2B5EF4-FFF2-40B4-BE49-F238E27FC236}">
                  <a16:creationId xmlns:a16="http://schemas.microsoft.com/office/drawing/2014/main" id="{DD3B2278-82B5-404C-B39E-46E66D301154}"/>
                </a:ext>
              </a:extLst>
            </p:cNvPr>
            <p:cNvSpPr/>
            <p:nvPr/>
          </p:nvSpPr>
          <p:spPr>
            <a:xfrm>
              <a:off x="5064550" y="1852000"/>
              <a:ext cx="430400" cy="428275"/>
            </a:xfrm>
            <a:custGeom>
              <a:avLst/>
              <a:gdLst/>
              <a:ahLst/>
              <a:cxnLst/>
              <a:rect l="l" t="t" r="r" b="b"/>
              <a:pathLst>
                <a:path w="17216" h="17131" extrusionOk="0">
                  <a:moveTo>
                    <a:pt x="15882" y="0"/>
                  </a:moveTo>
                  <a:lnTo>
                    <a:pt x="3271" y="400"/>
                  </a:lnTo>
                  <a:cubicBezTo>
                    <a:pt x="3271" y="400"/>
                    <a:pt x="4071" y="8625"/>
                    <a:pt x="0" y="12786"/>
                  </a:cubicBezTo>
                  <a:lnTo>
                    <a:pt x="8141" y="17130"/>
                  </a:lnTo>
                  <a:cubicBezTo>
                    <a:pt x="8141" y="17130"/>
                    <a:pt x="17215" y="12611"/>
                    <a:pt x="158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858;p35">
              <a:extLst>
                <a:ext uri="{FF2B5EF4-FFF2-40B4-BE49-F238E27FC236}">
                  <a16:creationId xmlns:a16="http://schemas.microsoft.com/office/drawing/2014/main" id="{6CA06E6F-0168-407A-97F6-57B94859C5DC}"/>
                </a:ext>
              </a:extLst>
            </p:cNvPr>
            <p:cNvSpPr/>
            <p:nvPr/>
          </p:nvSpPr>
          <p:spPr>
            <a:xfrm>
              <a:off x="5172725" y="1894375"/>
              <a:ext cx="241775" cy="12200"/>
            </a:xfrm>
            <a:custGeom>
              <a:avLst/>
              <a:gdLst/>
              <a:ahLst/>
              <a:cxnLst/>
              <a:rect l="l" t="t" r="r" b="b"/>
              <a:pathLst>
                <a:path w="9671" h="488" extrusionOk="0">
                  <a:moveTo>
                    <a:pt x="8048" y="1"/>
                  </a:moveTo>
                  <a:cubicBezTo>
                    <a:pt x="5565" y="1"/>
                    <a:pt x="1322" y="206"/>
                    <a:pt x="78" y="336"/>
                  </a:cubicBezTo>
                  <a:cubicBezTo>
                    <a:pt x="0" y="343"/>
                    <a:pt x="0" y="453"/>
                    <a:pt x="78" y="459"/>
                  </a:cubicBezTo>
                  <a:cubicBezTo>
                    <a:pt x="467" y="478"/>
                    <a:pt x="1131" y="487"/>
                    <a:pt x="1935" y="487"/>
                  </a:cubicBezTo>
                  <a:cubicBezTo>
                    <a:pt x="4480" y="487"/>
                    <a:pt x="8434" y="394"/>
                    <a:pt x="9576" y="210"/>
                  </a:cubicBezTo>
                  <a:cubicBezTo>
                    <a:pt x="9670" y="192"/>
                    <a:pt x="9636" y="56"/>
                    <a:pt x="9555" y="48"/>
                  </a:cubicBezTo>
                  <a:cubicBezTo>
                    <a:pt x="9232" y="15"/>
                    <a:pt x="8701" y="1"/>
                    <a:pt x="8048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859;p35">
              <a:extLst>
                <a:ext uri="{FF2B5EF4-FFF2-40B4-BE49-F238E27FC236}">
                  <a16:creationId xmlns:a16="http://schemas.microsoft.com/office/drawing/2014/main" id="{06627926-3A8F-4784-96EC-6027C942ACB1}"/>
                </a:ext>
              </a:extLst>
            </p:cNvPr>
            <p:cNvSpPr/>
            <p:nvPr/>
          </p:nvSpPr>
          <p:spPr>
            <a:xfrm>
              <a:off x="5174550" y="1932375"/>
              <a:ext cx="140225" cy="10525"/>
            </a:xfrm>
            <a:custGeom>
              <a:avLst/>
              <a:gdLst/>
              <a:ahLst/>
              <a:cxnLst/>
              <a:rect l="l" t="t" r="r" b="b"/>
              <a:pathLst>
                <a:path w="5609" h="421" extrusionOk="0">
                  <a:moveTo>
                    <a:pt x="974" y="1"/>
                  </a:moveTo>
                  <a:cubicBezTo>
                    <a:pt x="662" y="1"/>
                    <a:pt x="351" y="10"/>
                    <a:pt x="39" y="34"/>
                  </a:cubicBezTo>
                  <a:cubicBezTo>
                    <a:pt x="11" y="38"/>
                    <a:pt x="0" y="80"/>
                    <a:pt x="32" y="86"/>
                  </a:cubicBezTo>
                  <a:cubicBezTo>
                    <a:pt x="889" y="234"/>
                    <a:pt x="1759" y="266"/>
                    <a:pt x="2629" y="308"/>
                  </a:cubicBezTo>
                  <a:cubicBezTo>
                    <a:pt x="3461" y="348"/>
                    <a:pt x="4304" y="421"/>
                    <a:pt x="5138" y="421"/>
                  </a:cubicBezTo>
                  <a:cubicBezTo>
                    <a:pt x="5250" y="421"/>
                    <a:pt x="5362" y="419"/>
                    <a:pt x="5474" y="417"/>
                  </a:cubicBezTo>
                  <a:cubicBezTo>
                    <a:pt x="5608" y="413"/>
                    <a:pt x="5601" y="230"/>
                    <a:pt x="5474" y="217"/>
                  </a:cubicBezTo>
                  <a:cubicBezTo>
                    <a:pt x="4577" y="104"/>
                    <a:pt x="3660" y="104"/>
                    <a:pt x="2758" y="62"/>
                  </a:cubicBezTo>
                  <a:cubicBezTo>
                    <a:pt x="2165" y="34"/>
                    <a:pt x="1569" y="1"/>
                    <a:pt x="974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860;p35">
              <a:extLst>
                <a:ext uri="{FF2B5EF4-FFF2-40B4-BE49-F238E27FC236}">
                  <a16:creationId xmlns:a16="http://schemas.microsoft.com/office/drawing/2014/main" id="{3D091179-8F32-40DA-B9BF-5DE488F4B415}"/>
                </a:ext>
              </a:extLst>
            </p:cNvPr>
            <p:cNvSpPr/>
            <p:nvPr/>
          </p:nvSpPr>
          <p:spPr>
            <a:xfrm>
              <a:off x="5341300" y="1937400"/>
              <a:ext cx="67600" cy="6075"/>
            </a:xfrm>
            <a:custGeom>
              <a:avLst/>
              <a:gdLst/>
              <a:ahLst/>
              <a:cxnLst/>
              <a:rect l="l" t="t" r="r" b="b"/>
              <a:pathLst>
                <a:path w="2704" h="243" extrusionOk="0">
                  <a:moveTo>
                    <a:pt x="1735" y="0"/>
                  </a:moveTo>
                  <a:cubicBezTo>
                    <a:pt x="1167" y="0"/>
                    <a:pt x="592" y="49"/>
                    <a:pt x="40" y="93"/>
                  </a:cubicBezTo>
                  <a:cubicBezTo>
                    <a:pt x="1" y="96"/>
                    <a:pt x="1" y="149"/>
                    <a:pt x="40" y="149"/>
                  </a:cubicBezTo>
                  <a:cubicBezTo>
                    <a:pt x="587" y="195"/>
                    <a:pt x="1159" y="242"/>
                    <a:pt x="1722" y="242"/>
                  </a:cubicBezTo>
                  <a:cubicBezTo>
                    <a:pt x="2021" y="242"/>
                    <a:pt x="2318" y="229"/>
                    <a:pt x="2608" y="194"/>
                  </a:cubicBezTo>
                  <a:cubicBezTo>
                    <a:pt x="2703" y="184"/>
                    <a:pt x="2703" y="58"/>
                    <a:pt x="2608" y="47"/>
                  </a:cubicBezTo>
                  <a:cubicBezTo>
                    <a:pt x="2322" y="13"/>
                    <a:pt x="2030" y="0"/>
                    <a:pt x="1735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861;p35">
              <a:extLst>
                <a:ext uri="{FF2B5EF4-FFF2-40B4-BE49-F238E27FC236}">
                  <a16:creationId xmlns:a16="http://schemas.microsoft.com/office/drawing/2014/main" id="{7DBCAB02-37F9-4929-A8EE-AAB7B2B522BE}"/>
                </a:ext>
              </a:extLst>
            </p:cNvPr>
            <p:cNvSpPr/>
            <p:nvPr/>
          </p:nvSpPr>
          <p:spPr>
            <a:xfrm>
              <a:off x="5176225" y="1969400"/>
              <a:ext cx="61600" cy="8875"/>
            </a:xfrm>
            <a:custGeom>
              <a:avLst/>
              <a:gdLst/>
              <a:ahLst/>
              <a:cxnLst/>
              <a:rect l="l" t="t" r="r" b="b"/>
              <a:pathLst>
                <a:path w="2464" h="355" extrusionOk="0">
                  <a:moveTo>
                    <a:pt x="706" y="1"/>
                  </a:moveTo>
                  <a:cubicBezTo>
                    <a:pt x="499" y="1"/>
                    <a:pt x="296" y="4"/>
                    <a:pt x="102" y="6"/>
                  </a:cubicBezTo>
                  <a:cubicBezTo>
                    <a:pt x="25" y="6"/>
                    <a:pt x="1" y="139"/>
                    <a:pt x="85" y="153"/>
                  </a:cubicBezTo>
                  <a:cubicBezTo>
                    <a:pt x="656" y="240"/>
                    <a:pt x="1300" y="355"/>
                    <a:pt x="1904" y="355"/>
                  </a:cubicBezTo>
                  <a:cubicBezTo>
                    <a:pt x="2053" y="355"/>
                    <a:pt x="2199" y="348"/>
                    <a:pt x="2341" y="332"/>
                  </a:cubicBezTo>
                  <a:cubicBezTo>
                    <a:pt x="2429" y="322"/>
                    <a:pt x="2464" y="189"/>
                    <a:pt x="2362" y="160"/>
                  </a:cubicBezTo>
                  <a:cubicBezTo>
                    <a:pt x="1852" y="24"/>
                    <a:pt x="1266" y="1"/>
                    <a:pt x="706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862;p35">
              <a:extLst>
                <a:ext uri="{FF2B5EF4-FFF2-40B4-BE49-F238E27FC236}">
                  <a16:creationId xmlns:a16="http://schemas.microsoft.com/office/drawing/2014/main" id="{36F74035-7AF9-4C18-995A-04017A197145}"/>
                </a:ext>
              </a:extLst>
            </p:cNvPr>
            <p:cNvSpPr/>
            <p:nvPr/>
          </p:nvSpPr>
          <p:spPr>
            <a:xfrm>
              <a:off x="5260700" y="1975575"/>
              <a:ext cx="110475" cy="8200"/>
            </a:xfrm>
            <a:custGeom>
              <a:avLst/>
              <a:gdLst/>
              <a:ahLst/>
              <a:cxnLst/>
              <a:rect l="l" t="t" r="r" b="b"/>
              <a:pathLst>
                <a:path w="4419" h="328" extrusionOk="0">
                  <a:moveTo>
                    <a:pt x="1635" y="1"/>
                  </a:moveTo>
                  <a:cubicBezTo>
                    <a:pt x="1102" y="1"/>
                    <a:pt x="573" y="24"/>
                    <a:pt x="60" y="81"/>
                  </a:cubicBezTo>
                  <a:cubicBezTo>
                    <a:pt x="0" y="89"/>
                    <a:pt x="0" y="166"/>
                    <a:pt x="60" y="173"/>
                  </a:cubicBezTo>
                  <a:cubicBezTo>
                    <a:pt x="1242" y="317"/>
                    <a:pt x="2485" y="328"/>
                    <a:pt x="3689" y="328"/>
                  </a:cubicBezTo>
                  <a:cubicBezTo>
                    <a:pt x="3893" y="328"/>
                    <a:pt x="4097" y="327"/>
                    <a:pt x="4299" y="327"/>
                  </a:cubicBezTo>
                  <a:cubicBezTo>
                    <a:pt x="4418" y="327"/>
                    <a:pt x="4411" y="159"/>
                    <a:pt x="4299" y="148"/>
                  </a:cubicBezTo>
                  <a:cubicBezTo>
                    <a:pt x="3438" y="67"/>
                    <a:pt x="2531" y="1"/>
                    <a:pt x="1635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863;p35">
              <a:extLst>
                <a:ext uri="{FF2B5EF4-FFF2-40B4-BE49-F238E27FC236}">
                  <a16:creationId xmlns:a16="http://schemas.microsoft.com/office/drawing/2014/main" id="{0B5F182B-CA75-4055-A3A9-A9D0E07A9AB4}"/>
                </a:ext>
              </a:extLst>
            </p:cNvPr>
            <p:cNvSpPr/>
            <p:nvPr/>
          </p:nvSpPr>
          <p:spPr>
            <a:xfrm>
              <a:off x="5214650" y="2027800"/>
              <a:ext cx="183975" cy="197025"/>
            </a:xfrm>
            <a:custGeom>
              <a:avLst/>
              <a:gdLst/>
              <a:ahLst/>
              <a:cxnLst/>
              <a:rect l="l" t="t" r="r" b="b"/>
              <a:pathLst>
                <a:path w="7359" h="7881" extrusionOk="0">
                  <a:moveTo>
                    <a:pt x="2790" y="0"/>
                  </a:moveTo>
                  <a:cubicBezTo>
                    <a:pt x="2312" y="4516"/>
                    <a:pt x="1" y="6572"/>
                    <a:pt x="1" y="6572"/>
                  </a:cubicBezTo>
                  <a:lnTo>
                    <a:pt x="2962" y="7881"/>
                  </a:lnTo>
                  <a:cubicBezTo>
                    <a:pt x="6801" y="4821"/>
                    <a:pt x="7358" y="449"/>
                    <a:pt x="7358" y="449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864;p35">
              <a:extLst>
                <a:ext uri="{FF2B5EF4-FFF2-40B4-BE49-F238E27FC236}">
                  <a16:creationId xmlns:a16="http://schemas.microsoft.com/office/drawing/2014/main" id="{BFABE5D3-0F0F-4544-A8AE-C3E26A528788}"/>
                </a:ext>
              </a:extLst>
            </p:cNvPr>
            <p:cNvSpPr/>
            <p:nvPr/>
          </p:nvSpPr>
          <p:spPr>
            <a:xfrm>
              <a:off x="5118650" y="2142200"/>
              <a:ext cx="82650" cy="34875"/>
            </a:xfrm>
            <a:custGeom>
              <a:avLst/>
              <a:gdLst/>
              <a:ahLst/>
              <a:cxnLst/>
              <a:rect l="l" t="t" r="r" b="b"/>
              <a:pathLst>
                <a:path w="3306" h="1395" extrusionOk="0">
                  <a:moveTo>
                    <a:pt x="81" y="0"/>
                  </a:moveTo>
                  <a:cubicBezTo>
                    <a:pt x="16" y="0"/>
                    <a:pt x="1" y="100"/>
                    <a:pt x="68" y="126"/>
                  </a:cubicBezTo>
                  <a:cubicBezTo>
                    <a:pt x="1083" y="550"/>
                    <a:pt x="2149" y="1112"/>
                    <a:pt x="3216" y="1392"/>
                  </a:cubicBezTo>
                  <a:cubicBezTo>
                    <a:pt x="3222" y="1394"/>
                    <a:pt x="3227" y="1395"/>
                    <a:pt x="3233" y="1395"/>
                  </a:cubicBezTo>
                  <a:cubicBezTo>
                    <a:pt x="3287" y="1395"/>
                    <a:pt x="3305" y="1319"/>
                    <a:pt x="3258" y="1287"/>
                  </a:cubicBezTo>
                  <a:cubicBezTo>
                    <a:pt x="2384" y="649"/>
                    <a:pt x="1138" y="273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865;p35">
              <a:extLst>
                <a:ext uri="{FF2B5EF4-FFF2-40B4-BE49-F238E27FC236}">
                  <a16:creationId xmlns:a16="http://schemas.microsoft.com/office/drawing/2014/main" id="{EFD78190-CE13-4F09-B7CB-F43364661084}"/>
                </a:ext>
              </a:extLst>
            </p:cNvPr>
            <p:cNvSpPr/>
            <p:nvPr/>
          </p:nvSpPr>
          <p:spPr>
            <a:xfrm>
              <a:off x="5171700" y="2014625"/>
              <a:ext cx="86200" cy="16675"/>
            </a:xfrm>
            <a:custGeom>
              <a:avLst/>
              <a:gdLst/>
              <a:ahLst/>
              <a:cxnLst/>
              <a:rect l="l" t="t" r="r" b="b"/>
              <a:pathLst>
                <a:path w="3448" h="667" extrusionOk="0">
                  <a:moveTo>
                    <a:pt x="48" y="1"/>
                  </a:moveTo>
                  <a:cubicBezTo>
                    <a:pt x="9" y="1"/>
                    <a:pt x="0" y="67"/>
                    <a:pt x="41" y="74"/>
                  </a:cubicBezTo>
                  <a:cubicBezTo>
                    <a:pt x="1122" y="306"/>
                    <a:pt x="2234" y="615"/>
                    <a:pt x="3343" y="667"/>
                  </a:cubicBezTo>
                  <a:cubicBezTo>
                    <a:pt x="3344" y="667"/>
                    <a:pt x="3345" y="667"/>
                    <a:pt x="3346" y="667"/>
                  </a:cubicBezTo>
                  <a:cubicBezTo>
                    <a:pt x="3434" y="667"/>
                    <a:pt x="3447" y="537"/>
                    <a:pt x="3364" y="513"/>
                  </a:cubicBezTo>
                  <a:cubicBezTo>
                    <a:pt x="2297" y="204"/>
                    <a:pt x="1150" y="134"/>
                    <a:pt x="51" y="1"/>
                  </a:cubicBezTo>
                  <a:cubicBezTo>
                    <a:pt x="50" y="1"/>
                    <a:pt x="49" y="1"/>
                    <a:pt x="48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866;p35">
              <a:extLst>
                <a:ext uri="{FF2B5EF4-FFF2-40B4-BE49-F238E27FC236}">
                  <a16:creationId xmlns:a16="http://schemas.microsoft.com/office/drawing/2014/main" id="{AA92D99D-DC46-4B89-AA25-3194A20646BD}"/>
                </a:ext>
              </a:extLst>
            </p:cNvPr>
            <p:cNvSpPr/>
            <p:nvPr/>
          </p:nvSpPr>
          <p:spPr>
            <a:xfrm>
              <a:off x="5168950" y="2039075"/>
              <a:ext cx="35025" cy="11100"/>
            </a:xfrm>
            <a:custGeom>
              <a:avLst/>
              <a:gdLst/>
              <a:ahLst/>
              <a:cxnLst/>
              <a:rect l="l" t="t" r="r" b="b"/>
              <a:pathLst>
                <a:path w="1401" h="444" extrusionOk="0">
                  <a:moveTo>
                    <a:pt x="50" y="0"/>
                  </a:moveTo>
                  <a:cubicBezTo>
                    <a:pt x="9" y="0"/>
                    <a:pt x="0" y="56"/>
                    <a:pt x="39" y="71"/>
                  </a:cubicBezTo>
                  <a:cubicBezTo>
                    <a:pt x="432" y="236"/>
                    <a:pt x="849" y="401"/>
                    <a:pt x="1274" y="443"/>
                  </a:cubicBezTo>
                  <a:cubicBezTo>
                    <a:pt x="1277" y="444"/>
                    <a:pt x="1281" y="444"/>
                    <a:pt x="1284" y="444"/>
                  </a:cubicBezTo>
                  <a:cubicBezTo>
                    <a:pt x="1397" y="444"/>
                    <a:pt x="1400" y="274"/>
                    <a:pt x="1302" y="240"/>
                  </a:cubicBezTo>
                  <a:cubicBezTo>
                    <a:pt x="906" y="107"/>
                    <a:pt x="470" y="61"/>
                    <a:pt x="60" y="1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867;p35">
              <a:extLst>
                <a:ext uri="{FF2B5EF4-FFF2-40B4-BE49-F238E27FC236}">
                  <a16:creationId xmlns:a16="http://schemas.microsoft.com/office/drawing/2014/main" id="{FD542856-00B3-4315-BDA7-660627AB0F6B}"/>
                </a:ext>
              </a:extLst>
            </p:cNvPr>
            <p:cNvSpPr/>
            <p:nvPr/>
          </p:nvSpPr>
          <p:spPr>
            <a:xfrm>
              <a:off x="5214575" y="2050500"/>
              <a:ext cx="37700" cy="11200"/>
            </a:xfrm>
            <a:custGeom>
              <a:avLst/>
              <a:gdLst/>
              <a:ahLst/>
              <a:cxnLst/>
              <a:rect l="l" t="t" r="r" b="b"/>
              <a:pathLst>
                <a:path w="1508" h="448" extrusionOk="0">
                  <a:moveTo>
                    <a:pt x="92" y="1"/>
                  </a:moveTo>
                  <a:cubicBezTo>
                    <a:pt x="20" y="1"/>
                    <a:pt x="0" y="116"/>
                    <a:pt x="77" y="130"/>
                  </a:cubicBezTo>
                  <a:cubicBezTo>
                    <a:pt x="516" y="225"/>
                    <a:pt x="947" y="369"/>
                    <a:pt x="1389" y="446"/>
                  </a:cubicBezTo>
                  <a:cubicBezTo>
                    <a:pt x="1394" y="447"/>
                    <a:pt x="1399" y="448"/>
                    <a:pt x="1403" y="448"/>
                  </a:cubicBezTo>
                  <a:cubicBezTo>
                    <a:pt x="1469" y="448"/>
                    <a:pt x="1507" y="359"/>
                    <a:pt x="1442" y="320"/>
                  </a:cubicBezTo>
                  <a:cubicBezTo>
                    <a:pt x="1042" y="82"/>
                    <a:pt x="551" y="7"/>
                    <a:pt x="95" y="1"/>
                  </a:cubicBezTo>
                  <a:cubicBezTo>
                    <a:pt x="94" y="1"/>
                    <a:pt x="93" y="1"/>
                    <a:pt x="92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868;p35">
              <a:extLst>
                <a:ext uri="{FF2B5EF4-FFF2-40B4-BE49-F238E27FC236}">
                  <a16:creationId xmlns:a16="http://schemas.microsoft.com/office/drawing/2014/main" id="{FB1B95D5-34D9-443A-AC71-4782659921C0}"/>
                </a:ext>
              </a:extLst>
            </p:cNvPr>
            <p:cNvSpPr/>
            <p:nvPr/>
          </p:nvSpPr>
          <p:spPr>
            <a:xfrm>
              <a:off x="5156650" y="2066000"/>
              <a:ext cx="54275" cy="16675"/>
            </a:xfrm>
            <a:custGeom>
              <a:avLst/>
              <a:gdLst/>
              <a:ahLst/>
              <a:cxnLst/>
              <a:rect l="l" t="t" r="r" b="b"/>
              <a:pathLst>
                <a:path w="2171" h="667" extrusionOk="0">
                  <a:moveTo>
                    <a:pt x="59" y="0"/>
                  </a:moveTo>
                  <a:cubicBezTo>
                    <a:pt x="25" y="0"/>
                    <a:pt x="0" y="52"/>
                    <a:pt x="36" y="68"/>
                  </a:cubicBezTo>
                  <a:cubicBezTo>
                    <a:pt x="650" y="346"/>
                    <a:pt x="1341" y="566"/>
                    <a:pt x="2005" y="665"/>
                  </a:cubicBezTo>
                  <a:cubicBezTo>
                    <a:pt x="2011" y="666"/>
                    <a:pt x="2017" y="666"/>
                    <a:pt x="2022" y="666"/>
                  </a:cubicBezTo>
                  <a:cubicBezTo>
                    <a:pt x="2128" y="666"/>
                    <a:pt x="2170" y="516"/>
                    <a:pt x="2054" y="482"/>
                  </a:cubicBezTo>
                  <a:cubicBezTo>
                    <a:pt x="1411" y="283"/>
                    <a:pt x="727" y="128"/>
                    <a:pt x="68" y="1"/>
                  </a:cubicBezTo>
                  <a:cubicBezTo>
                    <a:pt x="65" y="1"/>
                    <a:pt x="62" y="0"/>
                    <a:pt x="59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869;p35">
              <a:extLst>
                <a:ext uri="{FF2B5EF4-FFF2-40B4-BE49-F238E27FC236}">
                  <a16:creationId xmlns:a16="http://schemas.microsoft.com/office/drawing/2014/main" id="{16A3E438-EAE8-412B-8D8D-A261CC7649F2}"/>
                </a:ext>
              </a:extLst>
            </p:cNvPr>
            <p:cNvSpPr/>
            <p:nvPr/>
          </p:nvSpPr>
          <p:spPr>
            <a:xfrm>
              <a:off x="5148875" y="2089150"/>
              <a:ext cx="82850" cy="30725"/>
            </a:xfrm>
            <a:custGeom>
              <a:avLst/>
              <a:gdLst/>
              <a:ahLst/>
              <a:cxnLst/>
              <a:rect l="l" t="t" r="r" b="b"/>
              <a:pathLst>
                <a:path w="3314" h="1229" extrusionOk="0">
                  <a:moveTo>
                    <a:pt x="76" y="0"/>
                  </a:moveTo>
                  <a:cubicBezTo>
                    <a:pt x="14" y="0"/>
                    <a:pt x="0" y="81"/>
                    <a:pt x="59" y="107"/>
                  </a:cubicBezTo>
                  <a:cubicBezTo>
                    <a:pt x="1042" y="521"/>
                    <a:pt x="2158" y="991"/>
                    <a:pt x="3196" y="1226"/>
                  </a:cubicBezTo>
                  <a:cubicBezTo>
                    <a:pt x="3202" y="1228"/>
                    <a:pt x="3207" y="1228"/>
                    <a:pt x="3213" y="1228"/>
                  </a:cubicBezTo>
                  <a:cubicBezTo>
                    <a:pt x="3277" y="1228"/>
                    <a:pt x="3313" y="1139"/>
                    <a:pt x="3249" y="1100"/>
                  </a:cubicBezTo>
                  <a:cubicBezTo>
                    <a:pt x="2344" y="563"/>
                    <a:pt x="1116" y="206"/>
                    <a:pt x="91" y="2"/>
                  </a:cubicBezTo>
                  <a:cubicBezTo>
                    <a:pt x="86" y="1"/>
                    <a:pt x="81" y="0"/>
                    <a:pt x="76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870;p35">
              <a:extLst>
                <a:ext uri="{FF2B5EF4-FFF2-40B4-BE49-F238E27FC236}">
                  <a16:creationId xmlns:a16="http://schemas.microsoft.com/office/drawing/2014/main" id="{B48F463B-C3B9-42EB-9906-0AFDA36E8848}"/>
                </a:ext>
              </a:extLst>
            </p:cNvPr>
            <p:cNvSpPr/>
            <p:nvPr/>
          </p:nvSpPr>
          <p:spPr>
            <a:xfrm>
              <a:off x="5229725" y="211832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871;p35">
              <a:extLst>
                <a:ext uri="{FF2B5EF4-FFF2-40B4-BE49-F238E27FC236}">
                  <a16:creationId xmlns:a16="http://schemas.microsoft.com/office/drawing/2014/main" id="{B90A6326-F9C4-4C3C-8A62-BA72B742F41F}"/>
                </a:ext>
              </a:extLst>
            </p:cNvPr>
            <p:cNvSpPr/>
            <p:nvPr/>
          </p:nvSpPr>
          <p:spPr>
            <a:xfrm>
              <a:off x="5135975" y="2114500"/>
              <a:ext cx="57400" cy="22575"/>
            </a:xfrm>
            <a:custGeom>
              <a:avLst/>
              <a:gdLst/>
              <a:ahLst/>
              <a:cxnLst/>
              <a:rect l="l" t="t" r="r" b="b"/>
              <a:pathLst>
                <a:path w="2296" h="903" extrusionOk="0">
                  <a:moveTo>
                    <a:pt x="86" y="0"/>
                  </a:moveTo>
                  <a:cubicBezTo>
                    <a:pt x="36" y="0"/>
                    <a:pt x="1" y="77"/>
                    <a:pt x="56" y="100"/>
                  </a:cubicBezTo>
                  <a:cubicBezTo>
                    <a:pt x="726" y="392"/>
                    <a:pt x="1456" y="746"/>
                    <a:pt x="2172" y="900"/>
                  </a:cubicBezTo>
                  <a:cubicBezTo>
                    <a:pt x="2178" y="902"/>
                    <a:pt x="2183" y="902"/>
                    <a:pt x="2189" y="902"/>
                  </a:cubicBezTo>
                  <a:cubicBezTo>
                    <a:pt x="2259" y="902"/>
                    <a:pt x="2296" y="806"/>
                    <a:pt x="2228" y="764"/>
                  </a:cubicBezTo>
                  <a:cubicBezTo>
                    <a:pt x="1607" y="388"/>
                    <a:pt x="796" y="174"/>
                    <a:pt x="98" y="2"/>
                  </a:cubicBezTo>
                  <a:cubicBezTo>
                    <a:pt x="94" y="1"/>
                    <a:pt x="90" y="0"/>
                    <a:pt x="86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872;p35">
              <a:extLst>
                <a:ext uri="{FF2B5EF4-FFF2-40B4-BE49-F238E27FC236}">
                  <a16:creationId xmlns:a16="http://schemas.microsoft.com/office/drawing/2014/main" id="{EDC8ACD1-1C69-4765-ADEC-07D844042224}"/>
                </a:ext>
              </a:extLst>
            </p:cNvPr>
            <p:cNvSpPr/>
            <p:nvPr/>
          </p:nvSpPr>
          <p:spPr>
            <a:xfrm>
              <a:off x="5203100" y="2139475"/>
              <a:ext cx="14725" cy="7950"/>
            </a:xfrm>
            <a:custGeom>
              <a:avLst/>
              <a:gdLst/>
              <a:ahLst/>
              <a:cxnLst/>
              <a:rect l="l" t="t" r="r" b="b"/>
              <a:pathLst>
                <a:path w="589" h="318" extrusionOk="0">
                  <a:moveTo>
                    <a:pt x="86" y="1"/>
                  </a:moveTo>
                  <a:cubicBezTo>
                    <a:pt x="31" y="1"/>
                    <a:pt x="0" y="86"/>
                    <a:pt x="58" y="112"/>
                  </a:cubicBezTo>
                  <a:cubicBezTo>
                    <a:pt x="189" y="175"/>
                    <a:pt x="311" y="262"/>
                    <a:pt x="448" y="312"/>
                  </a:cubicBezTo>
                  <a:cubicBezTo>
                    <a:pt x="457" y="316"/>
                    <a:pt x="466" y="317"/>
                    <a:pt x="474" y="317"/>
                  </a:cubicBezTo>
                  <a:cubicBezTo>
                    <a:pt x="542" y="317"/>
                    <a:pt x="589" y="211"/>
                    <a:pt x="529" y="165"/>
                  </a:cubicBezTo>
                  <a:cubicBezTo>
                    <a:pt x="406" y="73"/>
                    <a:pt x="248" y="34"/>
                    <a:pt x="101" y="3"/>
                  </a:cubicBezTo>
                  <a:cubicBezTo>
                    <a:pt x="95" y="2"/>
                    <a:pt x="90" y="1"/>
                    <a:pt x="86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873;p35">
              <a:extLst>
                <a:ext uri="{FF2B5EF4-FFF2-40B4-BE49-F238E27FC236}">
                  <a16:creationId xmlns:a16="http://schemas.microsoft.com/office/drawing/2014/main" id="{CC95293F-C068-40EB-8AD7-F7DE2D50F0DD}"/>
                </a:ext>
              </a:extLst>
            </p:cNvPr>
            <p:cNvSpPr/>
            <p:nvPr/>
          </p:nvSpPr>
          <p:spPr>
            <a:xfrm>
              <a:off x="5293800" y="1856450"/>
              <a:ext cx="187450" cy="404975"/>
            </a:xfrm>
            <a:custGeom>
              <a:avLst/>
              <a:gdLst/>
              <a:ahLst/>
              <a:cxnLst/>
              <a:rect l="l" t="t" r="r" b="b"/>
              <a:pathLst>
                <a:path w="7498" h="16199" extrusionOk="0">
                  <a:moveTo>
                    <a:pt x="6767" y="0"/>
                  </a:moveTo>
                  <a:cubicBezTo>
                    <a:pt x="6749" y="0"/>
                    <a:pt x="6733" y="21"/>
                    <a:pt x="6736" y="64"/>
                  </a:cubicBezTo>
                  <a:cubicBezTo>
                    <a:pt x="6968" y="3155"/>
                    <a:pt x="6228" y="7236"/>
                    <a:pt x="4856" y="9945"/>
                  </a:cubicBezTo>
                  <a:cubicBezTo>
                    <a:pt x="3663" y="12299"/>
                    <a:pt x="1993" y="14398"/>
                    <a:pt x="20" y="16149"/>
                  </a:cubicBezTo>
                  <a:cubicBezTo>
                    <a:pt x="0" y="16166"/>
                    <a:pt x="21" y="16198"/>
                    <a:pt x="43" y="16198"/>
                  </a:cubicBezTo>
                  <a:cubicBezTo>
                    <a:pt x="47" y="16198"/>
                    <a:pt x="52" y="16197"/>
                    <a:pt x="56" y="16194"/>
                  </a:cubicBezTo>
                  <a:cubicBezTo>
                    <a:pt x="4620" y="12766"/>
                    <a:pt x="7498" y="7212"/>
                    <a:pt x="6806" y="61"/>
                  </a:cubicBezTo>
                  <a:cubicBezTo>
                    <a:pt x="6803" y="21"/>
                    <a:pt x="6784" y="0"/>
                    <a:pt x="676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874;p35">
              <a:extLst>
                <a:ext uri="{FF2B5EF4-FFF2-40B4-BE49-F238E27FC236}">
                  <a16:creationId xmlns:a16="http://schemas.microsoft.com/office/drawing/2014/main" id="{D72D7F0E-73E0-418F-AB5C-2567C67D5A4E}"/>
                </a:ext>
              </a:extLst>
            </p:cNvPr>
            <p:cNvSpPr/>
            <p:nvPr/>
          </p:nvSpPr>
          <p:spPr>
            <a:xfrm>
              <a:off x="5206575" y="1851800"/>
              <a:ext cx="221700" cy="9300"/>
            </a:xfrm>
            <a:custGeom>
              <a:avLst/>
              <a:gdLst/>
              <a:ahLst/>
              <a:cxnLst/>
              <a:rect l="l" t="t" r="r" b="b"/>
              <a:pathLst>
                <a:path w="8868" h="372" extrusionOk="0">
                  <a:moveTo>
                    <a:pt x="8829" y="1"/>
                  </a:moveTo>
                  <a:cubicBezTo>
                    <a:pt x="7408" y="33"/>
                    <a:pt x="1717" y="204"/>
                    <a:pt x="306" y="274"/>
                  </a:cubicBezTo>
                  <a:cubicBezTo>
                    <a:pt x="0" y="292"/>
                    <a:pt x="109" y="327"/>
                    <a:pt x="123" y="327"/>
                  </a:cubicBezTo>
                  <a:cubicBezTo>
                    <a:pt x="398" y="358"/>
                    <a:pt x="846" y="371"/>
                    <a:pt x="1399" y="371"/>
                  </a:cubicBezTo>
                  <a:cubicBezTo>
                    <a:pt x="3663" y="371"/>
                    <a:pt x="7689" y="154"/>
                    <a:pt x="8829" y="60"/>
                  </a:cubicBezTo>
                  <a:cubicBezTo>
                    <a:pt x="8867" y="57"/>
                    <a:pt x="8867" y="1"/>
                    <a:pt x="8829" y="1"/>
                  </a:cubicBezTo>
                  <a:close/>
                </a:path>
              </a:pathLst>
            </a:custGeom>
            <a:solidFill>
              <a:srgbClr val="7F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875;p35">
              <a:extLst>
                <a:ext uri="{FF2B5EF4-FFF2-40B4-BE49-F238E27FC236}">
                  <a16:creationId xmlns:a16="http://schemas.microsoft.com/office/drawing/2014/main" id="{0FB3109D-44AB-41C6-8951-57CA52EA5311}"/>
                </a:ext>
              </a:extLst>
            </p:cNvPr>
            <p:cNvSpPr/>
            <p:nvPr/>
          </p:nvSpPr>
          <p:spPr>
            <a:xfrm>
              <a:off x="5093675" y="2111900"/>
              <a:ext cx="129750" cy="157525"/>
            </a:xfrm>
            <a:custGeom>
              <a:avLst/>
              <a:gdLst/>
              <a:ahLst/>
              <a:cxnLst/>
              <a:rect l="l" t="t" r="r" b="b"/>
              <a:pathLst>
                <a:path w="5190" h="6301" extrusionOk="0">
                  <a:moveTo>
                    <a:pt x="4691" y="0"/>
                  </a:moveTo>
                  <a:cubicBezTo>
                    <a:pt x="4005" y="0"/>
                    <a:pt x="1159" y="2139"/>
                    <a:pt x="909" y="2415"/>
                  </a:cubicBezTo>
                  <a:cubicBezTo>
                    <a:pt x="642" y="2710"/>
                    <a:pt x="187" y="3626"/>
                    <a:pt x="1" y="3976"/>
                  </a:cubicBezTo>
                  <a:cubicBezTo>
                    <a:pt x="1" y="3976"/>
                    <a:pt x="1838" y="6301"/>
                    <a:pt x="2661" y="6301"/>
                  </a:cubicBezTo>
                  <a:cubicBezTo>
                    <a:pt x="2824" y="6301"/>
                    <a:pt x="2947" y="6209"/>
                    <a:pt x="3008" y="5990"/>
                  </a:cubicBezTo>
                  <a:cubicBezTo>
                    <a:pt x="3379" y="4671"/>
                    <a:pt x="3408" y="3629"/>
                    <a:pt x="3155" y="2678"/>
                  </a:cubicBezTo>
                  <a:cubicBezTo>
                    <a:pt x="3106" y="2496"/>
                    <a:pt x="5190" y="369"/>
                    <a:pt x="4801" y="32"/>
                  </a:cubicBezTo>
                  <a:cubicBezTo>
                    <a:pt x="4776" y="11"/>
                    <a:pt x="4739" y="0"/>
                    <a:pt x="4691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876;p35">
              <a:extLst>
                <a:ext uri="{FF2B5EF4-FFF2-40B4-BE49-F238E27FC236}">
                  <a16:creationId xmlns:a16="http://schemas.microsoft.com/office/drawing/2014/main" id="{F6A8F850-2FAB-4BC0-9E88-F7EB06A01AA4}"/>
                </a:ext>
              </a:extLst>
            </p:cNvPr>
            <p:cNvSpPr/>
            <p:nvPr/>
          </p:nvSpPr>
          <p:spPr>
            <a:xfrm>
              <a:off x="5103600" y="2108975"/>
              <a:ext cx="114325" cy="120675"/>
            </a:xfrm>
            <a:custGeom>
              <a:avLst/>
              <a:gdLst/>
              <a:ahLst/>
              <a:cxnLst/>
              <a:rect l="l" t="t" r="r" b="b"/>
              <a:pathLst>
                <a:path w="4573" h="4827" extrusionOk="0">
                  <a:moveTo>
                    <a:pt x="4226" y="1"/>
                  </a:moveTo>
                  <a:cubicBezTo>
                    <a:pt x="4039" y="1"/>
                    <a:pt x="3889" y="73"/>
                    <a:pt x="3740" y="132"/>
                  </a:cubicBezTo>
                  <a:cubicBezTo>
                    <a:pt x="3565" y="209"/>
                    <a:pt x="3400" y="297"/>
                    <a:pt x="3238" y="391"/>
                  </a:cubicBezTo>
                  <a:cubicBezTo>
                    <a:pt x="2597" y="774"/>
                    <a:pt x="2011" y="1223"/>
                    <a:pt x="1439" y="1693"/>
                  </a:cubicBezTo>
                  <a:cubicBezTo>
                    <a:pt x="1154" y="1925"/>
                    <a:pt x="870" y="2164"/>
                    <a:pt x="600" y="2412"/>
                  </a:cubicBezTo>
                  <a:cubicBezTo>
                    <a:pt x="456" y="2525"/>
                    <a:pt x="333" y="2686"/>
                    <a:pt x="245" y="2848"/>
                  </a:cubicBezTo>
                  <a:cubicBezTo>
                    <a:pt x="154" y="3006"/>
                    <a:pt x="74" y="3174"/>
                    <a:pt x="0" y="3343"/>
                  </a:cubicBezTo>
                  <a:cubicBezTo>
                    <a:pt x="88" y="3178"/>
                    <a:pt x="179" y="3019"/>
                    <a:pt x="281" y="2865"/>
                  </a:cubicBezTo>
                  <a:cubicBezTo>
                    <a:pt x="383" y="2711"/>
                    <a:pt x="488" y="2574"/>
                    <a:pt x="645" y="2469"/>
                  </a:cubicBezTo>
                  <a:lnTo>
                    <a:pt x="1523" y="1798"/>
                  </a:lnTo>
                  <a:cubicBezTo>
                    <a:pt x="2112" y="1364"/>
                    <a:pt x="2709" y="928"/>
                    <a:pt x="3337" y="559"/>
                  </a:cubicBezTo>
                  <a:cubicBezTo>
                    <a:pt x="3495" y="472"/>
                    <a:pt x="3656" y="388"/>
                    <a:pt x="3818" y="318"/>
                  </a:cubicBezTo>
                  <a:cubicBezTo>
                    <a:pt x="3959" y="260"/>
                    <a:pt x="4116" y="209"/>
                    <a:pt x="4240" y="209"/>
                  </a:cubicBezTo>
                  <a:cubicBezTo>
                    <a:pt x="4257" y="209"/>
                    <a:pt x="4275" y="210"/>
                    <a:pt x="4291" y="213"/>
                  </a:cubicBezTo>
                  <a:cubicBezTo>
                    <a:pt x="4358" y="237"/>
                    <a:pt x="4362" y="234"/>
                    <a:pt x="4365" y="300"/>
                  </a:cubicBezTo>
                  <a:cubicBezTo>
                    <a:pt x="4362" y="367"/>
                    <a:pt x="4330" y="447"/>
                    <a:pt x="4295" y="525"/>
                  </a:cubicBezTo>
                  <a:cubicBezTo>
                    <a:pt x="4221" y="682"/>
                    <a:pt x="4123" y="837"/>
                    <a:pt x="4022" y="988"/>
                  </a:cubicBezTo>
                  <a:cubicBezTo>
                    <a:pt x="3814" y="1283"/>
                    <a:pt x="3593" y="1578"/>
                    <a:pt x="3372" y="1872"/>
                  </a:cubicBezTo>
                  <a:cubicBezTo>
                    <a:pt x="3151" y="2167"/>
                    <a:pt x="2923" y="2462"/>
                    <a:pt x="2741" y="2784"/>
                  </a:cubicBezTo>
                  <a:lnTo>
                    <a:pt x="2737" y="2791"/>
                  </a:lnTo>
                  <a:lnTo>
                    <a:pt x="2737" y="2799"/>
                  </a:lnTo>
                  <a:cubicBezTo>
                    <a:pt x="2807" y="3132"/>
                    <a:pt x="2859" y="3469"/>
                    <a:pt x="2888" y="3809"/>
                  </a:cubicBezTo>
                  <a:cubicBezTo>
                    <a:pt x="2916" y="4146"/>
                    <a:pt x="2919" y="4490"/>
                    <a:pt x="2877" y="4827"/>
                  </a:cubicBezTo>
                  <a:cubicBezTo>
                    <a:pt x="2927" y="4490"/>
                    <a:pt x="2930" y="4146"/>
                    <a:pt x="2909" y="3806"/>
                  </a:cubicBezTo>
                  <a:cubicBezTo>
                    <a:pt x="2885" y="3467"/>
                    <a:pt x="2843" y="3133"/>
                    <a:pt x="2777" y="2799"/>
                  </a:cubicBezTo>
                  <a:lnTo>
                    <a:pt x="2777" y="2799"/>
                  </a:lnTo>
                  <a:cubicBezTo>
                    <a:pt x="3218" y="2215"/>
                    <a:pt x="3742" y="1698"/>
                    <a:pt x="4172" y="1093"/>
                  </a:cubicBezTo>
                  <a:cubicBezTo>
                    <a:pt x="4281" y="938"/>
                    <a:pt x="4386" y="784"/>
                    <a:pt x="4474" y="609"/>
                  </a:cubicBezTo>
                  <a:cubicBezTo>
                    <a:pt x="4516" y="522"/>
                    <a:pt x="4558" y="430"/>
                    <a:pt x="4569" y="311"/>
                  </a:cubicBezTo>
                  <a:cubicBezTo>
                    <a:pt x="4572" y="255"/>
                    <a:pt x="4565" y="174"/>
                    <a:pt x="4513" y="111"/>
                  </a:cubicBezTo>
                  <a:cubicBezTo>
                    <a:pt x="4456" y="47"/>
                    <a:pt x="4393" y="23"/>
                    <a:pt x="4333" y="9"/>
                  </a:cubicBezTo>
                  <a:cubicBezTo>
                    <a:pt x="4296" y="3"/>
                    <a:pt x="4261" y="1"/>
                    <a:pt x="4226" y="1"/>
                  </a:cubicBezTo>
                  <a:close/>
                </a:path>
              </a:pathLst>
            </a:custGeom>
            <a:solidFill>
              <a:srgbClr val="7F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877;p35">
              <a:extLst>
                <a:ext uri="{FF2B5EF4-FFF2-40B4-BE49-F238E27FC236}">
                  <a16:creationId xmlns:a16="http://schemas.microsoft.com/office/drawing/2014/main" id="{036F34FF-F53C-46C3-B4FF-429CCB00BBC0}"/>
                </a:ext>
              </a:extLst>
            </p:cNvPr>
            <p:cNvSpPr/>
            <p:nvPr/>
          </p:nvSpPr>
          <p:spPr>
            <a:xfrm>
              <a:off x="4462325" y="1936150"/>
              <a:ext cx="411700" cy="563925"/>
            </a:xfrm>
            <a:custGeom>
              <a:avLst/>
              <a:gdLst/>
              <a:ahLst/>
              <a:cxnLst/>
              <a:rect l="l" t="t" r="r" b="b"/>
              <a:pathLst>
                <a:path w="16468" h="22557" extrusionOk="0">
                  <a:moveTo>
                    <a:pt x="9172" y="1"/>
                  </a:moveTo>
                  <a:cubicBezTo>
                    <a:pt x="6488" y="1"/>
                    <a:pt x="3395" y="815"/>
                    <a:pt x="2131" y="2230"/>
                  </a:cubicBezTo>
                  <a:cubicBezTo>
                    <a:pt x="1" y="4620"/>
                    <a:pt x="867" y="13375"/>
                    <a:pt x="1696" y="14652"/>
                  </a:cubicBezTo>
                  <a:cubicBezTo>
                    <a:pt x="2527" y="15933"/>
                    <a:pt x="3983" y="16452"/>
                    <a:pt x="4100" y="16870"/>
                  </a:cubicBezTo>
                  <a:cubicBezTo>
                    <a:pt x="4299" y="17607"/>
                    <a:pt x="3717" y="19105"/>
                    <a:pt x="3268" y="19884"/>
                  </a:cubicBezTo>
                  <a:cubicBezTo>
                    <a:pt x="2868" y="20585"/>
                    <a:pt x="5657" y="22557"/>
                    <a:pt x="7229" y="22557"/>
                  </a:cubicBezTo>
                  <a:cubicBezTo>
                    <a:pt x="7410" y="22557"/>
                    <a:pt x="7575" y="22531"/>
                    <a:pt x="7717" y="22473"/>
                  </a:cubicBezTo>
                  <a:cubicBezTo>
                    <a:pt x="7854" y="22417"/>
                    <a:pt x="7857" y="21940"/>
                    <a:pt x="7840" y="21319"/>
                  </a:cubicBezTo>
                  <a:lnTo>
                    <a:pt x="7833" y="21178"/>
                  </a:lnTo>
                  <a:cubicBezTo>
                    <a:pt x="7833" y="21126"/>
                    <a:pt x="7833" y="21073"/>
                    <a:pt x="7829" y="21017"/>
                  </a:cubicBezTo>
                  <a:cubicBezTo>
                    <a:pt x="7798" y="19978"/>
                    <a:pt x="7763" y="18687"/>
                    <a:pt x="8170" y="18193"/>
                  </a:cubicBezTo>
                  <a:cubicBezTo>
                    <a:pt x="8261" y="18080"/>
                    <a:pt x="8380" y="17971"/>
                    <a:pt x="8524" y="17873"/>
                  </a:cubicBezTo>
                  <a:cubicBezTo>
                    <a:pt x="8665" y="17775"/>
                    <a:pt x="8826" y="17680"/>
                    <a:pt x="9005" y="17589"/>
                  </a:cubicBezTo>
                  <a:lnTo>
                    <a:pt x="9008" y="17589"/>
                  </a:lnTo>
                  <a:cubicBezTo>
                    <a:pt x="9131" y="17526"/>
                    <a:pt x="9268" y="17466"/>
                    <a:pt x="9405" y="17406"/>
                  </a:cubicBezTo>
                  <a:cubicBezTo>
                    <a:pt x="11436" y="16543"/>
                    <a:pt x="14994" y="15929"/>
                    <a:pt x="16019" y="14245"/>
                  </a:cubicBezTo>
                  <a:cubicBezTo>
                    <a:pt x="16072" y="14151"/>
                    <a:pt x="16124" y="14045"/>
                    <a:pt x="16166" y="13929"/>
                  </a:cubicBezTo>
                  <a:cubicBezTo>
                    <a:pt x="16194" y="13856"/>
                    <a:pt x="16220" y="13778"/>
                    <a:pt x="16244" y="13698"/>
                  </a:cubicBezTo>
                  <a:cubicBezTo>
                    <a:pt x="16272" y="13603"/>
                    <a:pt x="16296" y="13501"/>
                    <a:pt x="16314" y="13396"/>
                  </a:cubicBezTo>
                  <a:cubicBezTo>
                    <a:pt x="16328" y="13330"/>
                    <a:pt x="16342" y="13259"/>
                    <a:pt x="16349" y="13189"/>
                  </a:cubicBezTo>
                  <a:cubicBezTo>
                    <a:pt x="16468" y="12417"/>
                    <a:pt x="16444" y="11409"/>
                    <a:pt x="16317" y="10305"/>
                  </a:cubicBezTo>
                  <a:cubicBezTo>
                    <a:pt x="16317" y="10277"/>
                    <a:pt x="16310" y="10248"/>
                    <a:pt x="16310" y="10220"/>
                  </a:cubicBezTo>
                  <a:cubicBezTo>
                    <a:pt x="16300" y="10143"/>
                    <a:pt x="16289" y="10062"/>
                    <a:pt x="16283" y="9985"/>
                  </a:cubicBezTo>
                  <a:cubicBezTo>
                    <a:pt x="16275" y="9953"/>
                    <a:pt x="16272" y="9919"/>
                    <a:pt x="16268" y="9887"/>
                  </a:cubicBezTo>
                  <a:cubicBezTo>
                    <a:pt x="16254" y="9799"/>
                    <a:pt x="16244" y="9708"/>
                    <a:pt x="16230" y="9620"/>
                  </a:cubicBezTo>
                  <a:cubicBezTo>
                    <a:pt x="16139" y="8985"/>
                    <a:pt x="16019" y="8329"/>
                    <a:pt x="15875" y="7676"/>
                  </a:cubicBezTo>
                  <a:cubicBezTo>
                    <a:pt x="15854" y="7571"/>
                    <a:pt x="15830" y="7469"/>
                    <a:pt x="15809" y="7367"/>
                  </a:cubicBezTo>
                  <a:cubicBezTo>
                    <a:pt x="15209" y="4747"/>
                    <a:pt x="14265" y="2202"/>
                    <a:pt x="13394" y="1216"/>
                  </a:cubicBezTo>
                  <a:cubicBezTo>
                    <a:pt x="12660" y="383"/>
                    <a:pt x="11012" y="1"/>
                    <a:pt x="9172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878;p35">
              <a:extLst>
                <a:ext uri="{FF2B5EF4-FFF2-40B4-BE49-F238E27FC236}">
                  <a16:creationId xmlns:a16="http://schemas.microsoft.com/office/drawing/2014/main" id="{EE93B2BA-F9B1-43E8-8B9A-80F65C15626F}"/>
                </a:ext>
              </a:extLst>
            </p:cNvPr>
            <p:cNvSpPr/>
            <p:nvPr/>
          </p:nvSpPr>
          <p:spPr>
            <a:xfrm>
              <a:off x="4754125" y="2104200"/>
              <a:ext cx="54400" cy="113475"/>
            </a:xfrm>
            <a:custGeom>
              <a:avLst/>
              <a:gdLst/>
              <a:ahLst/>
              <a:cxnLst/>
              <a:rect l="l" t="t" r="r" b="b"/>
              <a:pathLst>
                <a:path w="2176" h="4539" extrusionOk="0">
                  <a:moveTo>
                    <a:pt x="351" y="1"/>
                  </a:moveTo>
                  <a:cubicBezTo>
                    <a:pt x="299" y="1"/>
                    <a:pt x="254" y="53"/>
                    <a:pt x="235" y="123"/>
                  </a:cubicBezTo>
                  <a:cubicBezTo>
                    <a:pt x="0" y="979"/>
                    <a:pt x="109" y="3039"/>
                    <a:pt x="512" y="3909"/>
                  </a:cubicBezTo>
                  <a:cubicBezTo>
                    <a:pt x="662" y="4228"/>
                    <a:pt x="999" y="4539"/>
                    <a:pt x="1407" y="4539"/>
                  </a:cubicBezTo>
                  <a:cubicBezTo>
                    <a:pt x="1554" y="4539"/>
                    <a:pt x="1710" y="4499"/>
                    <a:pt x="1870" y="4404"/>
                  </a:cubicBezTo>
                  <a:cubicBezTo>
                    <a:pt x="2140" y="4245"/>
                    <a:pt x="2175" y="3947"/>
                    <a:pt x="2091" y="3754"/>
                  </a:cubicBezTo>
                  <a:cubicBezTo>
                    <a:pt x="1992" y="3523"/>
                    <a:pt x="1719" y="3400"/>
                    <a:pt x="1474" y="3309"/>
                  </a:cubicBezTo>
                  <a:cubicBezTo>
                    <a:pt x="870" y="3077"/>
                    <a:pt x="712" y="329"/>
                    <a:pt x="424" y="35"/>
                  </a:cubicBezTo>
                  <a:cubicBezTo>
                    <a:pt x="400" y="11"/>
                    <a:pt x="375" y="1"/>
                    <a:pt x="351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879;p35">
              <a:extLst>
                <a:ext uri="{FF2B5EF4-FFF2-40B4-BE49-F238E27FC236}">
                  <a16:creationId xmlns:a16="http://schemas.microsoft.com/office/drawing/2014/main" id="{2B850356-1560-43C7-B5C7-11F12F9CA418}"/>
                </a:ext>
              </a:extLst>
            </p:cNvPr>
            <p:cNvSpPr/>
            <p:nvPr/>
          </p:nvSpPr>
          <p:spPr>
            <a:xfrm>
              <a:off x="4722000" y="2221875"/>
              <a:ext cx="51500" cy="40450"/>
            </a:xfrm>
            <a:custGeom>
              <a:avLst/>
              <a:gdLst/>
              <a:ahLst/>
              <a:cxnLst/>
              <a:rect l="l" t="t" r="r" b="b"/>
              <a:pathLst>
                <a:path w="2060" h="1618" extrusionOk="0">
                  <a:moveTo>
                    <a:pt x="330" y="1"/>
                  </a:moveTo>
                  <a:cubicBezTo>
                    <a:pt x="299" y="1"/>
                    <a:pt x="268" y="6"/>
                    <a:pt x="239" y="16"/>
                  </a:cubicBezTo>
                  <a:cubicBezTo>
                    <a:pt x="81" y="72"/>
                    <a:pt x="1" y="322"/>
                    <a:pt x="18" y="605"/>
                  </a:cubicBezTo>
                  <a:cubicBezTo>
                    <a:pt x="35" y="978"/>
                    <a:pt x="218" y="1405"/>
                    <a:pt x="586" y="1556"/>
                  </a:cubicBezTo>
                  <a:cubicBezTo>
                    <a:pt x="693" y="1599"/>
                    <a:pt x="802" y="1617"/>
                    <a:pt x="909" y="1617"/>
                  </a:cubicBezTo>
                  <a:cubicBezTo>
                    <a:pt x="1113" y="1617"/>
                    <a:pt x="1313" y="1551"/>
                    <a:pt x="1485" y="1454"/>
                  </a:cubicBezTo>
                  <a:cubicBezTo>
                    <a:pt x="1825" y="1265"/>
                    <a:pt x="2060" y="960"/>
                    <a:pt x="2001" y="813"/>
                  </a:cubicBezTo>
                  <a:cubicBezTo>
                    <a:pt x="1923" y="630"/>
                    <a:pt x="1512" y="732"/>
                    <a:pt x="1243" y="602"/>
                  </a:cubicBezTo>
                  <a:cubicBezTo>
                    <a:pt x="1095" y="531"/>
                    <a:pt x="661" y="1"/>
                    <a:pt x="33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880;p35">
              <a:extLst>
                <a:ext uri="{FF2B5EF4-FFF2-40B4-BE49-F238E27FC236}">
                  <a16:creationId xmlns:a16="http://schemas.microsoft.com/office/drawing/2014/main" id="{A3B03325-BEB9-495B-B7C6-B8DC0666C182}"/>
                </a:ext>
              </a:extLst>
            </p:cNvPr>
            <p:cNvSpPr/>
            <p:nvPr/>
          </p:nvSpPr>
          <p:spPr>
            <a:xfrm>
              <a:off x="4722425" y="2236675"/>
              <a:ext cx="36700" cy="25650"/>
            </a:xfrm>
            <a:custGeom>
              <a:avLst/>
              <a:gdLst/>
              <a:ahLst/>
              <a:cxnLst/>
              <a:rect l="l" t="t" r="r" b="b"/>
              <a:pathLst>
                <a:path w="1468" h="1026" extrusionOk="0">
                  <a:moveTo>
                    <a:pt x="192" y="0"/>
                  </a:moveTo>
                  <a:cubicBezTo>
                    <a:pt x="128" y="0"/>
                    <a:pt x="64" y="5"/>
                    <a:pt x="1" y="13"/>
                  </a:cubicBezTo>
                  <a:cubicBezTo>
                    <a:pt x="18" y="386"/>
                    <a:pt x="201" y="813"/>
                    <a:pt x="569" y="964"/>
                  </a:cubicBezTo>
                  <a:cubicBezTo>
                    <a:pt x="676" y="1007"/>
                    <a:pt x="785" y="1025"/>
                    <a:pt x="892" y="1025"/>
                  </a:cubicBezTo>
                  <a:cubicBezTo>
                    <a:pt x="1096" y="1025"/>
                    <a:pt x="1296" y="959"/>
                    <a:pt x="1468" y="862"/>
                  </a:cubicBezTo>
                  <a:cubicBezTo>
                    <a:pt x="1383" y="617"/>
                    <a:pt x="1191" y="396"/>
                    <a:pt x="980" y="252"/>
                  </a:cubicBezTo>
                  <a:cubicBezTo>
                    <a:pt x="741" y="81"/>
                    <a:pt x="467" y="0"/>
                    <a:pt x="192" y="0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881;p35">
              <a:extLst>
                <a:ext uri="{FF2B5EF4-FFF2-40B4-BE49-F238E27FC236}">
                  <a16:creationId xmlns:a16="http://schemas.microsoft.com/office/drawing/2014/main" id="{C64552B5-7BB6-426D-9D2B-DEE7CDE34750}"/>
                </a:ext>
              </a:extLst>
            </p:cNvPr>
            <p:cNvSpPr/>
            <p:nvPr/>
          </p:nvSpPr>
          <p:spPr>
            <a:xfrm>
              <a:off x="4570850" y="2211575"/>
              <a:ext cx="110375" cy="106050"/>
            </a:xfrm>
            <a:custGeom>
              <a:avLst/>
              <a:gdLst/>
              <a:ahLst/>
              <a:cxnLst/>
              <a:rect l="l" t="t" r="r" b="b"/>
              <a:pathLst>
                <a:path w="4415" h="4242" extrusionOk="0">
                  <a:moveTo>
                    <a:pt x="1780" y="52"/>
                  </a:moveTo>
                  <a:lnTo>
                    <a:pt x="1780" y="52"/>
                  </a:lnTo>
                  <a:cubicBezTo>
                    <a:pt x="1783" y="56"/>
                    <a:pt x="1786" y="60"/>
                    <a:pt x="1786" y="60"/>
                  </a:cubicBezTo>
                  <a:cubicBezTo>
                    <a:pt x="1783" y="60"/>
                    <a:pt x="1783" y="56"/>
                    <a:pt x="1780" y="52"/>
                  </a:cubicBezTo>
                  <a:close/>
                  <a:moveTo>
                    <a:pt x="2429" y="81"/>
                  </a:moveTo>
                  <a:cubicBezTo>
                    <a:pt x="2436" y="102"/>
                    <a:pt x="2432" y="119"/>
                    <a:pt x="2447" y="133"/>
                  </a:cubicBezTo>
                  <a:lnTo>
                    <a:pt x="2418" y="161"/>
                  </a:lnTo>
                  <a:lnTo>
                    <a:pt x="2429" y="81"/>
                  </a:lnTo>
                  <a:close/>
                  <a:moveTo>
                    <a:pt x="2997" y="147"/>
                  </a:moveTo>
                  <a:lnTo>
                    <a:pt x="3032" y="165"/>
                  </a:lnTo>
                  <a:lnTo>
                    <a:pt x="3043" y="182"/>
                  </a:lnTo>
                  <a:lnTo>
                    <a:pt x="2997" y="147"/>
                  </a:lnTo>
                  <a:close/>
                  <a:moveTo>
                    <a:pt x="2282" y="136"/>
                  </a:moveTo>
                  <a:cubicBezTo>
                    <a:pt x="2330" y="158"/>
                    <a:pt x="2274" y="175"/>
                    <a:pt x="2267" y="196"/>
                  </a:cubicBezTo>
                  <a:cubicBezTo>
                    <a:pt x="2264" y="200"/>
                    <a:pt x="2261" y="200"/>
                    <a:pt x="2257" y="200"/>
                  </a:cubicBezTo>
                  <a:cubicBezTo>
                    <a:pt x="2207" y="200"/>
                    <a:pt x="2274" y="158"/>
                    <a:pt x="2282" y="136"/>
                  </a:cubicBezTo>
                  <a:close/>
                  <a:moveTo>
                    <a:pt x="1530" y="347"/>
                  </a:moveTo>
                  <a:cubicBezTo>
                    <a:pt x="1541" y="358"/>
                    <a:pt x="1551" y="365"/>
                    <a:pt x="1566" y="368"/>
                  </a:cubicBezTo>
                  <a:lnTo>
                    <a:pt x="1562" y="368"/>
                  </a:lnTo>
                  <a:cubicBezTo>
                    <a:pt x="1545" y="368"/>
                    <a:pt x="1534" y="361"/>
                    <a:pt x="1530" y="347"/>
                  </a:cubicBezTo>
                  <a:close/>
                  <a:moveTo>
                    <a:pt x="920" y="712"/>
                  </a:moveTo>
                  <a:lnTo>
                    <a:pt x="920" y="740"/>
                  </a:lnTo>
                  <a:cubicBezTo>
                    <a:pt x="920" y="734"/>
                    <a:pt x="916" y="726"/>
                    <a:pt x="920" y="712"/>
                  </a:cubicBezTo>
                  <a:close/>
                  <a:moveTo>
                    <a:pt x="920" y="740"/>
                  </a:moveTo>
                  <a:lnTo>
                    <a:pt x="920" y="740"/>
                  </a:lnTo>
                  <a:cubicBezTo>
                    <a:pt x="923" y="750"/>
                    <a:pt x="927" y="755"/>
                    <a:pt x="938" y="755"/>
                  </a:cubicBezTo>
                  <a:cubicBezTo>
                    <a:pt x="941" y="755"/>
                    <a:pt x="944" y="755"/>
                    <a:pt x="948" y="750"/>
                  </a:cubicBezTo>
                  <a:lnTo>
                    <a:pt x="962" y="750"/>
                  </a:lnTo>
                  <a:cubicBezTo>
                    <a:pt x="973" y="750"/>
                    <a:pt x="980" y="755"/>
                    <a:pt x="983" y="765"/>
                  </a:cubicBezTo>
                  <a:cubicBezTo>
                    <a:pt x="913" y="771"/>
                    <a:pt x="1025" y="828"/>
                    <a:pt x="959" y="842"/>
                  </a:cubicBezTo>
                  <a:cubicBezTo>
                    <a:pt x="884" y="789"/>
                    <a:pt x="913" y="789"/>
                    <a:pt x="920" y="740"/>
                  </a:cubicBezTo>
                  <a:close/>
                  <a:moveTo>
                    <a:pt x="144" y="2021"/>
                  </a:moveTo>
                  <a:lnTo>
                    <a:pt x="144" y="2021"/>
                  </a:lnTo>
                  <a:cubicBezTo>
                    <a:pt x="127" y="2039"/>
                    <a:pt x="123" y="2056"/>
                    <a:pt x="131" y="2070"/>
                  </a:cubicBezTo>
                  <a:cubicBezTo>
                    <a:pt x="155" y="2049"/>
                    <a:pt x="165" y="2035"/>
                    <a:pt x="144" y="2021"/>
                  </a:cubicBezTo>
                  <a:close/>
                  <a:moveTo>
                    <a:pt x="4" y="2067"/>
                  </a:moveTo>
                  <a:cubicBezTo>
                    <a:pt x="4" y="2081"/>
                    <a:pt x="4" y="2094"/>
                    <a:pt x="0" y="2112"/>
                  </a:cubicBezTo>
                  <a:cubicBezTo>
                    <a:pt x="11" y="2115"/>
                    <a:pt x="21" y="2119"/>
                    <a:pt x="32" y="2126"/>
                  </a:cubicBezTo>
                  <a:cubicBezTo>
                    <a:pt x="50" y="2115"/>
                    <a:pt x="68" y="2105"/>
                    <a:pt x="84" y="2098"/>
                  </a:cubicBezTo>
                  <a:cubicBezTo>
                    <a:pt x="60" y="2081"/>
                    <a:pt x="32" y="2067"/>
                    <a:pt x="8" y="2067"/>
                  </a:cubicBezTo>
                  <a:close/>
                  <a:moveTo>
                    <a:pt x="0" y="2123"/>
                  </a:moveTo>
                  <a:lnTo>
                    <a:pt x="0" y="2144"/>
                  </a:lnTo>
                  <a:cubicBezTo>
                    <a:pt x="4" y="2140"/>
                    <a:pt x="11" y="2137"/>
                    <a:pt x="15" y="2137"/>
                  </a:cubicBezTo>
                  <a:cubicBezTo>
                    <a:pt x="11" y="2130"/>
                    <a:pt x="4" y="2126"/>
                    <a:pt x="0" y="2123"/>
                  </a:cubicBezTo>
                  <a:close/>
                  <a:moveTo>
                    <a:pt x="222" y="2161"/>
                  </a:moveTo>
                  <a:lnTo>
                    <a:pt x="222" y="2161"/>
                  </a:lnTo>
                  <a:cubicBezTo>
                    <a:pt x="215" y="2169"/>
                    <a:pt x="211" y="2172"/>
                    <a:pt x="204" y="2172"/>
                  </a:cubicBezTo>
                  <a:cubicBezTo>
                    <a:pt x="197" y="2172"/>
                    <a:pt x="194" y="2172"/>
                    <a:pt x="190" y="2169"/>
                  </a:cubicBezTo>
                  <a:cubicBezTo>
                    <a:pt x="201" y="2169"/>
                    <a:pt x="211" y="2165"/>
                    <a:pt x="222" y="2161"/>
                  </a:cubicBezTo>
                  <a:close/>
                  <a:moveTo>
                    <a:pt x="250" y="2165"/>
                  </a:moveTo>
                  <a:cubicBezTo>
                    <a:pt x="239" y="2186"/>
                    <a:pt x="225" y="2196"/>
                    <a:pt x="215" y="2207"/>
                  </a:cubicBezTo>
                  <a:lnTo>
                    <a:pt x="250" y="2165"/>
                  </a:lnTo>
                  <a:close/>
                  <a:moveTo>
                    <a:pt x="3934" y="2993"/>
                  </a:moveTo>
                  <a:lnTo>
                    <a:pt x="3937" y="2996"/>
                  </a:lnTo>
                  <a:cubicBezTo>
                    <a:pt x="3934" y="2996"/>
                    <a:pt x="3934" y="3000"/>
                    <a:pt x="3930" y="3000"/>
                  </a:cubicBezTo>
                  <a:cubicBezTo>
                    <a:pt x="3930" y="2996"/>
                    <a:pt x="3930" y="2993"/>
                    <a:pt x="3934" y="2993"/>
                  </a:cubicBezTo>
                  <a:close/>
                  <a:moveTo>
                    <a:pt x="628" y="2961"/>
                  </a:moveTo>
                  <a:lnTo>
                    <a:pt x="597" y="3011"/>
                  </a:lnTo>
                  <a:cubicBezTo>
                    <a:pt x="594" y="2993"/>
                    <a:pt x="590" y="2982"/>
                    <a:pt x="607" y="2969"/>
                  </a:cubicBezTo>
                  <a:lnTo>
                    <a:pt x="628" y="2961"/>
                  </a:lnTo>
                  <a:close/>
                  <a:moveTo>
                    <a:pt x="523" y="3134"/>
                  </a:moveTo>
                  <a:lnTo>
                    <a:pt x="523" y="3134"/>
                  </a:lnTo>
                  <a:cubicBezTo>
                    <a:pt x="520" y="3158"/>
                    <a:pt x="506" y="3179"/>
                    <a:pt x="531" y="3179"/>
                  </a:cubicBezTo>
                  <a:cubicBezTo>
                    <a:pt x="538" y="3179"/>
                    <a:pt x="548" y="3179"/>
                    <a:pt x="565" y="3172"/>
                  </a:cubicBezTo>
                  <a:cubicBezTo>
                    <a:pt x="594" y="3144"/>
                    <a:pt x="544" y="3140"/>
                    <a:pt x="523" y="3134"/>
                  </a:cubicBezTo>
                  <a:close/>
                  <a:moveTo>
                    <a:pt x="667" y="3312"/>
                  </a:moveTo>
                  <a:cubicBezTo>
                    <a:pt x="671" y="3316"/>
                    <a:pt x="660" y="3319"/>
                    <a:pt x="646" y="3323"/>
                  </a:cubicBezTo>
                  <a:lnTo>
                    <a:pt x="667" y="3312"/>
                  </a:lnTo>
                  <a:close/>
                  <a:moveTo>
                    <a:pt x="758" y="3432"/>
                  </a:moveTo>
                  <a:cubicBezTo>
                    <a:pt x="766" y="3432"/>
                    <a:pt x="772" y="3435"/>
                    <a:pt x="783" y="3438"/>
                  </a:cubicBezTo>
                  <a:lnTo>
                    <a:pt x="758" y="3432"/>
                  </a:lnTo>
                  <a:close/>
                  <a:moveTo>
                    <a:pt x="847" y="3407"/>
                  </a:moveTo>
                  <a:lnTo>
                    <a:pt x="853" y="3414"/>
                  </a:lnTo>
                  <a:lnTo>
                    <a:pt x="800" y="3470"/>
                  </a:lnTo>
                  <a:lnTo>
                    <a:pt x="847" y="3407"/>
                  </a:lnTo>
                  <a:close/>
                  <a:moveTo>
                    <a:pt x="1179" y="3600"/>
                  </a:moveTo>
                  <a:lnTo>
                    <a:pt x="1179" y="3600"/>
                  </a:lnTo>
                  <a:cubicBezTo>
                    <a:pt x="1183" y="3600"/>
                    <a:pt x="1187" y="3604"/>
                    <a:pt x="1190" y="3607"/>
                  </a:cubicBezTo>
                  <a:cubicBezTo>
                    <a:pt x="1187" y="3604"/>
                    <a:pt x="1183" y="3604"/>
                    <a:pt x="1179" y="3600"/>
                  </a:cubicBezTo>
                  <a:close/>
                  <a:moveTo>
                    <a:pt x="1190" y="3607"/>
                  </a:moveTo>
                  <a:cubicBezTo>
                    <a:pt x="1200" y="3614"/>
                    <a:pt x="1218" y="3614"/>
                    <a:pt x="1229" y="3621"/>
                  </a:cubicBezTo>
                  <a:cubicBezTo>
                    <a:pt x="1215" y="3646"/>
                    <a:pt x="1208" y="3656"/>
                    <a:pt x="1205" y="3656"/>
                  </a:cubicBezTo>
                  <a:cubicBezTo>
                    <a:pt x="1194" y="3656"/>
                    <a:pt x="1200" y="3621"/>
                    <a:pt x="1190" y="3607"/>
                  </a:cubicBezTo>
                  <a:close/>
                  <a:moveTo>
                    <a:pt x="1464" y="3835"/>
                  </a:moveTo>
                  <a:cubicBezTo>
                    <a:pt x="1467" y="3835"/>
                    <a:pt x="1474" y="3835"/>
                    <a:pt x="1478" y="3838"/>
                  </a:cubicBezTo>
                  <a:lnTo>
                    <a:pt x="1432" y="3881"/>
                  </a:lnTo>
                  <a:cubicBezTo>
                    <a:pt x="1446" y="3860"/>
                    <a:pt x="1446" y="3835"/>
                    <a:pt x="1464" y="3835"/>
                  </a:cubicBezTo>
                  <a:close/>
                  <a:moveTo>
                    <a:pt x="1432" y="3881"/>
                  </a:moveTo>
                  <a:lnTo>
                    <a:pt x="1432" y="3881"/>
                  </a:lnTo>
                  <a:cubicBezTo>
                    <a:pt x="1432" y="3884"/>
                    <a:pt x="1429" y="3887"/>
                    <a:pt x="1425" y="3887"/>
                  </a:cubicBezTo>
                  <a:lnTo>
                    <a:pt x="1432" y="3881"/>
                  </a:lnTo>
                  <a:close/>
                  <a:moveTo>
                    <a:pt x="2117" y="0"/>
                  </a:moveTo>
                  <a:cubicBezTo>
                    <a:pt x="2102" y="39"/>
                    <a:pt x="2092" y="77"/>
                    <a:pt x="2095" y="115"/>
                  </a:cubicBezTo>
                  <a:cubicBezTo>
                    <a:pt x="2123" y="94"/>
                    <a:pt x="2169" y="60"/>
                    <a:pt x="2201" y="60"/>
                  </a:cubicBezTo>
                  <a:cubicBezTo>
                    <a:pt x="2218" y="60"/>
                    <a:pt x="2232" y="70"/>
                    <a:pt x="2236" y="98"/>
                  </a:cubicBezTo>
                  <a:cubicBezTo>
                    <a:pt x="2194" y="130"/>
                    <a:pt x="2123" y="151"/>
                    <a:pt x="2123" y="203"/>
                  </a:cubicBezTo>
                  <a:cubicBezTo>
                    <a:pt x="2074" y="112"/>
                    <a:pt x="2197" y="175"/>
                    <a:pt x="2141" y="98"/>
                  </a:cubicBezTo>
                  <a:lnTo>
                    <a:pt x="2141" y="98"/>
                  </a:lnTo>
                  <a:cubicBezTo>
                    <a:pt x="2110" y="102"/>
                    <a:pt x="2099" y="130"/>
                    <a:pt x="2089" y="147"/>
                  </a:cubicBezTo>
                  <a:cubicBezTo>
                    <a:pt x="2102" y="109"/>
                    <a:pt x="2057" y="84"/>
                    <a:pt x="2047" y="63"/>
                  </a:cubicBezTo>
                  <a:cubicBezTo>
                    <a:pt x="2032" y="67"/>
                    <a:pt x="2018" y="67"/>
                    <a:pt x="2008" y="67"/>
                  </a:cubicBezTo>
                  <a:cubicBezTo>
                    <a:pt x="1976" y="67"/>
                    <a:pt x="1948" y="63"/>
                    <a:pt x="1920" y="60"/>
                  </a:cubicBezTo>
                  <a:cubicBezTo>
                    <a:pt x="1895" y="52"/>
                    <a:pt x="1864" y="49"/>
                    <a:pt x="1832" y="49"/>
                  </a:cubicBezTo>
                  <a:cubicBezTo>
                    <a:pt x="1818" y="49"/>
                    <a:pt x="1801" y="49"/>
                    <a:pt x="1783" y="52"/>
                  </a:cubicBezTo>
                  <a:cubicBezTo>
                    <a:pt x="1780" y="49"/>
                    <a:pt x="1776" y="49"/>
                    <a:pt x="1776" y="42"/>
                  </a:cubicBezTo>
                  <a:cubicBezTo>
                    <a:pt x="1755" y="46"/>
                    <a:pt x="1731" y="52"/>
                    <a:pt x="1710" y="56"/>
                  </a:cubicBezTo>
                  <a:cubicBezTo>
                    <a:pt x="1689" y="119"/>
                    <a:pt x="1678" y="196"/>
                    <a:pt x="1699" y="232"/>
                  </a:cubicBezTo>
                  <a:cubicBezTo>
                    <a:pt x="1689" y="235"/>
                    <a:pt x="1681" y="235"/>
                    <a:pt x="1674" y="235"/>
                  </a:cubicBezTo>
                  <a:cubicBezTo>
                    <a:pt x="1663" y="235"/>
                    <a:pt x="1657" y="235"/>
                    <a:pt x="1650" y="232"/>
                  </a:cubicBezTo>
                  <a:cubicBezTo>
                    <a:pt x="1642" y="232"/>
                    <a:pt x="1636" y="228"/>
                    <a:pt x="1629" y="228"/>
                  </a:cubicBezTo>
                  <a:cubicBezTo>
                    <a:pt x="1618" y="228"/>
                    <a:pt x="1608" y="232"/>
                    <a:pt x="1594" y="245"/>
                  </a:cubicBezTo>
                  <a:cubicBezTo>
                    <a:pt x="1692" y="302"/>
                    <a:pt x="1576" y="238"/>
                    <a:pt x="1594" y="326"/>
                  </a:cubicBezTo>
                  <a:cubicBezTo>
                    <a:pt x="1587" y="329"/>
                    <a:pt x="1579" y="334"/>
                    <a:pt x="1576" y="334"/>
                  </a:cubicBezTo>
                  <a:cubicBezTo>
                    <a:pt x="1555" y="334"/>
                    <a:pt x="1558" y="287"/>
                    <a:pt x="1537" y="277"/>
                  </a:cubicBezTo>
                  <a:cubicBezTo>
                    <a:pt x="1530" y="287"/>
                    <a:pt x="1524" y="323"/>
                    <a:pt x="1530" y="347"/>
                  </a:cubicBezTo>
                  <a:cubicBezTo>
                    <a:pt x="1482" y="298"/>
                    <a:pt x="1516" y="193"/>
                    <a:pt x="1485" y="123"/>
                  </a:cubicBezTo>
                  <a:lnTo>
                    <a:pt x="1482" y="123"/>
                  </a:lnTo>
                  <a:cubicBezTo>
                    <a:pt x="1457" y="133"/>
                    <a:pt x="1432" y="140"/>
                    <a:pt x="1407" y="151"/>
                  </a:cubicBezTo>
                  <a:lnTo>
                    <a:pt x="1422" y="182"/>
                  </a:lnTo>
                  <a:lnTo>
                    <a:pt x="1407" y="190"/>
                  </a:lnTo>
                  <a:lnTo>
                    <a:pt x="1397" y="154"/>
                  </a:lnTo>
                  <a:cubicBezTo>
                    <a:pt x="1373" y="165"/>
                    <a:pt x="1348" y="175"/>
                    <a:pt x="1323" y="186"/>
                  </a:cubicBezTo>
                  <a:cubicBezTo>
                    <a:pt x="1369" y="291"/>
                    <a:pt x="1436" y="414"/>
                    <a:pt x="1478" y="460"/>
                  </a:cubicBezTo>
                  <a:cubicBezTo>
                    <a:pt x="1482" y="473"/>
                    <a:pt x="1478" y="477"/>
                    <a:pt x="1474" y="477"/>
                  </a:cubicBezTo>
                  <a:cubicBezTo>
                    <a:pt x="1467" y="477"/>
                    <a:pt x="1453" y="463"/>
                    <a:pt x="1436" y="452"/>
                  </a:cubicBezTo>
                  <a:cubicBezTo>
                    <a:pt x="1422" y="442"/>
                    <a:pt x="1404" y="431"/>
                    <a:pt x="1394" y="431"/>
                  </a:cubicBezTo>
                  <a:cubicBezTo>
                    <a:pt x="1380" y="424"/>
                    <a:pt x="1369" y="421"/>
                    <a:pt x="1359" y="421"/>
                  </a:cubicBezTo>
                  <a:cubicBezTo>
                    <a:pt x="1334" y="421"/>
                    <a:pt x="1327" y="446"/>
                    <a:pt x="1320" y="470"/>
                  </a:cubicBezTo>
                  <a:cubicBezTo>
                    <a:pt x="1313" y="498"/>
                    <a:pt x="1310" y="523"/>
                    <a:pt x="1285" y="523"/>
                  </a:cubicBezTo>
                  <a:lnTo>
                    <a:pt x="1281" y="523"/>
                  </a:lnTo>
                  <a:lnTo>
                    <a:pt x="1292" y="463"/>
                  </a:lnTo>
                  <a:cubicBezTo>
                    <a:pt x="1292" y="460"/>
                    <a:pt x="1289" y="460"/>
                    <a:pt x="1285" y="460"/>
                  </a:cubicBezTo>
                  <a:cubicBezTo>
                    <a:pt x="1263" y="460"/>
                    <a:pt x="1226" y="512"/>
                    <a:pt x="1229" y="540"/>
                  </a:cubicBezTo>
                  <a:cubicBezTo>
                    <a:pt x="1211" y="515"/>
                    <a:pt x="1187" y="389"/>
                    <a:pt x="1148" y="371"/>
                  </a:cubicBezTo>
                  <a:cubicBezTo>
                    <a:pt x="1050" y="403"/>
                    <a:pt x="1074" y="596"/>
                    <a:pt x="1127" y="663"/>
                  </a:cubicBezTo>
                  <a:cubicBezTo>
                    <a:pt x="1148" y="614"/>
                    <a:pt x="1166" y="558"/>
                    <a:pt x="1194" y="512"/>
                  </a:cubicBezTo>
                  <a:lnTo>
                    <a:pt x="1194" y="512"/>
                  </a:lnTo>
                  <a:cubicBezTo>
                    <a:pt x="1232" y="572"/>
                    <a:pt x="1148" y="624"/>
                    <a:pt x="1205" y="695"/>
                  </a:cubicBezTo>
                  <a:lnTo>
                    <a:pt x="1092" y="744"/>
                  </a:lnTo>
                  <a:cubicBezTo>
                    <a:pt x="1103" y="734"/>
                    <a:pt x="1127" y="687"/>
                    <a:pt x="1092" y="666"/>
                  </a:cubicBezTo>
                  <a:cubicBezTo>
                    <a:pt x="1074" y="680"/>
                    <a:pt x="1067" y="684"/>
                    <a:pt x="1060" y="684"/>
                  </a:cubicBezTo>
                  <a:cubicBezTo>
                    <a:pt x="1050" y="684"/>
                    <a:pt x="1043" y="670"/>
                    <a:pt x="1011" y="666"/>
                  </a:cubicBezTo>
                  <a:cubicBezTo>
                    <a:pt x="1001" y="603"/>
                    <a:pt x="990" y="484"/>
                    <a:pt x="980" y="376"/>
                  </a:cubicBezTo>
                  <a:cubicBezTo>
                    <a:pt x="944" y="397"/>
                    <a:pt x="913" y="421"/>
                    <a:pt x="878" y="446"/>
                  </a:cubicBezTo>
                  <a:cubicBezTo>
                    <a:pt x="902" y="547"/>
                    <a:pt x="941" y="645"/>
                    <a:pt x="959" y="684"/>
                  </a:cubicBezTo>
                  <a:lnTo>
                    <a:pt x="952" y="684"/>
                  </a:lnTo>
                  <a:cubicBezTo>
                    <a:pt x="899" y="684"/>
                    <a:pt x="821" y="568"/>
                    <a:pt x="815" y="540"/>
                  </a:cubicBezTo>
                  <a:lnTo>
                    <a:pt x="815" y="540"/>
                  </a:lnTo>
                  <a:cubicBezTo>
                    <a:pt x="727" y="607"/>
                    <a:pt x="878" y="768"/>
                    <a:pt x="797" y="824"/>
                  </a:cubicBezTo>
                  <a:lnTo>
                    <a:pt x="847" y="824"/>
                  </a:lnTo>
                  <a:cubicBezTo>
                    <a:pt x="842" y="849"/>
                    <a:pt x="762" y="888"/>
                    <a:pt x="790" y="902"/>
                  </a:cubicBezTo>
                  <a:cubicBezTo>
                    <a:pt x="751" y="888"/>
                    <a:pt x="682" y="846"/>
                    <a:pt x="660" y="810"/>
                  </a:cubicBezTo>
                  <a:lnTo>
                    <a:pt x="660" y="810"/>
                  </a:lnTo>
                  <a:cubicBezTo>
                    <a:pt x="671" y="863"/>
                    <a:pt x="688" y="912"/>
                    <a:pt x="709" y="958"/>
                  </a:cubicBezTo>
                  <a:cubicBezTo>
                    <a:pt x="695" y="936"/>
                    <a:pt x="601" y="867"/>
                    <a:pt x="590" y="849"/>
                  </a:cubicBezTo>
                  <a:lnTo>
                    <a:pt x="590" y="849"/>
                  </a:lnTo>
                  <a:cubicBezTo>
                    <a:pt x="562" y="877"/>
                    <a:pt x="657" y="982"/>
                    <a:pt x="688" y="986"/>
                  </a:cubicBezTo>
                  <a:lnTo>
                    <a:pt x="667" y="986"/>
                  </a:lnTo>
                  <a:cubicBezTo>
                    <a:pt x="643" y="986"/>
                    <a:pt x="628" y="986"/>
                    <a:pt x="618" y="990"/>
                  </a:cubicBezTo>
                  <a:lnTo>
                    <a:pt x="586" y="990"/>
                  </a:lnTo>
                  <a:cubicBezTo>
                    <a:pt x="573" y="990"/>
                    <a:pt x="552" y="990"/>
                    <a:pt x="506" y="982"/>
                  </a:cubicBezTo>
                  <a:lnTo>
                    <a:pt x="506" y="982"/>
                  </a:lnTo>
                  <a:cubicBezTo>
                    <a:pt x="502" y="1003"/>
                    <a:pt x="607" y="1056"/>
                    <a:pt x="636" y="1056"/>
                  </a:cubicBezTo>
                  <a:lnTo>
                    <a:pt x="639" y="1053"/>
                  </a:lnTo>
                  <a:lnTo>
                    <a:pt x="639" y="1053"/>
                  </a:lnTo>
                  <a:cubicBezTo>
                    <a:pt x="636" y="1108"/>
                    <a:pt x="611" y="1126"/>
                    <a:pt x="590" y="1134"/>
                  </a:cubicBezTo>
                  <a:lnTo>
                    <a:pt x="590" y="1137"/>
                  </a:lnTo>
                  <a:lnTo>
                    <a:pt x="586" y="1137"/>
                  </a:lnTo>
                  <a:cubicBezTo>
                    <a:pt x="562" y="1147"/>
                    <a:pt x="544" y="1158"/>
                    <a:pt x="586" y="1221"/>
                  </a:cubicBezTo>
                  <a:cubicBezTo>
                    <a:pt x="534" y="1171"/>
                    <a:pt x="484" y="1119"/>
                    <a:pt x="436" y="1066"/>
                  </a:cubicBezTo>
                  <a:lnTo>
                    <a:pt x="436" y="1066"/>
                  </a:lnTo>
                  <a:lnTo>
                    <a:pt x="586" y="1137"/>
                  </a:lnTo>
                  <a:lnTo>
                    <a:pt x="590" y="1134"/>
                  </a:lnTo>
                  <a:cubicBezTo>
                    <a:pt x="586" y="1070"/>
                    <a:pt x="478" y="1007"/>
                    <a:pt x="390" y="958"/>
                  </a:cubicBezTo>
                  <a:cubicBezTo>
                    <a:pt x="379" y="972"/>
                    <a:pt x="369" y="986"/>
                    <a:pt x="362" y="1000"/>
                  </a:cubicBezTo>
                  <a:cubicBezTo>
                    <a:pt x="411" y="1084"/>
                    <a:pt x="460" y="1165"/>
                    <a:pt x="520" y="1239"/>
                  </a:cubicBezTo>
                  <a:cubicBezTo>
                    <a:pt x="502" y="1221"/>
                    <a:pt x="404" y="1150"/>
                    <a:pt x="394" y="1144"/>
                  </a:cubicBezTo>
                  <a:lnTo>
                    <a:pt x="394" y="1144"/>
                  </a:lnTo>
                  <a:cubicBezTo>
                    <a:pt x="481" y="1214"/>
                    <a:pt x="404" y="1382"/>
                    <a:pt x="362" y="1463"/>
                  </a:cubicBezTo>
                  <a:lnTo>
                    <a:pt x="366" y="1449"/>
                  </a:lnTo>
                  <a:cubicBezTo>
                    <a:pt x="358" y="1445"/>
                    <a:pt x="351" y="1442"/>
                    <a:pt x="345" y="1442"/>
                  </a:cubicBezTo>
                  <a:cubicBezTo>
                    <a:pt x="316" y="1442"/>
                    <a:pt x="282" y="1491"/>
                    <a:pt x="303" y="1526"/>
                  </a:cubicBezTo>
                  <a:cubicBezTo>
                    <a:pt x="282" y="1513"/>
                    <a:pt x="292" y="1508"/>
                    <a:pt x="295" y="1495"/>
                  </a:cubicBezTo>
                  <a:lnTo>
                    <a:pt x="295" y="1495"/>
                  </a:lnTo>
                  <a:cubicBezTo>
                    <a:pt x="190" y="1526"/>
                    <a:pt x="429" y="1625"/>
                    <a:pt x="320" y="1652"/>
                  </a:cubicBezTo>
                  <a:cubicBezTo>
                    <a:pt x="341" y="1600"/>
                    <a:pt x="303" y="1576"/>
                    <a:pt x="260" y="1565"/>
                  </a:cubicBezTo>
                  <a:lnTo>
                    <a:pt x="260" y="1565"/>
                  </a:lnTo>
                  <a:cubicBezTo>
                    <a:pt x="285" y="1625"/>
                    <a:pt x="215" y="1715"/>
                    <a:pt x="348" y="1726"/>
                  </a:cubicBezTo>
                  <a:cubicBezTo>
                    <a:pt x="320" y="1744"/>
                    <a:pt x="320" y="1765"/>
                    <a:pt x="292" y="1765"/>
                  </a:cubicBezTo>
                  <a:cubicBezTo>
                    <a:pt x="285" y="1765"/>
                    <a:pt x="274" y="1765"/>
                    <a:pt x="260" y="1761"/>
                  </a:cubicBezTo>
                  <a:lnTo>
                    <a:pt x="260" y="1761"/>
                  </a:lnTo>
                  <a:lnTo>
                    <a:pt x="313" y="1887"/>
                  </a:lnTo>
                  <a:cubicBezTo>
                    <a:pt x="306" y="1881"/>
                    <a:pt x="295" y="1874"/>
                    <a:pt x="282" y="1874"/>
                  </a:cubicBezTo>
                  <a:cubicBezTo>
                    <a:pt x="271" y="1874"/>
                    <a:pt x="258" y="1877"/>
                    <a:pt x="250" y="1893"/>
                  </a:cubicBezTo>
                  <a:lnTo>
                    <a:pt x="250" y="1893"/>
                  </a:lnTo>
                  <a:cubicBezTo>
                    <a:pt x="276" y="1833"/>
                    <a:pt x="174" y="1747"/>
                    <a:pt x="260" y="1733"/>
                  </a:cubicBezTo>
                  <a:cubicBezTo>
                    <a:pt x="183" y="1712"/>
                    <a:pt x="134" y="1726"/>
                    <a:pt x="78" y="1677"/>
                  </a:cubicBezTo>
                  <a:lnTo>
                    <a:pt x="78" y="1677"/>
                  </a:lnTo>
                  <a:cubicBezTo>
                    <a:pt x="89" y="1821"/>
                    <a:pt x="204" y="1916"/>
                    <a:pt x="295" y="2000"/>
                  </a:cubicBezTo>
                  <a:lnTo>
                    <a:pt x="228" y="2102"/>
                  </a:lnTo>
                  <a:lnTo>
                    <a:pt x="264" y="2105"/>
                  </a:lnTo>
                  <a:lnTo>
                    <a:pt x="169" y="2119"/>
                  </a:lnTo>
                  <a:cubicBezTo>
                    <a:pt x="190" y="2137"/>
                    <a:pt x="211" y="2144"/>
                    <a:pt x="201" y="2147"/>
                  </a:cubicBezTo>
                  <a:lnTo>
                    <a:pt x="194" y="2147"/>
                  </a:lnTo>
                  <a:cubicBezTo>
                    <a:pt x="186" y="2147"/>
                    <a:pt x="176" y="2144"/>
                    <a:pt x="165" y="2140"/>
                  </a:cubicBezTo>
                  <a:lnTo>
                    <a:pt x="165" y="2140"/>
                  </a:lnTo>
                  <a:cubicBezTo>
                    <a:pt x="169" y="2151"/>
                    <a:pt x="180" y="2161"/>
                    <a:pt x="186" y="2169"/>
                  </a:cubicBezTo>
                  <a:lnTo>
                    <a:pt x="176" y="2169"/>
                  </a:lnTo>
                  <a:cubicBezTo>
                    <a:pt x="131" y="2169"/>
                    <a:pt x="78" y="2151"/>
                    <a:pt x="32" y="2126"/>
                  </a:cubicBezTo>
                  <a:lnTo>
                    <a:pt x="15" y="2137"/>
                  </a:lnTo>
                  <a:cubicBezTo>
                    <a:pt x="60" y="2179"/>
                    <a:pt x="116" y="2224"/>
                    <a:pt x="165" y="2224"/>
                  </a:cubicBezTo>
                  <a:cubicBezTo>
                    <a:pt x="183" y="2224"/>
                    <a:pt x="197" y="2221"/>
                    <a:pt x="215" y="2207"/>
                  </a:cubicBezTo>
                  <a:lnTo>
                    <a:pt x="215" y="2207"/>
                  </a:lnTo>
                  <a:lnTo>
                    <a:pt x="162" y="2274"/>
                  </a:lnTo>
                  <a:cubicBezTo>
                    <a:pt x="253" y="2344"/>
                    <a:pt x="236" y="2329"/>
                    <a:pt x="313" y="2410"/>
                  </a:cubicBezTo>
                  <a:cubicBezTo>
                    <a:pt x="306" y="2414"/>
                    <a:pt x="303" y="2414"/>
                    <a:pt x="295" y="2414"/>
                  </a:cubicBezTo>
                  <a:lnTo>
                    <a:pt x="274" y="2414"/>
                  </a:lnTo>
                  <a:cubicBezTo>
                    <a:pt x="267" y="2410"/>
                    <a:pt x="260" y="2410"/>
                    <a:pt x="253" y="2410"/>
                  </a:cubicBezTo>
                  <a:cubicBezTo>
                    <a:pt x="246" y="2410"/>
                    <a:pt x="236" y="2414"/>
                    <a:pt x="228" y="2418"/>
                  </a:cubicBezTo>
                  <a:cubicBezTo>
                    <a:pt x="337" y="2470"/>
                    <a:pt x="127" y="2596"/>
                    <a:pt x="225" y="2596"/>
                  </a:cubicBezTo>
                  <a:cubicBezTo>
                    <a:pt x="239" y="2617"/>
                    <a:pt x="257" y="2621"/>
                    <a:pt x="274" y="2621"/>
                  </a:cubicBezTo>
                  <a:lnTo>
                    <a:pt x="309" y="2621"/>
                  </a:lnTo>
                  <a:cubicBezTo>
                    <a:pt x="320" y="2621"/>
                    <a:pt x="330" y="2621"/>
                    <a:pt x="341" y="2628"/>
                  </a:cubicBezTo>
                  <a:cubicBezTo>
                    <a:pt x="330" y="2632"/>
                    <a:pt x="309" y="2632"/>
                    <a:pt x="309" y="2642"/>
                  </a:cubicBezTo>
                  <a:lnTo>
                    <a:pt x="383" y="2666"/>
                  </a:lnTo>
                  <a:cubicBezTo>
                    <a:pt x="379" y="2670"/>
                    <a:pt x="372" y="2670"/>
                    <a:pt x="369" y="2670"/>
                  </a:cubicBezTo>
                  <a:cubicBezTo>
                    <a:pt x="366" y="2670"/>
                    <a:pt x="358" y="2670"/>
                    <a:pt x="355" y="2666"/>
                  </a:cubicBezTo>
                  <a:lnTo>
                    <a:pt x="337" y="2666"/>
                  </a:lnTo>
                  <a:cubicBezTo>
                    <a:pt x="330" y="2666"/>
                    <a:pt x="320" y="2670"/>
                    <a:pt x="313" y="2692"/>
                  </a:cubicBezTo>
                  <a:cubicBezTo>
                    <a:pt x="376" y="2750"/>
                    <a:pt x="429" y="2779"/>
                    <a:pt x="415" y="2849"/>
                  </a:cubicBezTo>
                  <a:cubicBezTo>
                    <a:pt x="421" y="2867"/>
                    <a:pt x="432" y="2870"/>
                    <a:pt x="442" y="2870"/>
                  </a:cubicBezTo>
                  <a:cubicBezTo>
                    <a:pt x="457" y="2870"/>
                    <a:pt x="474" y="2860"/>
                    <a:pt x="489" y="2846"/>
                  </a:cubicBezTo>
                  <a:cubicBezTo>
                    <a:pt x="502" y="2835"/>
                    <a:pt x="516" y="2821"/>
                    <a:pt x="527" y="2821"/>
                  </a:cubicBezTo>
                  <a:cubicBezTo>
                    <a:pt x="531" y="2821"/>
                    <a:pt x="538" y="2828"/>
                    <a:pt x="538" y="2842"/>
                  </a:cubicBezTo>
                  <a:cubicBezTo>
                    <a:pt x="489" y="2870"/>
                    <a:pt x="432" y="2902"/>
                    <a:pt x="442" y="2948"/>
                  </a:cubicBezTo>
                  <a:cubicBezTo>
                    <a:pt x="453" y="2951"/>
                    <a:pt x="463" y="2951"/>
                    <a:pt x="471" y="2951"/>
                  </a:cubicBezTo>
                  <a:lnTo>
                    <a:pt x="492" y="2951"/>
                  </a:lnTo>
                  <a:cubicBezTo>
                    <a:pt x="502" y="2948"/>
                    <a:pt x="510" y="2948"/>
                    <a:pt x="516" y="2948"/>
                  </a:cubicBezTo>
                  <a:cubicBezTo>
                    <a:pt x="531" y="2948"/>
                    <a:pt x="548" y="2951"/>
                    <a:pt x="565" y="2961"/>
                  </a:cubicBezTo>
                  <a:lnTo>
                    <a:pt x="489" y="2996"/>
                  </a:lnTo>
                  <a:cubicBezTo>
                    <a:pt x="506" y="3028"/>
                    <a:pt x="531" y="3049"/>
                    <a:pt x="478" y="3077"/>
                  </a:cubicBezTo>
                  <a:cubicBezTo>
                    <a:pt x="523" y="3092"/>
                    <a:pt x="527" y="3113"/>
                    <a:pt x="523" y="3134"/>
                  </a:cubicBezTo>
                  <a:cubicBezTo>
                    <a:pt x="531" y="3134"/>
                    <a:pt x="538" y="3137"/>
                    <a:pt x="541" y="3137"/>
                  </a:cubicBezTo>
                  <a:cubicBezTo>
                    <a:pt x="601" y="3137"/>
                    <a:pt x="653" y="3011"/>
                    <a:pt x="678" y="2993"/>
                  </a:cubicBezTo>
                  <a:lnTo>
                    <a:pt x="678" y="2993"/>
                  </a:lnTo>
                  <a:cubicBezTo>
                    <a:pt x="646" y="3066"/>
                    <a:pt x="695" y="3081"/>
                    <a:pt x="625" y="3158"/>
                  </a:cubicBezTo>
                  <a:lnTo>
                    <a:pt x="583" y="3126"/>
                  </a:lnTo>
                  <a:lnTo>
                    <a:pt x="583" y="3126"/>
                  </a:lnTo>
                  <a:cubicBezTo>
                    <a:pt x="544" y="3273"/>
                    <a:pt x="730" y="3147"/>
                    <a:pt x="611" y="3288"/>
                  </a:cubicBezTo>
                  <a:cubicBezTo>
                    <a:pt x="601" y="3267"/>
                    <a:pt x="576" y="3256"/>
                    <a:pt x="555" y="3256"/>
                  </a:cubicBezTo>
                  <a:cubicBezTo>
                    <a:pt x="534" y="3256"/>
                    <a:pt x="516" y="3263"/>
                    <a:pt x="506" y="3281"/>
                  </a:cubicBezTo>
                  <a:cubicBezTo>
                    <a:pt x="527" y="3291"/>
                    <a:pt x="552" y="3298"/>
                    <a:pt x="573" y="3305"/>
                  </a:cubicBezTo>
                  <a:cubicBezTo>
                    <a:pt x="569" y="3309"/>
                    <a:pt x="565" y="3309"/>
                    <a:pt x="562" y="3309"/>
                  </a:cubicBezTo>
                  <a:lnTo>
                    <a:pt x="555" y="3309"/>
                  </a:lnTo>
                  <a:cubicBezTo>
                    <a:pt x="552" y="3309"/>
                    <a:pt x="548" y="3305"/>
                    <a:pt x="544" y="3305"/>
                  </a:cubicBezTo>
                  <a:cubicBezTo>
                    <a:pt x="541" y="3305"/>
                    <a:pt x="538" y="3309"/>
                    <a:pt x="538" y="3323"/>
                  </a:cubicBezTo>
                  <a:cubicBezTo>
                    <a:pt x="552" y="3323"/>
                    <a:pt x="580" y="3326"/>
                    <a:pt x="604" y="3326"/>
                  </a:cubicBezTo>
                  <a:cubicBezTo>
                    <a:pt x="618" y="3326"/>
                    <a:pt x="632" y="3326"/>
                    <a:pt x="643" y="3323"/>
                  </a:cubicBezTo>
                  <a:lnTo>
                    <a:pt x="643" y="3326"/>
                  </a:lnTo>
                  <a:cubicBezTo>
                    <a:pt x="660" y="3348"/>
                    <a:pt x="682" y="3372"/>
                    <a:pt x="703" y="3390"/>
                  </a:cubicBezTo>
                  <a:lnTo>
                    <a:pt x="695" y="3390"/>
                  </a:lnTo>
                  <a:cubicBezTo>
                    <a:pt x="688" y="3390"/>
                    <a:pt x="674" y="3400"/>
                    <a:pt x="682" y="3411"/>
                  </a:cubicBezTo>
                  <a:lnTo>
                    <a:pt x="755" y="3432"/>
                  </a:lnTo>
                  <a:cubicBezTo>
                    <a:pt x="730" y="3435"/>
                    <a:pt x="720" y="3463"/>
                    <a:pt x="730" y="3495"/>
                  </a:cubicBezTo>
                  <a:cubicBezTo>
                    <a:pt x="737" y="3513"/>
                    <a:pt x="751" y="3519"/>
                    <a:pt x="769" y="3519"/>
                  </a:cubicBezTo>
                  <a:cubicBezTo>
                    <a:pt x="787" y="3519"/>
                    <a:pt x="808" y="3508"/>
                    <a:pt x="829" y="3502"/>
                  </a:cubicBezTo>
                  <a:cubicBezTo>
                    <a:pt x="847" y="3492"/>
                    <a:pt x="868" y="3484"/>
                    <a:pt x="878" y="3484"/>
                  </a:cubicBezTo>
                  <a:cubicBezTo>
                    <a:pt x="892" y="3484"/>
                    <a:pt x="899" y="3492"/>
                    <a:pt x="895" y="3519"/>
                  </a:cubicBezTo>
                  <a:cubicBezTo>
                    <a:pt x="892" y="3516"/>
                    <a:pt x="888" y="3516"/>
                    <a:pt x="885" y="3516"/>
                  </a:cubicBezTo>
                  <a:cubicBezTo>
                    <a:pt x="881" y="3516"/>
                    <a:pt x="878" y="3516"/>
                    <a:pt x="874" y="3513"/>
                  </a:cubicBezTo>
                  <a:lnTo>
                    <a:pt x="871" y="3561"/>
                  </a:lnTo>
                  <a:cubicBezTo>
                    <a:pt x="902" y="3534"/>
                    <a:pt x="923" y="3523"/>
                    <a:pt x="944" y="3523"/>
                  </a:cubicBezTo>
                  <a:cubicBezTo>
                    <a:pt x="969" y="3523"/>
                    <a:pt x="990" y="3540"/>
                    <a:pt x="1007" y="3555"/>
                  </a:cubicBezTo>
                  <a:cubicBezTo>
                    <a:pt x="1025" y="3568"/>
                    <a:pt x="1046" y="3582"/>
                    <a:pt x="1071" y="3582"/>
                  </a:cubicBezTo>
                  <a:cubicBezTo>
                    <a:pt x="1092" y="3582"/>
                    <a:pt x="1116" y="3572"/>
                    <a:pt x="1145" y="3540"/>
                  </a:cubicBezTo>
                  <a:lnTo>
                    <a:pt x="1145" y="3540"/>
                  </a:lnTo>
                  <a:cubicBezTo>
                    <a:pt x="1130" y="3621"/>
                    <a:pt x="1120" y="3576"/>
                    <a:pt x="1022" y="3604"/>
                  </a:cubicBezTo>
                  <a:lnTo>
                    <a:pt x="1025" y="3673"/>
                  </a:lnTo>
                  <a:cubicBezTo>
                    <a:pt x="1007" y="3667"/>
                    <a:pt x="1001" y="3646"/>
                    <a:pt x="973" y="3646"/>
                  </a:cubicBezTo>
                  <a:cubicBezTo>
                    <a:pt x="976" y="3698"/>
                    <a:pt x="1007" y="3712"/>
                    <a:pt x="1043" y="3712"/>
                  </a:cubicBezTo>
                  <a:cubicBezTo>
                    <a:pt x="1078" y="3712"/>
                    <a:pt x="1113" y="3702"/>
                    <a:pt x="1137" y="3691"/>
                  </a:cubicBezTo>
                  <a:lnTo>
                    <a:pt x="1137" y="3691"/>
                  </a:lnTo>
                  <a:cubicBezTo>
                    <a:pt x="1145" y="3730"/>
                    <a:pt x="1043" y="3793"/>
                    <a:pt x="1120" y="3807"/>
                  </a:cubicBezTo>
                  <a:cubicBezTo>
                    <a:pt x="1127" y="3807"/>
                    <a:pt x="1137" y="3811"/>
                    <a:pt x="1145" y="3811"/>
                  </a:cubicBezTo>
                  <a:cubicBezTo>
                    <a:pt x="1179" y="3811"/>
                    <a:pt x="1190" y="3782"/>
                    <a:pt x="1197" y="3754"/>
                  </a:cubicBezTo>
                  <a:cubicBezTo>
                    <a:pt x="1205" y="3730"/>
                    <a:pt x="1208" y="3702"/>
                    <a:pt x="1232" y="3702"/>
                  </a:cubicBezTo>
                  <a:lnTo>
                    <a:pt x="1239" y="3702"/>
                  </a:lnTo>
                  <a:lnTo>
                    <a:pt x="1221" y="3803"/>
                  </a:lnTo>
                  <a:cubicBezTo>
                    <a:pt x="1232" y="3800"/>
                    <a:pt x="1239" y="3800"/>
                    <a:pt x="1250" y="3800"/>
                  </a:cubicBezTo>
                  <a:cubicBezTo>
                    <a:pt x="1323" y="3800"/>
                    <a:pt x="1348" y="3863"/>
                    <a:pt x="1394" y="3902"/>
                  </a:cubicBezTo>
                  <a:lnTo>
                    <a:pt x="1397" y="3902"/>
                  </a:lnTo>
                  <a:cubicBezTo>
                    <a:pt x="1411" y="3902"/>
                    <a:pt x="1418" y="3895"/>
                    <a:pt x="1429" y="3887"/>
                  </a:cubicBezTo>
                  <a:cubicBezTo>
                    <a:pt x="1439" y="3908"/>
                    <a:pt x="1457" y="3913"/>
                    <a:pt x="1478" y="3913"/>
                  </a:cubicBezTo>
                  <a:cubicBezTo>
                    <a:pt x="1495" y="3913"/>
                    <a:pt x="1516" y="3908"/>
                    <a:pt x="1537" y="3902"/>
                  </a:cubicBezTo>
                  <a:cubicBezTo>
                    <a:pt x="1558" y="3898"/>
                    <a:pt x="1576" y="3892"/>
                    <a:pt x="1594" y="3892"/>
                  </a:cubicBezTo>
                  <a:cubicBezTo>
                    <a:pt x="1608" y="3892"/>
                    <a:pt x="1618" y="3895"/>
                    <a:pt x="1626" y="3905"/>
                  </a:cubicBezTo>
                  <a:cubicBezTo>
                    <a:pt x="1605" y="3919"/>
                    <a:pt x="1632" y="3968"/>
                    <a:pt x="1629" y="3993"/>
                  </a:cubicBezTo>
                  <a:lnTo>
                    <a:pt x="1731" y="3961"/>
                  </a:lnTo>
                  <a:lnTo>
                    <a:pt x="1731" y="3961"/>
                  </a:lnTo>
                  <a:cubicBezTo>
                    <a:pt x="1689" y="3976"/>
                    <a:pt x="1674" y="4028"/>
                    <a:pt x="1653" y="4070"/>
                  </a:cubicBezTo>
                  <a:cubicBezTo>
                    <a:pt x="1653" y="4073"/>
                    <a:pt x="1657" y="4073"/>
                    <a:pt x="1660" y="4073"/>
                  </a:cubicBezTo>
                  <a:cubicBezTo>
                    <a:pt x="1689" y="4073"/>
                    <a:pt x="1706" y="4052"/>
                    <a:pt x="1723" y="4052"/>
                  </a:cubicBezTo>
                  <a:cubicBezTo>
                    <a:pt x="1710" y="4067"/>
                    <a:pt x="1692" y="4081"/>
                    <a:pt x="1702" y="4109"/>
                  </a:cubicBezTo>
                  <a:cubicBezTo>
                    <a:pt x="1741" y="4091"/>
                    <a:pt x="1780" y="4070"/>
                    <a:pt x="1818" y="4046"/>
                  </a:cubicBezTo>
                  <a:cubicBezTo>
                    <a:pt x="1815" y="4035"/>
                    <a:pt x="1804" y="4031"/>
                    <a:pt x="1797" y="4028"/>
                  </a:cubicBezTo>
                  <a:lnTo>
                    <a:pt x="1804" y="4028"/>
                  </a:lnTo>
                  <a:cubicBezTo>
                    <a:pt x="1807" y="4028"/>
                    <a:pt x="1815" y="4028"/>
                    <a:pt x="1822" y="4025"/>
                  </a:cubicBezTo>
                  <a:lnTo>
                    <a:pt x="1843" y="4025"/>
                  </a:lnTo>
                  <a:cubicBezTo>
                    <a:pt x="1864" y="4025"/>
                    <a:pt x="1888" y="4031"/>
                    <a:pt x="1903" y="4056"/>
                  </a:cubicBezTo>
                  <a:cubicBezTo>
                    <a:pt x="1895" y="4073"/>
                    <a:pt x="1882" y="4095"/>
                    <a:pt x="1874" y="4112"/>
                  </a:cubicBezTo>
                  <a:cubicBezTo>
                    <a:pt x="1867" y="4091"/>
                    <a:pt x="1861" y="4081"/>
                    <a:pt x="1853" y="4081"/>
                  </a:cubicBezTo>
                  <a:cubicBezTo>
                    <a:pt x="1836" y="4081"/>
                    <a:pt x="1822" y="4109"/>
                    <a:pt x="1807" y="4130"/>
                  </a:cubicBezTo>
                  <a:cubicBezTo>
                    <a:pt x="1878" y="4137"/>
                    <a:pt x="1822" y="4148"/>
                    <a:pt x="1846" y="4190"/>
                  </a:cubicBezTo>
                  <a:lnTo>
                    <a:pt x="1853" y="4190"/>
                  </a:lnTo>
                  <a:cubicBezTo>
                    <a:pt x="1903" y="4190"/>
                    <a:pt x="1927" y="4130"/>
                    <a:pt x="1924" y="4088"/>
                  </a:cubicBezTo>
                  <a:lnTo>
                    <a:pt x="1924" y="4088"/>
                  </a:lnTo>
                  <a:cubicBezTo>
                    <a:pt x="1948" y="4102"/>
                    <a:pt x="1966" y="4112"/>
                    <a:pt x="1983" y="4112"/>
                  </a:cubicBezTo>
                  <a:cubicBezTo>
                    <a:pt x="2000" y="4112"/>
                    <a:pt x="2018" y="4105"/>
                    <a:pt x="2047" y="4081"/>
                  </a:cubicBezTo>
                  <a:lnTo>
                    <a:pt x="2047" y="4081"/>
                  </a:lnTo>
                  <a:lnTo>
                    <a:pt x="2032" y="4151"/>
                  </a:lnTo>
                  <a:lnTo>
                    <a:pt x="2085" y="4133"/>
                  </a:lnTo>
                  <a:lnTo>
                    <a:pt x="2036" y="4217"/>
                  </a:lnTo>
                  <a:cubicBezTo>
                    <a:pt x="2050" y="4224"/>
                    <a:pt x="2060" y="4228"/>
                    <a:pt x="2068" y="4228"/>
                  </a:cubicBezTo>
                  <a:cubicBezTo>
                    <a:pt x="2089" y="4228"/>
                    <a:pt x="2095" y="4203"/>
                    <a:pt x="2099" y="4182"/>
                  </a:cubicBezTo>
                  <a:cubicBezTo>
                    <a:pt x="2106" y="4158"/>
                    <a:pt x="2113" y="4137"/>
                    <a:pt x="2141" y="4137"/>
                  </a:cubicBezTo>
                  <a:cubicBezTo>
                    <a:pt x="2148" y="4137"/>
                    <a:pt x="2159" y="4137"/>
                    <a:pt x="2169" y="4144"/>
                  </a:cubicBezTo>
                  <a:lnTo>
                    <a:pt x="2169" y="4203"/>
                  </a:lnTo>
                  <a:cubicBezTo>
                    <a:pt x="2204" y="4186"/>
                    <a:pt x="2218" y="4123"/>
                    <a:pt x="2236" y="4123"/>
                  </a:cubicBezTo>
                  <a:cubicBezTo>
                    <a:pt x="2243" y="4123"/>
                    <a:pt x="2250" y="4130"/>
                    <a:pt x="2261" y="4151"/>
                  </a:cubicBezTo>
                  <a:cubicBezTo>
                    <a:pt x="2299" y="4112"/>
                    <a:pt x="2190" y="4060"/>
                    <a:pt x="2282" y="4046"/>
                  </a:cubicBezTo>
                  <a:lnTo>
                    <a:pt x="2282" y="4046"/>
                  </a:lnTo>
                  <a:cubicBezTo>
                    <a:pt x="2299" y="4081"/>
                    <a:pt x="2337" y="4105"/>
                    <a:pt x="2366" y="4112"/>
                  </a:cubicBezTo>
                  <a:cubicBezTo>
                    <a:pt x="2390" y="4084"/>
                    <a:pt x="2348" y="4049"/>
                    <a:pt x="2327" y="4049"/>
                  </a:cubicBezTo>
                  <a:cubicBezTo>
                    <a:pt x="2334" y="4046"/>
                    <a:pt x="2341" y="4046"/>
                    <a:pt x="2348" y="4046"/>
                  </a:cubicBezTo>
                  <a:cubicBezTo>
                    <a:pt x="2390" y="4046"/>
                    <a:pt x="2411" y="4077"/>
                    <a:pt x="2432" y="4112"/>
                  </a:cubicBezTo>
                  <a:cubicBezTo>
                    <a:pt x="2450" y="4148"/>
                    <a:pt x="2468" y="4179"/>
                    <a:pt x="2499" y="4179"/>
                  </a:cubicBezTo>
                  <a:cubicBezTo>
                    <a:pt x="2513" y="4179"/>
                    <a:pt x="2527" y="4172"/>
                    <a:pt x="2548" y="4158"/>
                  </a:cubicBezTo>
                  <a:cubicBezTo>
                    <a:pt x="2502" y="4123"/>
                    <a:pt x="2559" y="4046"/>
                    <a:pt x="2481" y="4046"/>
                  </a:cubicBezTo>
                  <a:lnTo>
                    <a:pt x="2463" y="4046"/>
                  </a:lnTo>
                  <a:cubicBezTo>
                    <a:pt x="2471" y="4039"/>
                    <a:pt x="2478" y="4039"/>
                    <a:pt x="2485" y="4039"/>
                  </a:cubicBezTo>
                  <a:cubicBezTo>
                    <a:pt x="2499" y="4039"/>
                    <a:pt x="2513" y="4046"/>
                    <a:pt x="2531" y="4052"/>
                  </a:cubicBezTo>
                  <a:cubicBezTo>
                    <a:pt x="2544" y="4063"/>
                    <a:pt x="2562" y="4070"/>
                    <a:pt x="2576" y="4070"/>
                  </a:cubicBezTo>
                  <a:cubicBezTo>
                    <a:pt x="2590" y="4070"/>
                    <a:pt x="2604" y="4063"/>
                    <a:pt x="2611" y="4042"/>
                  </a:cubicBezTo>
                  <a:lnTo>
                    <a:pt x="2611" y="4042"/>
                  </a:lnTo>
                  <a:lnTo>
                    <a:pt x="2594" y="4130"/>
                  </a:lnTo>
                  <a:cubicBezTo>
                    <a:pt x="2615" y="4127"/>
                    <a:pt x="2629" y="4095"/>
                    <a:pt x="2636" y="4081"/>
                  </a:cubicBezTo>
                  <a:lnTo>
                    <a:pt x="2646" y="4144"/>
                  </a:lnTo>
                  <a:cubicBezTo>
                    <a:pt x="2661" y="4098"/>
                    <a:pt x="2685" y="4091"/>
                    <a:pt x="2706" y="4091"/>
                  </a:cubicBezTo>
                  <a:lnTo>
                    <a:pt x="2737" y="4091"/>
                  </a:lnTo>
                  <a:cubicBezTo>
                    <a:pt x="2758" y="4091"/>
                    <a:pt x="2779" y="4084"/>
                    <a:pt x="2776" y="4014"/>
                  </a:cubicBezTo>
                  <a:lnTo>
                    <a:pt x="2776" y="4014"/>
                  </a:lnTo>
                  <a:cubicBezTo>
                    <a:pt x="2779" y="4049"/>
                    <a:pt x="2783" y="4063"/>
                    <a:pt x="2790" y="4063"/>
                  </a:cubicBezTo>
                  <a:cubicBezTo>
                    <a:pt x="2797" y="4063"/>
                    <a:pt x="2805" y="4052"/>
                    <a:pt x="2815" y="4042"/>
                  </a:cubicBezTo>
                  <a:cubicBezTo>
                    <a:pt x="2821" y="4031"/>
                    <a:pt x="2832" y="4021"/>
                    <a:pt x="2842" y="4021"/>
                  </a:cubicBezTo>
                  <a:cubicBezTo>
                    <a:pt x="2847" y="4021"/>
                    <a:pt x="2853" y="4025"/>
                    <a:pt x="2857" y="4028"/>
                  </a:cubicBezTo>
                  <a:cubicBezTo>
                    <a:pt x="2832" y="4119"/>
                    <a:pt x="2713" y="4073"/>
                    <a:pt x="2730" y="4175"/>
                  </a:cubicBezTo>
                  <a:cubicBezTo>
                    <a:pt x="2737" y="4179"/>
                    <a:pt x="2745" y="4182"/>
                    <a:pt x="2748" y="4182"/>
                  </a:cubicBezTo>
                  <a:cubicBezTo>
                    <a:pt x="2755" y="4182"/>
                    <a:pt x="2762" y="4175"/>
                    <a:pt x="2769" y="4169"/>
                  </a:cubicBezTo>
                  <a:cubicBezTo>
                    <a:pt x="2776" y="4165"/>
                    <a:pt x="2783" y="4158"/>
                    <a:pt x="2794" y="4158"/>
                  </a:cubicBezTo>
                  <a:cubicBezTo>
                    <a:pt x="2797" y="4158"/>
                    <a:pt x="2800" y="4158"/>
                    <a:pt x="2808" y="4161"/>
                  </a:cubicBezTo>
                  <a:cubicBezTo>
                    <a:pt x="2811" y="4154"/>
                    <a:pt x="2818" y="4148"/>
                    <a:pt x="2818" y="4148"/>
                  </a:cubicBezTo>
                  <a:lnTo>
                    <a:pt x="2818" y="4148"/>
                  </a:lnTo>
                  <a:cubicBezTo>
                    <a:pt x="2818" y="4148"/>
                    <a:pt x="2818" y="4151"/>
                    <a:pt x="2811" y="4165"/>
                  </a:cubicBezTo>
                  <a:cubicBezTo>
                    <a:pt x="2811" y="4165"/>
                    <a:pt x="2808" y="4165"/>
                    <a:pt x="2808" y="4161"/>
                  </a:cubicBezTo>
                  <a:cubicBezTo>
                    <a:pt x="2794" y="4182"/>
                    <a:pt x="2776" y="4217"/>
                    <a:pt x="2776" y="4239"/>
                  </a:cubicBezTo>
                  <a:cubicBezTo>
                    <a:pt x="2787" y="4242"/>
                    <a:pt x="2794" y="4242"/>
                    <a:pt x="2805" y="4242"/>
                  </a:cubicBezTo>
                  <a:cubicBezTo>
                    <a:pt x="2881" y="4242"/>
                    <a:pt x="2896" y="4133"/>
                    <a:pt x="2927" y="4095"/>
                  </a:cubicBezTo>
                  <a:lnTo>
                    <a:pt x="2927" y="4095"/>
                  </a:lnTo>
                  <a:lnTo>
                    <a:pt x="2850" y="4148"/>
                  </a:lnTo>
                  <a:cubicBezTo>
                    <a:pt x="2821" y="4046"/>
                    <a:pt x="2881" y="4116"/>
                    <a:pt x="2878" y="4031"/>
                  </a:cubicBezTo>
                  <a:lnTo>
                    <a:pt x="2878" y="4031"/>
                  </a:lnTo>
                  <a:cubicBezTo>
                    <a:pt x="2889" y="4039"/>
                    <a:pt x="2899" y="4042"/>
                    <a:pt x="2910" y="4042"/>
                  </a:cubicBezTo>
                  <a:cubicBezTo>
                    <a:pt x="2923" y="4042"/>
                    <a:pt x="2934" y="4031"/>
                    <a:pt x="2944" y="4021"/>
                  </a:cubicBezTo>
                  <a:cubicBezTo>
                    <a:pt x="2955" y="4007"/>
                    <a:pt x="2962" y="3997"/>
                    <a:pt x="2976" y="3997"/>
                  </a:cubicBezTo>
                  <a:cubicBezTo>
                    <a:pt x="2980" y="3997"/>
                    <a:pt x="2983" y="3997"/>
                    <a:pt x="2990" y="4000"/>
                  </a:cubicBezTo>
                  <a:cubicBezTo>
                    <a:pt x="2980" y="4000"/>
                    <a:pt x="2983" y="4010"/>
                    <a:pt x="2973" y="4014"/>
                  </a:cubicBezTo>
                  <a:cubicBezTo>
                    <a:pt x="2986" y="4010"/>
                    <a:pt x="2997" y="4007"/>
                    <a:pt x="3008" y="4007"/>
                  </a:cubicBezTo>
                  <a:cubicBezTo>
                    <a:pt x="3043" y="4007"/>
                    <a:pt x="3078" y="4031"/>
                    <a:pt x="3113" y="4052"/>
                  </a:cubicBezTo>
                  <a:cubicBezTo>
                    <a:pt x="3145" y="4077"/>
                    <a:pt x="3173" y="4098"/>
                    <a:pt x="3190" y="4098"/>
                  </a:cubicBezTo>
                  <a:cubicBezTo>
                    <a:pt x="3194" y="4098"/>
                    <a:pt x="3197" y="4098"/>
                    <a:pt x="3197" y="4095"/>
                  </a:cubicBezTo>
                  <a:cubicBezTo>
                    <a:pt x="3242" y="4088"/>
                    <a:pt x="3281" y="4000"/>
                    <a:pt x="3236" y="3976"/>
                  </a:cubicBezTo>
                  <a:cubicBezTo>
                    <a:pt x="3236" y="3972"/>
                    <a:pt x="3236" y="3968"/>
                    <a:pt x="3232" y="3968"/>
                  </a:cubicBezTo>
                  <a:cubicBezTo>
                    <a:pt x="3229" y="3968"/>
                    <a:pt x="3218" y="3976"/>
                    <a:pt x="3208" y="3979"/>
                  </a:cubicBezTo>
                  <a:cubicBezTo>
                    <a:pt x="3194" y="3986"/>
                    <a:pt x="3179" y="3993"/>
                    <a:pt x="3166" y="3993"/>
                  </a:cubicBezTo>
                  <a:cubicBezTo>
                    <a:pt x="3145" y="3993"/>
                    <a:pt x="3124" y="3979"/>
                    <a:pt x="3120" y="3923"/>
                  </a:cubicBezTo>
                  <a:lnTo>
                    <a:pt x="3120" y="3923"/>
                  </a:lnTo>
                  <a:cubicBezTo>
                    <a:pt x="3145" y="3944"/>
                    <a:pt x="3162" y="3955"/>
                    <a:pt x="3176" y="3955"/>
                  </a:cubicBezTo>
                  <a:cubicBezTo>
                    <a:pt x="3200" y="3955"/>
                    <a:pt x="3215" y="3926"/>
                    <a:pt x="3232" y="3898"/>
                  </a:cubicBezTo>
                  <a:cubicBezTo>
                    <a:pt x="3250" y="3866"/>
                    <a:pt x="3274" y="3838"/>
                    <a:pt x="3327" y="3838"/>
                  </a:cubicBezTo>
                  <a:cubicBezTo>
                    <a:pt x="3331" y="3838"/>
                    <a:pt x="3338" y="3842"/>
                    <a:pt x="3344" y="3842"/>
                  </a:cubicBezTo>
                  <a:cubicBezTo>
                    <a:pt x="3331" y="3919"/>
                    <a:pt x="3422" y="3895"/>
                    <a:pt x="3404" y="3958"/>
                  </a:cubicBezTo>
                  <a:cubicBezTo>
                    <a:pt x="3446" y="3913"/>
                    <a:pt x="3436" y="3892"/>
                    <a:pt x="3432" y="3842"/>
                  </a:cubicBezTo>
                  <a:lnTo>
                    <a:pt x="3432" y="3842"/>
                  </a:lnTo>
                  <a:lnTo>
                    <a:pt x="3474" y="3870"/>
                  </a:lnTo>
                  <a:cubicBezTo>
                    <a:pt x="3467" y="3737"/>
                    <a:pt x="3432" y="3782"/>
                    <a:pt x="3482" y="3663"/>
                  </a:cubicBezTo>
                  <a:lnTo>
                    <a:pt x="3482" y="3663"/>
                  </a:lnTo>
                  <a:cubicBezTo>
                    <a:pt x="3474" y="3716"/>
                    <a:pt x="3562" y="3688"/>
                    <a:pt x="3562" y="3733"/>
                  </a:cubicBezTo>
                  <a:cubicBezTo>
                    <a:pt x="3587" y="3712"/>
                    <a:pt x="3600" y="3684"/>
                    <a:pt x="3600" y="3652"/>
                  </a:cubicBezTo>
                  <a:cubicBezTo>
                    <a:pt x="3664" y="3547"/>
                    <a:pt x="3717" y="3625"/>
                    <a:pt x="3744" y="3505"/>
                  </a:cubicBezTo>
                  <a:lnTo>
                    <a:pt x="3717" y="3498"/>
                  </a:lnTo>
                  <a:cubicBezTo>
                    <a:pt x="3741" y="3340"/>
                    <a:pt x="3882" y="3235"/>
                    <a:pt x="3913" y="3087"/>
                  </a:cubicBezTo>
                  <a:lnTo>
                    <a:pt x="3913" y="3087"/>
                  </a:lnTo>
                  <a:lnTo>
                    <a:pt x="3874" y="3113"/>
                  </a:lnTo>
                  <a:cubicBezTo>
                    <a:pt x="3885" y="3092"/>
                    <a:pt x="3878" y="3017"/>
                    <a:pt x="3930" y="3000"/>
                  </a:cubicBezTo>
                  <a:lnTo>
                    <a:pt x="3930" y="3000"/>
                  </a:lnTo>
                  <a:cubicBezTo>
                    <a:pt x="3927" y="3007"/>
                    <a:pt x="3934" y="3028"/>
                    <a:pt x="3927" y="3032"/>
                  </a:cubicBezTo>
                  <a:cubicBezTo>
                    <a:pt x="3941" y="3038"/>
                    <a:pt x="3958" y="3045"/>
                    <a:pt x="3979" y="3045"/>
                  </a:cubicBezTo>
                  <a:cubicBezTo>
                    <a:pt x="4000" y="3045"/>
                    <a:pt x="4021" y="3038"/>
                    <a:pt x="4029" y="3021"/>
                  </a:cubicBezTo>
                  <a:lnTo>
                    <a:pt x="3990" y="2990"/>
                  </a:lnTo>
                  <a:lnTo>
                    <a:pt x="4029" y="2993"/>
                  </a:lnTo>
                  <a:cubicBezTo>
                    <a:pt x="4050" y="2944"/>
                    <a:pt x="3958" y="2979"/>
                    <a:pt x="3979" y="2933"/>
                  </a:cubicBezTo>
                  <a:lnTo>
                    <a:pt x="4000" y="2933"/>
                  </a:lnTo>
                  <a:cubicBezTo>
                    <a:pt x="4053" y="2933"/>
                    <a:pt x="4081" y="2888"/>
                    <a:pt x="4099" y="2839"/>
                  </a:cubicBezTo>
                  <a:cubicBezTo>
                    <a:pt x="4117" y="2786"/>
                    <a:pt x="4134" y="2726"/>
                    <a:pt x="4204" y="2719"/>
                  </a:cubicBezTo>
                  <a:cubicBezTo>
                    <a:pt x="4186" y="2708"/>
                    <a:pt x="4176" y="2705"/>
                    <a:pt x="4165" y="2705"/>
                  </a:cubicBezTo>
                  <a:cubicBezTo>
                    <a:pt x="4152" y="2705"/>
                    <a:pt x="4144" y="2719"/>
                    <a:pt x="4138" y="2737"/>
                  </a:cubicBezTo>
                  <a:cubicBezTo>
                    <a:pt x="4131" y="2750"/>
                    <a:pt x="4127" y="2765"/>
                    <a:pt x="4113" y="2765"/>
                  </a:cubicBezTo>
                  <a:cubicBezTo>
                    <a:pt x="4106" y="2765"/>
                    <a:pt x="4096" y="2761"/>
                    <a:pt x="4081" y="2750"/>
                  </a:cubicBezTo>
                  <a:cubicBezTo>
                    <a:pt x="4099" y="2737"/>
                    <a:pt x="4120" y="2737"/>
                    <a:pt x="4138" y="2708"/>
                  </a:cubicBezTo>
                  <a:lnTo>
                    <a:pt x="4074" y="2702"/>
                  </a:lnTo>
                  <a:cubicBezTo>
                    <a:pt x="4144" y="2561"/>
                    <a:pt x="4208" y="2509"/>
                    <a:pt x="4204" y="2361"/>
                  </a:cubicBezTo>
                  <a:lnTo>
                    <a:pt x="4204" y="2361"/>
                  </a:lnTo>
                  <a:lnTo>
                    <a:pt x="4222" y="2368"/>
                  </a:lnTo>
                  <a:cubicBezTo>
                    <a:pt x="4250" y="2319"/>
                    <a:pt x="4240" y="2291"/>
                    <a:pt x="4186" y="2266"/>
                  </a:cubicBezTo>
                  <a:lnTo>
                    <a:pt x="4194" y="2266"/>
                  </a:lnTo>
                  <a:cubicBezTo>
                    <a:pt x="4204" y="2266"/>
                    <a:pt x="4211" y="2270"/>
                    <a:pt x="4218" y="2274"/>
                  </a:cubicBezTo>
                  <a:cubicBezTo>
                    <a:pt x="4225" y="2277"/>
                    <a:pt x="4232" y="2281"/>
                    <a:pt x="4240" y="2281"/>
                  </a:cubicBezTo>
                  <a:cubicBezTo>
                    <a:pt x="4246" y="2281"/>
                    <a:pt x="4250" y="2281"/>
                    <a:pt x="4257" y="2274"/>
                  </a:cubicBezTo>
                  <a:cubicBezTo>
                    <a:pt x="4092" y="2186"/>
                    <a:pt x="4373" y="2088"/>
                    <a:pt x="4253" y="2035"/>
                  </a:cubicBezTo>
                  <a:cubicBezTo>
                    <a:pt x="4309" y="2035"/>
                    <a:pt x="4362" y="2007"/>
                    <a:pt x="4415" y="1976"/>
                  </a:cubicBezTo>
                  <a:cubicBezTo>
                    <a:pt x="4408" y="1934"/>
                    <a:pt x="4405" y="1895"/>
                    <a:pt x="4397" y="1853"/>
                  </a:cubicBezTo>
                  <a:cubicBezTo>
                    <a:pt x="4295" y="1228"/>
                    <a:pt x="3937" y="705"/>
                    <a:pt x="3450" y="376"/>
                  </a:cubicBezTo>
                  <a:lnTo>
                    <a:pt x="3450" y="379"/>
                  </a:lnTo>
                  <a:cubicBezTo>
                    <a:pt x="3446" y="379"/>
                    <a:pt x="3443" y="376"/>
                    <a:pt x="3440" y="376"/>
                  </a:cubicBezTo>
                  <a:cubicBezTo>
                    <a:pt x="3436" y="371"/>
                    <a:pt x="3436" y="371"/>
                    <a:pt x="3432" y="371"/>
                  </a:cubicBezTo>
                  <a:lnTo>
                    <a:pt x="3429" y="371"/>
                  </a:lnTo>
                  <a:cubicBezTo>
                    <a:pt x="3425" y="365"/>
                    <a:pt x="3422" y="361"/>
                    <a:pt x="3422" y="358"/>
                  </a:cubicBezTo>
                  <a:cubicBezTo>
                    <a:pt x="3404" y="347"/>
                    <a:pt x="3383" y="334"/>
                    <a:pt x="3365" y="323"/>
                  </a:cubicBezTo>
                  <a:lnTo>
                    <a:pt x="3359" y="323"/>
                  </a:lnTo>
                  <a:cubicBezTo>
                    <a:pt x="3359" y="323"/>
                    <a:pt x="3355" y="319"/>
                    <a:pt x="3355" y="316"/>
                  </a:cubicBezTo>
                  <a:cubicBezTo>
                    <a:pt x="3331" y="302"/>
                    <a:pt x="3306" y="287"/>
                    <a:pt x="3281" y="274"/>
                  </a:cubicBezTo>
                  <a:cubicBezTo>
                    <a:pt x="3264" y="280"/>
                    <a:pt x="3250" y="291"/>
                    <a:pt x="3239" y="308"/>
                  </a:cubicBezTo>
                  <a:cubicBezTo>
                    <a:pt x="3232" y="287"/>
                    <a:pt x="3260" y="277"/>
                    <a:pt x="3268" y="266"/>
                  </a:cubicBezTo>
                  <a:cubicBezTo>
                    <a:pt x="3264" y="266"/>
                    <a:pt x="3264" y="263"/>
                    <a:pt x="3264" y="263"/>
                  </a:cubicBezTo>
                  <a:lnTo>
                    <a:pt x="3200" y="266"/>
                  </a:lnTo>
                  <a:cubicBezTo>
                    <a:pt x="3205" y="256"/>
                    <a:pt x="3208" y="245"/>
                    <a:pt x="3215" y="238"/>
                  </a:cubicBezTo>
                  <a:cubicBezTo>
                    <a:pt x="3184" y="221"/>
                    <a:pt x="3152" y="207"/>
                    <a:pt x="3120" y="193"/>
                  </a:cubicBezTo>
                  <a:cubicBezTo>
                    <a:pt x="3025" y="151"/>
                    <a:pt x="2931" y="115"/>
                    <a:pt x="2832" y="88"/>
                  </a:cubicBezTo>
                  <a:cubicBezTo>
                    <a:pt x="2826" y="105"/>
                    <a:pt x="2797" y="115"/>
                    <a:pt x="2776" y="126"/>
                  </a:cubicBezTo>
                  <a:cubicBezTo>
                    <a:pt x="2688" y="46"/>
                    <a:pt x="2499" y="52"/>
                    <a:pt x="2432" y="10"/>
                  </a:cubicBezTo>
                  <a:cubicBezTo>
                    <a:pt x="2358" y="3"/>
                    <a:pt x="2288" y="0"/>
                    <a:pt x="2215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882;p35">
              <a:extLst>
                <a:ext uri="{FF2B5EF4-FFF2-40B4-BE49-F238E27FC236}">
                  <a16:creationId xmlns:a16="http://schemas.microsoft.com/office/drawing/2014/main" id="{5DFA3FD9-3D5A-4428-836A-4F42BD86ABB4}"/>
                </a:ext>
              </a:extLst>
            </p:cNvPr>
            <p:cNvSpPr/>
            <p:nvPr/>
          </p:nvSpPr>
          <p:spPr>
            <a:xfrm>
              <a:off x="4688500" y="2255850"/>
              <a:ext cx="1675" cy="650"/>
            </a:xfrm>
            <a:custGeom>
              <a:avLst/>
              <a:gdLst/>
              <a:ahLst/>
              <a:cxnLst/>
              <a:rect l="l" t="t" r="r" b="b"/>
              <a:pathLst>
                <a:path w="67" h="26" extrusionOk="0">
                  <a:moveTo>
                    <a:pt x="31" y="1"/>
                  </a:moveTo>
                  <a:cubicBezTo>
                    <a:pt x="25" y="1"/>
                    <a:pt x="14" y="4"/>
                    <a:pt x="7" y="8"/>
                  </a:cubicBezTo>
                  <a:cubicBezTo>
                    <a:pt x="3" y="8"/>
                    <a:pt x="0" y="11"/>
                    <a:pt x="0" y="11"/>
                  </a:cubicBezTo>
                  <a:lnTo>
                    <a:pt x="3" y="11"/>
                  </a:lnTo>
                  <a:cubicBezTo>
                    <a:pt x="3" y="22"/>
                    <a:pt x="10" y="25"/>
                    <a:pt x="21" y="25"/>
                  </a:cubicBezTo>
                  <a:cubicBezTo>
                    <a:pt x="28" y="25"/>
                    <a:pt x="39" y="22"/>
                    <a:pt x="46" y="22"/>
                  </a:cubicBezTo>
                  <a:cubicBezTo>
                    <a:pt x="52" y="22"/>
                    <a:pt x="60" y="19"/>
                    <a:pt x="63" y="19"/>
                  </a:cubicBezTo>
                  <a:lnTo>
                    <a:pt x="67" y="19"/>
                  </a:lnTo>
                  <a:cubicBezTo>
                    <a:pt x="57" y="4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883;p35">
              <a:extLst>
                <a:ext uri="{FF2B5EF4-FFF2-40B4-BE49-F238E27FC236}">
                  <a16:creationId xmlns:a16="http://schemas.microsoft.com/office/drawing/2014/main" id="{2C6239CC-AF51-4B3E-9341-F30A899C5261}"/>
                </a:ext>
              </a:extLst>
            </p:cNvPr>
            <p:cNvSpPr/>
            <p:nvPr/>
          </p:nvSpPr>
          <p:spPr>
            <a:xfrm>
              <a:off x="4682000" y="2246900"/>
              <a:ext cx="1775" cy="825"/>
            </a:xfrm>
            <a:custGeom>
              <a:avLst/>
              <a:gdLst/>
              <a:ahLst/>
              <a:cxnLst/>
              <a:rect l="l" t="t" r="r" b="b"/>
              <a:pathLst>
                <a:path w="71" h="33" extrusionOk="0">
                  <a:moveTo>
                    <a:pt x="1" y="1"/>
                  </a:moveTo>
                  <a:lnTo>
                    <a:pt x="46" y="32"/>
                  </a:lnTo>
                  <a:lnTo>
                    <a:pt x="7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884;p35">
              <a:extLst>
                <a:ext uri="{FF2B5EF4-FFF2-40B4-BE49-F238E27FC236}">
                  <a16:creationId xmlns:a16="http://schemas.microsoft.com/office/drawing/2014/main" id="{3C622B23-279A-447E-82EF-01E2F10AEF96}"/>
                </a:ext>
              </a:extLst>
            </p:cNvPr>
            <p:cNvSpPr/>
            <p:nvPr/>
          </p:nvSpPr>
          <p:spPr>
            <a:xfrm>
              <a:off x="4678225" y="2239700"/>
              <a:ext cx="4850" cy="4975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71" y="1"/>
                  </a:moveTo>
                  <a:lnTo>
                    <a:pt x="71" y="1"/>
                  </a:lnTo>
                  <a:cubicBezTo>
                    <a:pt x="0" y="72"/>
                    <a:pt x="134" y="110"/>
                    <a:pt x="126" y="180"/>
                  </a:cubicBezTo>
                  <a:lnTo>
                    <a:pt x="113" y="198"/>
                  </a:lnTo>
                  <a:lnTo>
                    <a:pt x="194" y="194"/>
                  </a:lnTo>
                  <a:cubicBezTo>
                    <a:pt x="152" y="127"/>
                    <a:pt x="67" y="61"/>
                    <a:pt x="7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885;p35">
              <a:extLst>
                <a:ext uri="{FF2B5EF4-FFF2-40B4-BE49-F238E27FC236}">
                  <a16:creationId xmlns:a16="http://schemas.microsoft.com/office/drawing/2014/main" id="{504FDD6D-BE64-43D0-852A-95F0F9F3FCD1}"/>
                </a:ext>
              </a:extLst>
            </p:cNvPr>
            <p:cNvSpPr/>
            <p:nvPr/>
          </p:nvSpPr>
          <p:spPr>
            <a:xfrm>
              <a:off x="4681375" y="2233150"/>
              <a:ext cx="1075" cy="1150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0" y="7"/>
                  </a:moveTo>
                  <a:lnTo>
                    <a:pt x="0" y="10"/>
                  </a:lnTo>
                  <a:lnTo>
                    <a:pt x="5" y="10"/>
                  </a:lnTo>
                  <a:cubicBezTo>
                    <a:pt x="2" y="8"/>
                    <a:pt x="0" y="7"/>
                    <a:pt x="0" y="7"/>
                  </a:cubicBezTo>
                  <a:close/>
                  <a:moveTo>
                    <a:pt x="26" y="0"/>
                  </a:moveTo>
                  <a:cubicBezTo>
                    <a:pt x="18" y="7"/>
                    <a:pt x="11" y="10"/>
                    <a:pt x="8" y="10"/>
                  </a:cubicBezTo>
                  <a:lnTo>
                    <a:pt x="5" y="10"/>
                  </a:lnTo>
                  <a:cubicBezTo>
                    <a:pt x="10" y="15"/>
                    <a:pt x="21" y="25"/>
                    <a:pt x="39" y="46"/>
                  </a:cubicBezTo>
                  <a:cubicBezTo>
                    <a:pt x="39" y="39"/>
                    <a:pt x="43" y="39"/>
                    <a:pt x="43" y="35"/>
                  </a:cubicBezTo>
                  <a:cubicBezTo>
                    <a:pt x="39" y="28"/>
                    <a:pt x="32" y="18"/>
                    <a:pt x="2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886;p35">
              <a:extLst>
                <a:ext uri="{FF2B5EF4-FFF2-40B4-BE49-F238E27FC236}">
                  <a16:creationId xmlns:a16="http://schemas.microsoft.com/office/drawing/2014/main" id="{80F72087-2610-4B50-9E90-DC66C61D67CC}"/>
                </a:ext>
              </a:extLst>
            </p:cNvPr>
            <p:cNvSpPr/>
            <p:nvPr/>
          </p:nvSpPr>
          <p:spPr>
            <a:xfrm>
              <a:off x="4682425" y="2233675"/>
              <a:ext cx="375" cy="55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8" y="0"/>
                  </a:moveTo>
                  <a:cubicBezTo>
                    <a:pt x="8" y="0"/>
                    <a:pt x="5" y="4"/>
                    <a:pt x="1" y="14"/>
                  </a:cubicBezTo>
                  <a:cubicBezTo>
                    <a:pt x="5" y="21"/>
                    <a:pt x="8" y="21"/>
                    <a:pt x="11" y="21"/>
                  </a:cubicBezTo>
                  <a:cubicBezTo>
                    <a:pt x="15" y="21"/>
                    <a:pt x="15" y="18"/>
                    <a:pt x="15" y="10"/>
                  </a:cubicBezTo>
                  <a:cubicBezTo>
                    <a:pt x="15" y="7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887;p35">
              <a:extLst>
                <a:ext uri="{FF2B5EF4-FFF2-40B4-BE49-F238E27FC236}">
                  <a16:creationId xmlns:a16="http://schemas.microsoft.com/office/drawing/2014/main" id="{45A988D1-0B01-41D3-B932-0BB51A3DB1C2}"/>
                </a:ext>
              </a:extLst>
            </p:cNvPr>
            <p:cNvSpPr/>
            <p:nvPr/>
          </p:nvSpPr>
          <p:spPr>
            <a:xfrm>
              <a:off x="4679550" y="2229175"/>
              <a:ext cx="1775" cy="1900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36" y="1"/>
                  </a:moveTo>
                  <a:cubicBezTo>
                    <a:pt x="18" y="1"/>
                    <a:pt x="10" y="22"/>
                    <a:pt x="0" y="51"/>
                  </a:cubicBezTo>
                  <a:lnTo>
                    <a:pt x="60" y="75"/>
                  </a:lnTo>
                  <a:cubicBezTo>
                    <a:pt x="70" y="57"/>
                    <a:pt x="49" y="19"/>
                    <a:pt x="67" y="19"/>
                  </a:cubicBezTo>
                  <a:lnTo>
                    <a:pt x="70" y="19"/>
                  </a:lnTo>
                  <a:cubicBezTo>
                    <a:pt x="57" y="8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888;p35">
              <a:extLst>
                <a:ext uri="{FF2B5EF4-FFF2-40B4-BE49-F238E27FC236}">
                  <a16:creationId xmlns:a16="http://schemas.microsoft.com/office/drawing/2014/main" id="{3376B7E3-E73C-4C65-80CC-63FC74C915B8}"/>
                </a:ext>
              </a:extLst>
            </p:cNvPr>
            <p:cNvSpPr/>
            <p:nvPr/>
          </p:nvSpPr>
          <p:spPr>
            <a:xfrm>
              <a:off x="4677525" y="2230425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lnTo>
                    <a:pt x="25" y="14"/>
                  </a:lnTo>
                  <a:cubicBezTo>
                    <a:pt x="28" y="7"/>
                    <a:pt x="28" y="1"/>
                    <a:pt x="1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889;p35">
              <a:extLst>
                <a:ext uri="{FF2B5EF4-FFF2-40B4-BE49-F238E27FC236}">
                  <a16:creationId xmlns:a16="http://schemas.microsoft.com/office/drawing/2014/main" id="{A8632DFF-B790-4113-AA61-7C11AEDC64AC}"/>
                </a:ext>
              </a:extLst>
            </p:cNvPr>
            <p:cNvSpPr/>
            <p:nvPr/>
          </p:nvSpPr>
          <p:spPr>
            <a:xfrm>
              <a:off x="4677700" y="2230775"/>
              <a:ext cx="1875" cy="725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18" y="0"/>
                  </a:moveTo>
                  <a:cubicBezTo>
                    <a:pt x="11" y="11"/>
                    <a:pt x="0" y="21"/>
                    <a:pt x="11" y="21"/>
                  </a:cubicBezTo>
                  <a:cubicBezTo>
                    <a:pt x="14" y="21"/>
                    <a:pt x="25" y="21"/>
                    <a:pt x="42" y="14"/>
                  </a:cubicBezTo>
                  <a:lnTo>
                    <a:pt x="42" y="14"/>
                  </a:lnTo>
                  <a:cubicBezTo>
                    <a:pt x="14" y="29"/>
                    <a:pt x="46" y="21"/>
                    <a:pt x="74" y="2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890;p35">
              <a:extLst>
                <a:ext uri="{FF2B5EF4-FFF2-40B4-BE49-F238E27FC236}">
                  <a16:creationId xmlns:a16="http://schemas.microsoft.com/office/drawing/2014/main" id="{69F6C169-D8D5-4D0E-BD75-3ED6860488D9}"/>
                </a:ext>
              </a:extLst>
            </p:cNvPr>
            <p:cNvSpPr/>
            <p:nvPr/>
          </p:nvSpPr>
          <p:spPr>
            <a:xfrm>
              <a:off x="4678500" y="2232350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49" y="0"/>
                  </a:moveTo>
                  <a:cubicBezTo>
                    <a:pt x="49" y="29"/>
                    <a:pt x="52" y="57"/>
                    <a:pt x="28" y="57"/>
                  </a:cubicBezTo>
                  <a:cubicBezTo>
                    <a:pt x="21" y="57"/>
                    <a:pt x="14" y="53"/>
                    <a:pt x="0" y="46"/>
                  </a:cubicBezTo>
                  <a:lnTo>
                    <a:pt x="0" y="46"/>
                  </a:lnTo>
                  <a:cubicBezTo>
                    <a:pt x="21" y="74"/>
                    <a:pt x="42" y="84"/>
                    <a:pt x="56" y="84"/>
                  </a:cubicBezTo>
                  <a:cubicBezTo>
                    <a:pt x="81" y="84"/>
                    <a:pt x="88" y="50"/>
                    <a:pt x="4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891;p35">
              <a:extLst>
                <a:ext uri="{FF2B5EF4-FFF2-40B4-BE49-F238E27FC236}">
                  <a16:creationId xmlns:a16="http://schemas.microsoft.com/office/drawing/2014/main" id="{998AEB3F-BEC0-427A-B753-B4079E87D749}"/>
                </a:ext>
              </a:extLst>
            </p:cNvPr>
            <p:cNvSpPr/>
            <p:nvPr/>
          </p:nvSpPr>
          <p:spPr>
            <a:xfrm>
              <a:off x="4677350" y="2240425"/>
              <a:ext cx="1075" cy="1500"/>
            </a:xfrm>
            <a:custGeom>
              <a:avLst/>
              <a:gdLst/>
              <a:ahLst/>
              <a:cxnLst/>
              <a:rect l="l" t="t" r="r" b="b"/>
              <a:pathLst>
                <a:path w="43" h="60" extrusionOk="0">
                  <a:moveTo>
                    <a:pt x="18" y="1"/>
                  </a:moveTo>
                  <a:cubicBezTo>
                    <a:pt x="14" y="1"/>
                    <a:pt x="11" y="1"/>
                    <a:pt x="11" y="4"/>
                  </a:cubicBezTo>
                  <a:cubicBezTo>
                    <a:pt x="7" y="17"/>
                    <a:pt x="4" y="32"/>
                    <a:pt x="1" y="46"/>
                  </a:cubicBezTo>
                  <a:lnTo>
                    <a:pt x="43" y="60"/>
                  </a:lnTo>
                  <a:cubicBezTo>
                    <a:pt x="25" y="53"/>
                    <a:pt x="32" y="1"/>
                    <a:pt x="1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892;p35">
              <a:extLst>
                <a:ext uri="{FF2B5EF4-FFF2-40B4-BE49-F238E27FC236}">
                  <a16:creationId xmlns:a16="http://schemas.microsoft.com/office/drawing/2014/main" id="{2A3A5FA7-E230-4A60-AA4E-82B10F22DD83}"/>
                </a:ext>
              </a:extLst>
            </p:cNvPr>
            <p:cNvSpPr/>
            <p:nvPr/>
          </p:nvSpPr>
          <p:spPr>
            <a:xfrm>
              <a:off x="4674450" y="2223300"/>
              <a:ext cx="1150" cy="2050"/>
            </a:xfrm>
            <a:custGeom>
              <a:avLst/>
              <a:gdLst/>
              <a:ahLst/>
              <a:cxnLst/>
              <a:rect l="l" t="t" r="r" b="b"/>
              <a:pathLst>
                <a:path w="46" h="82" extrusionOk="0">
                  <a:moveTo>
                    <a:pt x="46" y="1"/>
                  </a:moveTo>
                  <a:cubicBezTo>
                    <a:pt x="29" y="12"/>
                    <a:pt x="18" y="50"/>
                    <a:pt x="0" y="71"/>
                  </a:cubicBezTo>
                  <a:lnTo>
                    <a:pt x="42" y="82"/>
                  </a:lnTo>
                  <a:cubicBezTo>
                    <a:pt x="39" y="61"/>
                    <a:pt x="25" y="22"/>
                    <a:pt x="4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893;p35">
              <a:extLst>
                <a:ext uri="{FF2B5EF4-FFF2-40B4-BE49-F238E27FC236}">
                  <a16:creationId xmlns:a16="http://schemas.microsoft.com/office/drawing/2014/main" id="{A40F6391-1123-4126-A5E5-3B577D8D5E21}"/>
                </a:ext>
              </a:extLst>
            </p:cNvPr>
            <p:cNvSpPr/>
            <p:nvPr/>
          </p:nvSpPr>
          <p:spPr>
            <a:xfrm>
              <a:off x="4672875" y="222452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22"/>
                    <a:pt x="32" y="33"/>
                    <a:pt x="42" y="33"/>
                  </a:cubicBezTo>
                  <a:cubicBezTo>
                    <a:pt x="50" y="33"/>
                    <a:pt x="57" y="29"/>
                    <a:pt x="63" y="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894;p35">
              <a:extLst>
                <a:ext uri="{FF2B5EF4-FFF2-40B4-BE49-F238E27FC236}">
                  <a16:creationId xmlns:a16="http://schemas.microsoft.com/office/drawing/2014/main" id="{D6B7D70E-526E-47E3-8013-F68BA530FD57}"/>
                </a:ext>
              </a:extLst>
            </p:cNvPr>
            <p:cNvSpPr/>
            <p:nvPr/>
          </p:nvSpPr>
          <p:spPr>
            <a:xfrm>
              <a:off x="4674975" y="2231475"/>
              <a:ext cx="3025" cy="1075"/>
            </a:xfrm>
            <a:custGeom>
              <a:avLst/>
              <a:gdLst/>
              <a:ahLst/>
              <a:cxnLst/>
              <a:rect l="l" t="t" r="r" b="b"/>
              <a:pathLst>
                <a:path w="121" h="43" extrusionOk="0">
                  <a:moveTo>
                    <a:pt x="0" y="1"/>
                  </a:moveTo>
                  <a:lnTo>
                    <a:pt x="11" y="11"/>
                  </a:lnTo>
                  <a:lnTo>
                    <a:pt x="120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895;p35">
              <a:extLst>
                <a:ext uri="{FF2B5EF4-FFF2-40B4-BE49-F238E27FC236}">
                  <a16:creationId xmlns:a16="http://schemas.microsoft.com/office/drawing/2014/main" id="{9EDC0CCE-71CD-4DC3-AFE4-4E0D48EF1EDF}"/>
                </a:ext>
              </a:extLst>
            </p:cNvPr>
            <p:cNvSpPr/>
            <p:nvPr/>
          </p:nvSpPr>
          <p:spPr>
            <a:xfrm>
              <a:off x="4670950" y="2219025"/>
              <a:ext cx="2300" cy="275"/>
            </a:xfrm>
            <a:custGeom>
              <a:avLst/>
              <a:gdLst/>
              <a:ahLst/>
              <a:cxnLst/>
              <a:rect l="l" t="t" r="r" b="b"/>
              <a:pathLst>
                <a:path w="92" h="11" extrusionOk="0">
                  <a:moveTo>
                    <a:pt x="92" y="0"/>
                  </a:moveTo>
                  <a:lnTo>
                    <a:pt x="1" y="10"/>
                  </a:lnTo>
                  <a:lnTo>
                    <a:pt x="35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896;p35">
              <a:extLst>
                <a:ext uri="{FF2B5EF4-FFF2-40B4-BE49-F238E27FC236}">
                  <a16:creationId xmlns:a16="http://schemas.microsoft.com/office/drawing/2014/main" id="{E45B6065-0640-4147-A5AE-D0B1B26A6DC8}"/>
                </a:ext>
              </a:extLst>
            </p:cNvPr>
            <p:cNvSpPr/>
            <p:nvPr/>
          </p:nvSpPr>
          <p:spPr>
            <a:xfrm>
              <a:off x="4667075" y="2214800"/>
              <a:ext cx="3175" cy="2225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54" y="1"/>
                  </a:moveTo>
                  <a:cubicBezTo>
                    <a:pt x="36" y="1"/>
                    <a:pt x="18" y="1"/>
                    <a:pt x="1" y="4"/>
                  </a:cubicBezTo>
                  <a:cubicBezTo>
                    <a:pt x="36" y="11"/>
                    <a:pt x="64" y="36"/>
                    <a:pt x="78" y="88"/>
                  </a:cubicBezTo>
                  <a:cubicBezTo>
                    <a:pt x="120" y="74"/>
                    <a:pt x="92" y="18"/>
                    <a:pt x="127" y="15"/>
                  </a:cubicBezTo>
                  <a:cubicBezTo>
                    <a:pt x="106" y="4"/>
                    <a:pt x="81" y="1"/>
                    <a:pt x="5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897;p35">
              <a:extLst>
                <a:ext uri="{FF2B5EF4-FFF2-40B4-BE49-F238E27FC236}">
                  <a16:creationId xmlns:a16="http://schemas.microsoft.com/office/drawing/2014/main" id="{A26BD21D-B790-4D12-8AA4-614478635B05}"/>
                </a:ext>
              </a:extLst>
            </p:cNvPr>
            <p:cNvSpPr/>
            <p:nvPr/>
          </p:nvSpPr>
          <p:spPr>
            <a:xfrm>
              <a:off x="4665425" y="2214800"/>
              <a:ext cx="1675" cy="200"/>
            </a:xfrm>
            <a:custGeom>
              <a:avLst/>
              <a:gdLst/>
              <a:ahLst/>
              <a:cxnLst/>
              <a:rect l="l" t="t" r="r" b="b"/>
              <a:pathLst>
                <a:path w="67" h="8" extrusionOk="0">
                  <a:moveTo>
                    <a:pt x="39" y="1"/>
                  </a:moveTo>
                  <a:cubicBezTo>
                    <a:pt x="28" y="1"/>
                    <a:pt x="14" y="1"/>
                    <a:pt x="0" y="4"/>
                  </a:cubicBezTo>
                  <a:cubicBezTo>
                    <a:pt x="7" y="4"/>
                    <a:pt x="11" y="7"/>
                    <a:pt x="18" y="7"/>
                  </a:cubicBezTo>
                  <a:cubicBezTo>
                    <a:pt x="32" y="7"/>
                    <a:pt x="49" y="4"/>
                    <a:pt x="67" y="4"/>
                  </a:cubicBezTo>
                  <a:cubicBezTo>
                    <a:pt x="60" y="1"/>
                    <a:pt x="49" y="1"/>
                    <a:pt x="3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898;p35">
              <a:extLst>
                <a:ext uri="{FF2B5EF4-FFF2-40B4-BE49-F238E27FC236}">
                  <a16:creationId xmlns:a16="http://schemas.microsoft.com/office/drawing/2014/main" id="{E53B6609-BA21-435D-B3E6-75CD68895194}"/>
                </a:ext>
              </a:extLst>
            </p:cNvPr>
            <p:cNvSpPr/>
            <p:nvPr/>
          </p:nvSpPr>
          <p:spPr>
            <a:xfrm>
              <a:off x="4671125" y="2220850"/>
              <a:ext cx="900" cy="1800"/>
            </a:xfrm>
            <a:custGeom>
              <a:avLst/>
              <a:gdLst/>
              <a:ahLst/>
              <a:cxnLst/>
              <a:rect l="l" t="t" r="r" b="b"/>
              <a:pathLst>
                <a:path w="36" h="72" extrusionOk="0">
                  <a:moveTo>
                    <a:pt x="21" y="0"/>
                  </a:moveTo>
                  <a:lnTo>
                    <a:pt x="0" y="57"/>
                  </a:lnTo>
                  <a:cubicBezTo>
                    <a:pt x="4" y="60"/>
                    <a:pt x="7" y="68"/>
                    <a:pt x="15" y="71"/>
                  </a:cubicBezTo>
                  <a:cubicBezTo>
                    <a:pt x="21" y="60"/>
                    <a:pt x="36" y="32"/>
                    <a:pt x="2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899;p35">
              <a:extLst>
                <a:ext uri="{FF2B5EF4-FFF2-40B4-BE49-F238E27FC236}">
                  <a16:creationId xmlns:a16="http://schemas.microsoft.com/office/drawing/2014/main" id="{50721CA7-F004-43CB-9273-5E8E0DADF471}"/>
                </a:ext>
              </a:extLst>
            </p:cNvPr>
            <p:cNvSpPr/>
            <p:nvPr/>
          </p:nvSpPr>
          <p:spPr>
            <a:xfrm>
              <a:off x="4670325" y="2221375"/>
              <a:ext cx="825" cy="900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5"/>
                    <a:pt x="11" y="15"/>
                    <a:pt x="29" y="36"/>
                  </a:cubicBezTo>
                  <a:lnTo>
                    <a:pt x="32" y="36"/>
                  </a:lnTo>
                  <a:cubicBezTo>
                    <a:pt x="15" y="18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900;p35">
              <a:extLst>
                <a:ext uri="{FF2B5EF4-FFF2-40B4-BE49-F238E27FC236}">
                  <a16:creationId xmlns:a16="http://schemas.microsoft.com/office/drawing/2014/main" id="{7D22E549-5D05-451C-847B-64C2B9FE1978}"/>
                </a:ext>
              </a:extLst>
            </p:cNvPr>
            <p:cNvSpPr/>
            <p:nvPr/>
          </p:nvSpPr>
          <p:spPr>
            <a:xfrm>
              <a:off x="4671375" y="2222625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5" y="0"/>
                  </a:moveTo>
                  <a:cubicBezTo>
                    <a:pt x="5" y="4"/>
                    <a:pt x="0" y="7"/>
                    <a:pt x="5" y="7"/>
                  </a:cubicBezTo>
                  <a:lnTo>
                    <a:pt x="8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901;p35">
              <a:extLst>
                <a:ext uri="{FF2B5EF4-FFF2-40B4-BE49-F238E27FC236}">
                  <a16:creationId xmlns:a16="http://schemas.microsoft.com/office/drawing/2014/main" id="{3654B881-8718-44C1-A976-EC0578D4A9EB}"/>
                </a:ext>
              </a:extLst>
            </p:cNvPr>
            <p:cNvSpPr/>
            <p:nvPr/>
          </p:nvSpPr>
          <p:spPr>
            <a:xfrm>
              <a:off x="4671375" y="2227975"/>
              <a:ext cx="2850" cy="1425"/>
            </a:xfrm>
            <a:custGeom>
              <a:avLst/>
              <a:gdLst/>
              <a:ahLst/>
              <a:cxnLst/>
              <a:rect l="l" t="t" r="r" b="b"/>
              <a:pathLst>
                <a:path w="114" h="57" extrusionOk="0">
                  <a:moveTo>
                    <a:pt x="99" y="7"/>
                  </a:moveTo>
                  <a:cubicBezTo>
                    <a:pt x="98" y="7"/>
                    <a:pt x="97" y="7"/>
                    <a:pt x="95" y="7"/>
                  </a:cubicBezTo>
                  <a:lnTo>
                    <a:pt x="95" y="7"/>
                  </a:lnTo>
                  <a:cubicBezTo>
                    <a:pt x="102" y="8"/>
                    <a:pt x="108" y="9"/>
                    <a:pt x="113" y="10"/>
                  </a:cubicBezTo>
                  <a:cubicBezTo>
                    <a:pt x="106" y="7"/>
                    <a:pt x="102" y="7"/>
                    <a:pt x="99" y="7"/>
                  </a:cubicBezTo>
                  <a:close/>
                  <a:moveTo>
                    <a:pt x="47" y="0"/>
                  </a:moveTo>
                  <a:cubicBezTo>
                    <a:pt x="21" y="0"/>
                    <a:pt x="0" y="10"/>
                    <a:pt x="5" y="56"/>
                  </a:cubicBezTo>
                  <a:cubicBezTo>
                    <a:pt x="42" y="49"/>
                    <a:pt x="43" y="9"/>
                    <a:pt x="95" y="7"/>
                  </a:cubicBezTo>
                  <a:lnTo>
                    <a:pt x="95" y="7"/>
                  </a:lnTo>
                  <a:cubicBezTo>
                    <a:pt x="79" y="4"/>
                    <a:pt x="62" y="0"/>
                    <a:pt x="4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902;p35">
              <a:extLst>
                <a:ext uri="{FF2B5EF4-FFF2-40B4-BE49-F238E27FC236}">
                  <a16:creationId xmlns:a16="http://schemas.microsoft.com/office/drawing/2014/main" id="{C7661CAF-0958-4DE7-895F-B6E4AAB3FD91}"/>
                </a:ext>
              </a:extLst>
            </p:cNvPr>
            <p:cNvSpPr/>
            <p:nvPr/>
          </p:nvSpPr>
          <p:spPr>
            <a:xfrm>
              <a:off x="4670775" y="2224450"/>
              <a:ext cx="1775" cy="1275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5"/>
                    <a:pt x="21" y="32"/>
                    <a:pt x="29" y="50"/>
                  </a:cubicBezTo>
                  <a:cubicBezTo>
                    <a:pt x="39" y="39"/>
                    <a:pt x="50" y="18"/>
                    <a:pt x="67" y="18"/>
                  </a:cubicBezTo>
                  <a:lnTo>
                    <a:pt x="71" y="18"/>
                  </a:lnTo>
                  <a:cubicBezTo>
                    <a:pt x="45" y="11"/>
                    <a:pt x="24" y="4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903;p35">
              <a:extLst>
                <a:ext uri="{FF2B5EF4-FFF2-40B4-BE49-F238E27FC236}">
                  <a16:creationId xmlns:a16="http://schemas.microsoft.com/office/drawing/2014/main" id="{55AAED34-D918-4D4A-939A-D58B40F033E8}"/>
                </a:ext>
              </a:extLst>
            </p:cNvPr>
            <p:cNvSpPr/>
            <p:nvPr/>
          </p:nvSpPr>
          <p:spPr>
            <a:xfrm>
              <a:off x="4669975" y="2224000"/>
              <a:ext cx="825" cy="475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22" y="1"/>
                  </a:moveTo>
                  <a:lnTo>
                    <a:pt x="1" y="1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904;p35">
              <a:extLst>
                <a:ext uri="{FF2B5EF4-FFF2-40B4-BE49-F238E27FC236}">
                  <a16:creationId xmlns:a16="http://schemas.microsoft.com/office/drawing/2014/main" id="{1ABC56DE-B55F-4FFF-888C-86412756DF0D}"/>
                </a:ext>
              </a:extLst>
            </p:cNvPr>
            <p:cNvSpPr/>
            <p:nvPr/>
          </p:nvSpPr>
          <p:spPr>
            <a:xfrm>
              <a:off x="4664525" y="2216825"/>
              <a:ext cx="2850" cy="1950"/>
            </a:xfrm>
            <a:custGeom>
              <a:avLst/>
              <a:gdLst/>
              <a:ahLst/>
              <a:cxnLst/>
              <a:rect l="l" t="t" r="r" b="b"/>
              <a:pathLst>
                <a:path w="114" h="78" extrusionOk="0">
                  <a:moveTo>
                    <a:pt x="1" y="1"/>
                  </a:moveTo>
                  <a:cubicBezTo>
                    <a:pt x="18" y="28"/>
                    <a:pt x="43" y="56"/>
                    <a:pt x="68" y="77"/>
                  </a:cubicBezTo>
                  <a:cubicBezTo>
                    <a:pt x="82" y="67"/>
                    <a:pt x="114" y="49"/>
                    <a:pt x="85" y="28"/>
                  </a:cubicBezTo>
                  <a:lnTo>
                    <a:pt x="78" y="28"/>
                  </a:lnTo>
                  <a:cubicBezTo>
                    <a:pt x="47" y="28"/>
                    <a:pt x="26" y="14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905;p35">
              <a:extLst>
                <a:ext uri="{FF2B5EF4-FFF2-40B4-BE49-F238E27FC236}">
                  <a16:creationId xmlns:a16="http://schemas.microsoft.com/office/drawing/2014/main" id="{E4ED085D-92DB-473A-837B-32F97AA75688}"/>
                </a:ext>
              </a:extLst>
            </p:cNvPr>
            <p:cNvSpPr/>
            <p:nvPr/>
          </p:nvSpPr>
          <p:spPr>
            <a:xfrm>
              <a:off x="4668575" y="22198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4" y="0"/>
                  </a:moveTo>
                  <a:cubicBezTo>
                    <a:pt x="0" y="5"/>
                    <a:pt x="4" y="8"/>
                    <a:pt x="4" y="8"/>
                  </a:cubicBezTo>
                  <a:cubicBezTo>
                    <a:pt x="4" y="8"/>
                    <a:pt x="7" y="8"/>
                    <a:pt x="7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906;p35">
              <a:extLst>
                <a:ext uri="{FF2B5EF4-FFF2-40B4-BE49-F238E27FC236}">
                  <a16:creationId xmlns:a16="http://schemas.microsoft.com/office/drawing/2014/main" id="{A78EB8A0-9048-4869-A660-1F1C333E64DC}"/>
                </a:ext>
              </a:extLst>
            </p:cNvPr>
            <p:cNvSpPr/>
            <p:nvPr/>
          </p:nvSpPr>
          <p:spPr>
            <a:xfrm>
              <a:off x="4658125" y="2212425"/>
              <a:ext cx="125" cy="37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lnTo>
                    <a:pt x="4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907;p35">
              <a:extLst>
                <a:ext uri="{FF2B5EF4-FFF2-40B4-BE49-F238E27FC236}">
                  <a16:creationId xmlns:a16="http://schemas.microsoft.com/office/drawing/2014/main" id="{F935560E-0BAA-4006-931B-9DA82D9F8F94}"/>
                </a:ext>
              </a:extLst>
            </p:cNvPr>
            <p:cNvSpPr/>
            <p:nvPr/>
          </p:nvSpPr>
          <p:spPr>
            <a:xfrm>
              <a:off x="4665950" y="2218750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11" y="0"/>
                  </a:moveTo>
                  <a:cubicBezTo>
                    <a:pt x="4" y="4"/>
                    <a:pt x="0" y="8"/>
                    <a:pt x="11" y="11"/>
                  </a:cubicBezTo>
                  <a:cubicBezTo>
                    <a:pt x="18" y="25"/>
                    <a:pt x="28" y="32"/>
                    <a:pt x="46" y="32"/>
                  </a:cubicBezTo>
                  <a:cubicBezTo>
                    <a:pt x="49" y="32"/>
                    <a:pt x="57" y="32"/>
                    <a:pt x="63" y="29"/>
                  </a:cubicBezTo>
                  <a:cubicBezTo>
                    <a:pt x="46" y="21"/>
                    <a:pt x="28" y="11"/>
                    <a:pt x="1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908;p35">
              <a:extLst>
                <a:ext uri="{FF2B5EF4-FFF2-40B4-BE49-F238E27FC236}">
                  <a16:creationId xmlns:a16="http://schemas.microsoft.com/office/drawing/2014/main" id="{F9DA88E9-A08C-4092-8534-6A41CF8937F6}"/>
                </a:ext>
              </a:extLst>
            </p:cNvPr>
            <p:cNvSpPr/>
            <p:nvPr/>
          </p:nvSpPr>
          <p:spPr>
            <a:xfrm>
              <a:off x="4663300" y="2214100"/>
              <a:ext cx="475" cy="1350"/>
            </a:xfrm>
            <a:custGeom>
              <a:avLst/>
              <a:gdLst/>
              <a:ahLst/>
              <a:cxnLst/>
              <a:rect l="l" t="t" r="r" b="b"/>
              <a:pathLst>
                <a:path w="19" h="54" extrusionOk="0">
                  <a:moveTo>
                    <a:pt x="1" y="1"/>
                  </a:moveTo>
                  <a:cubicBezTo>
                    <a:pt x="4" y="18"/>
                    <a:pt x="12" y="35"/>
                    <a:pt x="19" y="53"/>
                  </a:cubicBezTo>
                  <a:cubicBezTo>
                    <a:pt x="19" y="32"/>
                    <a:pt x="15" y="1"/>
                    <a:pt x="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909;p35">
              <a:extLst>
                <a:ext uri="{FF2B5EF4-FFF2-40B4-BE49-F238E27FC236}">
                  <a16:creationId xmlns:a16="http://schemas.microsoft.com/office/drawing/2014/main" id="{7AF9227A-2BE2-40F5-B714-B52963DA1874}"/>
                </a:ext>
              </a:extLst>
            </p:cNvPr>
            <p:cNvSpPr/>
            <p:nvPr/>
          </p:nvSpPr>
          <p:spPr>
            <a:xfrm>
              <a:off x="4668750" y="2219175"/>
              <a:ext cx="125" cy="300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4" y="1"/>
                    <a:pt x="0" y="4"/>
                    <a:pt x="0" y="8"/>
                  </a:cubicBezTo>
                  <a:lnTo>
                    <a:pt x="4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910;p35">
              <a:extLst>
                <a:ext uri="{FF2B5EF4-FFF2-40B4-BE49-F238E27FC236}">
                  <a16:creationId xmlns:a16="http://schemas.microsoft.com/office/drawing/2014/main" id="{50C59495-7364-46D1-BF61-E2D4AA2BE6BB}"/>
                </a:ext>
              </a:extLst>
            </p:cNvPr>
            <p:cNvSpPr/>
            <p:nvPr/>
          </p:nvSpPr>
          <p:spPr>
            <a:xfrm>
              <a:off x="4667525" y="2219375"/>
              <a:ext cx="1250" cy="45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36" y="0"/>
                  </a:moveTo>
                  <a:cubicBezTo>
                    <a:pt x="25" y="0"/>
                    <a:pt x="15" y="4"/>
                    <a:pt x="0" y="4"/>
                  </a:cubicBezTo>
                  <a:cubicBezTo>
                    <a:pt x="15" y="11"/>
                    <a:pt x="28" y="17"/>
                    <a:pt x="46" y="17"/>
                  </a:cubicBezTo>
                  <a:cubicBezTo>
                    <a:pt x="46" y="14"/>
                    <a:pt x="46" y="7"/>
                    <a:pt x="4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911;p35">
              <a:extLst>
                <a:ext uri="{FF2B5EF4-FFF2-40B4-BE49-F238E27FC236}">
                  <a16:creationId xmlns:a16="http://schemas.microsoft.com/office/drawing/2014/main" id="{2B6D3927-EC5A-4916-9378-14178F9F1047}"/>
                </a:ext>
              </a:extLst>
            </p:cNvPr>
            <p:cNvSpPr/>
            <p:nvPr/>
          </p:nvSpPr>
          <p:spPr>
            <a:xfrm>
              <a:off x="4650850" y="2212775"/>
              <a:ext cx="7300" cy="6875"/>
            </a:xfrm>
            <a:custGeom>
              <a:avLst/>
              <a:gdLst/>
              <a:ahLst/>
              <a:cxnLst/>
              <a:rect l="l" t="t" r="r" b="b"/>
              <a:pathLst>
                <a:path w="292" h="275" extrusionOk="0">
                  <a:moveTo>
                    <a:pt x="292" y="1"/>
                  </a:moveTo>
                  <a:lnTo>
                    <a:pt x="292" y="1"/>
                  </a:lnTo>
                  <a:cubicBezTo>
                    <a:pt x="278" y="19"/>
                    <a:pt x="267" y="33"/>
                    <a:pt x="204" y="36"/>
                  </a:cubicBezTo>
                  <a:cubicBezTo>
                    <a:pt x="208" y="67"/>
                    <a:pt x="274" y="155"/>
                    <a:pt x="211" y="169"/>
                  </a:cubicBezTo>
                  <a:cubicBezTo>
                    <a:pt x="138" y="155"/>
                    <a:pt x="169" y="127"/>
                    <a:pt x="152" y="85"/>
                  </a:cubicBezTo>
                  <a:lnTo>
                    <a:pt x="152" y="85"/>
                  </a:lnTo>
                  <a:cubicBezTo>
                    <a:pt x="148" y="145"/>
                    <a:pt x="57" y="131"/>
                    <a:pt x="15" y="190"/>
                  </a:cubicBezTo>
                  <a:cubicBezTo>
                    <a:pt x="8" y="197"/>
                    <a:pt x="5" y="208"/>
                    <a:pt x="0" y="218"/>
                  </a:cubicBezTo>
                  <a:lnTo>
                    <a:pt x="64" y="215"/>
                  </a:lnTo>
                  <a:lnTo>
                    <a:pt x="68" y="215"/>
                  </a:lnTo>
                  <a:lnTo>
                    <a:pt x="68" y="218"/>
                  </a:lnTo>
                  <a:cubicBezTo>
                    <a:pt x="60" y="229"/>
                    <a:pt x="32" y="239"/>
                    <a:pt x="39" y="260"/>
                  </a:cubicBezTo>
                  <a:cubicBezTo>
                    <a:pt x="50" y="243"/>
                    <a:pt x="64" y="232"/>
                    <a:pt x="81" y="226"/>
                  </a:cubicBezTo>
                  <a:cubicBezTo>
                    <a:pt x="89" y="226"/>
                    <a:pt x="96" y="222"/>
                    <a:pt x="102" y="222"/>
                  </a:cubicBezTo>
                  <a:cubicBezTo>
                    <a:pt x="127" y="222"/>
                    <a:pt x="148" y="236"/>
                    <a:pt x="155" y="268"/>
                  </a:cubicBezTo>
                  <a:cubicBezTo>
                    <a:pt x="155" y="271"/>
                    <a:pt x="159" y="275"/>
                    <a:pt x="159" y="275"/>
                  </a:cubicBezTo>
                  <a:lnTo>
                    <a:pt x="165" y="275"/>
                  </a:lnTo>
                  <a:cubicBezTo>
                    <a:pt x="225" y="257"/>
                    <a:pt x="285" y="103"/>
                    <a:pt x="29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912;p35">
              <a:extLst>
                <a:ext uri="{FF2B5EF4-FFF2-40B4-BE49-F238E27FC236}">
                  <a16:creationId xmlns:a16="http://schemas.microsoft.com/office/drawing/2014/main" id="{EB87B5C9-ACA0-4DBC-97CA-03E1453314CD}"/>
                </a:ext>
              </a:extLst>
            </p:cNvPr>
            <p:cNvSpPr/>
            <p:nvPr/>
          </p:nvSpPr>
          <p:spPr>
            <a:xfrm>
              <a:off x="4658225" y="2211900"/>
              <a:ext cx="2750" cy="2650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74" y="1"/>
                  </a:moveTo>
                  <a:cubicBezTo>
                    <a:pt x="29" y="1"/>
                    <a:pt x="11" y="15"/>
                    <a:pt x="0" y="26"/>
                  </a:cubicBezTo>
                  <a:lnTo>
                    <a:pt x="95" y="96"/>
                  </a:lnTo>
                  <a:lnTo>
                    <a:pt x="84" y="99"/>
                  </a:lnTo>
                  <a:lnTo>
                    <a:pt x="110" y="106"/>
                  </a:lnTo>
                  <a:cubicBezTo>
                    <a:pt x="92" y="85"/>
                    <a:pt x="84" y="57"/>
                    <a:pt x="7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913;p35">
              <a:extLst>
                <a:ext uri="{FF2B5EF4-FFF2-40B4-BE49-F238E27FC236}">
                  <a16:creationId xmlns:a16="http://schemas.microsoft.com/office/drawing/2014/main" id="{F5538CD9-59E9-41C5-B0E7-24E5FDE3C4F0}"/>
                </a:ext>
              </a:extLst>
            </p:cNvPr>
            <p:cNvSpPr/>
            <p:nvPr/>
          </p:nvSpPr>
          <p:spPr>
            <a:xfrm>
              <a:off x="4660325" y="2214525"/>
              <a:ext cx="4225" cy="4150"/>
            </a:xfrm>
            <a:custGeom>
              <a:avLst/>
              <a:gdLst/>
              <a:ahLst/>
              <a:cxnLst/>
              <a:rect l="l" t="t" r="r" b="b"/>
              <a:pathLst>
                <a:path w="169" h="166" extrusionOk="0">
                  <a:moveTo>
                    <a:pt x="26" y="1"/>
                  </a:moveTo>
                  <a:cubicBezTo>
                    <a:pt x="39" y="22"/>
                    <a:pt x="68" y="33"/>
                    <a:pt x="113" y="61"/>
                  </a:cubicBezTo>
                  <a:cubicBezTo>
                    <a:pt x="106" y="47"/>
                    <a:pt x="106" y="43"/>
                    <a:pt x="110" y="43"/>
                  </a:cubicBezTo>
                  <a:cubicBezTo>
                    <a:pt x="117" y="43"/>
                    <a:pt x="123" y="47"/>
                    <a:pt x="131" y="47"/>
                  </a:cubicBezTo>
                  <a:lnTo>
                    <a:pt x="138" y="40"/>
                  </a:lnTo>
                  <a:lnTo>
                    <a:pt x="138" y="40"/>
                  </a:lnTo>
                  <a:cubicBezTo>
                    <a:pt x="138" y="47"/>
                    <a:pt x="138" y="50"/>
                    <a:pt x="134" y="50"/>
                  </a:cubicBezTo>
                  <a:lnTo>
                    <a:pt x="134" y="47"/>
                  </a:lnTo>
                  <a:lnTo>
                    <a:pt x="131" y="47"/>
                  </a:lnTo>
                  <a:cubicBezTo>
                    <a:pt x="127" y="54"/>
                    <a:pt x="120" y="57"/>
                    <a:pt x="113" y="61"/>
                  </a:cubicBezTo>
                  <a:cubicBezTo>
                    <a:pt x="68" y="93"/>
                    <a:pt x="5" y="85"/>
                    <a:pt x="0" y="152"/>
                  </a:cubicBezTo>
                  <a:cubicBezTo>
                    <a:pt x="15" y="162"/>
                    <a:pt x="29" y="166"/>
                    <a:pt x="36" y="166"/>
                  </a:cubicBezTo>
                  <a:cubicBezTo>
                    <a:pt x="50" y="166"/>
                    <a:pt x="60" y="162"/>
                    <a:pt x="68" y="156"/>
                  </a:cubicBezTo>
                  <a:cubicBezTo>
                    <a:pt x="78" y="152"/>
                    <a:pt x="89" y="148"/>
                    <a:pt x="102" y="148"/>
                  </a:cubicBezTo>
                  <a:lnTo>
                    <a:pt x="110" y="148"/>
                  </a:lnTo>
                  <a:cubicBezTo>
                    <a:pt x="15" y="89"/>
                    <a:pt x="155" y="141"/>
                    <a:pt x="110" y="68"/>
                  </a:cubicBezTo>
                  <a:lnTo>
                    <a:pt x="110" y="68"/>
                  </a:lnTo>
                  <a:cubicBezTo>
                    <a:pt x="134" y="72"/>
                    <a:pt x="152" y="82"/>
                    <a:pt x="169" y="93"/>
                  </a:cubicBezTo>
                  <a:cubicBezTo>
                    <a:pt x="155" y="75"/>
                    <a:pt x="144" y="54"/>
                    <a:pt x="138" y="36"/>
                  </a:cubicBezTo>
                  <a:lnTo>
                    <a:pt x="138" y="40"/>
                  </a:lnTo>
                  <a:cubicBezTo>
                    <a:pt x="102" y="22"/>
                    <a:pt x="60" y="15"/>
                    <a:pt x="2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914;p35">
              <a:extLst>
                <a:ext uri="{FF2B5EF4-FFF2-40B4-BE49-F238E27FC236}">
                  <a16:creationId xmlns:a16="http://schemas.microsoft.com/office/drawing/2014/main" id="{DAC03A0F-3AD3-4802-9EA4-917FFE741206}"/>
                </a:ext>
              </a:extLst>
            </p:cNvPr>
            <p:cNvSpPr/>
            <p:nvPr/>
          </p:nvSpPr>
          <p:spPr>
            <a:xfrm>
              <a:off x="4668050" y="2229975"/>
              <a:ext cx="375" cy="300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cubicBezTo>
                    <a:pt x="4" y="1"/>
                    <a:pt x="0" y="4"/>
                    <a:pt x="7" y="11"/>
                  </a:cubicBezTo>
                  <a:cubicBezTo>
                    <a:pt x="11" y="8"/>
                    <a:pt x="11" y="4"/>
                    <a:pt x="1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915;p35">
              <a:extLst>
                <a:ext uri="{FF2B5EF4-FFF2-40B4-BE49-F238E27FC236}">
                  <a16:creationId xmlns:a16="http://schemas.microsoft.com/office/drawing/2014/main" id="{A152B710-F1E2-4F59-A9C0-AFB1C76BC78B}"/>
                </a:ext>
              </a:extLst>
            </p:cNvPr>
            <p:cNvSpPr/>
            <p:nvPr/>
          </p:nvSpPr>
          <p:spPr>
            <a:xfrm>
              <a:off x="4668225" y="2225575"/>
              <a:ext cx="1775" cy="4525"/>
            </a:xfrm>
            <a:custGeom>
              <a:avLst/>
              <a:gdLst/>
              <a:ahLst/>
              <a:cxnLst/>
              <a:rect l="l" t="t" r="r" b="b"/>
              <a:pathLst>
                <a:path w="71" h="181" extrusionOk="0">
                  <a:moveTo>
                    <a:pt x="67" y="1"/>
                  </a:moveTo>
                  <a:lnTo>
                    <a:pt x="67" y="1"/>
                  </a:lnTo>
                  <a:cubicBezTo>
                    <a:pt x="63" y="1"/>
                    <a:pt x="60" y="5"/>
                    <a:pt x="60" y="12"/>
                  </a:cubicBezTo>
                  <a:cubicBezTo>
                    <a:pt x="60" y="8"/>
                    <a:pt x="63" y="5"/>
                    <a:pt x="67" y="1"/>
                  </a:cubicBezTo>
                  <a:close/>
                  <a:moveTo>
                    <a:pt x="60" y="12"/>
                  </a:moveTo>
                  <a:cubicBezTo>
                    <a:pt x="35" y="54"/>
                    <a:pt x="18" y="85"/>
                    <a:pt x="0" y="135"/>
                  </a:cubicBezTo>
                  <a:lnTo>
                    <a:pt x="8" y="135"/>
                  </a:lnTo>
                  <a:cubicBezTo>
                    <a:pt x="11" y="131"/>
                    <a:pt x="14" y="131"/>
                    <a:pt x="18" y="131"/>
                  </a:cubicBezTo>
                  <a:cubicBezTo>
                    <a:pt x="29" y="131"/>
                    <a:pt x="35" y="135"/>
                    <a:pt x="42" y="145"/>
                  </a:cubicBezTo>
                  <a:cubicBezTo>
                    <a:pt x="42" y="174"/>
                    <a:pt x="21" y="163"/>
                    <a:pt x="8" y="177"/>
                  </a:cubicBezTo>
                  <a:cubicBezTo>
                    <a:pt x="14" y="177"/>
                    <a:pt x="25" y="180"/>
                    <a:pt x="32" y="180"/>
                  </a:cubicBezTo>
                  <a:cubicBezTo>
                    <a:pt x="53" y="180"/>
                    <a:pt x="71" y="174"/>
                    <a:pt x="63" y="138"/>
                  </a:cubicBezTo>
                  <a:lnTo>
                    <a:pt x="53" y="135"/>
                  </a:lnTo>
                  <a:cubicBezTo>
                    <a:pt x="42" y="103"/>
                    <a:pt x="50" y="40"/>
                    <a:pt x="60" y="12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916;p35">
              <a:extLst>
                <a:ext uri="{FF2B5EF4-FFF2-40B4-BE49-F238E27FC236}">
                  <a16:creationId xmlns:a16="http://schemas.microsoft.com/office/drawing/2014/main" id="{F7C5FDB0-6491-412E-97FA-255D95DC7BA4}"/>
                </a:ext>
              </a:extLst>
            </p:cNvPr>
            <p:cNvSpPr/>
            <p:nvPr/>
          </p:nvSpPr>
          <p:spPr>
            <a:xfrm>
              <a:off x="4663675" y="2221725"/>
              <a:ext cx="2200" cy="1700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0" y="1"/>
                  </a:moveTo>
                  <a:lnTo>
                    <a:pt x="4" y="67"/>
                  </a:lnTo>
                  <a:lnTo>
                    <a:pt x="21" y="43"/>
                  </a:lnTo>
                  <a:cubicBezTo>
                    <a:pt x="31" y="57"/>
                    <a:pt x="42" y="64"/>
                    <a:pt x="49" y="64"/>
                  </a:cubicBezTo>
                  <a:cubicBezTo>
                    <a:pt x="63" y="64"/>
                    <a:pt x="73" y="46"/>
                    <a:pt x="88" y="40"/>
                  </a:cubicBezTo>
                  <a:cubicBezTo>
                    <a:pt x="60" y="22"/>
                    <a:pt x="31" y="12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917;p35">
              <a:extLst>
                <a:ext uri="{FF2B5EF4-FFF2-40B4-BE49-F238E27FC236}">
                  <a16:creationId xmlns:a16="http://schemas.microsoft.com/office/drawing/2014/main" id="{7DC1D263-5345-43C6-9A8B-9B6F49FFE12F}"/>
                </a:ext>
              </a:extLst>
            </p:cNvPr>
            <p:cNvSpPr/>
            <p:nvPr/>
          </p:nvSpPr>
          <p:spPr>
            <a:xfrm>
              <a:off x="4657000" y="2210600"/>
              <a:ext cx="2300" cy="1150"/>
            </a:xfrm>
            <a:custGeom>
              <a:avLst/>
              <a:gdLst/>
              <a:ahLst/>
              <a:cxnLst/>
              <a:rect l="l" t="t" r="r" b="b"/>
              <a:pathLst>
                <a:path w="92" h="46" extrusionOk="0">
                  <a:moveTo>
                    <a:pt x="91" y="0"/>
                  </a:moveTo>
                  <a:lnTo>
                    <a:pt x="91" y="0"/>
                  </a:lnTo>
                  <a:cubicBezTo>
                    <a:pt x="63" y="15"/>
                    <a:pt x="32" y="31"/>
                    <a:pt x="0" y="46"/>
                  </a:cubicBezTo>
                  <a:lnTo>
                    <a:pt x="49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918;p35">
              <a:extLst>
                <a:ext uri="{FF2B5EF4-FFF2-40B4-BE49-F238E27FC236}">
                  <a16:creationId xmlns:a16="http://schemas.microsoft.com/office/drawing/2014/main" id="{05B814D5-300B-40D3-A994-05985AC6325D}"/>
                </a:ext>
              </a:extLst>
            </p:cNvPr>
            <p:cNvSpPr/>
            <p:nvPr/>
          </p:nvSpPr>
          <p:spPr>
            <a:xfrm>
              <a:off x="4655050" y="2209375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43" y="0"/>
                  </a:moveTo>
                  <a:lnTo>
                    <a:pt x="1" y="11"/>
                  </a:lnTo>
                  <a:lnTo>
                    <a:pt x="15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919;p35">
              <a:extLst>
                <a:ext uri="{FF2B5EF4-FFF2-40B4-BE49-F238E27FC236}">
                  <a16:creationId xmlns:a16="http://schemas.microsoft.com/office/drawing/2014/main" id="{E0F74D93-DE9A-43A4-852A-F596878B3E46}"/>
                </a:ext>
              </a:extLst>
            </p:cNvPr>
            <p:cNvSpPr/>
            <p:nvPr/>
          </p:nvSpPr>
          <p:spPr>
            <a:xfrm>
              <a:off x="4589800" y="2297350"/>
              <a:ext cx="650" cy="200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0" y="1"/>
                  </a:moveTo>
                  <a:lnTo>
                    <a:pt x="25" y="7"/>
                  </a:lnTo>
                  <a:cubicBezTo>
                    <a:pt x="14" y="4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920;p35">
              <a:extLst>
                <a:ext uri="{FF2B5EF4-FFF2-40B4-BE49-F238E27FC236}">
                  <a16:creationId xmlns:a16="http://schemas.microsoft.com/office/drawing/2014/main" id="{39EB483F-F837-4293-8156-A9BEDB203E24}"/>
                </a:ext>
              </a:extLst>
            </p:cNvPr>
            <p:cNvSpPr/>
            <p:nvPr/>
          </p:nvSpPr>
          <p:spPr>
            <a:xfrm>
              <a:off x="4587000" y="229437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1" y="0"/>
                  </a:moveTo>
                  <a:lnTo>
                    <a:pt x="0" y="11"/>
                  </a:lnTo>
                  <a:cubicBezTo>
                    <a:pt x="14" y="7"/>
                    <a:pt x="25" y="4"/>
                    <a:pt x="2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921;p35">
              <a:extLst>
                <a:ext uri="{FF2B5EF4-FFF2-40B4-BE49-F238E27FC236}">
                  <a16:creationId xmlns:a16="http://schemas.microsoft.com/office/drawing/2014/main" id="{B8230EEA-C4DD-435D-84D8-BF2997F752B1}"/>
                </a:ext>
              </a:extLst>
            </p:cNvPr>
            <p:cNvSpPr/>
            <p:nvPr/>
          </p:nvSpPr>
          <p:spPr>
            <a:xfrm>
              <a:off x="4581375" y="2218650"/>
              <a:ext cx="3100" cy="1450"/>
            </a:xfrm>
            <a:custGeom>
              <a:avLst/>
              <a:gdLst/>
              <a:ahLst/>
              <a:cxnLst/>
              <a:rect l="l" t="t" r="r" b="b"/>
              <a:pathLst>
                <a:path w="124" h="58" extrusionOk="0">
                  <a:moveTo>
                    <a:pt x="21" y="1"/>
                  </a:moveTo>
                  <a:cubicBezTo>
                    <a:pt x="5" y="1"/>
                    <a:pt x="0" y="4"/>
                    <a:pt x="18" y="22"/>
                  </a:cubicBezTo>
                  <a:lnTo>
                    <a:pt x="68" y="57"/>
                  </a:lnTo>
                  <a:cubicBezTo>
                    <a:pt x="81" y="29"/>
                    <a:pt x="102" y="19"/>
                    <a:pt x="123" y="19"/>
                  </a:cubicBezTo>
                  <a:cubicBezTo>
                    <a:pt x="89" y="12"/>
                    <a:pt x="42" y="1"/>
                    <a:pt x="2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922;p35">
              <a:extLst>
                <a:ext uri="{FF2B5EF4-FFF2-40B4-BE49-F238E27FC236}">
                  <a16:creationId xmlns:a16="http://schemas.microsoft.com/office/drawing/2014/main" id="{B196C6FC-DB8E-4AB1-9507-571F626D2343}"/>
                </a:ext>
              </a:extLst>
            </p:cNvPr>
            <p:cNvSpPr/>
            <p:nvPr/>
          </p:nvSpPr>
          <p:spPr>
            <a:xfrm>
              <a:off x="4570325" y="2264000"/>
              <a:ext cx="1350" cy="1000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0" y="1"/>
                  </a:moveTo>
                  <a:cubicBezTo>
                    <a:pt x="8" y="12"/>
                    <a:pt x="15" y="18"/>
                    <a:pt x="21" y="26"/>
                  </a:cubicBezTo>
                  <a:cubicBezTo>
                    <a:pt x="25" y="29"/>
                    <a:pt x="32" y="33"/>
                    <a:pt x="36" y="40"/>
                  </a:cubicBezTo>
                  <a:lnTo>
                    <a:pt x="53" y="29"/>
                  </a:lnTo>
                  <a:cubicBezTo>
                    <a:pt x="42" y="22"/>
                    <a:pt x="32" y="18"/>
                    <a:pt x="21" y="15"/>
                  </a:cubicBezTo>
                  <a:cubicBezTo>
                    <a:pt x="15" y="12"/>
                    <a:pt x="8" y="8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923;p35">
              <a:extLst>
                <a:ext uri="{FF2B5EF4-FFF2-40B4-BE49-F238E27FC236}">
                  <a16:creationId xmlns:a16="http://schemas.microsoft.com/office/drawing/2014/main" id="{BD09AF93-904A-42F6-AD63-2EB538FE0B30}"/>
                </a:ext>
              </a:extLst>
            </p:cNvPr>
            <p:cNvSpPr/>
            <p:nvPr/>
          </p:nvSpPr>
          <p:spPr>
            <a:xfrm>
              <a:off x="4576200" y="2265700"/>
              <a:ext cx="900" cy="1075"/>
            </a:xfrm>
            <a:custGeom>
              <a:avLst/>
              <a:gdLst/>
              <a:ahLst/>
              <a:cxnLst/>
              <a:rect l="l" t="t" r="r" b="b"/>
              <a:pathLst>
                <a:path w="36" h="43" extrusionOk="0">
                  <a:moveTo>
                    <a:pt x="36" y="0"/>
                  </a:moveTo>
                  <a:lnTo>
                    <a:pt x="1" y="42"/>
                  </a:lnTo>
                  <a:cubicBezTo>
                    <a:pt x="11" y="31"/>
                    <a:pt x="25" y="21"/>
                    <a:pt x="3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924;p35">
              <a:extLst>
                <a:ext uri="{FF2B5EF4-FFF2-40B4-BE49-F238E27FC236}">
                  <a16:creationId xmlns:a16="http://schemas.microsoft.com/office/drawing/2014/main" id="{EC0F878E-BFBB-4BC6-805C-96C79C94233A}"/>
                </a:ext>
              </a:extLst>
            </p:cNvPr>
            <p:cNvSpPr/>
            <p:nvPr/>
          </p:nvSpPr>
          <p:spPr>
            <a:xfrm>
              <a:off x="4606625" y="2307450"/>
              <a:ext cx="1200" cy="1150"/>
            </a:xfrm>
            <a:custGeom>
              <a:avLst/>
              <a:gdLst/>
              <a:ahLst/>
              <a:cxnLst/>
              <a:rect l="l" t="t" r="r" b="b"/>
              <a:pathLst>
                <a:path w="48" h="46" extrusionOk="0">
                  <a:moveTo>
                    <a:pt x="33" y="0"/>
                  </a:moveTo>
                  <a:cubicBezTo>
                    <a:pt x="15" y="0"/>
                    <a:pt x="15" y="25"/>
                    <a:pt x="1" y="46"/>
                  </a:cubicBezTo>
                  <a:lnTo>
                    <a:pt x="47" y="3"/>
                  </a:lnTo>
                  <a:cubicBezTo>
                    <a:pt x="43" y="0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925;p35">
              <a:extLst>
                <a:ext uri="{FF2B5EF4-FFF2-40B4-BE49-F238E27FC236}">
                  <a16:creationId xmlns:a16="http://schemas.microsoft.com/office/drawing/2014/main" id="{0512B174-6B2D-4EEE-814E-04BFFEF2FA7F}"/>
                </a:ext>
              </a:extLst>
            </p:cNvPr>
            <p:cNvSpPr/>
            <p:nvPr/>
          </p:nvSpPr>
          <p:spPr>
            <a:xfrm>
              <a:off x="4622625" y="2203050"/>
              <a:ext cx="2275" cy="1350"/>
            </a:xfrm>
            <a:custGeom>
              <a:avLst/>
              <a:gdLst/>
              <a:ahLst/>
              <a:cxnLst/>
              <a:rect l="l" t="t" r="r" b="b"/>
              <a:pathLst>
                <a:path w="91" h="54" extrusionOk="0">
                  <a:moveTo>
                    <a:pt x="0" y="1"/>
                  </a:moveTo>
                  <a:cubicBezTo>
                    <a:pt x="31" y="22"/>
                    <a:pt x="60" y="53"/>
                    <a:pt x="77" y="53"/>
                  </a:cubicBezTo>
                  <a:cubicBezTo>
                    <a:pt x="81" y="53"/>
                    <a:pt x="88" y="46"/>
                    <a:pt x="91" y="32"/>
                  </a:cubicBezTo>
                  <a:cubicBezTo>
                    <a:pt x="56" y="11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926;p35">
              <a:extLst>
                <a:ext uri="{FF2B5EF4-FFF2-40B4-BE49-F238E27FC236}">
                  <a16:creationId xmlns:a16="http://schemas.microsoft.com/office/drawing/2014/main" id="{59DE344E-56C2-4135-8FD6-68315C5249D5}"/>
                </a:ext>
              </a:extLst>
            </p:cNvPr>
            <p:cNvSpPr/>
            <p:nvPr/>
          </p:nvSpPr>
          <p:spPr>
            <a:xfrm>
              <a:off x="4577000" y="2305325"/>
              <a:ext cx="975" cy="400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18" y="1"/>
                  </a:moveTo>
                  <a:cubicBezTo>
                    <a:pt x="11" y="1"/>
                    <a:pt x="4" y="4"/>
                    <a:pt x="0" y="11"/>
                  </a:cubicBezTo>
                  <a:cubicBezTo>
                    <a:pt x="7" y="15"/>
                    <a:pt x="14" y="15"/>
                    <a:pt x="18" y="15"/>
                  </a:cubicBezTo>
                  <a:cubicBezTo>
                    <a:pt x="28" y="15"/>
                    <a:pt x="36" y="11"/>
                    <a:pt x="39" y="8"/>
                  </a:cubicBezTo>
                  <a:cubicBezTo>
                    <a:pt x="32" y="4"/>
                    <a:pt x="25" y="1"/>
                    <a:pt x="1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927;p35">
              <a:extLst>
                <a:ext uri="{FF2B5EF4-FFF2-40B4-BE49-F238E27FC236}">
                  <a16:creationId xmlns:a16="http://schemas.microsoft.com/office/drawing/2014/main" id="{993816C6-7B1B-4372-8FCA-F9AE8E3911FC}"/>
                </a:ext>
              </a:extLst>
            </p:cNvPr>
            <p:cNvSpPr/>
            <p:nvPr/>
          </p:nvSpPr>
          <p:spPr>
            <a:xfrm>
              <a:off x="4620150" y="2202525"/>
              <a:ext cx="2500" cy="1075"/>
            </a:xfrm>
            <a:custGeom>
              <a:avLst/>
              <a:gdLst/>
              <a:ahLst/>
              <a:cxnLst/>
              <a:rect l="l" t="t" r="r" b="b"/>
              <a:pathLst>
                <a:path w="100" h="43" extrusionOk="0">
                  <a:moveTo>
                    <a:pt x="95" y="18"/>
                  </a:moveTo>
                  <a:lnTo>
                    <a:pt x="95" y="18"/>
                  </a:lnTo>
                  <a:cubicBezTo>
                    <a:pt x="96" y="19"/>
                    <a:pt x="98" y="20"/>
                    <a:pt x="99" y="22"/>
                  </a:cubicBezTo>
                  <a:cubicBezTo>
                    <a:pt x="99" y="19"/>
                    <a:pt x="97" y="18"/>
                    <a:pt x="95" y="18"/>
                  </a:cubicBezTo>
                  <a:close/>
                  <a:moveTo>
                    <a:pt x="49" y="1"/>
                  </a:moveTo>
                  <a:cubicBezTo>
                    <a:pt x="33" y="1"/>
                    <a:pt x="15" y="8"/>
                    <a:pt x="1" y="29"/>
                  </a:cubicBezTo>
                  <a:cubicBezTo>
                    <a:pt x="4" y="35"/>
                    <a:pt x="11" y="35"/>
                    <a:pt x="18" y="39"/>
                  </a:cubicBezTo>
                  <a:lnTo>
                    <a:pt x="18" y="43"/>
                  </a:lnTo>
                  <a:cubicBezTo>
                    <a:pt x="43" y="32"/>
                    <a:pt x="64" y="18"/>
                    <a:pt x="91" y="18"/>
                  </a:cubicBezTo>
                  <a:cubicBezTo>
                    <a:pt x="93" y="18"/>
                    <a:pt x="94" y="18"/>
                    <a:pt x="95" y="18"/>
                  </a:cubicBezTo>
                  <a:lnTo>
                    <a:pt x="95" y="18"/>
                  </a:lnTo>
                  <a:cubicBezTo>
                    <a:pt x="81" y="6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28;p35">
              <a:extLst>
                <a:ext uri="{FF2B5EF4-FFF2-40B4-BE49-F238E27FC236}">
                  <a16:creationId xmlns:a16="http://schemas.microsoft.com/office/drawing/2014/main" id="{BF5562A3-00C1-4D13-AF9A-A904A76399FA}"/>
                </a:ext>
              </a:extLst>
            </p:cNvPr>
            <p:cNvSpPr/>
            <p:nvPr/>
          </p:nvSpPr>
          <p:spPr>
            <a:xfrm>
              <a:off x="4669100" y="22863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4" y="1"/>
                  </a:moveTo>
                  <a:cubicBezTo>
                    <a:pt x="0" y="1"/>
                    <a:pt x="0" y="4"/>
                    <a:pt x="0" y="8"/>
                  </a:cubicBezTo>
                  <a:cubicBezTo>
                    <a:pt x="4" y="8"/>
                    <a:pt x="4" y="4"/>
                    <a:pt x="7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929;p35">
              <a:extLst>
                <a:ext uri="{FF2B5EF4-FFF2-40B4-BE49-F238E27FC236}">
                  <a16:creationId xmlns:a16="http://schemas.microsoft.com/office/drawing/2014/main" id="{3BF97441-AD1F-45B3-A150-B2C474BA9D40}"/>
                </a:ext>
              </a:extLst>
            </p:cNvPr>
            <p:cNvSpPr/>
            <p:nvPr/>
          </p:nvSpPr>
          <p:spPr>
            <a:xfrm>
              <a:off x="4687600" y="2265050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" y="1"/>
                  </a:moveTo>
                  <a:cubicBezTo>
                    <a:pt x="4" y="12"/>
                    <a:pt x="8" y="30"/>
                    <a:pt x="8" y="47"/>
                  </a:cubicBezTo>
                  <a:cubicBezTo>
                    <a:pt x="12" y="40"/>
                    <a:pt x="12" y="22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930;p35">
              <a:extLst>
                <a:ext uri="{FF2B5EF4-FFF2-40B4-BE49-F238E27FC236}">
                  <a16:creationId xmlns:a16="http://schemas.microsoft.com/office/drawing/2014/main" id="{750DB6AF-4706-4463-8C91-26A3A96CAB82}"/>
                </a:ext>
              </a:extLst>
            </p:cNvPr>
            <p:cNvSpPr/>
            <p:nvPr/>
          </p:nvSpPr>
          <p:spPr>
            <a:xfrm>
              <a:off x="4644100" y="2205175"/>
              <a:ext cx="275" cy="100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4" y="0"/>
                  </a:moveTo>
                  <a:cubicBezTo>
                    <a:pt x="4" y="0"/>
                    <a:pt x="1" y="0"/>
                    <a:pt x="1" y="3"/>
                  </a:cubicBezTo>
                  <a:lnTo>
                    <a:pt x="11" y="3"/>
                  </a:lnTo>
                  <a:cubicBezTo>
                    <a:pt x="11" y="0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931;p35">
              <a:extLst>
                <a:ext uri="{FF2B5EF4-FFF2-40B4-BE49-F238E27FC236}">
                  <a16:creationId xmlns:a16="http://schemas.microsoft.com/office/drawing/2014/main" id="{E7919955-3431-430E-ACC4-E62A51ABB820}"/>
                </a:ext>
              </a:extLst>
            </p:cNvPr>
            <p:cNvSpPr/>
            <p:nvPr/>
          </p:nvSpPr>
          <p:spPr>
            <a:xfrm>
              <a:off x="4644900" y="2211475"/>
              <a:ext cx="450" cy="55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4"/>
                    <a:pt x="3" y="11"/>
                    <a:pt x="0" y="22"/>
                  </a:cubicBezTo>
                  <a:cubicBezTo>
                    <a:pt x="3" y="11"/>
                    <a:pt x="11" y="4"/>
                    <a:pt x="18" y="1"/>
                  </a:cubicBezTo>
                  <a:close/>
                  <a:moveTo>
                    <a:pt x="18" y="1"/>
                  </a:moveTo>
                  <a:lnTo>
                    <a:pt x="18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932;p35">
              <a:extLst>
                <a:ext uri="{FF2B5EF4-FFF2-40B4-BE49-F238E27FC236}">
                  <a16:creationId xmlns:a16="http://schemas.microsoft.com/office/drawing/2014/main" id="{B8EA2458-8329-478D-84EF-3B6A99B1B845}"/>
                </a:ext>
              </a:extLst>
            </p:cNvPr>
            <p:cNvSpPr/>
            <p:nvPr/>
          </p:nvSpPr>
          <p:spPr>
            <a:xfrm>
              <a:off x="4615325" y="22128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4"/>
                    <a:pt x="4" y="8"/>
                    <a:pt x="7" y="8"/>
                  </a:cubicBezTo>
                  <a:cubicBezTo>
                    <a:pt x="7" y="8"/>
                    <a:pt x="4" y="4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933;p35">
              <a:extLst>
                <a:ext uri="{FF2B5EF4-FFF2-40B4-BE49-F238E27FC236}">
                  <a16:creationId xmlns:a16="http://schemas.microsoft.com/office/drawing/2014/main" id="{84E77A3F-0ED3-4EA0-9D5D-3E447DFBDF4A}"/>
                </a:ext>
              </a:extLst>
            </p:cNvPr>
            <p:cNvSpPr/>
            <p:nvPr/>
          </p:nvSpPr>
          <p:spPr>
            <a:xfrm>
              <a:off x="4644100" y="2205500"/>
              <a:ext cx="725" cy="625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1"/>
                  </a:moveTo>
                  <a:cubicBezTo>
                    <a:pt x="2" y="1"/>
                    <a:pt x="3" y="1"/>
                    <a:pt x="3" y="2"/>
                  </a:cubicBezTo>
                  <a:lnTo>
                    <a:pt x="3" y="2"/>
                  </a:lnTo>
                  <a:cubicBezTo>
                    <a:pt x="3" y="1"/>
                    <a:pt x="2" y="1"/>
                    <a:pt x="1" y="1"/>
                  </a:cubicBezTo>
                  <a:close/>
                  <a:moveTo>
                    <a:pt x="3" y="2"/>
                  </a:moveTo>
                  <a:lnTo>
                    <a:pt x="3" y="2"/>
                  </a:lnTo>
                  <a:cubicBezTo>
                    <a:pt x="9" y="6"/>
                    <a:pt x="16" y="13"/>
                    <a:pt x="29" y="25"/>
                  </a:cubicBezTo>
                  <a:cubicBezTo>
                    <a:pt x="22" y="15"/>
                    <a:pt x="15" y="9"/>
                    <a:pt x="3" y="2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934;p35">
              <a:extLst>
                <a:ext uri="{FF2B5EF4-FFF2-40B4-BE49-F238E27FC236}">
                  <a16:creationId xmlns:a16="http://schemas.microsoft.com/office/drawing/2014/main" id="{4DE3B491-07D6-416F-ABBA-DFDA170BD464}"/>
                </a:ext>
              </a:extLst>
            </p:cNvPr>
            <p:cNvSpPr/>
            <p:nvPr/>
          </p:nvSpPr>
          <p:spPr>
            <a:xfrm>
              <a:off x="4644900" y="220542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0" y="0"/>
                  </a:moveTo>
                  <a:cubicBezTo>
                    <a:pt x="7" y="4"/>
                    <a:pt x="14" y="7"/>
                    <a:pt x="21" y="11"/>
                  </a:cubicBezTo>
                  <a:cubicBezTo>
                    <a:pt x="24" y="7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935;p35">
              <a:extLst>
                <a:ext uri="{FF2B5EF4-FFF2-40B4-BE49-F238E27FC236}">
                  <a16:creationId xmlns:a16="http://schemas.microsoft.com/office/drawing/2014/main" id="{D25DFA17-8661-4EFF-803B-08CE1D7DECCA}"/>
                </a:ext>
              </a:extLst>
            </p:cNvPr>
            <p:cNvSpPr/>
            <p:nvPr/>
          </p:nvSpPr>
          <p:spPr>
            <a:xfrm>
              <a:off x="4643150" y="2204975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cubicBezTo>
                    <a:pt x="6" y="3"/>
                    <a:pt x="11" y="5"/>
                    <a:pt x="15" y="6"/>
                  </a:cubicBezTo>
                  <a:lnTo>
                    <a:pt x="15" y="6"/>
                  </a:lnTo>
                  <a:cubicBezTo>
                    <a:pt x="10" y="3"/>
                    <a:pt x="5" y="2"/>
                    <a:pt x="0" y="0"/>
                  </a:cubicBezTo>
                  <a:close/>
                  <a:moveTo>
                    <a:pt x="15" y="6"/>
                  </a:moveTo>
                  <a:cubicBezTo>
                    <a:pt x="24" y="10"/>
                    <a:pt x="32" y="15"/>
                    <a:pt x="39" y="22"/>
                  </a:cubicBezTo>
                  <a:cubicBezTo>
                    <a:pt x="35" y="15"/>
                    <a:pt x="35" y="11"/>
                    <a:pt x="39" y="11"/>
                  </a:cubicBezTo>
                  <a:cubicBezTo>
                    <a:pt x="31" y="9"/>
                    <a:pt x="24" y="8"/>
                    <a:pt x="15" y="6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936;p35">
              <a:extLst>
                <a:ext uri="{FF2B5EF4-FFF2-40B4-BE49-F238E27FC236}">
                  <a16:creationId xmlns:a16="http://schemas.microsoft.com/office/drawing/2014/main" id="{4513B4F5-77BD-4D0E-9377-27403F2B94B4}"/>
                </a:ext>
              </a:extLst>
            </p:cNvPr>
            <p:cNvSpPr/>
            <p:nvPr/>
          </p:nvSpPr>
          <p:spPr>
            <a:xfrm>
              <a:off x="4641025" y="2315250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11" y="1"/>
                    <a:pt x="4" y="7"/>
                    <a:pt x="1" y="14"/>
                  </a:cubicBezTo>
                  <a:cubicBezTo>
                    <a:pt x="1" y="18"/>
                    <a:pt x="4" y="18"/>
                    <a:pt x="4" y="18"/>
                  </a:cubicBezTo>
                  <a:cubicBezTo>
                    <a:pt x="11" y="4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937;p35">
              <a:extLst>
                <a:ext uri="{FF2B5EF4-FFF2-40B4-BE49-F238E27FC236}">
                  <a16:creationId xmlns:a16="http://schemas.microsoft.com/office/drawing/2014/main" id="{11A62461-0160-4442-ADBC-DF87C9A1F624}"/>
                </a:ext>
              </a:extLst>
            </p:cNvPr>
            <p:cNvSpPr/>
            <p:nvPr/>
          </p:nvSpPr>
          <p:spPr>
            <a:xfrm>
              <a:off x="4585500" y="223990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1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938;p35">
              <a:extLst>
                <a:ext uri="{FF2B5EF4-FFF2-40B4-BE49-F238E27FC236}">
                  <a16:creationId xmlns:a16="http://schemas.microsoft.com/office/drawing/2014/main" id="{713F57C0-15F5-4687-A577-BB563398DAAD}"/>
                </a:ext>
              </a:extLst>
            </p:cNvPr>
            <p:cNvSpPr/>
            <p:nvPr/>
          </p:nvSpPr>
          <p:spPr>
            <a:xfrm>
              <a:off x="4581725" y="2238225"/>
              <a:ext cx="3800" cy="3900"/>
            </a:xfrm>
            <a:custGeom>
              <a:avLst/>
              <a:gdLst/>
              <a:ahLst/>
              <a:cxnLst/>
              <a:rect l="l" t="t" r="r" b="b"/>
              <a:pathLst>
                <a:path w="152" h="156" extrusionOk="0">
                  <a:moveTo>
                    <a:pt x="1" y="0"/>
                  </a:moveTo>
                  <a:cubicBezTo>
                    <a:pt x="49" y="53"/>
                    <a:pt x="99" y="105"/>
                    <a:pt x="151" y="155"/>
                  </a:cubicBezTo>
                  <a:cubicBezTo>
                    <a:pt x="109" y="92"/>
                    <a:pt x="127" y="81"/>
                    <a:pt x="151" y="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939;p35">
              <a:extLst>
                <a:ext uri="{FF2B5EF4-FFF2-40B4-BE49-F238E27FC236}">
                  <a16:creationId xmlns:a16="http://schemas.microsoft.com/office/drawing/2014/main" id="{2325D306-E138-4AA2-BE54-B7FC98E90A68}"/>
                </a:ext>
              </a:extLst>
            </p:cNvPr>
            <p:cNvSpPr/>
            <p:nvPr/>
          </p:nvSpPr>
          <p:spPr>
            <a:xfrm>
              <a:off x="4561900" y="2202875"/>
              <a:ext cx="127150" cy="126075"/>
            </a:xfrm>
            <a:custGeom>
              <a:avLst/>
              <a:gdLst/>
              <a:ahLst/>
              <a:cxnLst/>
              <a:rect l="l" t="t" r="r" b="b"/>
              <a:pathLst>
                <a:path w="5086" h="5043" extrusionOk="0">
                  <a:moveTo>
                    <a:pt x="2983" y="74"/>
                  </a:moveTo>
                  <a:lnTo>
                    <a:pt x="2983" y="74"/>
                  </a:lnTo>
                  <a:cubicBezTo>
                    <a:pt x="2987" y="74"/>
                    <a:pt x="2990" y="78"/>
                    <a:pt x="2994" y="81"/>
                  </a:cubicBezTo>
                  <a:cubicBezTo>
                    <a:pt x="2990" y="78"/>
                    <a:pt x="2987" y="78"/>
                    <a:pt x="2983" y="74"/>
                  </a:cubicBezTo>
                  <a:close/>
                  <a:moveTo>
                    <a:pt x="1315" y="390"/>
                  </a:moveTo>
                  <a:cubicBezTo>
                    <a:pt x="1315" y="391"/>
                    <a:pt x="1316" y="391"/>
                    <a:pt x="1316" y="391"/>
                  </a:cubicBezTo>
                  <a:lnTo>
                    <a:pt x="1316" y="391"/>
                  </a:lnTo>
                  <a:cubicBezTo>
                    <a:pt x="1316" y="391"/>
                    <a:pt x="1315" y="391"/>
                    <a:pt x="1315" y="390"/>
                  </a:cubicBezTo>
                  <a:close/>
                  <a:moveTo>
                    <a:pt x="1316" y="391"/>
                  </a:moveTo>
                  <a:cubicBezTo>
                    <a:pt x="1319" y="392"/>
                    <a:pt x="1321" y="394"/>
                    <a:pt x="1323" y="394"/>
                  </a:cubicBezTo>
                  <a:cubicBezTo>
                    <a:pt x="1321" y="393"/>
                    <a:pt x="1319" y="392"/>
                    <a:pt x="1316" y="391"/>
                  </a:cubicBezTo>
                  <a:close/>
                  <a:moveTo>
                    <a:pt x="608" y="2241"/>
                  </a:moveTo>
                  <a:cubicBezTo>
                    <a:pt x="608" y="2242"/>
                    <a:pt x="608" y="2242"/>
                    <a:pt x="608" y="2243"/>
                  </a:cubicBezTo>
                  <a:cubicBezTo>
                    <a:pt x="608" y="2242"/>
                    <a:pt x="608" y="2242"/>
                    <a:pt x="608" y="2241"/>
                  </a:cubicBezTo>
                  <a:close/>
                  <a:moveTo>
                    <a:pt x="502" y="2369"/>
                  </a:moveTo>
                  <a:cubicBezTo>
                    <a:pt x="523" y="2383"/>
                    <a:pt x="513" y="2397"/>
                    <a:pt x="489" y="2418"/>
                  </a:cubicBezTo>
                  <a:cubicBezTo>
                    <a:pt x="481" y="2404"/>
                    <a:pt x="485" y="2387"/>
                    <a:pt x="502" y="2369"/>
                  </a:cubicBezTo>
                  <a:close/>
                  <a:moveTo>
                    <a:pt x="881" y="3482"/>
                  </a:moveTo>
                  <a:lnTo>
                    <a:pt x="881" y="3482"/>
                  </a:lnTo>
                  <a:cubicBezTo>
                    <a:pt x="902" y="3488"/>
                    <a:pt x="952" y="3492"/>
                    <a:pt x="923" y="3520"/>
                  </a:cubicBezTo>
                  <a:cubicBezTo>
                    <a:pt x="906" y="3527"/>
                    <a:pt x="896" y="3527"/>
                    <a:pt x="889" y="3527"/>
                  </a:cubicBezTo>
                  <a:cubicBezTo>
                    <a:pt x="864" y="3527"/>
                    <a:pt x="878" y="3506"/>
                    <a:pt x="881" y="3482"/>
                  </a:cubicBezTo>
                  <a:close/>
                  <a:moveTo>
                    <a:pt x="3542" y="4800"/>
                  </a:moveTo>
                  <a:cubicBezTo>
                    <a:pt x="3545" y="4800"/>
                    <a:pt x="3545" y="4811"/>
                    <a:pt x="3542" y="4825"/>
                  </a:cubicBezTo>
                  <a:lnTo>
                    <a:pt x="3520" y="4815"/>
                  </a:lnTo>
                  <a:cubicBezTo>
                    <a:pt x="3531" y="4804"/>
                    <a:pt x="3537" y="4800"/>
                    <a:pt x="3542" y="4800"/>
                  </a:cubicBezTo>
                  <a:close/>
                  <a:moveTo>
                    <a:pt x="1916" y="0"/>
                  </a:moveTo>
                  <a:cubicBezTo>
                    <a:pt x="1829" y="0"/>
                    <a:pt x="1723" y="88"/>
                    <a:pt x="1657" y="92"/>
                  </a:cubicBezTo>
                  <a:lnTo>
                    <a:pt x="1675" y="159"/>
                  </a:lnTo>
                  <a:cubicBezTo>
                    <a:pt x="1615" y="176"/>
                    <a:pt x="1566" y="218"/>
                    <a:pt x="1506" y="274"/>
                  </a:cubicBezTo>
                  <a:lnTo>
                    <a:pt x="1534" y="324"/>
                  </a:lnTo>
                  <a:cubicBezTo>
                    <a:pt x="1499" y="390"/>
                    <a:pt x="1369" y="366"/>
                    <a:pt x="1281" y="421"/>
                  </a:cubicBezTo>
                  <a:cubicBezTo>
                    <a:pt x="1274" y="400"/>
                    <a:pt x="1296" y="390"/>
                    <a:pt x="1313" y="390"/>
                  </a:cubicBezTo>
                  <a:cubicBezTo>
                    <a:pt x="1314" y="390"/>
                    <a:pt x="1314" y="390"/>
                    <a:pt x="1315" y="390"/>
                  </a:cubicBezTo>
                  <a:lnTo>
                    <a:pt x="1315" y="390"/>
                  </a:lnTo>
                  <a:cubicBezTo>
                    <a:pt x="1301" y="386"/>
                    <a:pt x="1290" y="383"/>
                    <a:pt x="1278" y="383"/>
                  </a:cubicBezTo>
                  <a:cubicBezTo>
                    <a:pt x="1218" y="383"/>
                    <a:pt x="1179" y="432"/>
                    <a:pt x="1152" y="484"/>
                  </a:cubicBezTo>
                  <a:cubicBezTo>
                    <a:pt x="1116" y="544"/>
                    <a:pt x="1085" y="604"/>
                    <a:pt x="1015" y="604"/>
                  </a:cubicBezTo>
                  <a:lnTo>
                    <a:pt x="1011" y="604"/>
                  </a:lnTo>
                  <a:cubicBezTo>
                    <a:pt x="1004" y="639"/>
                    <a:pt x="984" y="643"/>
                    <a:pt x="960" y="646"/>
                  </a:cubicBezTo>
                  <a:lnTo>
                    <a:pt x="960" y="646"/>
                  </a:lnTo>
                  <a:cubicBezTo>
                    <a:pt x="962" y="645"/>
                    <a:pt x="962" y="642"/>
                    <a:pt x="962" y="639"/>
                  </a:cubicBezTo>
                  <a:lnTo>
                    <a:pt x="962" y="639"/>
                  </a:lnTo>
                  <a:lnTo>
                    <a:pt x="955" y="646"/>
                  </a:lnTo>
                  <a:cubicBezTo>
                    <a:pt x="938" y="646"/>
                    <a:pt x="920" y="646"/>
                    <a:pt x="902" y="650"/>
                  </a:cubicBezTo>
                  <a:cubicBezTo>
                    <a:pt x="917" y="650"/>
                    <a:pt x="927" y="653"/>
                    <a:pt x="934" y="653"/>
                  </a:cubicBezTo>
                  <a:cubicBezTo>
                    <a:pt x="941" y="653"/>
                    <a:pt x="944" y="650"/>
                    <a:pt x="948" y="650"/>
                  </a:cubicBezTo>
                  <a:lnTo>
                    <a:pt x="948" y="650"/>
                  </a:lnTo>
                  <a:cubicBezTo>
                    <a:pt x="934" y="664"/>
                    <a:pt x="913" y="692"/>
                    <a:pt x="899" y="724"/>
                  </a:cubicBezTo>
                  <a:lnTo>
                    <a:pt x="847" y="688"/>
                  </a:lnTo>
                  <a:lnTo>
                    <a:pt x="839" y="692"/>
                  </a:lnTo>
                  <a:cubicBezTo>
                    <a:pt x="800" y="698"/>
                    <a:pt x="842" y="730"/>
                    <a:pt x="885" y="755"/>
                  </a:cubicBezTo>
                  <a:cubicBezTo>
                    <a:pt x="881" y="772"/>
                    <a:pt x="881" y="794"/>
                    <a:pt x="885" y="811"/>
                  </a:cubicBezTo>
                  <a:cubicBezTo>
                    <a:pt x="868" y="804"/>
                    <a:pt x="857" y="800"/>
                    <a:pt x="850" y="800"/>
                  </a:cubicBezTo>
                  <a:cubicBezTo>
                    <a:pt x="832" y="800"/>
                    <a:pt x="826" y="815"/>
                    <a:pt x="821" y="829"/>
                  </a:cubicBezTo>
                  <a:cubicBezTo>
                    <a:pt x="815" y="842"/>
                    <a:pt x="808" y="857"/>
                    <a:pt x="787" y="857"/>
                  </a:cubicBezTo>
                  <a:cubicBezTo>
                    <a:pt x="776" y="857"/>
                    <a:pt x="766" y="853"/>
                    <a:pt x="748" y="846"/>
                  </a:cubicBezTo>
                  <a:lnTo>
                    <a:pt x="748" y="846"/>
                  </a:lnTo>
                  <a:cubicBezTo>
                    <a:pt x="758" y="871"/>
                    <a:pt x="741" y="906"/>
                    <a:pt x="727" y="948"/>
                  </a:cubicBezTo>
                  <a:cubicBezTo>
                    <a:pt x="716" y="983"/>
                    <a:pt x="709" y="1022"/>
                    <a:pt x="734" y="1060"/>
                  </a:cubicBezTo>
                  <a:cubicBezTo>
                    <a:pt x="734" y="1060"/>
                    <a:pt x="734" y="1060"/>
                    <a:pt x="734" y="1060"/>
                  </a:cubicBezTo>
                  <a:lnTo>
                    <a:pt x="734" y="1060"/>
                  </a:lnTo>
                  <a:cubicBezTo>
                    <a:pt x="737" y="1064"/>
                    <a:pt x="741" y="1069"/>
                    <a:pt x="746" y="1073"/>
                  </a:cubicBezTo>
                  <a:lnTo>
                    <a:pt x="746" y="1073"/>
                  </a:lnTo>
                  <a:cubicBezTo>
                    <a:pt x="736" y="1068"/>
                    <a:pt x="728" y="1070"/>
                    <a:pt x="734" y="1060"/>
                  </a:cubicBezTo>
                  <a:lnTo>
                    <a:pt x="734" y="1060"/>
                  </a:lnTo>
                  <a:cubicBezTo>
                    <a:pt x="703" y="1074"/>
                    <a:pt x="671" y="1095"/>
                    <a:pt x="678" y="1137"/>
                  </a:cubicBezTo>
                  <a:lnTo>
                    <a:pt x="604" y="1103"/>
                  </a:lnTo>
                  <a:lnTo>
                    <a:pt x="604" y="1103"/>
                  </a:lnTo>
                  <a:cubicBezTo>
                    <a:pt x="618" y="1145"/>
                    <a:pt x="632" y="1183"/>
                    <a:pt x="650" y="1225"/>
                  </a:cubicBezTo>
                  <a:cubicBezTo>
                    <a:pt x="629" y="1229"/>
                    <a:pt x="615" y="1229"/>
                    <a:pt x="601" y="1229"/>
                  </a:cubicBezTo>
                  <a:cubicBezTo>
                    <a:pt x="565" y="1229"/>
                    <a:pt x="541" y="1215"/>
                    <a:pt x="523" y="1162"/>
                  </a:cubicBezTo>
                  <a:lnTo>
                    <a:pt x="523" y="1162"/>
                  </a:lnTo>
                  <a:cubicBezTo>
                    <a:pt x="541" y="1309"/>
                    <a:pt x="502" y="1260"/>
                    <a:pt x="534" y="1386"/>
                  </a:cubicBezTo>
                  <a:lnTo>
                    <a:pt x="492" y="1355"/>
                  </a:lnTo>
                  <a:lnTo>
                    <a:pt x="492" y="1355"/>
                  </a:lnTo>
                  <a:cubicBezTo>
                    <a:pt x="478" y="1386"/>
                    <a:pt x="513" y="1464"/>
                    <a:pt x="471" y="1464"/>
                  </a:cubicBezTo>
                  <a:lnTo>
                    <a:pt x="468" y="1464"/>
                  </a:lnTo>
                  <a:cubicBezTo>
                    <a:pt x="337" y="1485"/>
                    <a:pt x="299" y="1790"/>
                    <a:pt x="165" y="1955"/>
                  </a:cubicBezTo>
                  <a:cubicBezTo>
                    <a:pt x="320" y="1955"/>
                    <a:pt x="78" y="2029"/>
                    <a:pt x="194" y="2063"/>
                  </a:cubicBezTo>
                  <a:cubicBezTo>
                    <a:pt x="173" y="2063"/>
                    <a:pt x="155" y="2074"/>
                    <a:pt x="141" y="2074"/>
                  </a:cubicBezTo>
                  <a:cubicBezTo>
                    <a:pt x="127" y="2074"/>
                    <a:pt x="117" y="2067"/>
                    <a:pt x="106" y="2053"/>
                  </a:cubicBezTo>
                  <a:lnTo>
                    <a:pt x="106" y="2053"/>
                  </a:lnTo>
                  <a:cubicBezTo>
                    <a:pt x="123" y="2159"/>
                    <a:pt x="18" y="2197"/>
                    <a:pt x="113" y="2277"/>
                  </a:cubicBezTo>
                  <a:cubicBezTo>
                    <a:pt x="110" y="2277"/>
                    <a:pt x="106" y="2282"/>
                    <a:pt x="102" y="2282"/>
                  </a:cubicBezTo>
                  <a:cubicBezTo>
                    <a:pt x="89" y="2282"/>
                    <a:pt x="81" y="2274"/>
                    <a:pt x="71" y="2267"/>
                  </a:cubicBezTo>
                  <a:cubicBezTo>
                    <a:pt x="64" y="2264"/>
                    <a:pt x="57" y="2256"/>
                    <a:pt x="47" y="2256"/>
                  </a:cubicBezTo>
                  <a:cubicBezTo>
                    <a:pt x="47" y="2256"/>
                    <a:pt x="42" y="2256"/>
                    <a:pt x="39" y="2261"/>
                  </a:cubicBezTo>
                  <a:cubicBezTo>
                    <a:pt x="47" y="2267"/>
                    <a:pt x="68" y="2295"/>
                    <a:pt x="47" y="2303"/>
                  </a:cubicBezTo>
                  <a:cubicBezTo>
                    <a:pt x="42" y="2306"/>
                    <a:pt x="39" y="2306"/>
                    <a:pt x="39" y="2306"/>
                  </a:cubicBezTo>
                  <a:cubicBezTo>
                    <a:pt x="21" y="2306"/>
                    <a:pt x="15" y="2285"/>
                    <a:pt x="5" y="2267"/>
                  </a:cubicBezTo>
                  <a:lnTo>
                    <a:pt x="5" y="2267"/>
                  </a:lnTo>
                  <a:cubicBezTo>
                    <a:pt x="0" y="2376"/>
                    <a:pt x="110" y="2394"/>
                    <a:pt x="215" y="2408"/>
                  </a:cubicBezTo>
                  <a:cubicBezTo>
                    <a:pt x="159" y="2453"/>
                    <a:pt x="165" y="2481"/>
                    <a:pt x="236" y="2517"/>
                  </a:cubicBezTo>
                  <a:cubicBezTo>
                    <a:pt x="218" y="2527"/>
                    <a:pt x="197" y="2538"/>
                    <a:pt x="183" y="2538"/>
                  </a:cubicBezTo>
                  <a:cubicBezTo>
                    <a:pt x="169" y="2538"/>
                    <a:pt x="159" y="2530"/>
                    <a:pt x="152" y="2502"/>
                  </a:cubicBezTo>
                  <a:lnTo>
                    <a:pt x="152" y="2502"/>
                  </a:lnTo>
                  <a:cubicBezTo>
                    <a:pt x="148" y="2534"/>
                    <a:pt x="106" y="2719"/>
                    <a:pt x="190" y="2719"/>
                  </a:cubicBezTo>
                  <a:cubicBezTo>
                    <a:pt x="169" y="2730"/>
                    <a:pt x="190" y="2766"/>
                    <a:pt x="201" y="2773"/>
                  </a:cubicBezTo>
                  <a:cubicBezTo>
                    <a:pt x="204" y="2853"/>
                    <a:pt x="197" y="2860"/>
                    <a:pt x="215" y="2938"/>
                  </a:cubicBezTo>
                  <a:lnTo>
                    <a:pt x="225" y="2913"/>
                  </a:lnTo>
                  <a:cubicBezTo>
                    <a:pt x="327" y="2927"/>
                    <a:pt x="257" y="2969"/>
                    <a:pt x="282" y="3029"/>
                  </a:cubicBezTo>
                  <a:lnTo>
                    <a:pt x="271" y="3029"/>
                  </a:lnTo>
                  <a:cubicBezTo>
                    <a:pt x="232" y="3179"/>
                    <a:pt x="313" y="3077"/>
                    <a:pt x="271" y="3232"/>
                  </a:cubicBezTo>
                  <a:lnTo>
                    <a:pt x="327" y="3208"/>
                  </a:lnTo>
                  <a:cubicBezTo>
                    <a:pt x="337" y="3208"/>
                    <a:pt x="348" y="3204"/>
                    <a:pt x="355" y="3204"/>
                  </a:cubicBezTo>
                  <a:cubicBezTo>
                    <a:pt x="436" y="3204"/>
                    <a:pt x="295" y="3351"/>
                    <a:pt x="366" y="3408"/>
                  </a:cubicBezTo>
                  <a:lnTo>
                    <a:pt x="390" y="3369"/>
                  </a:lnTo>
                  <a:lnTo>
                    <a:pt x="390" y="3369"/>
                  </a:lnTo>
                  <a:cubicBezTo>
                    <a:pt x="447" y="3390"/>
                    <a:pt x="267" y="3548"/>
                    <a:pt x="271" y="3600"/>
                  </a:cubicBezTo>
                  <a:cubicBezTo>
                    <a:pt x="271" y="3604"/>
                    <a:pt x="267" y="3608"/>
                    <a:pt x="264" y="3608"/>
                  </a:cubicBezTo>
                  <a:cubicBezTo>
                    <a:pt x="257" y="3608"/>
                    <a:pt x="243" y="3594"/>
                    <a:pt x="232" y="3587"/>
                  </a:cubicBezTo>
                  <a:lnTo>
                    <a:pt x="232" y="3587"/>
                  </a:lnTo>
                  <a:cubicBezTo>
                    <a:pt x="225" y="3636"/>
                    <a:pt x="232" y="3650"/>
                    <a:pt x="246" y="3650"/>
                  </a:cubicBezTo>
                  <a:cubicBezTo>
                    <a:pt x="257" y="3650"/>
                    <a:pt x="271" y="3642"/>
                    <a:pt x="285" y="3636"/>
                  </a:cubicBezTo>
                  <a:cubicBezTo>
                    <a:pt x="299" y="3629"/>
                    <a:pt x="316" y="3621"/>
                    <a:pt x="330" y="3621"/>
                  </a:cubicBezTo>
                  <a:cubicBezTo>
                    <a:pt x="345" y="3621"/>
                    <a:pt x="358" y="3625"/>
                    <a:pt x="369" y="3639"/>
                  </a:cubicBezTo>
                  <a:cubicBezTo>
                    <a:pt x="334" y="3674"/>
                    <a:pt x="257" y="3671"/>
                    <a:pt x="278" y="3730"/>
                  </a:cubicBezTo>
                  <a:cubicBezTo>
                    <a:pt x="264" y="3776"/>
                    <a:pt x="489" y="3818"/>
                    <a:pt x="460" y="3930"/>
                  </a:cubicBezTo>
                  <a:cubicBezTo>
                    <a:pt x="474" y="3903"/>
                    <a:pt x="492" y="3877"/>
                    <a:pt x="520" y="3877"/>
                  </a:cubicBezTo>
                  <a:cubicBezTo>
                    <a:pt x="527" y="3877"/>
                    <a:pt x="534" y="3882"/>
                    <a:pt x="544" y="3885"/>
                  </a:cubicBezTo>
                  <a:cubicBezTo>
                    <a:pt x="586" y="3924"/>
                    <a:pt x="541" y="4081"/>
                    <a:pt x="640" y="4081"/>
                  </a:cubicBezTo>
                  <a:lnTo>
                    <a:pt x="661" y="4081"/>
                  </a:lnTo>
                  <a:cubicBezTo>
                    <a:pt x="657" y="4092"/>
                    <a:pt x="650" y="4099"/>
                    <a:pt x="643" y="4106"/>
                  </a:cubicBezTo>
                  <a:cubicBezTo>
                    <a:pt x="692" y="4123"/>
                    <a:pt x="766" y="4180"/>
                    <a:pt x="821" y="4180"/>
                  </a:cubicBezTo>
                  <a:cubicBezTo>
                    <a:pt x="829" y="4180"/>
                    <a:pt x="836" y="4180"/>
                    <a:pt x="842" y="4176"/>
                  </a:cubicBezTo>
                  <a:lnTo>
                    <a:pt x="842" y="4176"/>
                  </a:lnTo>
                  <a:cubicBezTo>
                    <a:pt x="779" y="4267"/>
                    <a:pt x="853" y="4303"/>
                    <a:pt x="923" y="4327"/>
                  </a:cubicBezTo>
                  <a:cubicBezTo>
                    <a:pt x="990" y="4358"/>
                    <a:pt x="1057" y="4369"/>
                    <a:pt x="994" y="4446"/>
                  </a:cubicBezTo>
                  <a:lnTo>
                    <a:pt x="1116" y="4530"/>
                  </a:lnTo>
                  <a:lnTo>
                    <a:pt x="1103" y="4544"/>
                  </a:lnTo>
                  <a:cubicBezTo>
                    <a:pt x="1137" y="4580"/>
                    <a:pt x="1166" y="4590"/>
                    <a:pt x="1197" y="4590"/>
                  </a:cubicBezTo>
                  <a:cubicBezTo>
                    <a:pt x="1229" y="4590"/>
                    <a:pt x="1257" y="4576"/>
                    <a:pt x="1281" y="4565"/>
                  </a:cubicBezTo>
                  <a:lnTo>
                    <a:pt x="1281" y="4565"/>
                  </a:lnTo>
                  <a:cubicBezTo>
                    <a:pt x="1292" y="4590"/>
                    <a:pt x="1271" y="4597"/>
                    <a:pt x="1264" y="4604"/>
                  </a:cubicBezTo>
                  <a:cubicBezTo>
                    <a:pt x="1320" y="4674"/>
                    <a:pt x="1352" y="4699"/>
                    <a:pt x="1401" y="4699"/>
                  </a:cubicBezTo>
                  <a:cubicBezTo>
                    <a:pt x="1432" y="4699"/>
                    <a:pt x="1471" y="4688"/>
                    <a:pt x="1524" y="4674"/>
                  </a:cubicBezTo>
                  <a:lnTo>
                    <a:pt x="1524" y="4674"/>
                  </a:lnTo>
                  <a:lnTo>
                    <a:pt x="1506" y="4741"/>
                  </a:lnTo>
                  <a:lnTo>
                    <a:pt x="1513" y="4741"/>
                  </a:lnTo>
                  <a:cubicBezTo>
                    <a:pt x="1531" y="4741"/>
                    <a:pt x="1566" y="4776"/>
                    <a:pt x="1611" y="4815"/>
                  </a:cubicBezTo>
                  <a:cubicBezTo>
                    <a:pt x="1653" y="4853"/>
                    <a:pt x="1710" y="4892"/>
                    <a:pt x="1776" y="4892"/>
                  </a:cubicBezTo>
                  <a:lnTo>
                    <a:pt x="1808" y="4892"/>
                  </a:lnTo>
                  <a:cubicBezTo>
                    <a:pt x="1804" y="4899"/>
                    <a:pt x="1797" y="4909"/>
                    <a:pt x="1783" y="4913"/>
                  </a:cubicBezTo>
                  <a:lnTo>
                    <a:pt x="1808" y="4913"/>
                  </a:lnTo>
                  <a:cubicBezTo>
                    <a:pt x="1885" y="4913"/>
                    <a:pt x="1952" y="4976"/>
                    <a:pt x="2018" y="5011"/>
                  </a:cubicBezTo>
                  <a:cubicBezTo>
                    <a:pt x="2053" y="5029"/>
                    <a:pt x="2085" y="5043"/>
                    <a:pt x="2113" y="5043"/>
                  </a:cubicBezTo>
                  <a:cubicBezTo>
                    <a:pt x="2152" y="5043"/>
                    <a:pt x="2183" y="5022"/>
                    <a:pt x="2211" y="4959"/>
                  </a:cubicBezTo>
                  <a:cubicBezTo>
                    <a:pt x="2243" y="4948"/>
                    <a:pt x="2282" y="4927"/>
                    <a:pt x="2316" y="4913"/>
                  </a:cubicBezTo>
                  <a:cubicBezTo>
                    <a:pt x="2194" y="4885"/>
                    <a:pt x="2345" y="4811"/>
                    <a:pt x="2299" y="4769"/>
                  </a:cubicBezTo>
                  <a:cubicBezTo>
                    <a:pt x="2303" y="4769"/>
                    <a:pt x="2303" y="4766"/>
                    <a:pt x="2306" y="4766"/>
                  </a:cubicBezTo>
                  <a:cubicBezTo>
                    <a:pt x="2352" y="4766"/>
                    <a:pt x="2411" y="4850"/>
                    <a:pt x="2355" y="4857"/>
                  </a:cubicBezTo>
                  <a:lnTo>
                    <a:pt x="2348" y="4846"/>
                  </a:lnTo>
                  <a:lnTo>
                    <a:pt x="2348" y="4846"/>
                  </a:lnTo>
                  <a:cubicBezTo>
                    <a:pt x="2313" y="4965"/>
                    <a:pt x="2499" y="4902"/>
                    <a:pt x="2492" y="4983"/>
                  </a:cubicBezTo>
                  <a:cubicBezTo>
                    <a:pt x="2625" y="4987"/>
                    <a:pt x="2755" y="4993"/>
                    <a:pt x="2889" y="4993"/>
                  </a:cubicBezTo>
                  <a:cubicBezTo>
                    <a:pt x="3008" y="4993"/>
                    <a:pt x="3127" y="4987"/>
                    <a:pt x="3243" y="4959"/>
                  </a:cubicBezTo>
                  <a:lnTo>
                    <a:pt x="3190" y="4875"/>
                  </a:lnTo>
                  <a:cubicBezTo>
                    <a:pt x="3218" y="4871"/>
                    <a:pt x="3247" y="4864"/>
                    <a:pt x="3271" y="4853"/>
                  </a:cubicBezTo>
                  <a:lnTo>
                    <a:pt x="3271" y="4853"/>
                  </a:lnTo>
                  <a:cubicBezTo>
                    <a:pt x="3299" y="4871"/>
                    <a:pt x="3323" y="4917"/>
                    <a:pt x="3264" y="4934"/>
                  </a:cubicBezTo>
                  <a:cubicBezTo>
                    <a:pt x="3271" y="4941"/>
                    <a:pt x="3278" y="4944"/>
                    <a:pt x="3285" y="4944"/>
                  </a:cubicBezTo>
                  <a:cubicBezTo>
                    <a:pt x="3320" y="4944"/>
                    <a:pt x="3344" y="4853"/>
                    <a:pt x="3341" y="4839"/>
                  </a:cubicBezTo>
                  <a:cubicBezTo>
                    <a:pt x="3461" y="4839"/>
                    <a:pt x="3341" y="4951"/>
                    <a:pt x="3366" y="4951"/>
                  </a:cubicBezTo>
                  <a:lnTo>
                    <a:pt x="3366" y="4948"/>
                  </a:lnTo>
                  <a:lnTo>
                    <a:pt x="3415" y="4927"/>
                  </a:lnTo>
                  <a:lnTo>
                    <a:pt x="3401" y="4920"/>
                  </a:lnTo>
                  <a:cubicBezTo>
                    <a:pt x="3422" y="4867"/>
                    <a:pt x="3415" y="4836"/>
                    <a:pt x="3482" y="4808"/>
                  </a:cubicBezTo>
                  <a:cubicBezTo>
                    <a:pt x="3503" y="4808"/>
                    <a:pt x="3516" y="4818"/>
                    <a:pt x="3524" y="4829"/>
                  </a:cubicBezTo>
                  <a:cubicBezTo>
                    <a:pt x="3531" y="4839"/>
                    <a:pt x="3534" y="4850"/>
                    <a:pt x="3542" y="4850"/>
                  </a:cubicBezTo>
                  <a:lnTo>
                    <a:pt x="3545" y="4850"/>
                  </a:lnTo>
                  <a:cubicBezTo>
                    <a:pt x="3545" y="4853"/>
                    <a:pt x="3545" y="4853"/>
                    <a:pt x="3548" y="4853"/>
                  </a:cubicBezTo>
                  <a:cubicBezTo>
                    <a:pt x="3552" y="4853"/>
                    <a:pt x="3558" y="4850"/>
                    <a:pt x="3569" y="4839"/>
                  </a:cubicBezTo>
                  <a:lnTo>
                    <a:pt x="3671" y="4804"/>
                  </a:lnTo>
                  <a:lnTo>
                    <a:pt x="3600" y="4755"/>
                  </a:lnTo>
                  <a:cubicBezTo>
                    <a:pt x="3626" y="4703"/>
                    <a:pt x="3689" y="4716"/>
                    <a:pt x="3615" y="4664"/>
                  </a:cubicBezTo>
                  <a:lnTo>
                    <a:pt x="3615" y="4664"/>
                  </a:lnTo>
                  <a:cubicBezTo>
                    <a:pt x="3632" y="4674"/>
                    <a:pt x="3654" y="4682"/>
                    <a:pt x="3675" y="4682"/>
                  </a:cubicBezTo>
                  <a:cubicBezTo>
                    <a:pt x="3727" y="4682"/>
                    <a:pt x="3787" y="4653"/>
                    <a:pt x="3843" y="4619"/>
                  </a:cubicBezTo>
                  <a:cubicBezTo>
                    <a:pt x="3920" y="4572"/>
                    <a:pt x="3984" y="4509"/>
                    <a:pt x="4015" y="4509"/>
                  </a:cubicBezTo>
                  <a:cubicBezTo>
                    <a:pt x="4018" y="4509"/>
                    <a:pt x="4018" y="4513"/>
                    <a:pt x="4022" y="4513"/>
                  </a:cubicBezTo>
                  <a:cubicBezTo>
                    <a:pt x="4043" y="4432"/>
                    <a:pt x="4085" y="4390"/>
                    <a:pt x="4152" y="4341"/>
                  </a:cubicBezTo>
                  <a:cubicBezTo>
                    <a:pt x="4127" y="4341"/>
                    <a:pt x="4060" y="4285"/>
                    <a:pt x="4117" y="4253"/>
                  </a:cubicBezTo>
                  <a:lnTo>
                    <a:pt x="4117" y="4253"/>
                  </a:lnTo>
                  <a:cubicBezTo>
                    <a:pt x="4148" y="4298"/>
                    <a:pt x="4176" y="4313"/>
                    <a:pt x="4198" y="4313"/>
                  </a:cubicBezTo>
                  <a:cubicBezTo>
                    <a:pt x="4222" y="4313"/>
                    <a:pt x="4243" y="4298"/>
                    <a:pt x="4264" y="4288"/>
                  </a:cubicBezTo>
                  <a:cubicBezTo>
                    <a:pt x="4288" y="4274"/>
                    <a:pt x="4313" y="4264"/>
                    <a:pt x="4345" y="4264"/>
                  </a:cubicBezTo>
                  <a:cubicBezTo>
                    <a:pt x="4355" y="4264"/>
                    <a:pt x="4366" y="4264"/>
                    <a:pt x="4376" y="4267"/>
                  </a:cubicBezTo>
                  <a:cubicBezTo>
                    <a:pt x="4313" y="4235"/>
                    <a:pt x="4499" y="4109"/>
                    <a:pt x="4363" y="4088"/>
                  </a:cubicBezTo>
                  <a:cubicBezTo>
                    <a:pt x="4369" y="4085"/>
                    <a:pt x="4379" y="4081"/>
                    <a:pt x="4384" y="4081"/>
                  </a:cubicBezTo>
                  <a:cubicBezTo>
                    <a:pt x="4397" y="4081"/>
                    <a:pt x="4408" y="4092"/>
                    <a:pt x="4418" y="4102"/>
                  </a:cubicBezTo>
                  <a:cubicBezTo>
                    <a:pt x="4432" y="4113"/>
                    <a:pt x="4443" y="4123"/>
                    <a:pt x="4464" y="4123"/>
                  </a:cubicBezTo>
                  <a:lnTo>
                    <a:pt x="4475" y="4123"/>
                  </a:lnTo>
                  <a:cubicBezTo>
                    <a:pt x="4506" y="3976"/>
                    <a:pt x="4695" y="3906"/>
                    <a:pt x="4755" y="3738"/>
                  </a:cubicBezTo>
                  <a:cubicBezTo>
                    <a:pt x="4737" y="3723"/>
                    <a:pt x="4692" y="3730"/>
                    <a:pt x="4682" y="3685"/>
                  </a:cubicBezTo>
                  <a:cubicBezTo>
                    <a:pt x="4727" y="3678"/>
                    <a:pt x="4776" y="3667"/>
                    <a:pt x="4826" y="3657"/>
                  </a:cubicBezTo>
                  <a:cubicBezTo>
                    <a:pt x="4829" y="3621"/>
                    <a:pt x="4720" y="3573"/>
                    <a:pt x="4815" y="3548"/>
                  </a:cubicBezTo>
                  <a:lnTo>
                    <a:pt x="4808" y="3548"/>
                  </a:lnTo>
                  <a:cubicBezTo>
                    <a:pt x="4787" y="3548"/>
                    <a:pt x="4766" y="3545"/>
                    <a:pt x="4766" y="3527"/>
                  </a:cubicBezTo>
                  <a:cubicBezTo>
                    <a:pt x="4881" y="3397"/>
                    <a:pt x="4917" y="3225"/>
                    <a:pt x="4938" y="3056"/>
                  </a:cubicBezTo>
                  <a:cubicBezTo>
                    <a:pt x="4948" y="2972"/>
                    <a:pt x="4966" y="2888"/>
                    <a:pt x="4983" y="2808"/>
                  </a:cubicBezTo>
                  <a:cubicBezTo>
                    <a:pt x="5004" y="2724"/>
                    <a:pt x="5036" y="2639"/>
                    <a:pt x="5085" y="2555"/>
                  </a:cubicBezTo>
                  <a:lnTo>
                    <a:pt x="5085" y="2555"/>
                  </a:lnTo>
                  <a:cubicBezTo>
                    <a:pt x="5071" y="2569"/>
                    <a:pt x="5061" y="2576"/>
                    <a:pt x="5053" y="2576"/>
                  </a:cubicBezTo>
                  <a:cubicBezTo>
                    <a:pt x="5040" y="2576"/>
                    <a:pt x="5036" y="2555"/>
                    <a:pt x="5036" y="2534"/>
                  </a:cubicBezTo>
                  <a:cubicBezTo>
                    <a:pt x="5032" y="2541"/>
                    <a:pt x="5025" y="2544"/>
                    <a:pt x="5015" y="2544"/>
                  </a:cubicBezTo>
                  <a:cubicBezTo>
                    <a:pt x="5004" y="2544"/>
                    <a:pt x="4998" y="2544"/>
                    <a:pt x="4987" y="2541"/>
                  </a:cubicBezTo>
                  <a:cubicBezTo>
                    <a:pt x="4977" y="2541"/>
                    <a:pt x="4966" y="2538"/>
                    <a:pt x="4959" y="2538"/>
                  </a:cubicBezTo>
                  <a:lnTo>
                    <a:pt x="4948" y="2538"/>
                  </a:lnTo>
                  <a:cubicBezTo>
                    <a:pt x="4977" y="2492"/>
                    <a:pt x="5004" y="2442"/>
                    <a:pt x="5029" y="2394"/>
                  </a:cubicBezTo>
                  <a:cubicBezTo>
                    <a:pt x="4941" y="2376"/>
                    <a:pt x="5008" y="2243"/>
                    <a:pt x="4923" y="2239"/>
                  </a:cubicBezTo>
                  <a:lnTo>
                    <a:pt x="4923" y="2239"/>
                  </a:lnTo>
                  <a:lnTo>
                    <a:pt x="4945" y="2282"/>
                  </a:lnTo>
                  <a:cubicBezTo>
                    <a:pt x="4931" y="2277"/>
                    <a:pt x="4917" y="2274"/>
                    <a:pt x="4902" y="2274"/>
                  </a:cubicBezTo>
                  <a:cubicBezTo>
                    <a:pt x="4860" y="2274"/>
                    <a:pt x="4818" y="2298"/>
                    <a:pt x="4773" y="2324"/>
                  </a:cubicBezTo>
                  <a:cubicBezTo>
                    <a:pt x="4720" y="2355"/>
                    <a:pt x="4667" y="2383"/>
                    <a:pt x="4611" y="2383"/>
                  </a:cubicBezTo>
                  <a:cubicBezTo>
                    <a:pt x="4731" y="2436"/>
                    <a:pt x="4450" y="2534"/>
                    <a:pt x="4615" y="2622"/>
                  </a:cubicBezTo>
                  <a:cubicBezTo>
                    <a:pt x="4608" y="2629"/>
                    <a:pt x="4604" y="2629"/>
                    <a:pt x="4598" y="2629"/>
                  </a:cubicBezTo>
                  <a:cubicBezTo>
                    <a:pt x="4590" y="2629"/>
                    <a:pt x="4583" y="2625"/>
                    <a:pt x="4576" y="2622"/>
                  </a:cubicBezTo>
                  <a:cubicBezTo>
                    <a:pt x="4569" y="2618"/>
                    <a:pt x="4562" y="2614"/>
                    <a:pt x="4552" y="2614"/>
                  </a:cubicBezTo>
                  <a:lnTo>
                    <a:pt x="4544" y="2614"/>
                  </a:lnTo>
                  <a:cubicBezTo>
                    <a:pt x="4598" y="2639"/>
                    <a:pt x="4608" y="2667"/>
                    <a:pt x="4580" y="2716"/>
                  </a:cubicBezTo>
                  <a:lnTo>
                    <a:pt x="4562" y="2709"/>
                  </a:lnTo>
                  <a:lnTo>
                    <a:pt x="4562" y="2709"/>
                  </a:lnTo>
                  <a:cubicBezTo>
                    <a:pt x="4566" y="2857"/>
                    <a:pt x="4502" y="2909"/>
                    <a:pt x="4432" y="3050"/>
                  </a:cubicBezTo>
                  <a:lnTo>
                    <a:pt x="4496" y="3056"/>
                  </a:lnTo>
                  <a:cubicBezTo>
                    <a:pt x="4478" y="3085"/>
                    <a:pt x="4457" y="3085"/>
                    <a:pt x="4439" y="3098"/>
                  </a:cubicBezTo>
                  <a:cubicBezTo>
                    <a:pt x="4454" y="3109"/>
                    <a:pt x="4464" y="3113"/>
                    <a:pt x="4471" y="3113"/>
                  </a:cubicBezTo>
                  <a:cubicBezTo>
                    <a:pt x="4485" y="3113"/>
                    <a:pt x="4489" y="3098"/>
                    <a:pt x="4496" y="3085"/>
                  </a:cubicBezTo>
                  <a:cubicBezTo>
                    <a:pt x="4502" y="3067"/>
                    <a:pt x="4510" y="3053"/>
                    <a:pt x="4523" y="3053"/>
                  </a:cubicBezTo>
                  <a:cubicBezTo>
                    <a:pt x="4534" y="3053"/>
                    <a:pt x="4544" y="3056"/>
                    <a:pt x="4562" y="3067"/>
                  </a:cubicBezTo>
                  <a:cubicBezTo>
                    <a:pt x="4492" y="3074"/>
                    <a:pt x="4475" y="3134"/>
                    <a:pt x="4457" y="3187"/>
                  </a:cubicBezTo>
                  <a:cubicBezTo>
                    <a:pt x="4439" y="3236"/>
                    <a:pt x="4411" y="3281"/>
                    <a:pt x="4358" y="3281"/>
                  </a:cubicBezTo>
                  <a:lnTo>
                    <a:pt x="4337" y="3281"/>
                  </a:lnTo>
                  <a:cubicBezTo>
                    <a:pt x="4316" y="3327"/>
                    <a:pt x="4408" y="3292"/>
                    <a:pt x="4387" y="3341"/>
                  </a:cubicBezTo>
                  <a:lnTo>
                    <a:pt x="4348" y="3338"/>
                  </a:lnTo>
                  <a:lnTo>
                    <a:pt x="4387" y="3369"/>
                  </a:lnTo>
                  <a:cubicBezTo>
                    <a:pt x="4379" y="3386"/>
                    <a:pt x="4358" y="3393"/>
                    <a:pt x="4337" y="3393"/>
                  </a:cubicBezTo>
                  <a:cubicBezTo>
                    <a:pt x="4316" y="3393"/>
                    <a:pt x="4299" y="3386"/>
                    <a:pt x="4285" y="3380"/>
                  </a:cubicBezTo>
                  <a:cubicBezTo>
                    <a:pt x="4292" y="3376"/>
                    <a:pt x="4285" y="3355"/>
                    <a:pt x="4288" y="3348"/>
                  </a:cubicBezTo>
                  <a:lnTo>
                    <a:pt x="4288" y="3348"/>
                  </a:lnTo>
                  <a:cubicBezTo>
                    <a:pt x="4236" y="3365"/>
                    <a:pt x="4243" y="3440"/>
                    <a:pt x="4232" y="3461"/>
                  </a:cubicBezTo>
                  <a:lnTo>
                    <a:pt x="4271" y="3435"/>
                  </a:lnTo>
                  <a:lnTo>
                    <a:pt x="4271" y="3435"/>
                  </a:lnTo>
                  <a:cubicBezTo>
                    <a:pt x="4240" y="3583"/>
                    <a:pt x="4099" y="3688"/>
                    <a:pt x="4075" y="3846"/>
                  </a:cubicBezTo>
                  <a:lnTo>
                    <a:pt x="4102" y="3853"/>
                  </a:lnTo>
                  <a:cubicBezTo>
                    <a:pt x="4075" y="3973"/>
                    <a:pt x="4022" y="3895"/>
                    <a:pt x="3958" y="4000"/>
                  </a:cubicBezTo>
                  <a:cubicBezTo>
                    <a:pt x="3958" y="4032"/>
                    <a:pt x="3945" y="4060"/>
                    <a:pt x="3920" y="4081"/>
                  </a:cubicBezTo>
                  <a:cubicBezTo>
                    <a:pt x="3920" y="4036"/>
                    <a:pt x="3832" y="4064"/>
                    <a:pt x="3840" y="4011"/>
                  </a:cubicBezTo>
                  <a:lnTo>
                    <a:pt x="3840" y="4011"/>
                  </a:lnTo>
                  <a:cubicBezTo>
                    <a:pt x="3790" y="4130"/>
                    <a:pt x="3825" y="4085"/>
                    <a:pt x="3832" y="4218"/>
                  </a:cubicBezTo>
                  <a:lnTo>
                    <a:pt x="3790" y="4190"/>
                  </a:lnTo>
                  <a:lnTo>
                    <a:pt x="3790" y="4190"/>
                  </a:lnTo>
                  <a:cubicBezTo>
                    <a:pt x="3794" y="4240"/>
                    <a:pt x="3804" y="4261"/>
                    <a:pt x="3762" y="4306"/>
                  </a:cubicBezTo>
                  <a:cubicBezTo>
                    <a:pt x="3780" y="4243"/>
                    <a:pt x="3689" y="4267"/>
                    <a:pt x="3702" y="4190"/>
                  </a:cubicBezTo>
                  <a:cubicBezTo>
                    <a:pt x="3696" y="4190"/>
                    <a:pt x="3689" y="4186"/>
                    <a:pt x="3685" y="4186"/>
                  </a:cubicBezTo>
                  <a:cubicBezTo>
                    <a:pt x="3632" y="4186"/>
                    <a:pt x="3608" y="4214"/>
                    <a:pt x="3590" y="4246"/>
                  </a:cubicBezTo>
                  <a:cubicBezTo>
                    <a:pt x="3573" y="4274"/>
                    <a:pt x="3558" y="4303"/>
                    <a:pt x="3534" y="4303"/>
                  </a:cubicBezTo>
                  <a:cubicBezTo>
                    <a:pt x="3520" y="4303"/>
                    <a:pt x="3503" y="4292"/>
                    <a:pt x="3478" y="4271"/>
                  </a:cubicBezTo>
                  <a:lnTo>
                    <a:pt x="3478" y="4271"/>
                  </a:lnTo>
                  <a:cubicBezTo>
                    <a:pt x="3482" y="4327"/>
                    <a:pt x="3503" y="4341"/>
                    <a:pt x="3524" y="4341"/>
                  </a:cubicBezTo>
                  <a:cubicBezTo>
                    <a:pt x="3537" y="4341"/>
                    <a:pt x="3552" y="4334"/>
                    <a:pt x="3566" y="4327"/>
                  </a:cubicBezTo>
                  <a:cubicBezTo>
                    <a:pt x="3576" y="4324"/>
                    <a:pt x="3587" y="4316"/>
                    <a:pt x="3590" y="4316"/>
                  </a:cubicBezTo>
                  <a:cubicBezTo>
                    <a:pt x="3594" y="4316"/>
                    <a:pt x="3594" y="4320"/>
                    <a:pt x="3594" y="4324"/>
                  </a:cubicBezTo>
                  <a:cubicBezTo>
                    <a:pt x="3639" y="4348"/>
                    <a:pt x="3600" y="4436"/>
                    <a:pt x="3555" y="4443"/>
                  </a:cubicBezTo>
                  <a:cubicBezTo>
                    <a:pt x="3555" y="4446"/>
                    <a:pt x="3552" y="4446"/>
                    <a:pt x="3548" y="4446"/>
                  </a:cubicBezTo>
                  <a:cubicBezTo>
                    <a:pt x="3531" y="4446"/>
                    <a:pt x="3503" y="4425"/>
                    <a:pt x="3471" y="4400"/>
                  </a:cubicBezTo>
                  <a:cubicBezTo>
                    <a:pt x="3436" y="4379"/>
                    <a:pt x="3401" y="4355"/>
                    <a:pt x="3366" y="4355"/>
                  </a:cubicBezTo>
                  <a:cubicBezTo>
                    <a:pt x="3355" y="4355"/>
                    <a:pt x="3344" y="4358"/>
                    <a:pt x="3331" y="4362"/>
                  </a:cubicBezTo>
                  <a:cubicBezTo>
                    <a:pt x="3341" y="4358"/>
                    <a:pt x="3338" y="4348"/>
                    <a:pt x="3348" y="4348"/>
                  </a:cubicBezTo>
                  <a:cubicBezTo>
                    <a:pt x="3341" y="4345"/>
                    <a:pt x="3338" y="4345"/>
                    <a:pt x="3334" y="4345"/>
                  </a:cubicBezTo>
                  <a:cubicBezTo>
                    <a:pt x="3320" y="4345"/>
                    <a:pt x="3313" y="4355"/>
                    <a:pt x="3302" y="4369"/>
                  </a:cubicBezTo>
                  <a:cubicBezTo>
                    <a:pt x="3292" y="4379"/>
                    <a:pt x="3281" y="4390"/>
                    <a:pt x="3268" y="4390"/>
                  </a:cubicBezTo>
                  <a:cubicBezTo>
                    <a:pt x="3257" y="4390"/>
                    <a:pt x="3247" y="4387"/>
                    <a:pt x="3236" y="4379"/>
                  </a:cubicBezTo>
                  <a:lnTo>
                    <a:pt x="3236" y="4379"/>
                  </a:lnTo>
                  <a:cubicBezTo>
                    <a:pt x="3239" y="4464"/>
                    <a:pt x="3179" y="4394"/>
                    <a:pt x="3208" y="4496"/>
                  </a:cubicBezTo>
                  <a:lnTo>
                    <a:pt x="3285" y="4443"/>
                  </a:lnTo>
                  <a:lnTo>
                    <a:pt x="3285" y="4443"/>
                  </a:lnTo>
                  <a:cubicBezTo>
                    <a:pt x="3254" y="4481"/>
                    <a:pt x="3239" y="4590"/>
                    <a:pt x="3163" y="4590"/>
                  </a:cubicBezTo>
                  <a:cubicBezTo>
                    <a:pt x="3152" y="4590"/>
                    <a:pt x="3145" y="4590"/>
                    <a:pt x="3134" y="4587"/>
                  </a:cubicBezTo>
                  <a:cubicBezTo>
                    <a:pt x="3134" y="4565"/>
                    <a:pt x="3152" y="4530"/>
                    <a:pt x="3166" y="4509"/>
                  </a:cubicBezTo>
                  <a:cubicBezTo>
                    <a:pt x="3158" y="4506"/>
                    <a:pt x="3155" y="4506"/>
                    <a:pt x="3152" y="4506"/>
                  </a:cubicBezTo>
                  <a:cubicBezTo>
                    <a:pt x="3141" y="4506"/>
                    <a:pt x="3134" y="4513"/>
                    <a:pt x="3127" y="4517"/>
                  </a:cubicBezTo>
                  <a:cubicBezTo>
                    <a:pt x="3120" y="4523"/>
                    <a:pt x="3113" y="4530"/>
                    <a:pt x="3106" y="4530"/>
                  </a:cubicBezTo>
                  <a:cubicBezTo>
                    <a:pt x="3103" y="4530"/>
                    <a:pt x="3095" y="4527"/>
                    <a:pt x="3088" y="4523"/>
                  </a:cubicBezTo>
                  <a:cubicBezTo>
                    <a:pt x="3071" y="4421"/>
                    <a:pt x="3190" y="4467"/>
                    <a:pt x="3215" y="4376"/>
                  </a:cubicBezTo>
                  <a:cubicBezTo>
                    <a:pt x="3211" y="4373"/>
                    <a:pt x="3205" y="4369"/>
                    <a:pt x="3200" y="4369"/>
                  </a:cubicBezTo>
                  <a:cubicBezTo>
                    <a:pt x="3190" y="4369"/>
                    <a:pt x="3179" y="4379"/>
                    <a:pt x="3173" y="4390"/>
                  </a:cubicBezTo>
                  <a:cubicBezTo>
                    <a:pt x="3163" y="4400"/>
                    <a:pt x="3155" y="4411"/>
                    <a:pt x="3148" y="4411"/>
                  </a:cubicBezTo>
                  <a:cubicBezTo>
                    <a:pt x="3141" y="4411"/>
                    <a:pt x="3137" y="4397"/>
                    <a:pt x="3134" y="4362"/>
                  </a:cubicBezTo>
                  <a:lnTo>
                    <a:pt x="3134" y="4362"/>
                  </a:lnTo>
                  <a:cubicBezTo>
                    <a:pt x="3137" y="4432"/>
                    <a:pt x="3116" y="4439"/>
                    <a:pt x="3095" y="4439"/>
                  </a:cubicBezTo>
                  <a:lnTo>
                    <a:pt x="3064" y="4439"/>
                  </a:lnTo>
                  <a:cubicBezTo>
                    <a:pt x="3043" y="4439"/>
                    <a:pt x="3019" y="4446"/>
                    <a:pt x="3004" y="4492"/>
                  </a:cubicBezTo>
                  <a:lnTo>
                    <a:pt x="2994" y="4429"/>
                  </a:lnTo>
                  <a:cubicBezTo>
                    <a:pt x="2987" y="4443"/>
                    <a:pt x="2973" y="4475"/>
                    <a:pt x="2952" y="4478"/>
                  </a:cubicBezTo>
                  <a:lnTo>
                    <a:pt x="2969" y="4390"/>
                  </a:lnTo>
                  <a:lnTo>
                    <a:pt x="2969" y="4390"/>
                  </a:lnTo>
                  <a:cubicBezTo>
                    <a:pt x="2962" y="4411"/>
                    <a:pt x="2948" y="4418"/>
                    <a:pt x="2934" y="4418"/>
                  </a:cubicBezTo>
                  <a:cubicBezTo>
                    <a:pt x="2920" y="4418"/>
                    <a:pt x="2902" y="4411"/>
                    <a:pt x="2889" y="4400"/>
                  </a:cubicBezTo>
                  <a:cubicBezTo>
                    <a:pt x="2871" y="4394"/>
                    <a:pt x="2857" y="4387"/>
                    <a:pt x="2843" y="4387"/>
                  </a:cubicBezTo>
                  <a:cubicBezTo>
                    <a:pt x="2836" y="4387"/>
                    <a:pt x="2829" y="4387"/>
                    <a:pt x="2821" y="4394"/>
                  </a:cubicBezTo>
                  <a:lnTo>
                    <a:pt x="2839" y="4394"/>
                  </a:lnTo>
                  <a:cubicBezTo>
                    <a:pt x="2917" y="4394"/>
                    <a:pt x="2860" y="4471"/>
                    <a:pt x="2906" y="4506"/>
                  </a:cubicBezTo>
                  <a:cubicBezTo>
                    <a:pt x="2885" y="4520"/>
                    <a:pt x="2871" y="4527"/>
                    <a:pt x="2857" y="4527"/>
                  </a:cubicBezTo>
                  <a:cubicBezTo>
                    <a:pt x="2826" y="4527"/>
                    <a:pt x="2808" y="4496"/>
                    <a:pt x="2790" y="4460"/>
                  </a:cubicBezTo>
                  <a:cubicBezTo>
                    <a:pt x="2769" y="4425"/>
                    <a:pt x="2748" y="4394"/>
                    <a:pt x="2706" y="4394"/>
                  </a:cubicBezTo>
                  <a:cubicBezTo>
                    <a:pt x="2699" y="4394"/>
                    <a:pt x="2692" y="4394"/>
                    <a:pt x="2685" y="4397"/>
                  </a:cubicBezTo>
                  <a:cubicBezTo>
                    <a:pt x="2706" y="4397"/>
                    <a:pt x="2748" y="4432"/>
                    <a:pt x="2724" y="4460"/>
                  </a:cubicBezTo>
                  <a:cubicBezTo>
                    <a:pt x="2695" y="4453"/>
                    <a:pt x="2657" y="4429"/>
                    <a:pt x="2640" y="4394"/>
                  </a:cubicBezTo>
                  <a:lnTo>
                    <a:pt x="2640" y="4394"/>
                  </a:lnTo>
                  <a:cubicBezTo>
                    <a:pt x="2548" y="4408"/>
                    <a:pt x="2657" y="4460"/>
                    <a:pt x="2619" y="4499"/>
                  </a:cubicBezTo>
                  <a:cubicBezTo>
                    <a:pt x="2608" y="4478"/>
                    <a:pt x="2601" y="4471"/>
                    <a:pt x="2594" y="4471"/>
                  </a:cubicBezTo>
                  <a:cubicBezTo>
                    <a:pt x="2576" y="4471"/>
                    <a:pt x="2562" y="4534"/>
                    <a:pt x="2527" y="4551"/>
                  </a:cubicBezTo>
                  <a:lnTo>
                    <a:pt x="2527" y="4492"/>
                  </a:lnTo>
                  <a:cubicBezTo>
                    <a:pt x="2517" y="4485"/>
                    <a:pt x="2506" y="4485"/>
                    <a:pt x="2499" y="4485"/>
                  </a:cubicBezTo>
                  <a:cubicBezTo>
                    <a:pt x="2471" y="4485"/>
                    <a:pt x="2464" y="4506"/>
                    <a:pt x="2457" y="4530"/>
                  </a:cubicBezTo>
                  <a:cubicBezTo>
                    <a:pt x="2453" y="4551"/>
                    <a:pt x="2447" y="4576"/>
                    <a:pt x="2426" y="4576"/>
                  </a:cubicBezTo>
                  <a:cubicBezTo>
                    <a:pt x="2418" y="4576"/>
                    <a:pt x="2408" y="4572"/>
                    <a:pt x="2394" y="4565"/>
                  </a:cubicBezTo>
                  <a:lnTo>
                    <a:pt x="2443" y="4481"/>
                  </a:lnTo>
                  <a:lnTo>
                    <a:pt x="2390" y="4499"/>
                  </a:lnTo>
                  <a:lnTo>
                    <a:pt x="2405" y="4429"/>
                  </a:lnTo>
                  <a:lnTo>
                    <a:pt x="2405" y="4429"/>
                  </a:lnTo>
                  <a:cubicBezTo>
                    <a:pt x="2376" y="4453"/>
                    <a:pt x="2358" y="4460"/>
                    <a:pt x="2341" y="4460"/>
                  </a:cubicBezTo>
                  <a:cubicBezTo>
                    <a:pt x="2324" y="4460"/>
                    <a:pt x="2306" y="4450"/>
                    <a:pt x="2282" y="4436"/>
                  </a:cubicBezTo>
                  <a:lnTo>
                    <a:pt x="2282" y="4436"/>
                  </a:lnTo>
                  <a:cubicBezTo>
                    <a:pt x="2285" y="4478"/>
                    <a:pt x="2261" y="4538"/>
                    <a:pt x="2211" y="4538"/>
                  </a:cubicBezTo>
                  <a:lnTo>
                    <a:pt x="2204" y="4538"/>
                  </a:lnTo>
                  <a:cubicBezTo>
                    <a:pt x="2180" y="4496"/>
                    <a:pt x="2236" y="4485"/>
                    <a:pt x="2165" y="4478"/>
                  </a:cubicBezTo>
                  <a:cubicBezTo>
                    <a:pt x="2180" y="4457"/>
                    <a:pt x="2194" y="4429"/>
                    <a:pt x="2211" y="4429"/>
                  </a:cubicBezTo>
                  <a:cubicBezTo>
                    <a:pt x="2219" y="4429"/>
                    <a:pt x="2225" y="4439"/>
                    <a:pt x="2232" y="4460"/>
                  </a:cubicBezTo>
                  <a:cubicBezTo>
                    <a:pt x="2240" y="4443"/>
                    <a:pt x="2253" y="4421"/>
                    <a:pt x="2261" y="4404"/>
                  </a:cubicBezTo>
                  <a:cubicBezTo>
                    <a:pt x="2246" y="4379"/>
                    <a:pt x="2222" y="4373"/>
                    <a:pt x="2201" y="4373"/>
                  </a:cubicBezTo>
                  <a:lnTo>
                    <a:pt x="2180" y="4373"/>
                  </a:lnTo>
                  <a:cubicBezTo>
                    <a:pt x="2173" y="4376"/>
                    <a:pt x="2165" y="4376"/>
                    <a:pt x="2162" y="4376"/>
                  </a:cubicBezTo>
                  <a:lnTo>
                    <a:pt x="2155" y="4376"/>
                  </a:lnTo>
                  <a:cubicBezTo>
                    <a:pt x="2162" y="4379"/>
                    <a:pt x="2173" y="4383"/>
                    <a:pt x="2176" y="4394"/>
                  </a:cubicBezTo>
                  <a:cubicBezTo>
                    <a:pt x="2138" y="4418"/>
                    <a:pt x="2099" y="4439"/>
                    <a:pt x="2060" y="4457"/>
                  </a:cubicBezTo>
                  <a:cubicBezTo>
                    <a:pt x="2050" y="4429"/>
                    <a:pt x="2068" y="4415"/>
                    <a:pt x="2081" y="4400"/>
                  </a:cubicBezTo>
                  <a:cubicBezTo>
                    <a:pt x="2064" y="4400"/>
                    <a:pt x="2047" y="4421"/>
                    <a:pt x="2018" y="4421"/>
                  </a:cubicBezTo>
                  <a:cubicBezTo>
                    <a:pt x="2015" y="4421"/>
                    <a:pt x="2011" y="4421"/>
                    <a:pt x="2011" y="4418"/>
                  </a:cubicBezTo>
                  <a:cubicBezTo>
                    <a:pt x="2032" y="4376"/>
                    <a:pt x="2047" y="4324"/>
                    <a:pt x="2089" y="4309"/>
                  </a:cubicBezTo>
                  <a:lnTo>
                    <a:pt x="2089" y="4309"/>
                  </a:lnTo>
                  <a:lnTo>
                    <a:pt x="1987" y="4341"/>
                  </a:lnTo>
                  <a:cubicBezTo>
                    <a:pt x="1990" y="4316"/>
                    <a:pt x="1963" y="4267"/>
                    <a:pt x="1984" y="4253"/>
                  </a:cubicBezTo>
                  <a:cubicBezTo>
                    <a:pt x="1976" y="4243"/>
                    <a:pt x="1966" y="4240"/>
                    <a:pt x="1952" y="4240"/>
                  </a:cubicBezTo>
                  <a:cubicBezTo>
                    <a:pt x="1934" y="4240"/>
                    <a:pt x="1916" y="4246"/>
                    <a:pt x="1895" y="4250"/>
                  </a:cubicBezTo>
                  <a:cubicBezTo>
                    <a:pt x="1874" y="4256"/>
                    <a:pt x="1853" y="4261"/>
                    <a:pt x="1836" y="4261"/>
                  </a:cubicBezTo>
                  <a:cubicBezTo>
                    <a:pt x="1815" y="4261"/>
                    <a:pt x="1797" y="4256"/>
                    <a:pt x="1787" y="4235"/>
                  </a:cubicBezTo>
                  <a:cubicBezTo>
                    <a:pt x="1776" y="4243"/>
                    <a:pt x="1769" y="4250"/>
                    <a:pt x="1755" y="4250"/>
                  </a:cubicBezTo>
                  <a:lnTo>
                    <a:pt x="1752" y="4250"/>
                  </a:lnTo>
                  <a:cubicBezTo>
                    <a:pt x="1706" y="4211"/>
                    <a:pt x="1681" y="4148"/>
                    <a:pt x="1608" y="4148"/>
                  </a:cubicBezTo>
                  <a:cubicBezTo>
                    <a:pt x="1597" y="4148"/>
                    <a:pt x="1590" y="4148"/>
                    <a:pt x="1579" y="4151"/>
                  </a:cubicBezTo>
                  <a:lnTo>
                    <a:pt x="1597" y="4050"/>
                  </a:lnTo>
                  <a:lnTo>
                    <a:pt x="1590" y="4050"/>
                  </a:lnTo>
                  <a:cubicBezTo>
                    <a:pt x="1566" y="4050"/>
                    <a:pt x="1563" y="4078"/>
                    <a:pt x="1555" y="4102"/>
                  </a:cubicBezTo>
                  <a:cubicBezTo>
                    <a:pt x="1548" y="4130"/>
                    <a:pt x="1537" y="4159"/>
                    <a:pt x="1503" y="4159"/>
                  </a:cubicBezTo>
                  <a:cubicBezTo>
                    <a:pt x="1495" y="4159"/>
                    <a:pt x="1485" y="4155"/>
                    <a:pt x="1478" y="4155"/>
                  </a:cubicBezTo>
                  <a:cubicBezTo>
                    <a:pt x="1401" y="4141"/>
                    <a:pt x="1503" y="4078"/>
                    <a:pt x="1495" y="4039"/>
                  </a:cubicBezTo>
                  <a:lnTo>
                    <a:pt x="1495" y="4039"/>
                  </a:lnTo>
                  <a:cubicBezTo>
                    <a:pt x="1471" y="4050"/>
                    <a:pt x="1436" y="4060"/>
                    <a:pt x="1401" y="4060"/>
                  </a:cubicBezTo>
                  <a:cubicBezTo>
                    <a:pt x="1365" y="4060"/>
                    <a:pt x="1334" y="4046"/>
                    <a:pt x="1331" y="3994"/>
                  </a:cubicBezTo>
                  <a:cubicBezTo>
                    <a:pt x="1359" y="3994"/>
                    <a:pt x="1365" y="4015"/>
                    <a:pt x="1383" y="4021"/>
                  </a:cubicBezTo>
                  <a:lnTo>
                    <a:pt x="1380" y="3952"/>
                  </a:lnTo>
                  <a:cubicBezTo>
                    <a:pt x="1478" y="3924"/>
                    <a:pt x="1488" y="3969"/>
                    <a:pt x="1503" y="3888"/>
                  </a:cubicBezTo>
                  <a:lnTo>
                    <a:pt x="1503" y="3888"/>
                  </a:lnTo>
                  <a:cubicBezTo>
                    <a:pt x="1474" y="3920"/>
                    <a:pt x="1450" y="3930"/>
                    <a:pt x="1429" y="3930"/>
                  </a:cubicBezTo>
                  <a:cubicBezTo>
                    <a:pt x="1404" y="3930"/>
                    <a:pt x="1383" y="3916"/>
                    <a:pt x="1365" y="3903"/>
                  </a:cubicBezTo>
                  <a:cubicBezTo>
                    <a:pt x="1348" y="3888"/>
                    <a:pt x="1327" y="3871"/>
                    <a:pt x="1302" y="3871"/>
                  </a:cubicBezTo>
                  <a:cubicBezTo>
                    <a:pt x="1281" y="3871"/>
                    <a:pt x="1260" y="3882"/>
                    <a:pt x="1229" y="3909"/>
                  </a:cubicBezTo>
                  <a:lnTo>
                    <a:pt x="1232" y="3861"/>
                  </a:lnTo>
                  <a:cubicBezTo>
                    <a:pt x="1236" y="3864"/>
                    <a:pt x="1239" y="3864"/>
                    <a:pt x="1243" y="3864"/>
                  </a:cubicBezTo>
                  <a:cubicBezTo>
                    <a:pt x="1246" y="3864"/>
                    <a:pt x="1250" y="3864"/>
                    <a:pt x="1253" y="3867"/>
                  </a:cubicBezTo>
                  <a:cubicBezTo>
                    <a:pt x="1257" y="3840"/>
                    <a:pt x="1250" y="3832"/>
                    <a:pt x="1236" y="3832"/>
                  </a:cubicBezTo>
                  <a:cubicBezTo>
                    <a:pt x="1226" y="3832"/>
                    <a:pt x="1205" y="3840"/>
                    <a:pt x="1187" y="3850"/>
                  </a:cubicBezTo>
                  <a:cubicBezTo>
                    <a:pt x="1166" y="3856"/>
                    <a:pt x="1145" y="3867"/>
                    <a:pt x="1127" y="3867"/>
                  </a:cubicBezTo>
                  <a:cubicBezTo>
                    <a:pt x="1109" y="3867"/>
                    <a:pt x="1095" y="3861"/>
                    <a:pt x="1088" y="3843"/>
                  </a:cubicBezTo>
                  <a:cubicBezTo>
                    <a:pt x="1078" y="3811"/>
                    <a:pt x="1088" y="3783"/>
                    <a:pt x="1113" y="3780"/>
                  </a:cubicBezTo>
                  <a:lnTo>
                    <a:pt x="1040" y="3759"/>
                  </a:lnTo>
                  <a:cubicBezTo>
                    <a:pt x="1032" y="3748"/>
                    <a:pt x="1046" y="3738"/>
                    <a:pt x="1053" y="3738"/>
                  </a:cubicBezTo>
                  <a:lnTo>
                    <a:pt x="1061" y="3738"/>
                  </a:lnTo>
                  <a:cubicBezTo>
                    <a:pt x="1040" y="3720"/>
                    <a:pt x="1018" y="3696"/>
                    <a:pt x="1001" y="3674"/>
                  </a:cubicBezTo>
                  <a:lnTo>
                    <a:pt x="1001" y="3671"/>
                  </a:lnTo>
                  <a:cubicBezTo>
                    <a:pt x="990" y="3674"/>
                    <a:pt x="976" y="3674"/>
                    <a:pt x="962" y="3674"/>
                  </a:cubicBezTo>
                  <a:cubicBezTo>
                    <a:pt x="938" y="3674"/>
                    <a:pt x="910" y="3671"/>
                    <a:pt x="896" y="3671"/>
                  </a:cubicBezTo>
                  <a:cubicBezTo>
                    <a:pt x="896" y="3657"/>
                    <a:pt x="899" y="3653"/>
                    <a:pt x="902" y="3653"/>
                  </a:cubicBezTo>
                  <a:cubicBezTo>
                    <a:pt x="906" y="3653"/>
                    <a:pt x="910" y="3657"/>
                    <a:pt x="913" y="3657"/>
                  </a:cubicBezTo>
                  <a:lnTo>
                    <a:pt x="920" y="3657"/>
                  </a:lnTo>
                  <a:cubicBezTo>
                    <a:pt x="923" y="3657"/>
                    <a:pt x="927" y="3657"/>
                    <a:pt x="931" y="3653"/>
                  </a:cubicBezTo>
                  <a:cubicBezTo>
                    <a:pt x="910" y="3646"/>
                    <a:pt x="885" y="3639"/>
                    <a:pt x="864" y="3629"/>
                  </a:cubicBezTo>
                  <a:cubicBezTo>
                    <a:pt x="874" y="3611"/>
                    <a:pt x="892" y="3604"/>
                    <a:pt x="913" y="3604"/>
                  </a:cubicBezTo>
                  <a:cubicBezTo>
                    <a:pt x="934" y="3604"/>
                    <a:pt x="959" y="3615"/>
                    <a:pt x="969" y="3636"/>
                  </a:cubicBezTo>
                  <a:cubicBezTo>
                    <a:pt x="1088" y="3495"/>
                    <a:pt x="902" y="3621"/>
                    <a:pt x="941" y="3474"/>
                  </a:cubicBezTo>
                  <a:lnTo>
                    <a:pt x="941" y="3474"/>
                  </a:lnTo>
                  <a:lnTo>
                    <a:pt x="983" y="3506"/>
                  </a:lnTo>
                  <a:cubicBezTo>
                    <a:pt x="1053" y="3429"/>
                    <a:pt x="1004" y="3414"/>
                    <a:pt x="1036" y="3341"/>
                  </a:cubicBezTo>
                  <a:lnTo>
                    <a:pt x="1036" y="3341"/>
                  </a:lnTo>
                  <a:cubicBezTo>
                    <a:pt x="1011" y="3359"/>
                    <a:pt x="959" y="3485"/>
                    <a:pt x="899" y="3485"/>
                  </a:cubicBezTo>
                  <a:cubicBezTo>
                    <a:pt x="896" y="3485"/>
                    <a:pt x="889" y="3482"/>
                    <a:pt x="881" y="3482"/>
                  </a:cubicBezTo>
                  <a:cubicBezTo>
                    <a:pt x="885" y="3461"/>
                    <a:pt x="881" y="3440"/>
                    <a:pt x="836" y="3425"/>
                  </a:cubicBezTo>
                  <a:cubicBezTo>
                    <a:pt x="889" y="3397"/>
                    <a:pt x="864" y="3376"/>
                    <a:pt x="847" y="3344"/>
                  </a:cubicBezTo>
                  <a:lnTo>
                    <a:pt x="923" y="3309"/>
                  </a:lnTo>
                  <a:cubicBezTo>
                    <a:pt x="906" y="3299"/>
                    <a:pt x="889" y="3296"/>
                    <a:pt x="874" y="3296"/>
                  </a:cubicBezTo>
                  <a:cubicBezTo>
                    <a:pt x="868" y="3296"/>
                    <a:pt x="860" y="3296"/>
                    <a:pt x="850" y="3299"/>
                  </a:cubicBezTo>
                  <a:lnTo>
                    <a:pt x="829" y="3299"/>
                  </a:lnTo>
                  <a:cubicBezTo>
                    <a:pt x="821" y="3299"/>
                    <a:pt x="811" y="3299"/>
                    <a:pt x="800" y="3296"/>
                  </a:cubicBezTo>
                  <a:cubicBezTo>
                    <a:pt x="790" y="3250"/>
                    <a:pt x="847" y="3218"/>
                    <a:pt x="896" y="3190"/>
                  </a:cubicBezTo>
                  <a:cubicBezTo>
                    <a:pt x="896" y="3176"/>
                    <a:pt x="889" y="3169"/>
                    <a:pt x="885" y="3169"/>
                  </a:cubicBezTo>
                  <a:cubicBezTo>
                    <a:pt x="874" y="3169"/>
                    <a:pt x="860" y="3183"/>
                    <a:pt x="847" y="3194"/>
                  </a:cubicBezTo>
                  <a:cubicBezTo>
                    <a:pt x="832" y="3208"/>
                    <a:pt x="815" y="3218"/>
                    <a:pt x="800" y="3218"/>
                  </a:cubicBezTo>
                  <a:cubicBezTo>
                    <a:pt x="790" y="3218"/>
                    <a:pt x="779" y="3215"/>
                    <a:pt x="773" y="3197"/>
                  </a:cubicBezTo>
                  <a:cubicBezTo>
                    <a:pt x="787" y="3127"/>
                    <a:pt x="734" y="3098"/>
                    <a:pt x="671" y="3040"/>
                  </a:cubicBezTo>
                  <a:cubicBezTo>
                    <a:pt x="678" y="3018"/>
                    <a:pt x="688" y="3014"/>
                    <a:pt x="695" y="3014"/>
                  </a:cubicBezTo>
                  <a:lnTo>
                    <a:pt x="713" y="3014"/>
                  </a:lnTo>
                  <a:cubicBezTo>
                    <a:pt x="716" y="3018"/>
                    <a:pt x="724" y="3018"/>
                    <a:pt x="727" y="3018"/>
                  </a:cubicBezTo>
                  <a:cubicBezTo>
                    <a:pt x="730" y="3018"/>
                    <a:pt x="737" y="3018"/>
                    <a:pt x="741" y="3014"/>
                  </a:cubicBezTo>
                  <a:lnTo>
                    <a:pt x="667" y="2990"/>
                  </a:lnTo>
                  <a:cubicBezTo>
                    <a:pt x="667" y="2980"/>
                    <a:pt x="688" y="2980"/>
                    <a:pt x="699" y="2976"/>
                  </a:cubicBezTo>
                  <a:cubicBezTo>
                    <a:pt x="688" y="2969"/>
                    <a:pt x="678" y="2969"/>
                    <a:pt x="667" y="2969"/>
                  </a:cubicBezTo>
                  <a:lnTo>
                    <a:pt x="632" y="2969"/>
                  </a:lnTo>
                  <a:cubicBezTo>
                    <a:pt x="615" y="2969"/>
                    <a:pt x="597" y="2965"/>
                    <a:pt x="583" y="2944"/>
                  </a:cubicBezTo>
                  <a:cubicBezTo>
                    <a:pt x="485" y="2944"/>
                    <a:pt x="695" y="2818"/>
                    <a:pt x="586" y="2766"/>
                  </a:cubicBezTo>
                  <a:cubicBezTo>
                    <a:pt x="594" y="2762"/>
                    <a:pt x="604" y="2758"/>
                    <a:pt x="611" y="2758"/>
                  </a:cubicBezTo>
                  <a:cubicBezTo>
                    <a:pt x="618" y="2758"/>
                    <a:pt x="625" y="2758"/>
                    <a:pt x="632" y="2762"/>
                  </a:cubicBezTo>
                  <a:lnTo>
                    <a:pt x="653" y="2762"/>
                  </a:lnTo>
                  <a:cubicBezTo>
                    <a:pt x="661" y="2762"/>
                    <a:pt x="664" y="2762"/>
                    <a:pt x="671" y="2758"/>
                  </a:cubicBezTo>
                  <a:cubicBezTo>
                    <a:pt x="594" y="2677"/>
                    <a:pt x="611" y="2692"/>
                    <a:pt x="520" y="2622"/>
                  </a:cubicBezTo>
                  <a:lnTo>
                    <a:pt x="573" y="2555"/>
                  </a:lnTo>
                  <a:lnTo>
                    <a:pt x="573" y="2555"/>
                  </a:lnTo>
                  <a:cubicBezTo>
                    <a:pt x="555" y="2569"/>
                    <a:pt x="541" y="2572"/>
                    <a:pt x="523" y="2572"/>
                  </a:cubicBezTo>
                  <a:cubicBezTo>
                    <a:pt x="474" y="2572"/>
                    <a:pt x="418" y="2527"/>
                    <a:pt x="373" y="2485"/>
                  </a:cubicBezTo>
                  <a:cubicBezTo>
                    <a:pt x="369" y="2485"/>
                    <a:pt x="362" y="2488"/>
                    <a:pt x="358" y="2492"/>
                  </a:cubicBezTo>
                  <a:cubicBezTo>
                    <a:pt x="334" y="2506"/>
                    <a:pt x="313" y="2517"/>
                    <a:pt x="303" y="2527"/>
                  </a:cubicBezTo>
                  <a:cubicBezTo>
                    <a:pt x="288" y="2495"/>
                    <a:pt x="271" y="2463"/>
                    <a:pt x="261" y="2432"/>
                  </a:cubicBezTo>
                  <a:cubicBezTo>
                    <a:pt x="264" y="2429"/>
                    <a:pt x="271" y="2425"/>
                    <a:pt x="278" y="2425"/>
                  </a:cubicBezTo>
                  <a:cubicBezTo>
                    <a:pt x="292" y="2425"/>
                    <a:pt x="313" y="2436"/>
                    <a:pt x="337" y="2446"/>
                  </a:cubicBezTo>
                  <a:cubicBezTo>
                    <a:pt x="330" y="2442"/>
                    <a:pt x="324" y="2436"/>
                    <a:pt x="320" y="2429"/>
                  </a:cubicBezTo>
                  <a:cubicBezTo>
                    <a:pt x="330" y="2418"/>
                    <a:pt x="345" y="2415"/>
                    <a:pt x="358" y="2415"/>
                  </a:cubicBezTo>
                  <a:lnTo>
                    <a:pt x="366" y="2415"/>
                  </a:lnTo>
                  <a:cubicBezTo>
                    <a:pt x="390" y="2415"/>
                    <a:pt x="418" y="2429"/>
                    <a:pt x="442" y="2446"/>
                  </a:cubicBezTo>
                  <a:cubicBezTo>
                    <a:pt x="426" y="2453"/>
                    <a:pt x="408" y="2463"/>
                    <a:pt x="390" y="2474"/>
                  </a:cubicBezTo>
                  <a:cubicBezTo>
                    <a:pt x="436" y="2499"/>
                    <a:pt x="489" y="2517"/>
                    <a:pt x="534" y="2517"/>
                  </a:cubicBezTo>
                  <a:lnTo>
                    <a:pt x="544" y="2517"/>
                  </a:lnTo>
                  <a:cubicBezTo>
                    <a:pt x="538" y="2509"/>
                    <a:pt x="527" y="2499"/>
                    <a:pt x="523" y="2488"/>
                  </a:cubicBezTo>
                  <a:lnTo>
                    <a:pt x="523" y="2488"/>
                  </a:lnTo>
                  <a:cubicBezTo>
                    <a:pt x="534" y="2492"/>
                    <a:pt x="544" y="2495"/>
                    <a:pt x="552" y="2495"/>
                  </a:cubicBezTo>
                  <a:lnTo>
                    <a:pt x="559" y="2495"/>
                  </a:lnTo>
                  <a:cubicBezTo>
                    <a:pt x="569" y="2492"/>
                    <a:pt x="548" y="2485"/>
                    <a:pt x="527" y="2467"/>
                  </a:cubicBezTo>
                  <a:lnTo>
                    <a:pt x="622" y="2453"/>
                  </a:lnTo>
                  <a:lnTo>
                    <a:pt x="586" y="2450"/>
                  </a:lnTo>
                  <a:lnTo>
                    <a:pt x="653" y="2348"/>
                  </a:lnTo>
                  <a:cubicBezTo>
                    <a:pt x="562" y="2264"/>
                    <a:pt x="447" y="2169"/>
                    <a:pt x="436" y="2025"/>
                  </a:cubicBezTo>
                  <a:lnTo>
                    <a:pt x="436" y="2025"/>
                  </a:lnTo>
                  <a:cubicBezTo>
                    <a:pt x="492" y="2074"/>
                    <a:pt x="541" y="2060"/>
                    <a:pt x="618" y="2081"/>
                  </a:cubicBezTo>
                  <a:cubicBezTo>
                    <a:pt x="532" y="2095"/>
                    <a:pt x="634" y="2181"/>
                    <a:pt x="608" y="2241"/>
                  </a:cubicBezTo>
                  <a:lnTo>
                    <a:pt x="608" y="2241"/>
                  </a:lnTo>
                  <a:cubicBezTo>
                    <a:pt x="616" y="2225"/>
                    <a:pt x="629" y="2222"/>
                    <a:pt x="640" y="2222"/>
                  </a:cubicBezTo>
                  <a:cubicBezTo>
                    <a:pt x="653" y="2222"/>
                    <a:pt x="664" y="2229"/>
                    <a:pt x="671" y="2235"/>
                  </a:cubicBezTo>
                  <a:lnTo>
                    <a:pt x="618" y="2109"/>
                  </a:lnTo>
                  <a:lnTo>
                    <a:pt x="618" y="2109"/>
                  </a:lnTo>
                  <a:cubicBezTo>
                    <a:pt x="632" y="2113"/>
                    <a:pt x="643" y="2113"/>
                    <a:pt x="650" y="2113"/>
                  </a:cubicBezTo>
                  <a:cubicBezTo>
                    <a:pt x="678" y="2113"/>
                    <a:pt x="678" y="2092"/>
                    <a:pt x="706" y="2074"/>
                  </a:cubicBezTo>
                  <a:cubicBezTo>
                    <a:pt x="573" y="2063"/>
                    <a:pt x="643" y="1973"/>
                    <a:pt x="618" y="1913"/>
                  </a:cubicBezTo>
                  <a:lnTo>
                    <a:pt x="618" y="1913"/>
                  </a:lnTo>
                  <a:cubicBezTo>
                    <a:pt x="661" y="1924"/>
                    <a:pt x="699" y="1948"/>
                    <a:pt x="678" y="2000"/>
                  </a:cubicBezTo>
                  <a:cubicBezTo>
                    <a:pt x="787" y="1973"/>
                    <a:pt x="548" y="1874"/>
                    <a:pt x="653" y="1843"/>
                  </a:cubicBezTo>
                  <a:lnTo>
                    <a:pt x="653" y="1843"/>
                  </a:lnTo>
                  <a:cubicBezTo>
                    <a:pt x="650" y="1856"/>
                    <a:pt x="640" y="1861"/>
                    <a:pt x="661" y="1874"/>
                  </a:cubicBezTo>
                  <a:cubicBezTo>
                    <a:pt x="640" y="1839"/>
                    <a:pt x="674" y="1790"/>
                    <a:pt x="703" y="1790"/>
                  </a:cubicBezTo>
                  <a:cubicBezTo>
                    <a:pt x="709" y="1790"/>
                    <a:pt x="716" y="1793"/>
                    <a:pt x="724" y="1797"/>
                  </a:cubicBezTo>
                  <a:lnTo>
                    <a:pt x="720" y="1811"/>
                  </a:lnTo>
                  <a:cubicBezTo>
                    <a:pt x="762" y="1730"/>
                    <a:pt x="839" y="1562"/>
                    <a:pt x="752" y="1492"/>
                  </a:cubicBezTo>
                  <a:lnTo>
                    <a:pt x="752" y="1492"/>
                  </a:lnTo>
                  <a:cubicBezTo>
                    <a:pt x="762" y="1498"/>
                    <a:pt x="860" y="1569"/>
                    <a:pt x="878" y="1587"/>
                  </a:cubicBezTo>
                  <a:cubicBezTo>
                    <a:pt x="818" y="1513"/>
                    <a:pt x="769" y="1432"/>
                    <a:pt x="720" y="1348"/>
                  </a:cubicBezTo>
                  <a:cubicBezTo>
                    <a:pt x="695" y="1313"/>
                    <a:pt x="674" y="1278"/>
                    <a:pt x="653" y="1239"/>
                  </a:cubicBezTo>
                  <a:lnTo>
                    <a:pt x="653" y="1239"/>
                  </a:lnTo>
                  <a:cubicBezTo>
                    <a:pt x="674" y="1257"/>
                    <a:pt x="713" y="1281"/>
                    <a:pt x="748" y="1306"/>
                  </a:cubicBezTo>
                  <a:cubicBezTo>
                    <a:pt x="836" y="1355"/>
                    <a:pt x="944" y="1418"/>
                    <a:pt x="948" y="1482"/>
                  </a:cubicBezTo>
                  <a:cubicBezTo>
                    <a:pt x="969" y="1474"/>
                    <a:pt x="994" y="1456"/>
                    <a:pt x="997" y="1401"/>
                  </a:cubicBezTo>
                  <a:lnTo>
                    <a:pt x="997" y="1401"/>
                  </a:lnTo>
                  <a:lnTo>
                    <a:pt x="994" y="1404"/>
                  </a:lnTo>
                  <a:cubicBezTo>
                    <a:pt x="965" y="1404"/>
                    <a:pt x="860" y="1351"/>
                    <a:pt x="864" y="1330"/>
                  </a:cubicBezTo>
                  <a:lnTo>
                    <a:pt x="864" y="1330"/>
                  </a:lnTo>
                  <a:cubicBezTo>
                    <a:pt x="910" y="1338"/>
                    <a:pt x="931" y="1338"/>
                    <a:pt x="944" y="1338"/>
                  </a:cubicBezTo>
                  <a:lnTo>
                    <a:pt x="976" y="1338"/>
                  </a:lnTo>
                  <a:cubicBezTo>
                    <a:pt x="986" y="1334"/>
                    <a:pt x="1001" y="1334"/>
                    <a:pt x="1025" y="1334"/>
                  </a:cubicBezTo>
                  <a:lnTo>
                    <a:pt x="1046" y="1334"/>
                  </a:lnTo>
                  <a:cubicBezTo>
                    <a:pt x="1015" y="1330"/>
                    <a:pt x="920" y="1225"/>
                    <a:pt x="948" y="1197"/>
                  </a:cubicBezTo>
                  <a:lnTo>
                    <a:pt x="948" y="1197"/>
                  </a:lnTo>
                  <a:cubicBezTo>
                    <a:pt x="959" y="1215"/>
                    <a:pt x="1053" y="1284"/>
                    <a:pt x="1067" y="1306"/>
                  </a:cubicBezTo>
                  <a:cubicBezTo>
                    <a:pt x="1046" y="1260"/>
                    <a:pt x="1029" y="1211"/>
                    <a:pt x="1018" y="1158"/>
                  </a:cubicBezTo>
                  <a:lnTo>
                    <a:pt x="1018" y="1158"/>
                  </a:lnTo>
                  <a:cubicBezTo>
                    <a:pt x="1040" y="1194"/>
                    <a:pt x="1109" y="1236"/>
                    <a:pt x="1148" y="1250"/>
                  </a:cubicBezTo>
                  <a:cubicBezTo>
                    <a:pt x="1120" y="1236"/>
                    <a:pt x="1200" y="1197"/>
                    <a:pt x="1205" y="1172"/>
                  </a:cubicBezTo>
                  <a:lnTo>
                    <a:pt x="1155" y="1172"/>
                  </a:lnTo>
                  <a:cubicBezTo>
                    <a:pt x="1236" y="1116"/>
                    <a:pt x="1085" y="955"/>
                    <a:pt x="1173" y="888"/>
                  </a:cubicBezTo>
                  <a:lnTo>
                    <a:pt x="1173" y="888"/>
                  </a:lnTo>
                  <a:cubicBezTo>
                    <a:pt x="1179" y="916"/>
                    <a:pt x="1257" y="1032"/>
                    <a:pt x="1310" y="1032"/>
                  </a:cubicBezTo>
                  <a:lnTo>
                    <a:pt x="1317" y="1032"/>
                  </a:lnTo>
                  <a:cubicBezTo>
                    <a:pt x="1299" y="993"/>
                    <a:pt x="1260" y="895"/>
                    <a:pt x="1236" y="794"/>
                  </a:cubicBezTo>
                  <a:cubicBezTo>
                    <a:pt x="1215" y="709"/>
                    <a:pt x="1208" y="622"/>
                    <a:pt x="1232" y="572"/>
                  </a:cubicBezTo>
                  <a:lnTo>
                    <a:pt x="1232" y="572"/>
                  </a:lnTo>
                  <a:lnTo>
                    <a:pt x="1271" y="597"/>
                  </a:lnTo>
                  <a:cubicBezTo>
                    <a:pt x="1285" y="565"/>
                    <a:pt x="1299" y="538"/>
                    <a:pt x="1313" y="513"/>
                  </a:cubicBezTo>
                  <a:cubicBezTo>
                    <a:pt x="1320" y="565"/>
                    <a:pt x="1327" y="643"/>
                    <a:pt x="1338" y="724"/>
                  </a:cubicBezTo>
                  <a:cubicBezTo>
                    <a:pt x="1348" y="832"/>
                    <a:pt x="1359" y="951"/>
                    <a:pt x="1369" y="1014"/>
                  </a:cubicBezTo>
                  <a:cubicBezTo>
                    <a:pt x="1401" y="1018"/>
                    <a:pt x="1408" y="1032"/>
                    <a:pt x="1418" y="1032"/>
                  </a:cubicBezTo>
                  <a:cubicBezTo>
                    <a:pt x="1425" y="1032"/>
                    <a:pt x="1432" y="1028"/>
                    <a:pt x="1450" y="1014"/>
                  </a:cubicBezTo>
                  <a:cubicBezTo>
                    <a:pt x="1485" y="1035"/>
                    <a:pt x="1461" y="1082"/>
                    <a:pt x="1450" y="1092"/>
                  </a:cubicBezTo>
                  <a:lnTo>
                    <a:pt x="1563" y="1043"/>
                  </a:lnTo>
                  <a:cubicBezTo>
                    <a:pt x="1506" y="972"/>
                    <a:pt x="1590" y="920"/>
                    <a:pt x="1552" y="860"/>
                  </a:cubicBezTo>
                  <a:lnTo>
                    <a:pt x="1552" y="860"/>
                  </a:lnTo>
                  <a:cubicBezTo>
                    <a:pt x="1524" y="906"/>
                    <a:pt x="1506" y="962"/>
                    <a:pt x="1485" y="1011"/>
                  </a:cubicBezTo>
                  <a:cubicBezTo>
                    <a:pt x="1432" y="944"/>
                    <a:pt x="1408" y="751"/>
                    <a:pt x="1506" y="719"/>
                  </a:cubicBezTo>
                  <a:cubicBezTo>
                    <a:pt x="1545" y="737"/>
                    <a:pt x="1569" y="863"/>
                    <a:pt x="1587" y="888"/>
                  </a:cubicBezTo>
                  <a:cubicBezTo>
                    <a:pt x="1584" y="860"/>
                    <a:pt x="1621" y="808"/>
                    <a:pt x="1643" y="808"/>
                  </a:cubicBezTo>
                  <a:cubicBezTo>
                    <a:pt x="1647" y="808"/>
                    <a:pt x="1650" y="808"/>
                    <a:pt x="1650" y="811"/>
                  </a:cubicBezTo>
                  <a:lnTo>
                    <a:pt x="1639" y="871"/>
                  </a:lnTo>
                  <a:lnTo>
                    <a:pt x="1643" y="871"/>
                  </a:lnTo>
                  <a:cubicBezTo>
                    <a:pt x="1668" y="871"/>
                    <a:pt x="1671" y="846"/>
                    <a:pt x="1678" y="818"/>
                  </a:cubicBezTo>
                  <a:cubicBezTo>
                    <a:pt x="1685" y="794"/>
                    <a:pt x="1692" y="769"/>
                    <a:pt x="1717" y="769"/>
                  </a:cubicBezTo>
                  <a:cubicBezTo>
                    <a:pt x="1727" y="769"/>
                    <a:pt x="1738" y="772"/>
                    <a:pt x="1752" y="779"/>
                  </a:cubicBezTo>
                  <a:cubicBezTo>
                    <a:pt x="1762" y="779"/>
                    <a:pt x="1780" y="790"/>
                    <a:pt x="1794" y="800"/>
                  </a:cubicBezTo>
                  <a:cubicBezTo>
                    <a:pt x="1811" y="811"/>
                    <a:pt x="1825" y="825"/>
                    <a:pt x="1832" y="825"/>
                  </a:cubicBezTo>
                  <a:cubicBezTo>
                    <a:pt x="1836" y="825"/>
                    <a:pt x="1840" y="821"/>
                    <a:pt x="1836" y="808"/>
                  </a:cubicBezTo>
                  <a:cubicBezTo>
                    <a:pt x="1794" y="762"/>
                    <a:pt x="1727" y="639"/>
                    <a:pt x="1681" y="534"/>
                  </a:cubicBezTo>
                  <a:cubicBezTo>
                    <a:pt x="1650" y="463"/>
                    <a:pt x="1629" y="400"/>
                    <a:pt x="1626" y="369"/>
                  </a:cubicBezTo>
                  <a:lnTo>
                    <a:pt x="1626" y="369"/>
                  </a:lnTo>
                  <a:cubicBezTo>
                    <a:pt x="1639" y="369"/>
                    <a:pt x="1783" y="404"/>
                    <a:pt x="1825" y="446"/>
                  </a:cubicBezTo>
                  <a:cubicBezTo>
                    <a:pt x="1832" y="453"/>
                    <a:pt x="1836" y="463"/>
                    <a:pt x="1840" y="471"/>
                  </a:cubicBezTo>
                  <a:lnTo>
                    <a:pt x="1843" y="471"/>
                  </a:lnTo>
                  <a:cubicBezTo>
                    <a:pt x="1874" y="541"/>
                    <a:pt x="1840" y="646"/>
                    <a:pt x="1888" y="695"/>
                  </a:cubicBezTo>
                  <a:cubicBezTo>
                    <a:pt x="1882" y="671"/>
                    <a:pt x="1888" y="635"/>
                    <a:pt x="1895" y="625"/>
                  </a:cubicBezTo>
                  <a:cubicBezTo>
                    <a:pt x="1916" y="635"/>
                    <a:pt x="1913" y="682"/>
                    <a:pt x="1934" y="682"/>
                  </a:cubicBezTo>
                  <a:cubicBezTo>
                    <a:pt x="1937" y="682"/>
                    <a:pt x="1945" y="677"/>
                    <a:pt x="1952" y="674"/>
                  </a:cubicBezTo>
                  <a:cubicBezTo>
                    <a:pt x="1934" y="586"/>
                    <a:pt x="2050" y="650"/>
                    <a:pt x="1952" y="593"/>
                  </a:cubicBezTo>
                  <a:cubicBezTo>
                    <a:pt x="1966" y="580"/>
                    <a:pt x="1976" y="576"/>
                    <a:pt x="1987" y="576"/>
                  </a:cubicBezTo>
                  <a:cubicBezTo>
                    <a:pt x="1994" y="576"/>
                    <a:pt x="2000" y="580"/>
                    <a:pt x="2008" y="580"/>
                  </a:cubicBezTo>
                  <a:cubicBezTo>
                    <a:pt x="2015" y="583"/>
                    <a:pt x="2021" y="583"/>
                    <a:pt x="2032" y="583"/>
                  </a:cubicBezTo>
                  <a:cubicBezTo>
                    <a:pt x="2039" y="583"/>
                    <a:pt x="2047" y="583"/>
                    <a:pt x="2057" y="580"/>
                  </a:cubicBezTo>
                  <a:cubicBezTo>
                    <a:pt x="2036" y="544"/>
                    <a:pt x="2047" y="467"/>
                    <a:pt x="2068" y="404"/>
                  </a:cubicBezTo>
                  <a:cubicBezTo>
                    <a:pt x="2078" y="376"/>
                    <a:pt x="2096" y="351"/>
                    <a:pt x="2110" y="337"/>
                  </a:cubicBezTo>
                  <a:cubicBezTo>
                    <a:pt x="2113" y="355"/>
                    <a:pt x="2123" y="376"/>
                    <a:pt x="2134" y="390"/>
                  </a:cubicBezTo>
                  <a:cubicBezTo>
                    <a:pt x="2134" y="397"/>
                    <a:pt x="2138" y="397"/>
                    <a:pt x="2141" y="400"/>
                  </a:cubicBezTo>
                  <a:cubicBezTo>
                    <a:pt x="2159" y="397"/>
                    <a:pt x="2176" y="397"/>
                    <a:pt x="2190" y="397"/>
                  </a:cubicBezTo>
                  <a:cubicBezTo>
                    <a:pt x="2222" y="397"/>
                    <a:pt x="2253" y="400"/>
                    <a:pt x="2278" y="408"/>
                  </a:cubicBezTo>
                  <a:cubicBezTo>
                    <a:pt x="2306" y="411"/>
                    <a:pt x="2334" y="415"/>
                    <a:pt x="2366" y="415"/>
                  </a:cubicBezTo>
                  <a:cubicBezTo>
                    <a:pt x="2376" y="415"/>
                    <a:pt x="2390" y="415"/>
                    <a:pt x="2405" y="411"/>
                  </a:cubicBezTo>
                  <a:cubicBezTo>
                    <a:pt x="2415" y="432"/>
                    <a:pt x="2460" y="457"/>
                    <a:pt x="2447" y="495"/>
                  </a:cubicBezTo>
                  <a:cubicBezTo>
                    <a:pt x="2457" y="478"/>
                    <a:pt x="2468" y="450"/>
                    <a:pt x="2499" y="446"/>
                  </a:cubicBezTo>
                  <a:lnTo>
                    <a:pt x="2499" y="446"/>
                  </a:lnTo>
                  <a:cubicBezTo>
                    <a:pt x="2555" y="523"/>
                    <a:pt x="2432" y="460"/>
                    <a:pt x="2481" y="551"/>
                  </a:cubicBezTo>
                  <a:cubicBezTo>
                    <a:pt x="2481" y="499"/>
                    <a:pt x="2552" y="478"/>
                    <a:pt x="2594" y="446"/>
                  </a:cubicBezTo>
                  <a:cubicBezTo>
                    <a:pt x="2590" y="418"/>
                    <a:pt x="2576" y="408"/>
                    <a:pt x="2559" y="408"/>
                  </a:cubicBezTo>
                  <a:cubicBezTo>
                    <a:pt x="2527" y="408"/>
                    <a:pt x="2481" y="442"/>
                    <a:pt x="2453" y="463"/>
                  </a:cubicBezTo>
                  <a:cubicBezTo>
                    <a:pt x="2450" y="425"/>
                    <a:pt x="2460" y="387"/>
                    <a:pt x="2475" y="348"/>
                  </a:cubicBezTo>
                  <a:cubicBezTo>
                    <a:pt x="2502" y="282"/>
                    <a:pt x="2559" y="218"/>
                    <a:pt x="2632" y="186"/>
                  </a:cubicBezTo>
                  <a:cubicBezTo>
                    <a:pt x="2643" y="183"/>
                    <a:pt x="2653" y="180"/>
                    <a:pt x="2661" y="180"/>
                  </a:cubicBezTo>
                  <a:cubicBezTo>
                    <a:pt x="2685" y="180"/>
                    <a:pt x="2688" y="197"/>
                    <a:pt x="2688" y="211"/>
                  </a:cubicBezTo>
                  <a:cubicBezTo>
                    <a:pt x="2685" y="228"/>
                    <a:pt x="2678" y="243"/>
                    <a:pt x="2682" y="243"/>
                  </a:cubicBezTo>
                  <a:lnTo>
                    <a:pt x="2685" y="243"/>
                  </a:lnTo>
                  <a:cubicBezTo>
                    <a:pt x="2695" y="243"/>
                    <a:pt x="2706" y="246"/>
                    <a:pt x="2716" y="246"/>
                  </a:cubicBezTo>
                  <a:cubicBezTo>
                    <a:pt x="2769" y="246"/>
                    <a:pt x="2800" y="218"/>
                    <a:pt x="2829" y="190"/>
                  </a:cubicBezTo>
                  <a:cubicBezTo>
                    <a:pt x="2857" y="162"/>
                    <a:pt x="2881" y="134"/>
                    <a:pt x="2913" y="134"/>
                  </a:cubicBezTo>
                  <a:cubicBezTo>
                    <a:pt x="2931" y="134"/>
                    <a:pt x="2952" y="141"/>
                    <a:pt x="2976" y="162"/>
                  </a:cubicBezTo>
                  <a:cubicBezTo>
                    <a:pt x="3019" y="243"/>
                    <a:pt x="2955" y="298"/>
                    <a:pt x="2959" y="351"/>
                  </a:cubicBezTo>
                  <a:cubicBezTo>
                    <a:pt x="2955" y="351"/>
                    <a:pt x="2948" y="355"/>
                    <a:pt x="2944" y="355"/>
                  </a:cubicBezTo>
                  <a:cubicBezTo>
                    <a:pt x="2885" y="355"/>
                    <a:pt x="2857" y="288"/>
                    <a:pt x="2815" y="288"/>
                  </a:cubicBezTo>
                  <a:lnTo>
                    <a:pt x="2868" y="327"/>
                  </a:lnTo>
                  <a:cubicBezTo>
                    <a:pt x="2850" y="340"/>
                    <a:pt x="2826" y="351"/>
                    <a:pt x="2805" y="351"/>
                  </a:cubicBezTo>
                  <a:cubicBezTo>
                    <a:pt x="2794" y="351"/>
                    <a:pt x="2779" y="348"/>
                    <a:pt x="2773" y="340"/>
                  </a:cubicBezTo>
                  <a:lnTo>
                    <a:pt x="2773" y="340"/>
                  </a:lnTo>
                  <a:cubicBezTo>
                    <a:pt x="2776" y="348"/>
                    <a:pt x="2779" y="351"/>
                    <a:pt x="2787" y="355"/>
                  </a:cubicBezTo>
                  <a:lnTo>
                    <a:pt x="2790" y="358"/>
                  </a:lnTo>
                  <a:cubicBezTo>
                    <a:pt x="2857" y="400"/>
                    <a:pt x="3046" y="394"/>
                    <a:pt x="3134" y="474"/>
                  </a:cubicBezTo>
                  <a:cubicBezTo>
                    <a:pt x="3155" y="463"/>
                    <a:pt x="3184" y="453"/>
                    <a:pt x="3190" y="436"/>
                  </a:cubicBezTo>
                  <a:cubicBezTo>
                    <a:pt x="3194" y="429"/>
                    <a:pt x="3197" y="421"/>
                    <a:pt x="3194" y="415"/>
                  </a:cubicBezTo>
                  <a:lnTo>
                    <a:pt x="3155" y="411"/>
                  </a:lnTo>
                  <a:cubicBezTo>
                    <a:pt x="3134" y="348"/>
                    <a:pt x="3247" y="358"/>
                    <a:pt x="3208" y="316"/>
                  </a:cubicBezTo>
                  <a:cubicBezTo>
                    <a:pt x="3247" y="303"/>
                    <a:pt x="3292" y="282"/>
                    <a:pt x="3338" y="282"/>
                  </a:cubicBezTo>
                  <a:cubicBezTo>
                    <a:pt x="3362" y="282"/>
                    <a:pt x="3387" y="288"/>
                    <a:pt x="3411" y="309"/>
                  </a:cubicBezTo>
                  <a:lnTo>
                    <a:pt x="3398" y="383"/>
                  </a:lnTo>
                  <a:cubicBezTo>
                    <a:pt x="3398" y="366"/>
                    <a:pt x="3373" y="337"/>
                    <a:pt x="3352" y="337"/>
                  </a:cubicBezTo>
                  <a:cubicBezTo>
                    <a:pt x="3348" y="337"/>
                    <a:pt x="3348" y="340"/>
                    <a:pt x="3344" y="340"/>
                  </a:cubicBezTo>
                  <a:cubicBezTo>
                    <a:pt x="3362" y="340"/>
                    <a:pt x="3373" y="362"/>
                    <a:pt x="3387" y="383"/>
                  </a:cubicBezTo>
                  <a:cubicBezTo>
                    <a:pt x="3401" y="404"/>
                    <a:pt x="3419" y="425"/>
                    <a:pt x="3440" y="425"/>
                  </a:cubicBezTo>
                  <a:cubicBezTo>
                    <a:pt x="3450" y="425"/>
                    <a:pt x="3464" y="418"/>
                    <a:pt x="3478" y="400"/>
                  </a:cubicBezTo>
                  <a:lnTo>
                    <a:pt x="3446" y="330"/>
                  </a:lnTo>
                  <a:cubicBezTo>
                    <a:pt x="3492" y="319"/>
                    <a:pt x="3552" y="292"/>
                    <a:pt x="3605" y="292"/>
                  </a:cubicBezTo>
                  <a:cubicBezTo>
                    <a:pt x="3629" y="292"/>
                    <a:pt x="3654" y="298"/>
                    <a:pt x="3671" y="316"/>
                  </a:cubicBezTo>
                  <a:cubicBezTo>
                    <a:pt x="3675" y="232"/>
                    <a:pt x="3650" y="319"/>
                    <a:pt x="3643" y="211"/>
                  </a:cubicBezTo>
                  <a:cubicBezTo>
                    <a:pt x="3643" y="243"/>
                    <a:pt x="3629" y="253"/>
                    <a:pt x="3611" y="253"/>
                  </a:cubicBezTo>
                  <a:cubicBezTo>
                    <a:pt x="3597" y="253"/>
                    <a:pt x="3579" y="246"/>
                    <a:pt x="3558" y="239"/>
                  </a:cubicBezTo>
                  <a:cubicBezTo>
                    <a:pt x="3542" y="232"/>
                    <a:pt x="3524" y="222"/>
                    <a:pt x="3513" y="222"/>
                  </a:cubicBezTo>
                  <a:cubicBezTo>
                    <a:pt x="3499" y="222"/>
                    <a:pt x="3488" y="232"/>
                    <a:pt x="3488" y="253"/>
                  </a:cubicBezTo>
                  <a:cubicBezTo>
                    <a:pt x="3474" y="162"/>
                    <a:pt x="3425" y="190"/>
                    <a:pt x="3390" y="92"/>
                  </a:cubicBezTo>
                  <a:cubicBezTo>
                    <a:pt x="3383" y="106"/>
                    <a:pt x="3390" y="127"/>
                    <a:pt x="3373" y="127"/>
                  </a:cubicBezTo>
                  <a:cubicBezTo>
                    <a:pt x="3369" y="127"/>
                    <a:pt x="3359" y="123"/>
                    <a:pt x="3341" y="113"/>
                  </a:cubicBezTo>
                  <a:cubicBezTo>
                    <a:pt x="3334" y="123"/>
                    <a:pt x="3327" y="130"/>
                    <a:pt x="3320" y="134"/>
                  </a:cubicBezTo>
                  <a:cubicBezTo>
                    <a:pt x="3331" y="151"/>
                    <a:pt x="3338" y="165"/>
                    <a:pt x="3338" y="183"/>
                  </a:cubicBezTo>
                  <a:cubicBezTo>
                    <a:pt x="3292" y="232"/>
                    <a:pt x="3200" y="204"/>
                    <a:pt x="3166" y="225"/>
                  </a:cubicBezTo>
                  <a:cubicBezTo>
                    <a:pt x="3134" y="204"/>
                    <a:pt x="3184" y="201"/>
                    <a:pt x="3176" y="169"/>
                  </a:cubicBezTo>
                  <a:lnTo>
                    <a:pt x="3176" y="169"/>
                  </a:lnTo>
                  <a:cubicBezTo>
                    <a:pt x="3155" y="176"/>
                    <a:pt x="3134" y="190"/>
                    <a:pt x="3116" y="201"/>
                  </a:cubicBezTo>
                  <a:cubicBezTo>
                    <a:pt x="3127" y="144"/>
                    <a:pt x="3043" y="88"/>
                    <a:pt x="3137" y="71"/>
                  </a:cubicBezTo>
                  <a:lnTo>
                    <a:pt x="3061" y="53"/>
                  </a:lnTo>
                  <a:cubicBezTo>
                    <a:pt x="3032" y="21"/>
                    <a:pt x="2987" y="0"/>
                    <a:pt x="2948" y="0"/>
                  </a:cubicBezTo>
                  <a:cubicBezTo>
                    <a:pt x="2938" y="0"/>
                    <a:pt x="2927" y="0"/>
                    <a:pt x="2917" y="4"/>
                  </a:cubicBezTo>
                  <a:lnTo>
                    <a:pt x="2906" y="4"/>
                  </a:lnTo>
                  <a:cubicBezTo>
                    <a:pt x="2892" y="4"/>
                    <a:pt x="2878" y="11"/>
                    <a:pt x="2864" y="18"/>
                  </a:cubicBezTo>
                  <a:cubicBezTo>
                    <a:pt x="2853" y="25"/>
                    <a:pt x="2843" y="32"/>
                    <a:pt x="2843" y="32"/>
                  </a:cubicBezTo>
                  <a:lnTo>
                    <a:pt x="2853" y="21"/>
                  </a:lnTo>
                  <a:lnTo>
                    <a:pt x="2731" y="46"/>
                  </a:lnTo>
                  <a:lnTo>
                    <a:pt x="2731" y="29"/>
                  </a:lnTo>
                  <a:lnTo>
                    <a:pt x="2703" y="29"/>
                  </a:lnTo>
                  <a:cubicBezTo>
                    <a:pt x="2653" y="29"/>
                    <a:pt x="2601" y="50"/>
                    <a:pt x="2548" y="60"/>
                  </a:cubicBezTo>
                  <a:cubicBezTo>
                    <a:pt x="2527" y="63"/>
                    <a:pt x="2506" y="67"/>
                    <a:pt x="2485" y="67"/>
                  </a:cubicBezTo>
                  <a:cubicBezTo>
                    <a:pt x="2443" y="67"/>
                    <a:pt x="2397" y="57"/>
                    <a:pt x="2348" y="29"/>
                  </a:cubicBezTo>
                  <a:lnTo>
                    <a:pt x="2348" y="25"/>
                  </a:lnTo>
                  <a:cubicBezTo>
                    <a:pt x="2316" y="42"/>
                    <a:pt x="2285" y="63"/>
                    <a:pt x="2236" y="63"/>
                  </a:cubicBezTo>
                  <a:cubicBezTo>
                    <a:pt x="2225" y="63"/>
                    <a:pt x="2215" y="60"/>
                    <a:pt x="2201" y="60"/>
                  </a:cubicBezTo>
                  <a:lnTo>
                    <a:pt x="2183" y="11"/>
                  </a:lnTo>
                  <a:cubicBezTo>
                    <a:pt x="2169" y="18"/>
                    <a:pt x="2152" y="18"/>
                    <a:pt x="2134" y="18"/>
                  </a:cubicBezTo>
                  <a:lnTo>
                    <a:pt x="2075" y="18"/>
                  </a:lnTo>
                  <a:cubicBezTo>
                    <a:pt x="2039" y="18"/>
                    <a:pt x="2011" y="21"/>
                    <a:pt x="2005" y="46"/>
                  </a:cubicBezTo>
                  <a:cubicBezTo>
                    <a:pt x="1984" y="11"/>
                    <a:pt x="1952" y="0"/>
                    <a:pt x="1916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940;p35">
              <a:extLst>
                <a:ext uri="{FF2B5EF4-FFF2-40B4-BE49-F238E27FC236}">
                  <a16:creationId xmlns:a16="http://schemas.microsoft.com/office/drawing/2014/main" id="{38270515-B1DB-4091-8266-06E5804552D0}"/>
                </a:ext>
              </a:extLst>
            </p:cNvPr>
            <p:cNvSpPr/>
            <p:nvPr/>
          </p:nvSpPr>
          <p:spPr>
            <a:xfrm>
              <a:off x="4575575" y="22655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3" y="1"/>
                  </a:moveTo>
                  <a:lnTo>
                    <a:pt x="33" y="1"/>
                  </a:lnTo>
                  <a:cubicBezTo>
                    <a:pt x="22" y="5"/>
                    <a:pt x="12" y="9"/>
                    <a:pt x="1" y="9"/>
                  </a:cubicBezTo>
                  <a:cubicBezTo>
                    <a:pt x="5" y="12"/>
                    <a:pt x="8" y="12"/>
                    <a:pt x="15" y="12"/>
                  </a:cubicBezTo>
                  <a:cubicBezTo>
                    <a:pt x="22" y="12"/>
                    <a:pt x="26" y="9"/>
                    <a:pt x="3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941;p35">
              <a:extLst>
                <a:ext uri="{FF2B5EF4-FFF2-40B4-BE49-F238E27FC236}">
                  <a16:creationId xmlns:a16="http://schemas.microsoft.com/office/drawing/2014/main" id="{101999E1-0661-475C-95CF-99C287167C7E}"/>
                </a:ext>
              </a:extLst>
            </p:cNvPr>
            <p:cNvSpPr/>
            <p:nvPr/>
          </p:nvSpPr>
          <p:spPr>
            <a:xfrm>
              <a:off x="4606475" y="230857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7" y="1"/>
                  </a:moveTo>
                  <a:lnTo>
                    <a:pt x="0" y="7"/>
                  </a:lnTo>
                  <a:cubicBezTo>
                    <a:pt x="4" y="7"/>
                    <a:pt x="7" y="4"/>
                    <a:pt x="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942;p35">
              <a:extLst>
                <a:ext uri="{FF2B5EF4-FFF2-40B4-BE49-F238E27FC236}">
                  <a16:creationId xmlns:a16="http://schemas.microsoft.com/office/drawing/2014/main" id="{0086CDB3-E8FA-43F9-B1BB-3F342B1BF074}"/>
                </a:ext>
              </a:extLst>
            </p:cNvPr>
            <p:cNvSpPr/>
            <p:nvPr/>
          </p:nvSpPr>
          <p:spPr>
            <a:xfrm>
              <a:off x="4609100" y="2220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0"/>
                  </a:moveTo>
                  <a:cubicBezTo>
                    <a:pt x="4" y="14"/>
                    <a:pt x="15" y="21"/>
                    <a:pt x="32" y="21"/>
                  </a:cubicBezTo>
                  <a:lnTo>
                    <a:pt x="36" y="21"/>
                  </a:lnTo>
                  <a:cubicBezTo>
                    <a:pt x="21" y="18"/>
                    <a:pt x="11" y="11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943;p35">
              <a:extLst>
                <a:ext uri="{FF2B5EF4-FFF2-40B4-BE49-F238E27FC236}">
                  <a16:creationId xmlns:a16="http://schemas.microsoft.com/office/drawing/2014/main" id="{57D2EF21-84C8-46B9-BE78-99FEDD0CA510}"/>
                </a:ext>
              </a:extLst>
            </p:cNvPr>
            <p:cNvSpPr/>
            <p:nvPr/>
          </p:nvSpPr>
          <p:spPr>
            <a:xfrm>
              <a:off x="4649275" y="2206625"/>
              <a:ext cx="1350" cy="1000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9"/>
                    <a:pt x="32" y="26"/>
                    <a:pt x="42" y="40"/>
                  </a:cubicBezTo>
                  <a:cubicBezTo>
                    <a:pt x="47" y="30"/>
                    <a:pt x="47" y="9"/>
                    <a:pt x="53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944;p35">
              <a:extLst>
                <a:ext uri="{FF2B5EF4-FFF2-40B4-BE49-F238E27FC236}">
                  <a16:creationId xmlns:a16="http://schemas.microsoft.com/office/drawing/2014/main" id="{3A7C4534-EDD8-4550-BE72-658528569D18}"/>
                </a:ext>
              </a:extLst>
            </p:cNvPr>
            <p:cNvSpPr/>
            <p:nvPr/>
          </p:nvSpPr>
          <p:spPr>
            <a:xfrm>
              <a:off x="4656375" y="222015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19" y="1"/>
                  </a:moveTo>
                  <a:cubicBezTo>
                    <a:pt x="8" y="1"/>
                    <a:pt x="1" y="4"/>
                    <a:pt x="1" y="15"/>
                  </a:cubicBezTo>
                  <a:cubicBezTo>
                    <a:pt x="1" y="18"/>
                    <a:pt x="4" y="22"/>
                    <a:pt x="8" y="28"/>
                  </a:cubicBezTo>
                  <a:lnTo>
                    <a:pt x="11" y="28"/>
                  </a:lnTo>
                  <a:cubicBezTo>
                    <a:pt x="15" y="28"/>
                    <a:pt x="15" y="28"/>
                    <a:pt x="19" y="33"/>
                  </a:cubicBezTo>
                  <a:cubicBezTo>
                    <a:pt x="22" y="33"/>
                    <a:pt x="25" y="36"/>
                    <a:pt x="29" y="36"/>
                  </a:cubicBezTo>
                  <a:lnTo>
                    <a:pt x="29" y="33"/>
                  </a:lnTo>
                  <a:lnTo>
                    <a:pt x="46" y="7"/>
                  </a:lnTo>
                  <a:cubicBezTo>
                    <a:pt x="36" y="4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945;p35">
              <a:extLst>
                <a:ext uri="{FF2B5EF4-FFF2-40B4-BE49-F238E27FC236}">
                  <a16:creationId xmlns:a16="http://schemas.microsoft.com/office/drawing/2014/main" id="{4CC206D1-BC2F-45A5-BD49-52CE1D13448F}"/>
                </a:ext>
              </a:extLst>
            </p:cNvPr>
            <p:cNvSpPr/>
            <p:nvPr/>
          </p:nvSpPr>
          <p:spPr>
            <a:xfrm>
              <a:off x="4649550" y="2212000"/>
              <a:ext cx="2475" cy="1500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57" y="1"/>
                  </a:moveTo>
                  <a:cubicBezTo>
                    <a:pt x="46" y="1"/>
                    <a:pt x="31" y="4"/>
                    <a:pt x="18" y="7"/>
                  </a:cubicBezTo>
                  <a:cubicBezTo>
                    <a:pt x="0" y="56"/>
                    <a:pt x="39" y="50"/>
                    <a:pt x="73" y="60"/>
                  </a:cubicBezTo>
                  <a:cubicBezTo>
                    <a:pt x="73" y="56"/>
                    <a:pt x="70" y="56"/>
                    <a:pt x="70" y="56"/>
                  </a:cubicBezTo>
                  <a:cubicBezTo>
                    <a:pt x="99" y="11"/>
                    <a:pt x="84" y="1"/>
                    <a:pt x="5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946;p35">
              <a:extLst>
                <a:ext uri="{FF2B5EF4-FFF2-40B4-BE49-F238E27FC236}">
                  <a16:creationId xmlns:a16="http://schemas.microsoft.com/office/drawing/2014/main" id="{BD55129E-621D-4E16-BBB0-7541AC3FCD8A}"/>
                </a:ext>
              </a:extLst>
            </p:cNvPr>
            <p:cNvSpPr/>
            <p:nvPr/>
          </p:nvSpPr>
          <p:spPr>
            <a:xfrm>
              <a:off x="4651650" y="2213475"/>
              <a:ext cx="1000" cy="475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0" y="1"/>
                  </a:moveTo>
                  <a:cubicBezTo>
                    <a:pt x="10" y="5"/>
                    <a:pt x="21" y="8"/>
                    <a:pt x="28" y="18"/>
                  </a:cubicBezTo>
                  <a:cubicBezTo>
                    <a:pt x="39" y="5"/>
                    <a:pt x="36" y="1"/>
                    <a:pt x="2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947;p35">
              <a:extLst>
                <a:ext uri="{FF2B5EF4-FFF2-40B4-BE49-F238E27FC236}">
                  <a16:creationId xmlns:a16="http://schemas.microsoft.com/office/drawing/2014/main" id="{9A6DDF09-9EE4-4BC4-A2EE-E764DC667B6E}"/>
                </a:ext>
              </a:extLst>
            </p:cNvPr>
            <p:cNvSpPr/>
            <p:nvPr/>
          </p:nvSpPr>
          <p:spPr>
            <a:xfrm>
              <a:off x="4640600" y="2204200"/>
              <a:ext cx="2125" cy="1525"/>
            </a:xfrm>
            <a:custGeom>
              <a:avLst/>
              <a:gdLst/>
              <a:ahLst/>
              <a:cxnLst/>
              <a:rect l="l" t="t" r="r" b="b"/>
              <a:pathLst>
                <a:path w="85" h="61" extrusionOk="0">
                  <a:moveTo>
                    <a:pt x="78" y="0"/>
                  </a:moveTo>
                  <a:cubicBezTo>
                    <a:pt x="63" y="0"/>
                    <a:pt x="36" y="14"/>
                    <a:pt x="21" y="31"/>
                  </a:cubicBezTo>
                  <a:cubicBezTo>
                    <a:pt x="4" y="46"/>
                    <a:pt x="0" y="60"/>
                    <a:pt x="36" y="60"/>
                  </a:cubicBezTo>
                  <a:lnTo>
                    <a:pt x="49" y="60"/>
                  </a:lnTo>
                  <a:cubicBezTo>
                    <a:pt x="52" y="60"/>
                    <a:pt x="60" y="49"/>
                    <a:pt x="63" y="39"/>
                  </a:cubicBezTo>
                  <a:cubicBezTo>
                    <a:pt x="70" y="28"/>
                    <a:pt x="74" y="14"/>
                    <a:pt x="74" y="14"/>
                  </a:cubicBezTo>
                  <a:cubicBezTo>
                    <a:pt x="78" y="14"/>
                    <a:pt x="78" y="18"/>
                    <a:pt x="78" y="21"/>
                  </a:cubicBezTo>
                  <a:cubicBezTo>
                    <a:pt x="84" y="7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948;p35">
              <a:extLst>
                <a:ext uri="{FF2B5EF4-FFF2-40B4-BE49-F238E27FC236}">
                  <a16:creationId xmlns:a16="http://schemas.microsoft.com/office/drawing/2014/main" id="{44161D65-0C57-466F-8CC6-7BDDCA41EA32}"/>
                </a:ext>
              </a:extLst>
            </p:cNvPr>
            <p:cNvSpPr/>
            <p:nvPr/>
          </p:nvSpPr>
          <p:spPr>
            <a:xfrm>
              <a:off x="4648225" y="2214800"/>
              <a:ext cx="1075" cy="1600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1"/>
                  </a:moveTo>
                  <a:lnTo>
                    <a:pt x="0" y="43"/>
                  </a:lnTo>
                  <a:lnTo>
                    <a:pt x="25" y="6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949;p35">
              <a:extLst>
                <a:ext uri="{FF2B5EF4-FFF2-40B4-BE49-F238E27FC236}">
                  <a16:creationId xmlns:a16="http://schemas.microsoft.com/office/drawing/2014/main" id="{5CA0B172-1D40-4343-889C-D1611B4E6641}"/>
                </a:ext>
              </a:extLst>
            </p:cNvPr>
            <p:cNvSpPr/>
            <p:nvPr/>
          </p:nvSpPr>
          <p:spPr>
            <a:xfrm>
              <a:off x="4642775" y="221270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12" y="1"/>
                  </a:moveTo>
                  <a:cubicBezTo>
                    <a:pt x="4" y="1"/>
                    <a:pt x="4" y="4"/>
                    <a:pt x="1" y="7"/>
                  </a:cubicBezTo>
                  <a:lnTo>
                    <a:pt x="50" y="43"/>
                  </a:lnTo>
                  <a:cubicBezTo>
                    <a:pt x="54" y="28"/>
                    <a:pt x="61" y="25"/>
                    <a:pt x="71" y="25"/>
                  </a:cubicBezTo>
                  <a:cubicBezTo>
                    <a:pt x="46" y="1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950;p35">
              <a:extLst>
                <a:ext uri="{FF2B5EF4-FFF2-40B4-BE49-F238E27FC236}">
                  <a16:creationId xmlns:a16="http://schemas.microsoft.com/office/drawing/2014/main" id="{41230735-820F-46F7-81FB-CF707C0D72D8}"/>
                </a:ext>
              </a:extLst>
            </p:cNvPr>
            <p:cNvSpPr/>
            <p:nvPr/>
          </p:nvSpPr>
          <p:spPr>
            <a:xfrm>
              <a:off x="4644525" y="2213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2" y="1"/>
                  </a:moveTo>
                  <a:cubicBezTo>
                    <a:pt x="8" y="1"/>
                    <a:pt x="5" y="1"/>
                    <a:pt x="1" y="4"/>
                  </a:cubicBezTo>
                  <a:cubicBezTo>
                    <a:pt x="15" y="7"/>
                    <a:pt x="26" y="11"/>
                    <a:pt x="36" y="11"/>
                  </a:cubicBezTo>
                  <a:cubicBezTo>
                    <a:pt x="39" y="11"/>
                    <a:pt x="43" y="11"/>
                    <a:pt x="47" y="7"/>
                  </a:cubicBezTo>
                  <a:cubicBezTo>
                    <a:pt x="39" y="7"/>
                    <a:pt x="26" y="1"/>
                    <a:pt x="1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951;p35">
              <a:extLst>
                <a:ext uri="{FF2B5EF4-FFF2-40B4-BE49-F238E27FC236}">
                  <a16:creationId xmlns:a16="http://schemas.microsoft.com/office/drawing/2014/main" id="{9B658116-8D04-4A44-A030-E824AF4E989B}"/>
                </a:ext>
              </a:extLst>
            </p:cNvPr>
            <p:cNvSpPr/>
            <p:nvPr/>
          </p:nvSpPr>
          <p:spPr>
            <a:xfrm>
              <a:off x="4645775" y="2215250"/>
              <a:ext cx="1150" cy="87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0" y="0"/>
                  </a:moveTo>
                  <a:lnTo>
                    <a:pt x="46" y="35"/>
                  </a:lnTo>
                  <a:lnTo>
                    <a:pt x="35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952;p35">
              <a:extLst>
                <a:ext uri="{FF2B5EF4-FFF2-40B4-BE49-F238E27FC236}">
                  <a16:creationId xmlns:a16="http://schemas.microsoft.com/office/drawing/2014/main" id="{6A7D2086-0494-4EF4-B61F-5A89FCBC33F5}"/>
                </a:ext>
              </a:extLst>
            </p:cNvPr>
            <p:cNvSpPr/>
            <p:nvPr/>
          </p:nvSpPr>
          <p:spPr>
            <a:xfrm>
              <a:off x="4626225" y="2210075"/>
              <a:ext cx="1850" cy="1250"/>
            </a:xfrm>
            <a:custGeom>
              <a:avLst/>
              <a:gdLst/>
              <a:ahLst/>
              <a:cxnLst/>
              <a:rect l="l" t="t" r="r" b="b"/>
              <a:pathLst>
                <a:path w="74" h="50" extrusionOk="0">
                  <a:moveTo>
                    <a:pt x="67" y="0"/>
                  </a:moveTo>
                  <a:lnTo>
                    <a:pt x="3" y="18"/>
                  </a:lnTo>
                  <a:cubicBezTo>
                    <a:pt x="0" y="36"/>
                    <a:pt x="7" y="49"/>
                    <a:pt x="24" y="49"/>
                  </a:cubicBezTo>
                  <a:cubicBezTo>
                    <a:pt x="28" y="49"/>
                    <a:pt x="31" y="49"/>
                    <a:pt x="35" y="46"/>
                  </a:cubicBezTo>
                  <a:cubicBezTo>
                    <a:pt x="52" y="31"/>
                    <a:pt x="73" y="21"/>
                    <a:pt x="6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953;p35">
              <a:extLst>
                <a:ext uri="{FF2B5EF4-FFF2-40B4-BE49-F238E27FC236}">
                  <a16:creationId xmlns:a16="http://schemas.microsoft.com/office/drawing/2014/main" id="{1C4EA915-ABF5-4D3B-AD56-0915AA023B68}"/>
                </a:ext>
              </a:extLst>
            </p:cNvPr>
            <p:cNvSpPr/>
            <p:nvPr/>
          </p:nvSpPr>
          <p:spPr>
            <a:xfrm>
              <a:off x="4631300" y="2213575"/>
              <a:ext cx="725" cy="2025"/>
            </a:xfrm>
            <a:custGeom>
              <a:avLst/>
              <a:gdLst/>
              <a:ahLst/>
              <a:cxnLst/>
              <a:rect l="l" t="t" r="r" b="b"/>
              <a:pathLst>
                <a:path w="29" h="81" extrusionOk="0">
                  <a:moveTo>
                    <a:pt x="11" y="1"/>
                  </a:moveTo>
                  <a:lnTo>
                    <a:pt x="0" y="81"/>
                  </a:lnTo>
                  <a:lnTo>
                    <a:pt x="29" y="53"/>
                  </a:lnTo>
                  <a:cubicBezTo>
                    <a:pt x="14" y="39"/>
                    <a:pt x="18" y="22"/>
                    <a:pt x="1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954;p35">
              <a:extLst>
                <a:ext uri="{FF2B5EF4-FFF2-40B4-BE49-F238E27FC236}">
                  <a16:creationId xmlns:a16="http://schemas.microsoft.com/office/drawing/2014/main" id="{79D18EB8-8F9B-4C34-8853-954B0DBC6D2D}"/>
                </a:ext>
              </a:extLst>
            </p:cNvPr>
            <p:cNvSpPr/>
            <p:nvPr/>
          </p:nvSpPr>
          <p:spPr>
            <a:xfrm>
              <a:off x="4626025" y="2214975"/>
              <a:ext cx="3100" cy="1600"/>
            </a:xfrm>
            <a:custGeom>
              <a:avLst/>
              <a:gdLst/>
              <a:ahLst/>
              <a:cxnLst/>
              <a:rect l="l" t="t" r="r" b="b"/>
              <a:pathLst>
                <a:path w="124" h="64" extrusionOk="0">
                  <a:moveTo>
                    <a:pt x="75" y="0"/>
                  </a:moveTo>
                  <a:lnTo>
                    <a:pt x="75" y="0"/>
                  </a:lnTo>
                  <a:cubicBezTo>
                    <a:pt x="67" y="22"/>
                    <a:pt x="0" y="64"/>
                    <a:pt x="50" y="64"/>
                  </a:cubicBezTo>
                  <a:cubicBezTo>
                    <a:pt x="54" y="64"/>
                    <a:pt x="57" y="64"/>
                    <a:pt x="60" y="60"/>
                  </a:cubicBezTo>
                  <a:cubicBezTo>
                    <a:pt x="67" y="39"/>
                    <a:pt x="123" y="22"/>
                    <a:pt x="7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955;p35">
              <a:extLst>
                <a:ext uri="{FF2B5EF4-FFF2-40B4-BE49-F238E27FC236}">
                  <a16:creationId xmlns:a16="http://schemas.microsoft.com/office/drawing/2014/main" id="{8D907573-A862-41EB-A6AC-340086899221}"/>
                </a:ext>
              </a:extLst>
            </p:cNvPr>
            <p:cNvSpPr/>
            <p:nvPr/>
          </p:nvSpPr>
          <p:spPr>
            <a:xfrm>
              <a:off x="4605050" y="2213050"/>
              <a:ext cx="1350" cy="3275"/>
            </a:xfrm>
            <a:custGeom>
              <a:avLst/>
              <a:gdLst/>
              <a:ahLst/>
              <a:cxnLst/>
              <a:rect l="l" t="t" r="r" b="b"/>
              <a:pathLst>
                <a:path w="54" h="131" extrusionOk="0">
                  <a:moveTo>
                    <a:pt x="1" y="1"/>
                  </a:moveTo>
                  <a:lnTo>
                    <a:pt x="29" y="95"/>
                  </a:lnTo>
                  <a:lnTo>
                    <a:pt x="39" y="131"/>
                  </a:lnTo>
                  <a:lnTo>
                    <a:pt x="54" y="123"/>
                  </a:lnTo>
                  <a:lnTo>
                    <a:pt x="3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956;p35">
              <a:extLst>
                <a:ext uri="{FF2B5EF4-FFF2-40B4-BE49-F238E27FC236}">
                  <a16:creationId xmlns:a16="http://schemas.microsoft.com/office/drawing/2014/main" id="{91EF9617-5D7B-4526-8A3F-EB06B72802EA}"/>
                </a:ext>
              </a:extLst>
            </p:cNvPr>
            <p:cNvSpPr/>
            <p:nvPr/>
          </p:nvSpPr>
          <p:spPr>
            <a:xfrm>
              <a:off x="4592950" y="2230075"/>
              <a:ext cx="3550" cy="2575"/>
            </a:xfrm>
            <a:custGeom>
              <a:avLst/>
              <a:gdLst/>
              <a:ahLst/>
              <a:cxnLst/>
              <a:rect l="l" t="t" r="r" b="b"/>
              <a:pathLst>
                <a:path w="142" h="103" extrusionOk="0">
                  <a:moveTo>
                    <a:pt x="36" y="0"/>
                  </a:moveTo>
                  <a:lnTo>
                    <a:pt x="36" y="0"/>
                  </a:lnTo>
                  <a:cubicBezTo>
                    <a:pt x="29" y="49"/>
                    <a:pt x="0" y="49"/>
                    <a:pt x="75" y="102"/>
                  </a:cubicBezTo>
                  <a:cubicBezTo>
                    <a:pt x="141" y="88"/>
                    <a:pt x="29" y="31"/>
                    <a:pt x="99" y="25"/>
                  </a:cubicBezTo>
                  <a:cubicBezTo>
                    <a:pt x="96" y="15"/>
                    <a:pt x="89" y="10"/>
                    <a:pt x="78" y="10"/>
                  </a:cubicBezTo>
                  <a:lnTo>
                    <a:pt x="64" y="10"/>
                  </a:lnTo>
                  <a:cubicBezTo>
                    <a:pt x="60" y="15"/>
                    <a:pt x="57" y="15"/>
                    <a:pt x="54" y="15"/>
                  </a:cubicBezTo>
                  <a:cubicBezTo>
                    <a:pt x="43" y="15"/>
                    <a:pt x="39" y="10"/>
                    <a:pt x="3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957;p35">
              <a:extLst>
                <a:ext uri="{FF2B5EF4-FFF2-40B4-BE49-F238E27FC236}">
                  <a16:creationId xmlns:a16="http://schemas.microsoft.com/office/drawing/2014/main" id="{C5829F1A-5B40-4769-9DA2-DA50DF9091D1}"/>
                </a:ext>
              </a:extLst>
            </p:cNvPr>
            <p:cNvSpPr/>
            <p:nvPr/>
          </p:nvSpPr>
          <p:spPr>
            <a:xfrm>
              <a:off x="4593750" y="2229375"/>
              <a:ext cx="100" cy="725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0"/>
                  </a:moveTo>
                  <a:cubicBezTo>
                    <a:pt x="0" y="14"/>
                    <a:pt x="4" y="22"/>
                    <a:pt x="4" y="2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958;p35">
              <a:extLst>
                <a:ext uri="{FF2B5EF4-FFF2-40B4-BE49-F238E27FC236}">
                  <a16:creationId xmlns:a16="http://schemas.microsoft.com/office/drawing/2014/main" id="{BE148991-F351-4A5A-B85E-9DEE6F3DAC63}"/>
                </a:ext>
              </a:extLst>
            </p:cNvPr>
            <p:cNvSpPr/>
            <p:nvPr/>
          </p:nvSpPr>
          <p:spPr>
            <a:xfrm>
              <a:off x="4688650" y="2258750"/>
              <a:ext cx="1000" cy="1425"/>
            </a:xfrm>
            <a:custGeom>
              <a:avLst/>
              <a:gdLst/>
              <a:ahLst/>
              <a:cxnLst/>
              <a:rect l="l" t="t" r="r" b="b"/>
              <a:pathLst>
                <a:path w="40" h="57" extrusionOk="0">
                  <a:moveTo>
                    <a:pt x="40" y="0"/>
                  </a:moveTo>
                  <a:lnTo>
                    <a:pt x="1" y="39"/>
                  </a:lnTo>
                  <a:lnTo>
                    <a:pt x="19" y="5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959;p35">
              <a:extLst>
                <a:ext uri="{FF2B5EF4-FFF2-40B4-BE49-F238E27FC236}">
                  <a16:creationId xmlns:a16="http://schemas.microsoft.com/office/drawing/2014/main" id="{0620AADA-971A-4606-9BC6-4D8E53922D1D}"/>
                </a:ext>
              </a:extLst>
            </p:cNvPr>
            <p:cNvSpPr/>
            <p:nvPr/>
          </p:nvSpPr>
          <p:spPr>
            <a:xfrm>
              <a:off x="4686375" y="2256925"/>
              <a:ext cx="2050" cy="1150"/>
            </a:xfrm>
            <a:custGeom>
              <a:avLst/>
              <a:gdLst/>
              <a:ahLst/>
              <a:cxnLst/>
              <a:rect l="l" t="t" r="r" b="b"/>
              <a:pathLst>
                <a:path w="82" h="4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10"/>
                    <a:pt x="19" y="31"/>
                    <a:pt x="1" y="45"/>
                  </a:cubicBezTo>
                  <a:lnTo>
                    <a:pt x="82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960;p35">
              <a:extLst>
                <a:ext uri="{FF2B5EF4-FFF2-40B4-BE49-F238E27FC236}">
                  <a16:creationId xmlns:a16="http://schemas.microsoft.com/office/drawing/2014/main" id="{F5E75B01-3DD7-4E78-A30E-E0368923A856}"/>
                </a:ext>
              </a:extLst>
            </p:cNvPr>
            <p:cNvSpPr/>
            <p:nvPr/>
          </p:nvSpPr>
          <p:spPr>
            <a:xfrm>
              <a:off x="4585575" y="2285575"/>
              <a:ext cx="1000" cy="1275"/>
            </a:xfrm>
            <a:custGeom>
              <a:avLst/>
              <a:gdLst/>
              <a:ahLst/>
              <a:cxnLst/>
              <a:rect l="l" t="t" r="r" b="b"/>
              <a:pathLst>
                <a:path w="40" h="51" extrusionOk="0">
                  <a:moveTo>
                    <a:pt x="39" y="1"/>
                  </a:moveTo>
                  <a:lnTo>
                    <a:pt x="18" y="9"/>
                  </a:lnTo>
                  <a:cubicBezTo>
                    <a:pt x="1" y="22"/>
                    <a:pt x="5" y="33"/>
                    <a:pt x="8" y="51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961;p35">
              <a:extLst>
                <a:ext uri="{FF2B5EF4-FFF2-40B4-BE49-F238E27FC236}">
                  <a16:creationId xmlns:a16="http://schemas.microsoft.com/office/drawing/2014/main" id="{DBE092E8-F634-4BAB-BB51-1BF2B349C8A0}"/>
                </a:ext>
              </a:extLst>
            </p:cNvPr>
            <p:cNvSpPr/>
            <p:nvPr/>
          </p:nvSpPr>
          <p:spPr>
            <a:xfrm>
              <a:off x="4590850" y="2296750"/>
              <a:ext cx="1350" cy="1600"/>
            </a:xfrm>
            <a:custGeom>
              <a:avLst/>
              <a:gdLst/>
              <a:ahLst/>
              <a:cxnLst/>
              <a:rect l="l" t="t" r="r" b="b"/>
              <a:pathLst>
                <a:path w="54" h="64" extrusionOk="0">
                  <a:moveTo>
                    <a:pt x="47" y="0"/>
                  </a:moveTo>
                  <a:lnTo>
                    <a:pt x="0" y="63"/>
                  </a:lnTo>
                  <a:lnTo>
                    <a:pt x="53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962;p35">
              <a:extLst>
                <a:ext uri="{FF2B5EF4-FFF2-40B4-BE49-F238E27FC236}">
                  <a16:creationId xmlns:a16="http://schemas.microsoft.com/office/drawing/2014/main" id="{1037AD3F-9147-45E7-8295-EDA9DC4D7FAF}"/>
                </a:ext>
              </a:extLst>
            </p:cNvPr>
            <p:cNvSpPr/>
            <p:nvPr/>
          </p:nvSpPr>
          <p:spPr>
            <a:xfrm>
              <a:off x="4600325" y="2301575"/>
              <a:ext cx="1250" cy="1400"/>
            </a:xfrm>
            <a:custGeom>
              <a:avLst/>
              <a:gdLst/>
              <a:ahLst/>
              <a:cxnLst/>
              <a:rect l="l" t="t" r="r" b="b"/>
              <a:pathLst>
                <a:path w="50" h="56" extrusionOk="0">
                  <a:moveTo>
                    <a:pt x="0" y="0"/>
                  </a:moveTo>
                  <a:cubicBezTo>
                    <a:pt x="4" y="4"/>
                    <a:pt x="8" y="4"/>
                    <a:pt x="11" y="7"/>
                  </a:cubicBezTo>
                  <a:cubicBezTo>
                    <a:pt x="8" y="4"/>
                    <a:pt x="4" y="0"/>
                    <a:pt x="0" y="0"/>
                  </a:cubicBezTo>
                  <a:close/>
                  <a:moveTo>
                    <a:pt x="11" y="7"/>
                  </a:moveTo>
                  <a:lnTo>
                    <a:pt x="11" y="7"/>
                  </a:lnTo>
                  <a:cubicBezTo>
                    <a:pt x="21" y="21"/>
                    <a:pt x="15" y="56"/>
                    <a:pt x="26" y="56"/>
                  </a:cubicBezTo>
                  <a:cubicBezTo>
                    <a:pt x="29" y="56"/>
                    <a:pt x="36" y="46"/>
                    <a:pt x="50" y="21"/>
                  </a:cubicBezTo>
                  <a:cubicBezTo>
                    <a:pt x="39" y="14"/>
                    <a:pt x="21" y="14"/>
                    <a:pt x="11" y="7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963;p35">
              <a:extLst>
                <a:ext uri="{FF2B5EF4-FFF2-40B4-BE49-F238E27FC236}">
                  <a16:creationId xmlns:a16="http://schemas.microsoft.com/office/drawing/2014/main" id="{FFFDC066-1A02-44B4-B69D-105FC57661E2}"/>
                </a:ext>
              </a:extLst>
            </p:cNvPr>
            <p:cNvSpPr/>
            <p:nvPr/>
          </p:nvSpPr>
          <p:spPr>
            <a:xfrm>
              <a:off x="4841575" y="2185250"/>
              <a:ext cx="31400" cy="85825"/>
            </a:xfrm>
            <a:custGeom>
              <a:avLst/>
              <a:gdLst/>
              <a:ahLst/>
              <a:cxnLst/>
              <a:rect l="l" t="t" r="r" b="b"/>
              <a:pathLst>
                <a:path w="1256" h="3433" extrusionOk="0">
                  <a:moveTo>
                    <a:pt x="919" y="337"/>
                  </a:moveTo>
                  <a:cubicBezTo>
                    <a:pt x="919" y="347"/>
                    <a:pt x="919" y="355"/>
                    <a:pt x="916" y="365"/>
                  </a:cubicBezTo>
                  <a:cubicBezTo>
                    <a:pt x="916" y="358"/>
                    <a:pt x="916" y="351"/>
                    <a:pt x="919" y="337"/>
                  </a:cubicBezTo>
                  <a:close/>
                  <a:moveTo>
                    <a:pt x="916" y="365"/>
                  </a:moveTo>
                  <a:cubicBezTo>
                    <a:pt x="919" y="376"/>
                    <a:pt x="927" y="376"/>
                    <a:pt x="933" y="376"/>
                  </a:cubicBezTo>
                  <a:lnTo>
                    <a:pt x="958" y="376"/>
                  </a:lnTo>
                  <a:cubicBezTo>
                    <a:pt x="969" y="376"/>
                    <a:pt x="975" y="376"/>
                    <a:pt x="979" y="389"/>
                  </a:cubicBezTo>
                  <a:cubicBezTo>
                    <a:pt x="912" y="397"/>
                    <a:pt x="1021" y="449"/>
                    <a:pt x="954" y="467"/>
                  </a:cubicBezTo>
                  <a:cubicBezTo>
                    <a:pt x="884" y="410"/>
                    <a:pt x="909" y="414"/>
                    <a:pt x="916" y="365"/>
                  </a:cubicBezTo>
                  <a:close/>
                  <a:moveTo>
                    <a:pt x="0" y="1744"/>
                  </a:moveTo>
                  <a:lnTo>
                    <a:pt x="0" y="1765"/>
                  </a:lnTo>
                  <a:cubicBezTo>
                    <a:pt x="4" y="1765"/>
                    <a:pt x="7" y="1761"/>
                    <a:pt x="10" y="1758"/>
                  </a:cubicBezTo>
                  <a:cubicBezTo>
                    <a:pt x="7" y="1755"/>
                    <a:pt x="4" y="1751"/>
                    <a:pt x="0" y="1744"/>
                  </a:cubicBezTo>
                  <a:close/>
                  <a:moveTo>
                    <a:pt x="249" y="1790"/>
                  </a:moveTo>
                  <a:lnTo>
                    <a:pt x="249" y="1790"/>
                  </a:lnTo>
                  <a:cubicBezTo>
                    <a:pt x="235" y="1808"/>
                    <a:pt x="224" y="1821"/>
                    <a:pt x="211" y="1832"/>
                  </a:cubicBezTo>
                  <a:lnTo>
                    <a:pt x="249" y="1790"/>
                  </a:lnTo>
                  <a:close/>
                  <a:moveTo>
                    <a:pt x="624" y="2587"/>
                  </a:moveTo>
                  <a:lnTo>
                    <a:pt x="593" y="2632"/>
                  </a:lnTo>
                  <a:cubicBezTo>
                    <a:pt x="590" y="2614"/>
                    <a:pt x="590" y="2608"/>
                    <a:pt x="607" y="2593"/>
                  </a:cubicBezTo>
                  <a:lnTo>
                    <a:pt x="624" y="2587"/>
                  </a:lnTo>
                  <a:close/>
                  <a:moveTo>
                    <a:pt x="666" y="2934"/>
                  </a:moveTo>
                  <a:cubicBezTo>
                    <a:pt x="666" y="2940"/>
                    <a:pt x="660" y="2944"/>
                    <a:pt x="642" y="2948"/>
                  </a:cubicBezTo>
                  <a:lnTo>
                    <a:pt x="666" y="2934"/>
                  </a:lnTo>
                  <a:close/>
                  <a:moveTo>
                    <a:pt x="755" y="3056"/>
                  </a:moveTo>
                  <a:cubicBezTo>
                    <a:pt x="762" y="3056"/>
                    <a:pt x="768" y="3056"/>
                    <a:pt x="779" y="3063"/>
                  </a:cubicBezTo>
                  <a:lnTo>
                    <a:pt x="755" y="3056"/>
                  </a:lnTo>
                  <a:close/>
                  <a:moveTo>
                    <a:pt x="846" y="3032"/>
                  </a:moveTo>
                  <a:lnTo>
                    <a:pt x="849" y="3039"/>
                  </a:lnTo>
                  <a:lnTo>
                    <a:pt x="800" y="3095"/>
                  </a:lnTo>
                  <a:lnTo>
                    <a:pt x="800" y="3095"/>
                  </a:lnTo>
                  <a:lnTo>
                    <a:pt x="846" y="3032"/>
                  </a:lnTo>
                  <a:close/>
                  <a:moveTo>
                    <a:pt x="975" y="0"/>
                  </a:moveTo>
                  <a:cubicBezTo>
                    <a:pt x="940" y="21"/>
                    <a:pt x="909" y="46"/>
                    <a:pt x="877" y="70"/>
                  </a:cubicBezTo>
                  <a:cubicBezTo>
                    <a:pt x="898" y="172"/>
                    <a:pt x="937" y="271"/>
                    <a:pt x="958" y="305"/>
                  </a:cubicBezTo>
                  <a:cubicBezTo>
                    <a:pt x="954" y="309"/>
                    <a:pt x="951" y="309"/>
                    <a:pt x="948" y="309"/>
                  </a:cubicBezTo>
                  <a:cubicBezTo>
                    <a:pt x="898" y="309"/>
                    <a:pt x="821" y="193"/>
                    <a:pt x="810" y="165"/>
                  </a:cubicBezTo>
                  <a:lnTo>
                    <a:pt x="810" y="165"/>
                  </a:lnTo>
                  <a:cubicBezTo>
                    <a:pt x="723" y="229"/>
                    <a:pt x="877" y="393"/>
                    <a:pt x="797" y="446"/>
                  </a:cubicBezTo>
                  <a:lnTo>
                    <a:pt x="846" y="446"/>
                  </a:lnTo>
                  <a:cubicBezTo>
                    <a:pt x="842" y="470"/>
                    <a:pt x="762" y="509"/>
                    <a:pt x="786" y="523"/>
                  </a:cubicBezTo>
                  <a:cubicBezTo>
                    <a:pt x="747" y="509"/>
                    <a:pt x="677" y="470"/>
                    <a:pt x="656" y="435"/>
                  </a:cubicBezTo>
                  <a:lnTo>
                    <a:pt x="656" y="435"/>
                  </a:lnTo>
                  <a:cubicBezTo>
                    <a:pt x="671" y="485"/>
                    <a:pt x="687" y="533"/>
                    <a:pt x="705" y="582"/>
                  </a:cubicBezTo>
                  <a:cubicBezTo>
                    <a:pt x="692" y="558"/>
                    <a:pt x="600" y="491"/>
                    <a:pt x="586" y="474"/>
                  </a:cubicBezTo>
                  <a:lnTo>
                    <a:pt x="586" y="474"/>
                  </a:lnTo>
                  <a:cubicBezTo>
                    <a:pt x="558" y="502"/>
                    <a:pt x="653" y="608"/>
                    <a:pt x="687" y="608"/>
                  </a:cubicBezTo>
                  <a:lnTo>
                    <a:pt x="677" y="608"/>
                  </a:lnTo>
                  <a:cubicBezTo>
                    <a:pt x="645" y="608"/>
                    <a:pt x="632" y="611"/>
                    <a:pt x="618" y="611"/>
                  </a:cubicBezTo>
                  <a:cubicBezTo>
                    <a:pt x="607" y="611"/>
                    <a:pt x="600" y="614"/>
                    <a:pt x="586" y="614"/>
                  </a:cubicBezTo>
                  <a:cubicBezTo>
                    <a:pt x="572" y="614"/>
                    <a:pt x="551" y="611"/>
                    <a:pt x="505" y="603"/>
                  </a:cubicBezTo>
                  <a:lnTo>
                    <a:pt x="505" y="603"/>
                  </a:lnTo>
                  <a:cubicBezTo>
                    <a:pt x="502" y="629"/>
                    <a:pt x="611" y="677"/>
                    <a:pt x="635" y="677"/>
                  </a:cubicBezTo>
                  <a:cubicBezTo>
                    <a:pt x="635" y="734"/>
                    <a:pt x="611" y="747"/>
                    <a:pt x="586" y="758"/>
                  </a:cubicBezTo>
                  <a:lnTo>
                    <a:pt x="586" y="762"/>
                  </a:lnTo>
                  <a:lnTo>
                    <a:pt x="582" y="758"/>
                  </a:lnTo>
                  <a:lnTo>
                    <a:pt x="582" y="758"/>
                  </a:lnTo>
                  <a:cubicBezTo>
                    <a:pt x="558" y="768"/>
                    <a:pt x="540" y="783"/>
                    <a:pt x="586" y="843"/>
                  </a:cubicBezTo>
                  <a:cubicBezTo>
                    <a:pt x="533" y="793"/>
                    <a:pt x="481" y="744"/>
                    <a:pt x="431" y="692"/>
                  </a:cubicBezTo>
                  <a:lnTo>
                    <a:pt x="431" y="692"/>
                  </a:lnTo>
                  <a:lnTo>
                    <a:pt x="582" y="758"/>
                  </a:lnTo>
                  <a:lnTo>
                    <a:pt x="586" y="758"/>
                  </a:lnTo>
                  <a:cubicBezTo>
                    <a:pt x="582" y="692"/>
                    <a:pt x="477" y="632"/>
                    <a:pt x="389" y="579"/>
                  </a:cubicBezTo>
                  <a:cubicBezTo>
                    <a:pt x="379" y="593"/>
                    <a:pt x="368" y="611"/>
                    <a:pt x="358" y="624"/>
                  </a:cubicBezTo>
                  <a:cubicBezTo>
                    <a:pt x="407" y="709"/>
                    <a:pt x="460" y="786"/>
                    <a:pt x="516" y="860"/>
                  </a:cubicBezTo>
                  <a:cubicBezTo>
                    <a:pt x="498" y="846"/>
                    <a:pt x="404" y="776"/>
                    <a:pt x="389" y="768"/>
                  </a:cubicBezTo>
                  <a:lnTo>
                    <a:pt x="389" y="768"/>
                  </a:lnTo>
                  <a:cubicBezTo>
                    <a:pt x="481" y="839"/>
                    <a:pt x="400" y="1003"/>
                    <a:pt x="358" y="1088"/>
                  </a:cubicBezTo>
                  <a:lnTo>
                    <a:pt x="361" y="1074"/>
                  </a:lnTo>
                  <a:cubicBezTo>
                    <a:pt x="358" y="1067"/>
                    <a:pt x="351" y="1063"/>
                    <a:pt x="344" y="1063"/>
                  </a:cubicBezTo>
                  <a:cubicBezTo>
                    <a:pt x="316" y="1063"/>
                    <a:pt x="281" y="1113"/>
                    <a:pt x="298" y="1147"/>
                  </a:cubicBezTo>
                  <a:cubicBezTo>
                    <a:pt x="281" y="1137"/>
                    <a:pt x="287" y="1134"/>
                    <a:pt x="292" y="1116"/>
                  </a:cubicBezTo>
                  <a:lnTo>
                    <a:pt x="292" y="1116"/>
                  </a:lnTo>
                  <a:cubicBezTo>
                    <a:pt x="190" y="1151"/>
                    <a:pt x="428" y="1249"/>
                    <a:pt x="316" y="1277"/>
                  </a:cubicBezTo>
                  <a:cubicBezTo>
                    <a:pt x="340" y="1225"/>
                    <a:pt x="302" y="1200"/>
                    <a:pt x="260" y="1189"/>
                  </a:cubicBezTo>
                  <a:lnTo>
                    <a:pt x="260" y="1189"/>
                  </a:lnTo>
                  <a:cubicBezTo>
                    <a:pt x="284" y="1246"/>
                    <a:pt x="211" y="1340"/>
                    <a:pt x="344" y="1351"/>
                  </a:cubicBezTo>
                  <a:cubicBezTo>
                    <a:pt x="316" y="1369"/>
                    <a:pt x="316" y="1390"/>
                    <a:pt x="287" y="1390"/>
                  </a:cubicBezTo>
                  <a:cubicBezTo>
                    <a:pt x="281" y="1390"/>
                    <a:pt x="271" y="1390"/>
                    <a:pt x="256" y="1387"/>
                  </a:cubicBezTo>
                  <a:lnTo>
                    <a:pt x="256" y="1387"/>
                  </a:lnTo>
                  <a:lnTo>
                    <a:pt x="313" y="1509"/>
                  </a:lnTo>
                  <a:cubicBezTo>
                    <a:pt x="305" y="1505"/>
                    <a:pt x="292" y="1499"/>
                    <a:pt x="277" y="1499"/>
                  </a:cubicBezTo>
                  <a:cubicBezTo>
                    <a:pt x="267" y="1499"/>
                    <a:pt x="257" y="1502"/>
                    <a:pt x="250" y="1515"/>
                  </a:cubicBezTo>
                  <a:lnTo>
                    <a:pt x="250" y="1515"/>
                  </a:lnTo>
                  <a:cubicBezTo>
                    <a:pt x="276" y="1459"/>
                    <a:pt x="169" y="1372"/>
                    <a:pt x="260" y="1358"/>
                  </a:cubicBezTo>
                  <a:cubicBezTo>
                    <a:pt x="182" y="1333"/>
                    <a:pt x="130" y="1351"/>
                    <a:pt x="73" y="1302"/>
                  </a:cubicBezTo>
                  <a:lnTo>
                    <a:pt x="73" y="1302"/>
                  </a:lnTo>
                  <a:cubicBezTo>
                    <a:pt x="84" y="1445"/>
                    <a:pt x="203" y="1537"/>
                    <a:pt x="295" y="1621"/>
                  </a:cubicBezTo>
                  <a:lnTo>
                    <a:pt x="224" y="1723"/>
                  </a:lnTo>
                  <a:lnTo>
                    <a:pt x="263" y="1730"/>
                  </a:lnTo>
                  <a:lnTo>
                    <a:pt x="165" y="1744"/>
                  </a:lnTo>
                  <a:cubicBezTo>
                    <a:pt x="186" y="1758"/>
                    <a:pt x="207" y="1769"/>
                    <a:pt x="196" y="1769"/>
                  </a:cubicBezTo>
                  <a:cubicBezTo>
                    <a:pt x="196" y="1772"/>
                    <a:pt x="193" y="1772"/>
                    <a:pt x="190" y="1772"/>
                  </a:cubicBezTo>
                  <a:cubicBezTo>
                    <a:pt x="182" y="1772"/>
                    <a:pt x="172" y="1769"/>
                    <a:pt x="165" y="1761"/>
                  </a:cubicBezTo>
                  <a:lnTo>
                    <a:pt x="165" y="1761"/>
                  </a:lnTo>
                  <a:cubicBezTo>
                    <a:pt x="169" y="1776"/>
                    <a:pt x="175" y="1787"/>
                    <a:pt x="186" y="1790"/>
                  </a:cubicBezTo>
                  <a:cubicBezTo>
                    <a:pt x="196" y="1790"/>
                    <a:pt x="211" y="1790"/>
                    <a:pt x="221" y="1787"/>
                  </a:cubicBezTo>
                  <a:lnTo>
                    <a:pt x="221" y="1787"/>
                  </a:lnTo>
                  <a:cubicBezTo>
                    <a:pt x="214" y="1793"/>
                    <a:pt x="207" y="1797"/>
                    <a:pt x="200" y="1797"/>
                  </a:cubicBezTo>
                  <a:cubicBezTo>
                    <a:pt x="196" y="1797"/>
                    <a:pt x="190" y="1793"/>
                    <a:pt x="186" y="1790"/>
                  </a:cubicBezTo>
                  <a:cubicBezTo>
                    <a:pt x="182" y="1793"/>
                    <a:pt x="179" y="1793"/>
                    <a:pt x="175" y="1793"/>
                  </a:cubicBezTo>
                  <a:cubicBezTo>
                    <a:pt x="130" y="1793"/>
                    <a:pt x="77" y="1772"/>
                    <a:pt x="28" y="1751"/>
                  </a:cubicBezTo>
                  <a:lnTo>
                    <a:pt x="10" y="1758"/>
                  </a:lnTo>
                  <a:cubicBezTo>
                    <a:pt x="60" y="1803"/>
                    <a:pt x="112" y="1850"/>
                    <a:pt x="161" y="1850"/>
                  </a:cubicBezTo>
                  <a:cubicBezTo>
                    <a:pt x="179" y="1850"/>
                    <a:pt x="196" y="1842"/>
                    <a:pt x="211" y="1832"/>
                  </a:cubicBezTo>
                  <a:lnTo>
                    <a:pt x="211" y="1832"/>
                  </a:lnTo>
                  <a:lnTo>
                    <a:pt x="158" y="1895"/>
                  </a:lnTo>
                  <a:cubicBezTo>
                    <a:pt x="249" y="1968"/>
                    <a:pt x="232" y="1955"/>
                    <a:pt x="308" y="2035"/>
                  </a:cubicBezTo>
                  <a:cubicBezTo>
                    <a:pt x="305" y="2039"/>
                    <a:pt x="298" y="2039"/>
                    <a:pt x="295" y="2039"/>
                  </a:cubicBezTo>
                  <a:cubicBezTo>
                    <a:pt x="287" y="2039"/>
                    <a:pt x="277" y="2039"/>
                    <a:pt x="271" y="2035"/>
                  </a:cubicBezTo>
                  <a:lnTo>
                    <a:pt x="249" y="2035"/>
                  </a:lnTo>
                  <a:cubicBezTo>
                    <a:pt x="242" y="2035"/>
                    <a:pt x="232" y="2035"/>
                    <a:pt x="224" y="2043"/>
                  </a:cubicBezTo>
                  <a:cubicBezTo>
                    <a:pt x="337" y="2091"/>
                    <a:pt x="123" y="2221"/>
                    <a:pt x="221" y="2221"/>
                  </a:cubicBezTo>
                  <a:cubicBezTo>
                    <a:pt x="235" y="2242"/>
                    <a:pt x="253" y="2246"/>
                    <a:pt x="271" y="2246"/>
                  </a:cubicBezTo>
                  <a:lnTo>
                    <a:pt x="292" y="2246"/>
                  </a:lnTo>
                  <a:cubicBezTo>
                    <a:pt x="295" y="2246"/>
                    <a:pt x="302" y="2242"/>
                    <a:pt x="308" y="2242"/>
                  </a:cubicBezTo>
                  <a:cubicBezTo>
                    <a:pt x="319" y="2242"/>
                    <a:pt x="329" y="2246"/>
                    <a:pt x="340" y="2253"/>
                  </a:cubicBezTo>
                  <a:cubicBezTo>
                    <a:pt x="329" y="2253"/>
                    <a:pt x="308" y="2256"/>
                    <a:pt x="308" y="2267"/>
                  </a:cubicBezTo>
                  <a:lnTo>
                    <a:pt x="379" y="2288"/>
                  </a:lnTo>
                  <a:cubicBezTo>
                    <a:pt x="376" y="2292"/>
                    <a:pt x="372" y="2295"/>
                    <a:pt x="365" y="2295"/>
                  </a:cubicBezTo>
                  <a:cubicBezTo>
                    <a:pt x="361" y="2295"/>
                    <a:pt x="355" y="2292"/>
                    <a:pt x="351" y="2292"/>
                  </a:cubicBezTo>
                  <a:cubicBezTo>
                    <a:pt x="347" y="2292"/>
                    <a:pt x="340" y="2288"/>
                    <a:pt x="337" y="2288"/>
                  </a:cubicBezTo>
                  <a:cubicBezTo>
                    <a:pt x="326" y="2288"/>
                    <a:pt x="316" y="2295"/>
                    <a:pt x="308" y="2313"/>
                  </a:cubicBezTo>
                  <a:cubicBezTo>
                    <a:pt x="376" y="2376"/>
                    <a:pt x="425" y="2404"/>
                    <a:pt x="410" y="2470"/>
                  </a:cubicBezTo>
                  <a:cubicBezTo>
                    <a:pt x="421" y="2488"/>
                    <a:pt x="431" y="2495"/>
                    <a:pt x="442" y="2495"/>
                  </a:cubicBezTo>
                  <a:cubicBezTo>
                    <a:pt x="456" y="2495"/>
                    <a:pt x="470" y="2481"/>
                    <a:pt x="488" y="2470"/>
                  </a:cubicBezTo>
                  <a:cubicBezTo>
                    <a:pt x="502" y="2456"/>
                    <a:pt x="516" y="2446"/>
                    <a:pt x="523" y="2446"/>
                  </a:cubicBezTo>
                  <a:cubicBezTo>
                    <a:pt x="530" y="2446"/>
                    <a:pt x="533" y="2449"/>
                    <a:pt x="537" y="2467"/>
                  </a:cubicBezTo>
                  <a:cubicBezTo>
                    <a:pt x="488" y="2495"/>
                    <a:pt x="431" y="2527"/>
                    <a:pt x="442" y="2572"/>
                  </a:cubicBezTo>
                  <a:lnTo>
                    <a:pt x="509" y="2572"/>
                  </a:lnTo>
                  <a:cubicBezTo>
                    <a:pt x="527" y="2572"/>
                    <a:pt x="544" y="2576"/>
                    <a:pt x="561" y="2587"/>
                  </a:cubicBezTo>
                  <a:lnTo>
                    <a:pt x="484" y="2618"/>
                  </a:lnTo>
                  <a:cubicBezTo>
                    <a:pt x="505" y="2653"/>
                    <a:pt x="530" y="2674"/>
                    <a:pt x="473" y="2702"/>
                  </a:cubicBezTo>
                  <a:cubicBezTo>
                    <a:pt x="519" y="2716"/>
                    <a:pt x="527" y="2734"/>
                    <a:pt x="523" y="2755"/>
                  </a:cubicBezTo>
                  <a:cubicBezTo>
                    <a:pt x="527" y="2758"/>
                    <a:pt x="533" y="2758"/>
                    <a:pt x="537" y="2758"/>
                  </a:cubicBezTo>
                  <a:cubicBezTo>
                    <a:pt x="600" y="2758"/>
                    <a:pt x="653" y="2635"/>
                    <a:pt x="674" y="2614"/>
                  </a:cubicBezTo>
                  <a:lnTo>
                    <a:pt x="674" y="2614"/>
                  </a:lnTo>
                  <a:cubicBezTo>
                    <a:pt x="645" y="2688"/>
                    <a:pt x="695" y="2702"/>
                    <a:pt x="624" y="2779"/>
                  </a:cubicBezTo>
                  <a:lnTo>
                    <a:pt x="579" y="2747"/>
                  </a:lnTo>
                  <a:lnTo>
                    <a:pt x="579" y="2747"/>
                  </a:lnTo>
                  <a:cubicBezTo>
                    <a:pt x="540" y="2898"/>
                    <a:pt x="730" y="2772"/>
                    <a:pt x="611" y="2909"/>
                  </a:cubicBezTo>
                  <a:cubicBezTo>
                    <a:pt x="600" y="2891"/>
                    <a:pt x="575" y="2877"/>
                    <a:pt x="551" y="2877"/>
                  </a:cubicBezTo>
                  <a:cubicBezTo>
                    <a:pt x="533" y="2877"/>
                    <a:pt x="516" y="2888"/>
                    <a:pt x="502" y="2906"/>
                  </a:cubicBezTo>
                  <a:cubicBezTo>
                    <a:pt x="523" y="2912"/>
                    <a:pt x="548" y="2923"/>
                    <a:pt x="572" y="2927"/>
                  </a:cubicBezTo>
                  <a:cubicBezTo>
                    <a:pt x="569" y="2934"/>
                    <a:pt x="565" y="2934"/>
                    <a:pt x="561" y="2934"/>
                  </a:cubicBezTo>
                  <a:cubicBezTo>
                    <a:pt x="558" y="2934"/>
                    <a:pt x="554" y="2934"/>
                    <a:pt x="551" y="2930"/>
                  </a:cubicBezTo>
                  <a:lnTo>
                    <a:pt x="544" y="2930"/>
                  </a:lnTo>
                  <a:cubicBezTo>
                    <a:pt x="540" y="2930"/>
                    <a:pt x="537" y="2934"/>
                    <a:pt x="533" y="2948"/>
                  </a:cubicBezTo>
                  <a:lnTo>
                    <a:pt x="639" y="2948"/>
                  </a:lnTo>
                  <a:cubicBezTo>
                    <a:pt x="660" y="2969"/>
                    <a:pt x="677" y="2993"/>
                    <a:pt x="702" y="3014"/>
                  </a:cubicBezTo>
                  <a:cubicBezTo>
                    <a:pt x="698" y="3014"/>
                    <a:pt x="695" y="3011"/>
                    <a:pt x="695" y="3011"/>
                  </a:cubicBezTo>
                  <a:cubicBezTo>
                    <a:pt x="684" y="3011"/>
                    <a:pt x="674" y="3024"/>
                    <a:pt x="677" y="3035"/>
                  </a:cubicBezTo>
                  <a:lnTo>
                    <a:pt x="751" y="3056"/>
                  </a:lnTo>
                  <a:cubicBezTo>
                    <a:pt x="726" y="3056"/>
                    <a:pt x="719" y="3088"/>
                    <a:pt x="730" y="3116"/>
                  </a:cubicBezTo>
                  <a:cubicBezTo>
                    <a:pt x="737" y="3137"/>
                    <a:pt x="751" y="3144"/>
                    <a:pt x="765" y="3144"/>
                  </a:cubicBezTo>
                  <a:cubicBezTo>
                    <a:pt x="786" y="3144"/>
                    <a:pt x="807" y="3134"/>
                    <a:pt x="825" y="3126"/>
                  </a:cubicBezTo>
                  <a:cubicBezTo>
                    <a:pt x="846" y="3116"/>
                    <a:pt x="863" y="3109"/>
                    <a:pt x="877" y="3109"/>
                  </a:cubicBezTo>
                  <a:cubicBezTo>
                    <a:pt x="888" y="3109"/>
                    <a:pt x="895" y="3116"/>
                    <a:pt x="891" y="3144"/>
                  </a:cubicBezTo>
                  <a:cubicBezTo>
                    <a:pt x="888" y="3134"/>
                    <a:pt x="877" y="3141"/>
                    <a:pt x="874" y="3134"/>
                  </a:cubicBezTo>
                  <a:lnTo>
                    <a:pt x="870" y="3183"/>
                  </a:lnTo>
                  <a:cubicBezTo>
                    <a:pt x="898" y="3158"/>
                    <a:pt x="919" y="3147"/>
                    <a:pt x="940" y="3147"/>
                  </a:cubicBezTo>
                  <a:cubicBezTo>
                    <a:pt x="965" y="3147"/>
                    <a:pt x="986" y="3162"/>
                    <a:pt x="1007" y="3179"/>
                  </a:cubicBezTo>
                  <a:cubicBezTo>
                    <a:pt x="1024" y="3193"/>
                    <a:pt x="1045" y="3207"/>
                    <a:pt x="1066" y="3207"/>
                  </a:cubicBezTo>
                  <a:cubicBezTo>
                    <a:pt x="1087" y="3207"/>
                    <a:pt x="1113" y="3193"/>
                    <a:pt x="1140" y="3162"/>
                  </a:cubicBezTo>
                  <a:lnTo>
                    <a:pt x="1140" y="3162"/>
                  </a:lnTo>
                  <a:cubicBezTo>
                    <a:pt x="1130" y="3246"/>
                    <a:pt x="1119" y="3200"/>
                    <a:pt x="1018" y="3228"/>
                  </a:cubicBezTo>
                  <a:lnTo>
                    <a:pt x="1024" y="3298"/>
                  </a:lnTo>
                  <a:cubicBezTo>
                    <a:pt x="1003" y="3291"/>
                    <a:pt x="1000" y="3270"/>
                    <a:pt x="975" y="3270"/>
                  </a:cubicBezTo>
                  <a:lnTo>
                    <a:pt x="972" y="3270"/>
                  </a:lnTo>
                  <a:cubicBezTo>
                    <a:pt x="972" y="3323"/>
                    <a:pt x="1003" y="3337"/>
                    <a:pt x="1042" y="3337"/>
                  </a:cubicBezTo>
                  <a:cubicBezTo>
                    <a:pt x="1074" y="3337"/>
                    <a:pt x="1113" y="3323"/>
                    <a:pt x="1137" y="3316"/>
                  </a:cubicBezTo>
                  <a:lnTo>
                    <a:pt x="1137" y="3316"/>
                  </a:lnTo>
                  <a:cubicBezTo>
                    <a:pt x="1140" y="3351"/>
                    <a:pt x="1039" y="3414"/>
                    <a:pt x="1116" y="3429"/>
                  </a:cubicBezTo>
                  <a:cubicBezTo>
                    <a:pt x="1126" y="3432"/>
                    <a:pt x="1130" y="3432"/>
                    <a:pt x="1137" y="3432"/>
                  </a:cubicBezTo>
                  <a:lnTo>
                    <a:pt x="1144" y="3432"/>
                  </a:lnTo>
                  <a:cubicBezTo>
                    <a:pt x="1158" y="3366"/>
                    <a:pt x="1172" y="3295"/>
                    <a:pt x="1179" y="3225"/>
                  </a:cubicBezTo>
                  <a:cubicBezTo>
                    <a:pt x="1231" y="2885"/>
                    <a:pt x="1256" y="2498"/>
                    <a:pt x="1256" y="2077"/>
                  </a:cubicBezTo>
                  <a:cubicBezTo>
                    <a:pt x="1256" y="1544"/>
                    <a:pt x="1218" y="958"/>
                    <a:pt x="1147" y="341"/>
                  </a:cubicBezTo>
                  <a:lnTo>
                    <a:pt x="1087" y="365"/>
                  </a:lnTo>
                  <a:cubicBezTo>
                    <a:pt x="1102" y="355"/>
                    <a:pt x="1126" y="313"/>
                    <a:pt x="1087" y="292"/>
                  </a:cubicBezTo>
                  <a:cubicBezTo>
                    <a:pt x="1074" y="302"/>
                    <a:pt x="1063" y="305"/>
                    <a:pt x="1056" y="305"/>
                  </a:cubicBezTo>
                  <a:cubicBezTo>
                    <a:pt x="1045" y="305"/>
                    <a:pt x="1039" y="292"/>
                    <a:pt x="1007" y="288"/>
                  </a:cubicBezTo>
                  <a:cubicBezTo>
                    <a:pt x="1000" y="224"/>
                    <a:pt x="986" y="109"/>
                    <a:pt x="975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964;p35">
              <a:extLst>
                <a:ext uri="{FF2B5EF4-FFF2-40B4-BE49-F238E27FC236}">
                  <a16:creationId xmlns:a16="http://schemas.microsoft.com/office/drawing/2014/main" id="{C1F4ECB5-534E-47F3-B20D-68128AF59616}"/>
                </a:ext>
              </a:extLst>
            </p:cNvPr>
            <p:cNvSpPr/>
            <p:nvPr/>
          </p:nvSpPr>
          <p:spPr>
            <a:xfrm>
              <a:off x="4841575" y="2185775"/>
              <a:ext cx="28525" cy="69575"/>
            </a:xfrm>
            <a:custGeom>
              <a:avLst/>
              <a:gdLst/>
              <a:ahLst/>
              <a:cxnLst/>
              <a:rect l="l" t="t" r="r" b="b"/>
              <a:pathLst>
                <a:path w="1141" h="2783" extrusionOk="0">
                  <a:moveTo>
                    <a:pt x="1113" y="0"/>
                  </a:moveTo>
                  <a:lnTo>
                    <a:pt x="1113" y="0"/>
                  </a:lnTo>
                  <a:cubicBezTo>
                    <a:pt x="1056" y="64"/>
                    <a:pt x="1081" y="211"/>
                    <a:pt x="1126" y="267"/>
                  </a:cubicBezTo>
                  <a:cubicBezTo>
                    <a:pt x="1130" y="256"/>
                    <a:pt x="1134" y="245"/>
                    <a:pt x="1140" y="235"/>
                  </a:cubicBezTo>
                  <a:cubicBezTo>
                    <a:pt x="1130" y="158"/>
                    <a:pt x="1119" y="77"/>
                    <a:pt x="1113" y="0"/>
                  </a:cubicBezTo>
                  <a:close/>
                  <a:moveTo>
                    <a:pt x="144" y="1625"/>
                  </a:moveTo>
                  <a:lnTo>
                    <a:pt x="144" y="1625"/>
                  </a:lnTo>
                  <a:cubicBezTo>
                    <a:pt x="127" y="1643"/>
                    <a:pt x="123" y="1656"/>
                    <a:pt x="127" y="1674"/>
                  </a:cubicBezTo>
                  <a:cubicBezTo>
                    <a:pt x="151" y="1653"/>
                    <a:pt x="165" y="1639"/>
                    <a:pt x="144" y="1625"/>
                  </a:cubicBezTo>
                  <a:close/>
                  <a:moveTo>
                    <a:pt x="4" y="1670"/>
                  </a:moveTo>
                  <a:cubicBezTo>
                    <a:pt x="0" y="1685"/>
                    <a:pt x="0" y="1698"/>
                    <a:pt x="0" y="1712"/>
                  </a:cubicBezTo>
                  <a:cubicBezTo>
                    <a:pt x="10" y="1719"/>
                    <a:pt x="18" y="1723"/>
                    <a:pt x="28" y="1730"/>
                  </a:cubicBezTo>
                  <a:cubicBezTo>
                    <a:pt x="49" y="1719"/>
                    <a:pt x="67" y="1709"/>
                    <a:pt x="84" y="1698"/>
                  </a:cubicBezTo>
                  <a:cubicBezTo>
                    <a:pt x="56" y="1685"/>
                    <a:pt x="28" y="1670"/>
                    <a:pt x="4" y="1670"/>
                  </a:cubicBezTo>
                  <a:close/>
                  <a:moveTo>
                    <a:pt x="523" y="2737"/>
                  </a:moveTo>
                  <a:lnTo>
                    <a:pt x="523" y="2737"/>
                  </a:lnTo>
                  <a:cubicBezTo>
                    <a:pt x="516" y="2762"/>
                    <a:pt x="502" y="2783"/>
                    <a:pt x="527" y="2783"/>
                  </a:cubicBezTo>
                  <a:cubicBezTo>
                    <a:pt x="533" y="2783"/>
                    <a:pt x="548" y="2779"/>
                    <a:pt x="561" y="2776"/>
                  </a:cubicBezTo>
                  <a:cubicBezTo>
                    <a:pt x="590" y="2747"/>
                    <a:pt x="540" y="2744"/>
                    <a:pt x="523" y="2737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965;p35">
              <a:extLst>
                <a:ext uri="{FF2B5EF4-FFF2-40B4-BE49-F238E27FC236}">
                  <a16:creationId xmlns:a16="http://schemas.microsoft.com/office/drawing/2014/main" id="{28E4B1D5-482F-4CA5-B492-9E2E005E20FC}"/>
                </a:ext>
              </a:extLst>
            </p:cNvPr>
            <p:cNvSpPr/>
            <p:nvPr/>
          </p:nvSpPr>
          <p:spPr>
            <a:xfrm>
              <a:off x="4860425" y="2261650"/>
              <a:ext cx="650" cy="200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ubicBezTo>
                    <a:pt x="14" y="0"/>
                    <a:pt x="8" y="0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966;p35">
              <a:extLst>
                <a:ext uri="{FF2B5EF4-FFF2-40B4-BE49-F238E27FC236}">
                  <a16:creationId xmlns:a16="http://schemas.microsoft.com/office/drawing/2014/main" id="{CF69CF16-873E-4209-8692-455E31C888FB}"/>
                </a:ext>
              </a:extLst>
            </p:cNvPr>
            <p:cNvSpPr/>
            <p:nvPr/>
          </p:nvSpPr>
          <p:spPr>
            <a:xfrm>
              <a:off x="4857600" y="2258575"/>
              <a:ext cx="650" cy="375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ubicBezTo>
                    <a:pt x="19" y="11"/>
                    <a:pt x="25" y="7"/>
                    <a:pt x="2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967;p35">
              <a:extLst>
                <a:ext uri="{FF2B5EF4-FFF2-40B4-BE49-F238E27FC236}">
                  <a16:creationId xmlns:a16="http://schemas.microsoft.com/office/drawing/2014/main" id="{6BA86115-4615-408E-9D23-662C83DC31CB}"/>
                </a:ext>
              </a:extLst>
            </p:cNvPr>
            <p:cNvSpPr/>
            <p:nvPr/>
          </p:nvSpPr>
          <p:spPr>
            <a:xfrm>
              <a:off x="4852000" y="2182950"/>
              <a:ext cx="3200" cy="1350"/>
            </a:xfrm>
            <a:custGeom>
              <a:avLst/>
              <a:gdLst/>
              <a:ahLst/>
              <a:cxnLst/>
              <a:rect l="l" t="t" r="r" b="b"/>
              <a:pathLst>
                <a:path w="128" h="54" extrusionOk="0">
                  <a:moveTo>
                    <a:pt x="22" y="1"/>
                  </a:moveTo>
                  <a:cubicBezTo>
                    <a:pt x="8" y="1"/>
                    <a:pt x="1" y="5"/>
                    <a:pt x="18" y="22"/>
                  </a:cubicBezTo>
                  <a:lnTo>
                    <a:pt x="67" y="54"/>
                  </a:lnTo>
                  <a:cubicBezTo>
                    <a:pt x="81" y="29"/>
                    <a:pt x="102" y="18"/>
                    <a:pt x="127" y="15"/>
                  </a:cubicBezTo>
                  <a:cubicBezTo>
                    <a:pt x="88" y="12"/>
                    <a:pt x="46" y="1"/>
                    <a:pt x="2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968;p35">
              <a:extLst>
                <a:ext uri="{FF2B5EF4-FFF2-40B4-BE49-F238E27FC236}">
                  <a16:creationId xmlns:a16="http://schemas.microsoft.com/office/drawing/2014/main" id="{4BF5448E-A9AD-4C78-9308-719C5A590193}"/>
                </a:ext>
              </a:extLst>
            </p:cNvPr>
            <p:cNvSpPr/>
            <p:nvPr/>
          </p:nvSpPr>
          <p:spPr>
            <a:xfrm>
              <a:off x="4840950" y="2228325"/>
              <a:ext cx="1350" cy="875"/>
            </a:xfrm>
            <a:custGeom>
              <a:avLst/>
              <a:gdLst/>
              <a:ahLst/>
              <a:cxnLst/>
              <a:rect l="l" t="t" r="r" b="b"/>
              <a:pathLst>
                <a:path w="54" h="35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7"/>
                    <a:pt x="14" y="14"/>
                    <a:pt x="25" y="21"/>
                  </a:cubicBezTo>
                  <a:cubicBezTo>
                    <a:pt x="29" y="28"/>
                    <a:pt x="32" y="32"/>
                    <a:pt x="35" y="35"/>
                  </a:cubicBezTo>
                  <a:lnTo>
                    <a:pt x="53" y="28"/>
                  </a:lnTo>
                  <a:cubicBezTo>
                    <a:pt x="43" y="21"/>
                    <a:pt x="35" y="17"/>
                    <a:pt x="25" y="10"/>
                  </a:cubicBezTo>
                  <a:cubicBezTo>
                    <a:pt x="18" y="7"/>
                    <a:pt x="11" y="4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969;p35">
              <a:extLst>
                <a:ext uri="{FF2B5EF4-FFF2-40B4-BE49-F238E27FC236}">
                  <a16:creationId xmlns:a16="http://schemas.microsoft.com/office/drawing/2014/main" id="{65552DB6-5871-465E-92FF-F929E1BC8123}"/>
                </a:ext>
              </a:extLst>
            </p:cNvPr>
            <p:cNvSpPr/>
            <p:nvPr/>
          </p:nvSpPr>
          <p:spPr>
            <a:xfrm>
              <a:off x="4846825" y="2229975"/>
              <a:ext cx="1000" cy="1100"/>
            </a:xfrm>
            <a:custGeom>
              <a:avLst/>
              <a:gdLst/>
              <a:ahLst/>
              <a:cxnLst/>
              <a:rect l="l" t="t" r="r" b="b"/>
              <a:pathLst>
                <a:path w="40" h="44" extrusionOk="0">
                  <a:moveTo>
                    <a:pt x="39" y="1"/>
                  </a:moveTo>
                  <a:lnTo>
                    <a:pt x="1" y="43"/>
                  </a:lnTo>
                  <a:cubicBezTo>
                    <a:pt x="14" y="32"/>
                    <a:pt x="25" y="19"/>
                    <a:pt x="3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970;p35">
              <a:extLst>
                <a:ext uri="{FF2B5EF4-FFF2-40B4-BE49-F238E27FC236}">
                  <a16:creationId xmlns:a16="http://schemas.microsoft.com/office/drawing/2014/main" id="{F7B0B043-8FDC-4864-BE53-34523A2DFEE8}"/>
                </a:ext>
              </a:extLst>
            </p:cNvPr>
            <p:cNvSpPr/>
            <p:nvPr/>
          </p:nvSpPr>
          <p:spPr>
            <a:xfrm>
              <a:off x="4847600" y="2269625"/>
              <a:ext cx="1100" cy="37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9" y="1"/>
                  </a:moveTo>
                  <a:cubicBezTo>
                    <a:pt x="12" y="1"/>
                    <a:pt x="4" y="4"/>
                    <a:pt x="1" y="12"/>
                  </a:cubicBezTo>
                  <a:cubicBezTo>
                    <a:pt x="8" y="12"/>
                    <a:pt x="15" y="15"/>
                    <a:pt x="22" y="15"/>
                  </a:cubicBezTo>
                  <a:cubicBezTo>
                    <a:pt x="30" y="15"/>
                    <a:pt x="36" y="12"/>
                    <a:pt x="43" y="4"/>
                  </a:cubicBezTo>
                  <a:cubicBezTo>
                    <a:pt x="36" y="4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971;p35">
              <a:extLst>
                <a:ext uri="{FF2B5EF4-FFF2-40B4-BE49-F238E27FC236}">
                  <a16:creationId xmlns:a16="http://schemas.microsoft.com/office/drawing/2014/main" id="{5A1AA97C-4F49-4B1D-B5BE-0F93546F9E04}"/>
                </a:ext>
              </a:extLst>
            </p:cNvPr>
            <p:cNvSpPr/>
            <p:nvPr/>
          </p:nvSpPr>
          <p:spPr>
            <a:xfrm>
              <a:off x="4856125" y="220420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0" y="0"/>
                  </a:move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972;p35">
              <a:extLst>
                <a:ext uri="{FF2B5EF4-FFF2-40B4-BE49-F238E27FC236}">
                  <a16:creationId xmlns:a16="http://schemas.microsoft.com/office/drawing/2014/main" id="{985159D9-A937-4702-AA59-E0557380C571}"/>
                </a:ext>
              </a:extLst>
            </p:cNvPr>
            <p:cNvSpPr/>
            <p:nvPr/>
          </p:nvSpPr>
          <p:spPr>
            <a:xfrm>
              <a:off x="4852350" y="2202525"/>
              <a:ext cx="3900" cy="3800"/>
            </a:xfrm>
            <a:custGeom>
              <a:avLst/>
              <a:gdLst/>
              <a:ahLst/>
              <a:cxnLst/>
              <a:rect l="l" t="t" r="r" b="b"/>
              <a:pathLst>
                <a:path w="156" h="152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53"/>
                    <a:pt x="102" y="102"/>
                    <a:pt x="155" y="152"/>
                  </a:cubicBezTo>
                  <a:cubicBezTo>
                    <a:pt x="109" y="92"/>
                    <a:pt x="127" y="77"/>
                    <a:pt x="151" y="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973;p35">
              <a:extLst>
                <a:ext uri="{FF2B5EF4-FFF2-40B4-BE49-F238E27FC236}">
                  <a16:creationId xmlns:a16="http://schemas.microsoft.com/office/drawing/2014/main" id="{60349C30-7E91-46D2-8E5D-E98DB237E310}"/>
                </a:ext>
              </a:extLst>
            </p:cNvPr>
            <p:cNvSpPr/>
            <p:nvPr/>
          </p:nvSpPr>
          <p:spPr>
            <a:xfrm>
              <a:off x="4832525" y="2176625"/>
              <a:ext cx="37750" cy="107775"/>
            </a:xfrm>
            <a:custGeom>
              <a:avLst/>
              <a:gdLst/>
              <a:ahLst/>
              <a:cxnLst/>
              <a:rect l="l" t="t" r="r" b="b"/>
              <a:pathLst>
                <a:path w="1510" h="4311" extrusionOk="0">
                  <a:moveTo>
                    <a:pt x="1316" y="12"/>
                  </a:moveTo>
                  <a:cubicBezTo>
                    <a:pt x="1316" y="12"/>
                    <a:pt x="1316" y="12"/>
                    <a:pt x="1315" y="12"/>
                  </a:cubicBezTo>
                  <a:lnTo>
                    <a:pt x="1315" y="12"/>
                  </a:lnTo>
                  <a:cubicBezTo>
                    <a:pt x="1318" y="13"/>
                    <a:pt x="1321" y="14"/>
                    <a:pt x="1323" y="15"/>
                  </a:cubicBezTo>
                  <a:cubicBezTo>
                    <a:pt x="1320" y="12"/>
                    <a:pt x="1320" y="12"/>
                    <a:pt x="1316" y="12"/>
                  </a:cubicBezTo>
                  <a:close/>
                  <a:moveTo>
                    <a:pt x="612" y="1860"/>
                  </a:moveTo>
                  <a:cubicBezTo>
                    <a:pt x="612" y="1861"/>
                    <a:pt x="612" y="1861"/>
                    <a:pt x="611" y="1861"/>
                  </a:cubicBezTo>
                  <a:cubicBezTo>
                    <a:pt x="612" y="1861"/>
                    <a:pt x="612" y="1861"/>
                    <a:pt x="612" y="1860"/>
                  </a:cubicBezTo>
                  <a:close/>
                  <a:moveTo>
                    <a:pt x="506" y="1991"/>
                  </a:moveTo>
                  <a:cubicBezTo>
                    <a:pt x="527" y="2005"/>
                    <a:pt x="513" y="2019"/>
                    <a:pt x="489" y="2040"/>
                  </a:cubicBezTo>
                  <a:cubicBezTo>
                    <a:pt x="485" y="2022"/>
                    <a:pt x="489" y="2009"/>
                    <a:pt x="506" y="1991"/>
                  </a:cubicBezTo>
                  <a:close/>
                  <a:moveTo>
                    <a:pt x="885" y="3103"/>
                  </a:moveTo>
                  <a:lnTo>
                    <a:pt x="885" y="3103"/>
                  </a:lnTo>
                  <a:cubicBezTo>
                    <a:pt x="902" y="3110"/>
                    <a:pt x="952" y="3113"/>
                    <a:pt x="923" y="3142"/>
                  </a:cubicBezTo>
                  <a:cubicBezTo>
                    <a:pt x="910" y="3145"/>
                    <a:pt x="895" y="3149"/>
                    <a:pt x="889" y="3149"/>
                  </a:cubicBezTo>
                  <a:cubicBezTo>
                    <a:pt x="864" y="3149"/>
                    <a:pt x="878" y="3128"/>
                    <a:pt x="885" y="3103"/>
                  </a:cubicBezTo>
                  <a:close/>
                  <a:moveTo>
                    <a:pt x="1422" y="1"/>
                  </a:moveTo>
                  <a:cubicBezTo>
                    <a:pt x="1376" y="5"/>
                    <a:pt x="1323" y="15"/>
                    <a:pt x="1281" y="40"/>
                  </a:cubicBezTo>
                  <a:cubicBezTo>
                    <a:pt x="1274" y="22"/>
                    <a:pt x="1295" y="12"/>
                    <a:pt x="1315" y="12"/>
                  </a:cubicBezTo>
                  <a:lnTo>
                    <a:pt x="1315" y="12"/>
                  </a:lnTo>
                  <a:cubicBezTo>
                    <a:pt x="1303" y="7"/>
                    <a:pt x="1289" y="5"/>
                    <a:pt x="1278" y="5"/>
                  </a:cubicBezTo>
                  <a:cubicBezTo>
                    <a:pt x="1218" y="5"/>
                    <a:pt x="1183" y="54"/>
                    <a:pt x="1155" y="103"/>
                  </a:cubicBezTo>
                  <a:cubicBezTo>
                    <a:pt x="1120" y="166"/>
                    <a:pt x="1085" y="222"/>
                    <a:pt x="1015" y="222"/>
                  </a:cubicBezTo>
                  <a:cubicBezTo>
                    <a:pt x="1007" y="258"/>
                    <a:pt x="986" y="265"/>
                    <a:pt x="962" y="268"/>
                  </a:cubicBezTo>
                  <a:cubicBezTo>
                    <a:pt x="962" y="265"/>
                    <a:pt x="965" y="261"/>
                    <a:pt x="965" y="258"/>
                  </a:cubicBezTo>
                  <a:lnTo>
                    <a:pt x="965" y="258"/>
                  </a:lnTo>
                  <a:cubicBezTo>
                    <a:pt x="962" y="261"/>
                    <a:pt x="958" y="265"/>
                    <a:pt x="955" y="268"/>
                  </a:cubicBezTo>
                  <a:cubicBezTo>
                    <a:pt x="943" y="268"/>
                    <a:pt x="933" y="266"/>
                    <a:pt x="922" y="266"/>
                  </a:cubicBezTo>
                  <a:cubicBezTo>
                    <a:pt x="917" y="266"/>
                    <a:pt x="912" y="267"/>
                    <a:pt x="906" y="268"/>
                  </a:cubicBezTo>
                  <a:cubicBezTo>
                    <a:pt x="920" y="271"/>
                    <a:pt x="931" y="271"/>
                    <a:pt x="941" y="271"/>
                  </a:cubicBezTo>
                  <a:lnTo>
                    <a:pt x="952" y="271"/>
                  </a:lnTo>
                  <a:cubicBezTo>
                    <a:pt x="934" y="286"/>
                    <a:pt x="913" y="313"/>
                    <a:pt x="902" y="345"/>
                  </a:cubicBezTo>
                  <a:lnTo>
                    <a:pt x="846" y="307"/>
                  </a:lnTo>
                  <a:cubicBezTo>
                    <a:pt x="846" y="310"/>
                    <a:pt x="843" y="310"/>
                    <a:pt x="843" y="313"/>
                  </a:cubicBezTo>
                  <a:cubicBezTo>
                    <a:pt x="801" y="317"/>
                    <a:pt x="843" y="352"/>
                    <a:pt x="889" y="377"/>
                  </a:cubicBezTo>
                  <a:cubicBezTo>
                    <a:pt x="885" y="394"/>
                    <a:pt x="881" y="415"/>
                    <a:pt x="885" y="433"/>
                  </a:cubicBezTo>
                  <a:cubicBezTo>
                    <a:pt x="871" y="422"/>
                    <a:pt x="857" y="419"/>
                    <a:pt x="850" y="419"/>
                  </a:cubicBezTo>
                  <a:cubicBezTo>
                    <a:pt x="835" y="419"/>
                    <a:pt x="829" y="436"/>
                    <a:pt x="822" y="451"/>
                  </a:cubicBezTo>
                  <a:cubicBezTo>
                    <a:pt x="814" y="464"/>
                    <a:pt x="808" y="478"/>
                    <a:pt x="787" y="478"/>
                  </a:cubicBezTo>
                  <a:cubicBezTo>
                    <a:pt x="780" y="478"/>
                    <a:pt x="766" y="475"/>
                    <a:pt x="748" y="464"/>
                  </a:cubicBezTo>
                  <a:lnTo>
                    <a:pt x="748" y="464"/>
                  </a:lnTo>
                  <a:cubicBezTo>
                    <a:pt x="762" y="493"/>
                    <a:pt x="741" y="527"/>
                    <a:pt x="727" y="566"/>
                  </a:cubicBezTo>
                  <a:cubicBezTo>
                    <a:pt x="717" y="605"/>
                    <a:pt x="713" y="643"/>
                    <a:pt x="734" y="679"/>
                  </a:cubicBezTo>
                  <a:cubicBezTo>
                    <a:pt x="734" y="679"/>
                    <a:pt x="734" y="679"/>
                    <a:pt x="734" y="679"/>
                  </a:cubicBezTo>
                  <a:lnTo>
                    <a:pt x="734" y="679"/>
                  </a:lnTo>
                  <a:cubicBezTo>
                    <a:pt x="741" y="686"/>
                    <a:pt x="745" y="689"/>
                    <a:pt x="748" y="696"/>
                  </a:cubicBezTo>
                  <a:cubicBezTo>
                    <a:pt x="741" y="686"/>
                    <a:pt x="727" y="689"/>
                    <a:pt x="734" y="679"/>
                  </a:cubicBezTo>
                  <a:lnTo>
                    <a:pt x="734" y="679"/>
                  </a:lnTo>
                  <a:cubicBezTo>
                    <a:pt x="702" y="696"/>
                    <a:pt x="675" y="717"/>
                    <a:pt x="681" y="759"/>
                  </a:cubicBezTo>
                  <a:lnTo>
                    <a:pt x="607" y="721"/>
                  </a:lnTo>
                  <a:lnTo>
                    <a:pt x="607" y="721"/>
                  </a:lnTo>
                  <a:cubicBezTo>
                    <a:pt x="618" y="763"/>
                    <a:pt x="633" y="805"/>
                    <a:pt x="649" y="847"/>
                  </a:cubicBezTo>
                  <a:cubicBezTo>
                    <a:pt x="633" y="847"/>
                    <a:pt x="618" y="851"/>
                    <a:pt x="604" y="851"/>
                  </a:cubicBezTo>
                  <a:cubicBezTo>
                    <a:pt x="565" y="851"/>
                    <a:pt x="544" y="836"/>
                    <a:pt x="523" y="784"/>
                  </a:cubicBezTo>
                  <a:lnTo>
                    <a:pt x="523" y="784"/>
                  </a:lnTo>
                  <a:cubicBezTo>
                    <a:pt x="541" y="932"/>
                    <a:pt x="502" y="878"/>
                    <a:pt x="537" y="1008"/>
                  </a:cubicBezTo>
                  <a:lnTo>
                    <a:pt x="492" y="977"/>
                  </a:lnTo>
                  <a:lnTo>
                    <a:pt x="492" y="977"/>
                  </a:lnTo>
                  <a:cubicBezTo>
                    <a:pt x="478" y="1008"/>
                    <a:pt x="513" y="1086"/>
                    <a:pt x="471" y="1086"/>
                  </a:cubicBezTo>
                  <a:cubicBezTo>
                    <a:pt x="338" y="1107"/>
                    <a:pt x="302" y="1412"/>
                    <a:pt x="169" y="1573"/>
                  </a:cubicBezTo>
                  <a:cubicBezTo>
                    <a:pt x="323" y="1573"/>
                    <a:pt x="78" y="1651"/>
                    <a:pt x="197" y="1685"/>
                  </a:cubicBezTo>
                  <a:cubicBezTo>
                    <a:pt x="176" y="1685"/>
                    <a:pt x="158" y="1693"/>
                    <a:pt x="141" y="1693"/>
                  </a:cubicBezTo>
                  <a:cubicBezTo>
                    <a:pt x="131" y="1693"/>
                    <a:pt x="120" y="1689"/>
                    <a:pt x="110" y="1672"/>
                  </a:cubicBezTo>
                  <a:lnTo>
                    <a:pt x="110" y="1672"/>
                  </a:lnTo>
                  <a:cubicBezTo>
                    <a:pt x="127" y="1780"/>
                    <a:pt x="22" y="1816"/>
                    <a:pt x="113" y="1900"/>
                  </a:cubicBezTo>
                  <a:lnTo>
                    <a:pt x="102" y="1900"/>
                  </a:lnTo>
                  <a:cubicBezTo>
                    <a:pt x="92" y="1900"/>
                    <a:pt x="81" y="1892"/>
                    <a:pt x="74" y="1889"/>
                  </a:cubicBezTo>
                  <a:cubicBezTo>
                    <a:pt x="64" y="1882"/>
                    <a:pt x="57" y="1879"/>
                    <a:pt x="50" y="1879"/>
                  </a:cubicBezTo>
                  <a:lnTo>
                    <a:pt x="43" y="1879"/>
                  </a:lnTo>
                  <a:cubicBezTo>
                    <a:pt x="50" y="1889"/>
                    <a:pt x="71" y="1917"/>
                    <a:pt x="46" y="1924"/>
                  </a:cubicBezTo>
                  <a:lnTo>
                    <a:pt x="39" y="1924"/>
                  </a:lnTo>
                  <a:cubicBezTo>
                    <a:pt x="25" y="1924"/>
                    <a:pt x="18" y="1903"/>
                    <a:pt x="4" y="1886"/>
                  </a:cubicBezTo>
                  <a:lnTo>
                    <a:pt x="4" y="1886"/>
                  </a:lnTo>
                  <a:cubicBezTo>
                    <a:pt x="1" y="1994"/>
                    <a:pt x="113" y="2015"/>
                    <a:pt x="215" y="2026"/>
                  </a:cubicBezTo>
                  <a:cubicBezTo>
                    <a:pt x="162" y="2072"/>
                    <a:pt x="165" y="2100"/>
                    <a:pt x="236" y="2138"/>
                  </a:cubicBezTo>
                  <a:cubicBezTo>
                    <a:pt x="218" y="2145"/>
                    <a:pt x="197" y="2159"/>
                    <a:pt x="183" y="2159"/>
                  </a:cubicBezTo>
                  <a:cubicBezTo>
                    <a:pt x="169" y="2159"/>
                    <a:pt x="158" y="2153"/>
                    <a:pt x="155" y="2124"/>
                  </a:cubicBezTo>
                  <a:lnTo>
                    <a:pt x="155" y="2124"/>
                  </a:lnTo>
                  <a:cubicBezTo>
                    <a:pt x="152" y="2156"/>
                    <a:pt x="106" y="2338"/>
                    <a:pt x="190" y="2338"/>
                  </a:cubicBezTo>
                  <a:cubicBezTo>
                    <a:pt x="173" y="2352"/>
                    <a:pt x="190" y="2388"/>
                    <a:pt x="201" y="2394"/>
                  </a:cubicBezTo>
                  <a:cubicBezTo>
                    <a:pt x="204" y="2472"/>
                    <a:pt x="197" y="2482"/>
                    <a:pt x="215" y="2556"/>
                  </a:cubicBezTo>
                  <a:lnTo>
                    <a:pt x="225" y="2532"/>
                  </a:lnTo>
                  <a:cubicBezTo>
                    <a:pt x="327" y="2545"/>
                    <a:pt x="257" y="2591"/>
                    <a:pt x="281" y="2647"/>
                  </a:cubicBezTo>
                  <a:lnTo>
                    <a:pt x="270" y="2647"/>
                  </a:lnTo>
                  <a:cubicBezTo>
                    <a:pt x="233" y="2801"/>
                    <a:pt x="313" y="2700"/>
                    <a:pt x="275" y="2854"/>
                  </a:cubicBezTo>
                  <a:lnTo>
                    <a:pt x="330" y="2830"/>
                  </a:lnTo>
                  <a:cubicBezTo>
                    <a:pt x="341" y="2826"/>
                    <a:pt x="348" y="2826"/>
                    <a:pt x="355" y="2826"/>
                  </a:cubicBezTo>
                  <a:cubicBezTo>
                    <a:pt x="439" y="2826"/>
                    <a:pt x="296" y="2974"/>
                    <a:pt x="366" y="3029"/>
                  </a:cubicBezTo>
                  <a:lnTo>
                    <a:pt x="390" y="2991"/>
                  </a:lnTo>
                  <a:lnTo>
                    <a:pt x="390" y="2991"/>
                  </a:lnTo>
                  <a:cubicBezTo>
                    <a:pt x="446" y="3012"/>
                    <a:pt x="267" y="3170"/>
                    <a:pt x="270" y="3222"/>
                  </a:cubicBezTo>
                  <a:cubicBezTo>
                    <a:pt x="270" y="3226"/>
                    <a:pt x="267" y="3230"/>
                    <a:pt x="267" y="3230"/>
                  </a:cubicBezTo>
                  <a:cubicBezTo>
                    <a:pt x="257" y="3230"/>
                    <a:pt x="246" y="3212"/>
                    <a:pt x="236" y="3205"/>
                  </a:cubicBezTo>
                  <a:lnTo>
                    <a:pt x="236" y="3205"/>
                  </a:lnTo>
                  <a:cubicBezTo>
                    <a:pt x="228" y="3254"/>
                    <a:pt x="236" y="3268"/>
                    <a:pt x="249" y="3268"/>
                  </a:cubicBezTo>
                  <a:cubicBezTo>
                    <a:pt x="257" y="3268"/>
                    <a:pt x="270" y="3261"/>
                    <a:pt x="285" y="3254"/>
                  </a:cubicBezTo>
                  <a:cubicBezTo>
                    <a:pt x="302" y="3247"/>
                    <a:pt x="317" y="3240"/>
                    <a:pt x="334" y="3240"/>
                  </a:cubicBezTo>
                  <a:cubicBezTo>
                    <a:pt x="345" y="3240"/>
                    <a:pt x="359" y="3247"/>
                    <a:pt x="369" y="3261"/>
                  </a:cubicBezTo>
                  <a:cubicBezTo>
                    <a:pt x="338" y="3296"/>
                    <a:pt x="257" y="3289"/>
                    <a:pt x="278" y="3348"/>
                  </a:cubicBezTo>
                  <a:cubicBezTo>
                    <a:pt x="264" y="3398"/>
                    <a:pt x="489" y="3440"/>
                    <a:pt x="464" y="3549"/>
                  </a:cubicBezTo>
                  <a:cubicBezTo>
                    <a:pt x="478" y="3524"/>
                    <a:pt x="492" y="3496"/>
                    <a:pt x="520" y="3496"/>
                  </a:cubicBezTo>
                  <a:cubicBezTo>
                    <a:pt x="527" y="3496"/>
                    <a:pt x="534" y="3500"/>
                    <a:pt x="544" y="3503"/>
                  </a:cubicBezTo>
                  <a:cubicBezTo>
                    <a:pt x="586" y="3542"/>
                    <a:pt x="544" y="3703"/>
                    <a:pt x="639" y="3703"/>
                  </a:cubicBezTo>
                  <a:cubicBezTo>
                    <a:pt x="646" y="3703"/>
                    <a:pt x="654" y="3703"/>
                    <a:pt x="660" y="3700"/>
                  </a:cubicBezTo>
                  <a:lnTo>
                    <a:pt x="660" y="3700"/>
                  </a:lnTo>
                  <a:cubicBezTo>
                    <a:pt x="657" y="3714"/>
                    <a:pt x="654" y="3721"/>
                    <a:pt x="646" y="3724"/>
                  </a:cubicBezTo>
                  <a:cubicBezTo>
                    <a:pt x="696" y="3745"/>
                    <a:pt x="766" y="3801"/>
                    <a:pt x="822" y="3801"/>
                  </a:cubicBezTo>
                  <a:cubicBezTo>
                    <a:pt x="832" y="3801"/>
                    <a:pt x="839" y="3798"/>
                    <a:pt x="846" y="3798"/>
                  </a:cubicBezTo>
                  <a:cubicBezTo>
                    <a:pt x="780" y="3886"/>
                    <a:pt x="857" y="3921"/>
                    <a:pt x="923" y="3949"/>
                  </a:cubicBezTo>
                  <a:cubicBezTo>
                    <a:pt x="994" y="3977"/>
                    <a:pt x="1060" y="3991"/>
                    <a:pt x="994" y="4068"/>
                  </a:cubicBezTo>
                  <a:lnTo>
                    <a:pt x="1120" y="4153"/>
                  </a:lnTo>
                  <a:lnTo>
                    <a:pt x="1102" y="4166"/>
                  </a:lnTo>
                  <a:cubicBezTo>
                    <a:pt x="1138" y="4198"/>
                    <a:pt x="1169" y="4212"/>
                    <a:pt x="1197" y="4212"/>
                  </a:cubicBezTo>
                  <a:cubicBezTo>
                    <a:pt x="1229" y="4212"/>
                    <a:pt x="1257" y="4198"/>
                    <a:pt x="1285" y="4187"/>
                  </a:cubicBezTo>
                  <a:lnTo>
                    <a:pt x="1285" y="4187"/>
                  </a:lnTo>
                  <a:cubicBezTo>
                    <a:pt x="1295" y="4212"/>
                    <a:pt x="1271" y="4219"/>
                    <a:pt x="1264" y="4226"/>
                  </a:cubicBezTo>
                  <a:cubicBezTo>
                    <a:pt x="1302" y="4271"/>
                    <a:pt x="1331" y="4300"/>
                    <a:pt x="1358" y="4310"/>
                  </a:cubicBezTo>
                  <a:cubicBezTo>
                    <a:pt x="1386" y="4237"/>
                    <a:pt x="1412" y="4159"/>
                    <a:pt x="1436" y="4079"/>
                  </a:cubicBezTo>
                  <a:cubicBezTo>
                    <a:pt x="1464" y="3984"/>
                    <a:pt x="1488" y="3882"/>
                    <a:pt x="1506" y="3777"/>
                  </a:cubicBezTo>
                  <a:lnTo>
                    <a:pt x="1499" y="3777"/>
                  </a:lnTo>
                  <a:cubicBezTo>
                    <a:pt x="1492" y="3777"/>
                    <a:pt x="1488" y="3777"/>
                    <a:pt x="1478" y="3774"/>
                  </a:cubicBezTo>
                  <a:cubicBezTo>
                    <a:pt x="1401" y="3759"/>
                    <a:pt x="1502" y="3696"/>
                    <a:pt x="1499" y="3661"/>
                  </a:cubicBezTo>
                  <a:lnTo>
                    <a:pt x="1499" y="3661"/>
                  </a:lnTo>
                  <a:cubicBezTo>
                    <a:pt x="1475" y="3668"/>
                    <a:pt x="1436" y="3682"/>
                    <a:pt x="1404" y="3682"/>
                  </a:cubicBezTo>
                  <a:cubicBezTo>
                    <a:pt x="1365" y="3682"/>
                    <a:pt x="1334" y="3668"/>
                    <a:pt x="1334" y="3615"/>
                  </a:cubicBezTo>
                  <a:lnTo>
                    <a:pt x="1337" y="3615"/>
                  </a:lnTo>
                  <a:cubicBezTo>
                    <a:pt x="1362" y="3615"/>
                    <a:pt x="1365" y="3636"/>
                    <a:pt x="1386" y="3643"/>
                  </a:cubicBezTo>
                  <a:lnTo>
                    <a:pt x="1380" y="3573"/>
                  </a:lnTo>
                  <a:cubicBezTo>
                    <a:pt x="1481" y="3545"/>
                    <a:pt x="1492" y="3591"/>
                    <a:pt x="1502" y="3507"/>
                  </a:cubicBezTo>
                  <a:lnTo>
                    <a:pt x="1502" y="3507"/>
                  </a:lnTo>
                  <a:cubicBezTo>
                    <a:pt x="1475" y="3538"/>
                    <a:pt x="1449" y="3552"/>
                    <a:pt x="1428" y="3552"/>
                  </a:cubicBezTo>
                  <a:cubicBezTo>
                    <a:pt x="1407" y="3552"/>
                    <a:pt x="1386" y="3538"/>
                    <a:pt x="1369" y="3524"/>
                  </a:cubicBezTo>
                  <a:cubicBezTo>
                    <a:pt x="1348" y="3507"/>
                    <a:pt x="1327" y="3492"/>
                    <a:pt x="1302" y="3492"/>
                  </a:cubicBezTo>
                  <a:cubicBezTo>
                    <a:pt x="1281" y="3492"/>
                    <a:pt x="1260" y="3503"/>
                    <a:pt x="1232" y="3528"/>
                  </a:cubicBezTo>
                  <a:lnTo>
                    <a:pt x="1236" y="3479"/>
                  </a:lnTo>
                  <a:cubicBezTo>
                    <a:pt x="1239" y="3486"/>
                    <a:pt x="1250" y="3479"/>
                    <a:pt x="1253" y="3489"/>
                  </a:cubicBezTo>
                  <a:cubicBezTo>
                    <a:pt x="1257" y="3461"/>
                    <a:pt x="1250" y="3454"/>
                    <a:pt x="1239" y="3454"/>
                  </a:cubicBezTo>
                  <a:cubicBezTo>
                    <a:pt x="1225" y="3454"/>
                    <a:pt x="1208" y="3461"/>
                    <a:pt x="1187" y="3471"/>
                  </a:cubicBezTo>
                  <a:cubicBezTo>
                    <a:pt x="1169" y="3479"/>
                    <a:pt x="1148" y="3489"/>
                    <a:pt x="1127" y="3489"/>
                  </a:cubicBezTo>
                  <a:cubicBezTo>
                    <a:pt x="1113" y="3489"/>
                    <a:pt x="1099" y="3482"/>
                    <a:pt x="1092" y="3461"/>
                  </a:cubicBezTo>
                  <a:cubicBezTo>
                    <a:pt x="1081" y="3433"/>
                    <a:pt x="1088" y="3401"/>
                    <a:pt x="1113" y="3401"/>
                  </a:cubicBezTo>
                  <a:lnTo>
                    <a:pt x="1039" y="3380"/>
                  </a:lnTo>
                  <a:cubicBezTo>
                    <a:pt x="1036" y="3369"/>
                    <a:pt x="1046" y="3356"/>
                    <a:pt x="1057" y="3356"/>
                  </a:cubicBezTo>
                  <a:cubicBezTo>
                    <a:pt x="1057" y="3356"/>
                    <a:pt x="1060" y="3359"/>
                    <a:pt x="1064" y="3359"/>
                  </a:cubicBezTo>
                  <a:cubicBezTo>
                    <a:pt x="1039" y="3338"/>
                    <a:pt x="1022" y="3314"/>
                    <a:pt x="1001" y="3293"/>
                  </a:cubicBezTo>
                  <a:lnTo>
                    <a:pt x="895" y="3293"/>
                  </a:lnTo>
                  <a:cubicBezTo>
                    <a:pt x="899" y="3279"/>
                    <a:pt x="902" y="3275"/>
                    <a:pt x="906" y="3275"/>
                  </a:cubicBezTo>
                  <a:lnTo>
                    <a:pt x="913" y="3275"/>
                  </a:lnTo>
                  <a:cubicBezTo>
                    <a:pt x="916" y="3279"/>
                    <a:pt x="920" y="3279"/>
                    <a:pt x="923" y="3279"/>
                  </a:cubicBezTo>
                  <a:cubicBezTo>
                    <a:pt x="927" y="3279"/>
                    <a:pt x="931" y="3279"/>
                    <a:pt x="934" y="3272"/>
                  </a:cubicBezTo>
                  <a:cubicBezTo>
                    <a:pt x="910" y="3268"/>
                    <a:pt x="885" y="3257"/>
                    <a:pt x="864" y="3251"/>
                  </a:cubicBezTo>
                  <a:cubicBezTo>
                    <a:pt x="878" y="3233"/>
                    <a:pt x="895" y="3222"/>
                    <a:pt x="913" y="3222"/>
                  </a:cubicBezTo>
                  <a:cubicBezTo>
                    <a:pt x="937" y="3222"/>
                    <a:pt x="962" y="3236"/>
                    <a:pt x="973" y="3254"/>
                  </a:cubicBezTo>
                  <a:cubicBezTo>
                    <a:pt x="1092" y="3117"/>
                    <a:pt x="902" y="3243"/>
                    <a:pt x="941" y="3092"/>
                  </a:cubicBezTo>
                  <a:lnTo>
                    <a:pt x="941" y="3092"/>
                  </a:lnTo>
                  <a:lnTo>
                    <a:pt x="986" y="3124"/>
                  </a:lnTo>
                  <a:cubicBezTo>
                    <a:pt x="1057" y="3047"/>
                    <a:pt x="1007" y="3033"/>
                    <a:pt x="1036" y="2959"/>
                  </a:cubicBezTo>
                  <a:lnTo>
                    <a:pt x="1036" y="2959"/>
                  </a:lnTo>
                  <a:cubicBezTo>
                    <a:pt x="1015" y="2980"/>
                    <a:pt x="962" y="3103"/>
                    <a:pt x="899" y="3103"/>
                  </a:cubicBezTo>
                  <a:cubicBezTo>
                    <a:pt x="895" y="3103"/>
                    <a:pt x="889" y="3103"/>
                    <a:pt x="885" y="3100"/>
                  </a:cubicBezTo>
                  <a:cubicBezTo>
                    <a:pt x="889" y="3079"/>
                    <a:pt x="881" y="3061"/>
                    <a:pt x="835" y="3047"/>
                  </a:cubicBezTo>
                  <a:cubicBezTo>
                    <a:pt x="892" y="3019"/>
                    <a:pt x="867" y="2998"/>
                    <a:pt x="846" y="2963"/>
                  </a:cubicBezTo>
                  <a:lnTo>
                    <a:pt x="923" y="2932"/>
                  </a:lnTo>
                  <a:cubicBezTo>
                    <a:pt x="906" y="2921"/>
                    <a:pt x="889" y="2917"/>
                    <a:pt x="871" y="2917"/>
                  </a:cubicBezTo>
                  <a:lnTo>
                    <a:pt x="804" y="2917"/>
                  </a:lnTo>
                  <a:cubicBezTo>
                    <a:pt x="793" y="2872"/>
                    <a:pt x="850" y="2840"/>
                    <a:pt x="899" y="2812"/>
                  </a:cubicBezTo>
                  <a:cubicBezTo>
                    <a:pt x="895" y="2794"/>
                    <a:pt x="892" y="2791"/>
                    <a:pt x="885" y="2791"/>
                  </a:cubicBezTo>
                  <a:cubicBezTo>
                    <a:pt x="878" y="2791"/>
                    <a:pt x="864" y="2801"/>
                    <a:pt x="850" y="2815"/>
                  </a:cubicBezTo>
                  <a:cubicBezTo>
                    <a:pt x="832" y="2826"/>
                    <a:pt x="818" y="2840"/>
                    <a:pt x="804" y="2840"/>
                  </a:cubicBezTo>
                  <a:cubicBezTo>
                    <a:pt x="793" y="2840"/>
                    <a:pt x="783" y="2833"/>
                    <a:pt x="772" y="2815"/>
                  </a:cubicBezTo>
                  <a:cubicBezTo>
                    <a:pt x="787" y="2749"/>
                    <a:pt x="738" y="2721"/>
                    <a:pt x="670" y="2658"/>
                  </a:cubicBezTo>
                  <a:cubicBezTo>
                    <a:pt x="678" y="2640"/>
                    <a:pt x="688" y="2633"/>
                    <a:pt x="699" y="2633"/>
                  </a:cubicBezTo>
                  <a:cubicBezTo>
                    <a:pt x="702" y="2633"/>
                    <a:pt x="709" y="2637"/>
                    <a:pt x="713" y="2637"/>
                  </a:cubicBezTo>
                  <a:cubicBezTo>
                    <a:pt x="717" y="2637"/>
                    <a:pt x="723" y="2640"/>
                    <a:pt x="727" y="2640"/>
                  </a:cubicBezTo>
                  <a:cubicBezTo>
                    <a:pt x="734" y="2640"/>
                    <a:pt x="738" y="2637"/>
                    <a:pt x="741" y="2633"/>
                  </a:cubicBezTo>
                  <a:lnTo>
                    <a:pt x="670" y="2612"/>
                  </a:lnTo>
                  <a:cubicBezTo>
                    <a:pt x="670" y="2601"/>
                    <a:pt x="691" y="2598"/>
                    <a:pt x="702" y="2598"/>
                  </a:cubicBezTo>
                  <a:cubicBezTo>
                    <a:pt x="691" y="2591"/>
                    <a:pt x="681" y="2587"/>
                    <a:pt x="670" y="2587"/>
                  </a:cubicBezTo>
                  <a:cubicBezTo>
                    <a:pt x="664" y="2587"/>
                    <a:pt x="657" y="2591"/>
                    <a:pt x="654" y="2591"/>
                  </a:cubicBezTo>
                  <a:lnTo>
                    <a:pt x="633" y="2591"/>
                  </a:lnTo>
                  <a:cubicBezTo>
                    <a:pt x="615" y="2591"/>
                    <a:pt x="597" y="2587"/>
                    <a:pt x="583" y="2566"/>
                  </a:cubicBezTo>
                  <a:cubicBezTo>
                    <a:pt x="485" y="2566"/>
                    <a:pt x="699" y="2436"/>
                    <a:pt x="586" y="2388"/>
                  </a:cubicBezTo>
                  <a:cubicBezTo>
                    <a:pt x="594" y="2380"/>
                    <a:pt x="604" y="2380"/>
                    <a:pt x="611" y="2380"/>
                  </a:cubicBezTo>
                  <a:lnTo>
                    <a:pt x="633" y="2380"/>
                  </a:lnTo>
                  <a:cubicBezTo>
                    <a:pt x="639" y="2384"/>
                    <a:pt x="649" y="2384"/>
                    <a:pt x="657" y="2384"/>
                  </a:cubicBezTo>
                  <a:cubicBezTo>
                    <a:pt x="660" y="2384"/>
                    <a:pt x="667" y="2384"/>
                    <a:pt x="670" y="2380"/>
                  </a:cubicBezTo>
                  <a:cubicBezTo>
                    <a:pt x="594" y="2300"/>
                    <a:pt x="611" y="2313"/>
                    <a:pt x="520" y="2240"/>
                  </a:cubicBezTo>
                  <a:lnTo>
                    <a:pt x="573" y="2177"/>
                  </a:lnTo>
                  <a:lnTo>
                    <a:pt x="573" y="2177"/>
                  </a:lnTo>
                  <a:cubicBezTo>
                    <a:pt x="558" y="2187"/>
                    <a:pt x="541" y="2195"/>
                    <a:pt x="523" y="2195"/>
                  </a:cubicBezTo>
                  <a:cubicBezTo>
                    <a:pt x="474" y="2195"/>
                    <a:pt x="422" y="2148"/>
                    <a:pt x="372" y="2103"/>
                  </a:cubicBezTo>
                  <a:cubicBezTo>
                    <a:pt x="369" y="2106"/>
                    <a:pt x="366" y="2110"/>
                    <a:pt x="362" y="2110"/>
                  </a:cubicBezTo>
                  <a:cubicBezTo>
                    <a:pt x="338" y="2127"/>
                    <a:pt x="317" y="2138"/>
                    <a:pt x="306" y="2145"/>
                  </a:cubicBezTo>
                  <a:cubicBezTo>
                    <a:pt x="288" y="2117"/>
                    <a:pt x="275" y="2082"/>
                    <a:pt x="264" y="2051"/>
                  </a:cubicBezTo>
                  <a:cubicBezTo>
                    <a:pt x="267" y="2047"/>
                    <a:pt x="270" y="2047"/>
                    <a:pt x="278" y="2047"/>
                  </a:cubicBezTo>
                  <a:cubicBezTo>
                    <a:pt x="291" y="2047"/>
                    <a:pt x="313" y="2057"/>
                    <a:pt x="338" y="2068"/>
                  </a:cubicBezTo>
                  <a:cubicBezTo>
                    <a:pt x="330" y="2061"/>
                    <a:pt x="327" y="2054"/>
                    <a:pt x="320" y="2051"/>
                  </a:cubicBezTo>
                  <a:cubicBezTo>
                    <a:pt x="330" y="2040"/>
                    <a:pt x="345" y="2036"/>
                    <a:pt x="355" y="2036"/>
                  </a:cubicBezTo>
                  <a:lnTo>
                    <a:pt x="366" y="2036"/>
                  </a:lnTo>
                  <a:cubicBezTo>
                    <a:pt x="390" y="2036"/>
                    <a:pt x="418" y="2051"/>
                    <a:pt x="446" y="2064"/>
                  </a:cubicBezTo>
                  <a:cubicBezTo>
                    <a:pt x="429" y="2075"/>
                    <a:pt x="411" y="2085"/>
                    <a:pt x="390" y="2096"/>
                  </a:cubicBezTo>
                  <a:cubicBezTo>
                    <a:pt x="439" y="2117"/>
                    <a:pt x="492" y="2138"/>
                    <a:pt x="537" y="2138"/>
                  </a:cubicBezTo>
                  <a:cubicBezTo>
                    <a:pt x="541" y="2138"/>
                    <a:pt x="544" y="2138"/>
                    <a:pt x="548" y="2135"/>
                  </a:cubicBezTo>
                  <a:cubicBezTo>
                    <a:pt x="537" y="2132"/>
                    <a:pt x="531" y="2121"/>
                    <a:pt x="527" y="2106"/>
                  </a:cubicBezTo>
                  <a:lnTo>
                    <a:pt x="527" y="2106"/>
                  </a:lnTo>
                  <a:cubicBezTo>
                    <a:pt x="534" y="2114"/>
                    <a:pt x="544" y="2117"/>
                    <a:pt x="552" y="2117"/>
                  </a:cubicBezTo>
                  <a:cubicBezTo>
                    <a:pt x="555" y="2117"/>
                    <a:pt x="558" y="2117"/>
                    <a:pt x="558" y="2114"/>
                  </a:cubicBezTo>
                  <a:cubicBezTo>
                    <a:pt x="569" y="2114"/>
                    <a:pt x="548" y="2103"/>
                    <a:pt x="527" y="2089"/>
                  </a:cubicBezTo>
                  <a:lnTo>
                    <a:pt x="625" y="2075"/>
                  </a:lnTo>
                  <a:lnTo>
                    <a:pt x="586" y="2068"/>
                  </a:lnTo>
                  <a:lnTo>
                    <a:pt x="657" y="1966"/>
                  </a:lnTo>
                  <a:cubicBezTo>
                    <a:pt x="565" y="1882"/>
                    <a:pt x="446" y="1790"/>
                    <a:pt x="435" y="1647"/>
                  </a:cubicBezTo>
                  <a:lnTo>
                    <a:pt x="435" y="1647"/>
                  </a:lnTo>
                  <a:cubicBezTo>
                    <a:pt x="492" y="1696"/>
                    <a:pt x="544" y="1678"/>
                    <a:pt x="622" y="1703"/>
                  </a:cubicBezTo>
                  <a:cubicBezTo>
                    <a:pt x="531" y="1717"/>
                    <a:pt x="638" y="1804"/>
                    <a:pt x="612" y="1860"/>
                  </a:cubicBezTo>
                  <a:lnTo>
                    <a:pt x="612" y="1860"/>
                  </a:lnTo>
                  <a:cubicBezTo>
                    <a:pt x="619" y="1847"/>
                    <a:pt x="629" y="1844"/>
                    <a:pt x="639" y="1844"/>
                  </a:cubicBezTo>
                  <a:cubicBezTo>
                    <a:pt x="654" y="1844"/>
                    <a:pt x="667" y="1850"/>
                    <a:pt x="675" y="1854"/>
                  </a:cubicBezTo>
                  <a:lnTo>
                    <a:pt x="618" y="1732"/>
                  </a:lnTo>
                  <a:lnTo>
                    <a:pt x="618" y="1732"/>
                  </a:lnTo>
                  <a:cubicBezTo>
                    <a:pt x="633" y="1735"/>
                    <a:pt x="643" y="1735"/>
                    <a:pt x="649" y="1735"/>
                  </a:cubicBezTo>
                  <a:cubicBezTo>
                    <a:pt x="678" y="1735"/>
                    <a:pt x="678" y="1714"/>
                    <a:pt x="706" y="1696"/>
                  </a:cubicBezTo>
                  <a:cubicBezTo>
                    <a:pt x="573" y="1685"/>
                    <a:pt x="646" y="1591"/>
                    <a:pt x="622" y="1534"/>
                  </a:cubicBezTo>
                  <a:lnTo>
                    <a:pt x="622" y="1534"/>
                  </a:lnTo>
                  <a:cubicBezTo>
                    <a:pt x="664" y="1545"/>
                    <a:pt x="702" y="1570"/>
                    <a:pt x="678" y="1622"/>
                  </a:cubicBezTo>
                  <a:cubicBezTo>
                    <a:pt x="790" y="1594"/>
                    <a:pt x="552" y="1496"/>
                    <a:pt x="654" y="1461"/>
                  </a:cubicBezTo>
                  <a:lnTo>
                    <a:pt x="654" y="1461"/>
                  </a:lnTo>
                  <a:cubicBezTo>
                    <a:pt x="649" y="1479"/>
                    <a:pt x="643" y="1482"/>
                    <a:pt x="660" y="1492"/>
                  </a:cubicBezTo>
                  <a:cubicBezTo>
                    <a:pt x="643" y="1458"/>
                    <a:pt x="678" y="1408"/>
                    <a:pt x="706" y="1408"/>
                  </a:cubicBezTo>
                  <a:cubicBezTo>
                    <a:pt x="713" y="1408"/>
                    <a:pt x="720" y="1412"/>
                    <a:pt x="723" y="1419"/>
                  </a:cubicBezTo>
                  <a:lnTo>
                    <a:pt x="720" y="1433"/>
                  </a:lnTo>
                  <a:cubicBezTo>
                    <a:pt x="762" y="1348"/>
                    <a:pt x="843" y="1184"/>
                    <a:pt x="751" y="1113"/>
                  </a:cubicBezTo>
                  <a:lnTo>
                    <a:pt x="751" y="1113"/>
                  </a:lnTo>
                  <a:cubicBezTo>
                    <a:pt x="766" y="1121"/>
                    <a:pt x="860" y="1191"/>
                    <a:pt x="878" y="1205"/>
                  </a:cubicBezTo>
                  <a:cubicBezTo>
                    <a:pt x="822" y="1131"/>
                    <a:pt x="769" y="1054"/>
                    <a:pt x="720" y="969"/>
                  </a:cubicBezTo>
                  <a:cubicBezTo>
                    <a:pt x="699" y="935"/>
                    <a:pt x="675" y="896"/>
                    <a:pt x="657" y="861"/>
                  </a:cubicBezTo>
                  <a:lnTo>
                    <a:pt x="657" y="861"/>
                  </a:lnTo>
                  <a:cubicBezTo>
                    <a:pt x="678" y="878"/>
                    <a:pt x="713" y="900"/>
                    <a:pt x="751" y="924"/>
                  </a:cubicBezTo>
                  <a:cubicBezTo>
                    <a:pt x="839" y="977"/>
                    <a:pt x="944" y="1037"/>
                    <a:pt x="948" y="1103"/>
                  </a:cubicBezTo>
                  <a:cubicBezTo>
                    <a:pt x="973" y="1092"/>
                    <a:pt x="997" y="1079"/>
                    <a:pt x="997" y="1022"/>
                  </a:cubicBezTo>
                  <a:cubicBezTo>
                    <a:pt x="973" y="1022"/>
                    <a:pt x="864" y="974"/>
                    <a:pt x="867" y="948"/>
                  </a:cubicBezTo>
                  <a:lnTo>
                    <a:pt x="867" y="948"/>
                  </a:lnTo>
                  <a:cubicBezTo>
                    <a:pt x="913" y="956"/>
                    <a:pt x="934" y="959"/>
                    <a:pt x="948" y="959"/>
                  </a:cubicBezTo>
                  <a:cubicBezTo>
                    <a:pt x="962" y="959"/>
                    <a:pt x="969" y="956"/>
                    <a:pt x="980" y="956"/>
                  </a:cubicBezTo>
                  <a:cubicBezTo>
                    <a:pt x="994" y="956"/>
                    <a:pt x="1007" y="953"/>
                    <a:pt x="1039" y="953"/>
                  </a:cubicBezTo>
                  <a:lnTo>
                    <a:pt x="1049" y="953"/>
                  </a:lnTo>
                  <a:cubicBezTo>
                    <a:pt x="1015" y="953"/>
                    <a:pt x="920" y="847"/>
                    <a:pt x="948" y="819"/>
                  </a:cubicBezTo>
                  <a:lnTo>
                    <a:pt x="948" y="819"/>
                  </a:lnTo>
                  <a:cubicBezTo>
                    <a:pt x="962" y="836"/>
                    <a:pt x="1054" y="903"/>
                    <a:pt x="1067" y="927"/>
                  </a:cubicBezTo>
                  <a:cubicBezTo>
                    <a:pt x="1049" y="878"/>
                    <a:pt x="1033" y="830"/>
                    <a:pt x="1018" y="780"/>
                  </a:cubicBezTo>
                  <a:lnTo>
                    <a:pt x="1018" y="780"/>
                  </a:lnTo>
                  <a:cubicBezTo>
                    <a:pt x="1039" y="815"/>
                    <a:pt x="1109" y="854"/>
                    <a:pt x="1148" y="868"/>
                  </a:cubicBezTo>
                  <a:cubicBezTo>
                    <a:pt x="1124" y="854"/>
                    <a:pt x="1204" y="815"/>
                    <a:pt x="1208" y="791"/>
                  </a:cubicBezTo>
                  <a:lnTo>
                    <a:pt x="1159" y="791"/>
                  </a:lnTo>
                  <a:cubicBezTo>
                    <a:pt x="1239" y="738"/>
                    <a:pt x="1085" y="574"/>
                    <a:pt x="1172" y="510"/>
                  </a:cubicBezTo>
                  <a:lnTo>
                    <a:pt x="1172" y="510"/>
                  </a:lnTo>
                  <a:cubicBezTo>
                    <a:pt x="1183" y="538"/>
                    <a:pt x="1260" y="654"/>
                    <a:pt x="1310" y="654"/>
                  </a:cubicBezTo>
                  <a:cubicBezTo>
                    <a:pt x="1313" y="654"/>
                    <a:pt x="1316" y="654"/>
                    <a:pt x="1320" y="650"/>
                  </a:cubicBezTo>
                  <a:cubicBezTo>
                    <a:pt x="1299" y="616"/>
                    <a:pt x="1260" y="517"/>
                    <a:pt x="1239" y="415"/>
                  </a:cubicBezTo>
                  <a:cubicBezTo>
                    <a:pt x="1218" y="331"/>
                    <a:pt x="1208" y="243"/>
                    <a:pt x="1236" y="190"/>
                  </a:cubicBezTo>
                  <a:lnTo>
                    <a:pt x="1236" y="190"/>
                  </a:lnTo>
                  <a:lnTo>
                    <a:pt x="1274" y="216"/>
                  </a:lnTo>
                  <a:cubicBezTo>
                    <a:pt x="1289" y="187"/>
                    <a:pt x="1299" y="159"/>
                    <a:pt x="1313" y="131"/>
                  </a:cubicBezTo>
                  <a:cubicBezTo>
                    <a:pt x="1320" y="184"/>
                    <a:pt x="1331" y="265"/>
                    <a:pt x="1337" y="345"/>
                  </a:cubicBezTo>
                  <a:cubicBezTo>
                    <a:pt x="1348" y="454"/>
                    <a:pt x="1362" y="569"/>
                    <a:pt x="1369" y="633"/>
                  </a:cubicBezTo>
                  <a:cubicBezTo>
                    <a:pt x="1401" y="637"/>
                    <a:pt x="1407" y="650"/>
                    <a:pt x="1418" y="650"/>
                  </a:cubicBezTo>
                  <a:cubicBezTo>
                    <a:pt x="1425" y="650"/>
                    <a:pt x="1436" y="647"/>
                    <a:pt x="1449" y="637"/>
                  </a:cubicBezTo>
                  <a:cubicBezTo>
                    <a:pt x="1488" y="658"/>
                    <a:pt x="1464" y="700"/>
                    <a:pt x="1449" y="710"/>
                  </a:cubicBezTo>
                  <a:lnTo>
                    <a:pt x="1509" y="686"/>
                  </a:lnTo>
                  <a:cubicBezTo>
                    <a:pt x="1509" y="658"/>
                    <a:pt x="1502" y="629"/>
                    <a:pt x="1502" y="601"/>
                  </a:cubicBezTo>
                  <a:cubicBezTo>
                    <a:pt x="1496" y="611"/>
                    <a:pt x="1492" y="622"/>
                    <a:pt x="1488" y="633"/>
                  </a:cubicBezTo>
                  <a:cubicBezTo>
                    <a:pt x="1443" y="577"/>
                    <a:pt x="1418" y="430"/>
                    <a:pt x="1475" y="366"/>
                  </a:cubicBezTo>
                  <a:cubicBezTo>
                    <a:pt x="1467" y="334"/>
                    <a:pt x="1464" y="300"/>
                    <a:pt x="1460" y="268"/>
                  </a:cubicBezTo>
                  <a:cubicBezTo>
                    <a:pt x="1446" y="180"/>
                    <a:pt x="1436" y="89"/>
                    <a:pt x="1422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974;p35">
              <a:extLst>
                <a:ext uri="{FF2B5EF4-FFF2-40B4-BE49-F238E27FC236}">
                  <a16:creationId xmlns:a16="http://schemas.microsoft.com/office/drawing/2014/main" id="{2284FDAD-ED87-4937-9DB6-782E3F18928E}"/>
                </a:ext>
              </a:extLst>
            </p:cNvPr>
            <p:cNvSpPr/>
            <p:nvPr/>
          </p:nvSpPr>
          <p:spPr>
            <a:xfrm>
              <a:off x="4846225" y="2229900"/>
              <a:ext cx="875" cy="275"/>
            </a:xfrm>
            <a:custGeom>
              <a:avLst/>
              <a:gdLst/>
              <a:ahLst/>
              <a:cxnLst/>
              <a:rect l="l" t="t" r="r" b="b"/>
              <a:pathLst>
                <a:path w="35" h="11" extrusionOk="0">
                  <a:moveTo>
                    <a:pt x="35" y="1"/>
                  </a:moveTo>
                  <a:cubicBezTo>
                    <a:pt x="25" y="4"/>
                    <a:pt x="10" y="4"/>
                    <a:pt x="0" y="4"/>
                  </a:cubicBezTo>
                  <a:cubicBezTo>
                    <a:pt x="4" y="7"/>
                    <a:pt x="10" y="11"/>
                    <a:pt x="14" y="11"/>
                  </a:cubicBezTo>
                  <a:cubicBezTo>
                    <a:pt x="21" y="11"/>
                    <a:pt x="28" y="7"/>
                    <a:pt x="3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975;p35">
              <a:extLst>
                <a:ext uri="{FF2B5EF4-FFF2-40B4-BE49-F238E27FC236}">
                  <a16:creationId xmlns:a16="http://schemas.microsoft.com/office/drawing/2014/main" id="{3024AD4E-7FE5-4E76-AF23-944885B5CA53}"/>
                </a:ext>
              </a:extLst>
            </p:cNvPr>
            <p:cNvSpPr/>
            <p:nvPr/>
          </p:nvSpPr>
          <p:spPr>
            <a:xfrm>
              <a:off x="4863675" y="2194375"/>
              <a:ext cx="3425" cy="2550"/>
            </a:xfrm>
            <a:custGeom>
              <a:avLst/>
              <a:gdLst/>
              <a:ahLst/>
              <a:cxnLst/>
              <a:rect l="l" t="t" r="r" b="b"/>
              <a:pathLst>
                <a:path w="137" h="102" extrusionOk="0">
                  <a:moveTo>
                    <a:pt x="32" y="0"/>
                  </a:moveTo>
                  <a:lnTo>
                    <a:pt x="32" y="0"/>
                  </a:lnTo>
                  <a:cubicBezTo>
                    <a:pt x="25" y="49"/>
                    <a:pt x="0" y="45"/>
                    <a:pt x="70" y="102"/>
                  </a:cubicBezTo>
                  <a:cubicBezTo>
                    <a:pt x="137" y="84"/>
                    <a:pt x="28" y="32"/>
                    <a:pt x="95" y="24"/>
                  </a:cubicBezTo>
                  <a:cubicBezTo>
                    <a:pt x="91" y="11"/>
                    <a:pt x="85" y="11"/>
                    <a:pt x="74" y="11"/>
                  </a:cubicBezTo>
                  <a:lnTo>
                    <a:pt x="49" y="11"/>
                  </a:lnTo>
                  <a:cubicBezTo>
                    <a:pt x="43" y="11"/>
                    <a:pt x="35" y="11"/>
                    <a:pt x="32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976;p35">
              <a:extLst>
                <a:ext uri="{FF2B5EF4-FFF2-40B4-BE49-F238E27FC236}">
                  <a16:creationId xmlns:a16="http://schemas.microsoft.com/office/drawing/2014/main" id="{F2A517EA-F95F-4D82-AB74-6A44627BA135}"/>
                </a:ext>
              </a:extLst>
            </p:cNvPr>
            <p:cNvSpPr/>
            <p:nvPr/>
          </p:nvSpPr>
          <p:spPr>
            <a:xfrm>
              <a:off x="4864450" y="2193675"/>
              <a:ext cx="100" cy="725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14"/>
                    <a:pt x="1" y="21"/>
                    <a:pt x="1" y="28"/>
                  </a:cubicBezTo>
                  <a:cubicBezTo>
                    <a:pt x="4" y="18"/>
                    <a:pt x="4" y="10"/>
                    <a:pt x="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977;p35">
              <a:extLst>
                <a:ext uri="{FF2B5EF4-FFF2-40B4-BE49-F238E27FC236}">
                  <a16:creationId xmlns:a16="http://schemas.microsoft.com/office/drawing/2014/main" id="{316246D1-2BFD-4C0A-987D-02B90D7AA019}"/>
                </a:ext>
              </a:extLst>
            </p:cNvPr>
            <p:cNvSpPr/>
            <p:nvPr/>
          </p:nvSpPr>
          <p:spPr>
            <a:xfrm>
              <a:off x="4856300" y="2249900"/>
              <a:ext cx="900" cy="117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35" y="1"/>
                  </a:moveTo>
                  <a:lnTo>
                    <a:pt x="18" y="7"/>
                  </a:lnTo>
                  <a:cubicBezTo>
                    <a:pt x="1" y="22"/>
                    <a:pt x="1" y="28"/>
                    <a:pt x="4" y="46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978;p35">
              <a:extLst>
                <a:ext uri="{FF2B5EF4-FFF2-40B4-BE49-F238E27FC236}">
                  <a16:creationId xmlns:a16="http://schemas.microsoft.com/office/drawing/2014/main" id="{A57291C4-500E-448F-B667-51DF996E8662}"/>
                </a:ext>
              </a:extLst>
            </p:cNvPr>
            <p:cNvSpPr/>
            <p:nvPr/>
          </p:nvSpPr>
          <p:spPr>
            <a:xfrm>
              <a:off x="4861575" y="2261050"/>
              <a:ext cx="1250" cy="1600"/>
            </a:xfrm>
            <a:custGeom>
              <a:avLst/>
              <a:gdLst/>
              <a:ahLst/>
              <a:cxnLst/>
              <a:rect l="l" t="t" r="r" b="b"/>
              <a:pathLst>
                <a:path w="50" h="64" extrusionOk="0">
                  <a:moveTo>
                    <a:pt x="46" y="0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49" y="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979;p35">
              <a:extLst>
                <a:ext uri="{FF2B5EF4-FFF2-40B4-BE49-F238E27FC236}">
                  <a16:creationId xmlns:a16="http://schemas.microsoft.com/office/drawing/2014/main" id="{C3A67CD5-051E-4B79-B9DE-ACDEFF91940F}"/>
                </a:ext>
              </a:extLst>
            </p:cNvPr>
            <p:cNvSpPr/>
            <p:nvPr/>
          </p:nvSpPr>
          <p:spPr>
            <a:xfrm>
              <a:off x="4622425" y="2382950"/>
              <a:ext cx="53025" cy="78650"/>
            </a:xfrm>
            <a:custGeom>
              <a:avLst/>
              <a:gdLst/>
              <a:ahLst/>
              <a:cxnLst/>
              <a:rect l="l" t="t" r="r" b="b"/>
              <a:pathLst>
                <a:path w="2121" h="3146" extrusionOk="0">
                  <a:moveTo>
                    <a:pt x="457" y="163"/>
                  </a:moveTo>
                  <a:lnTo>
                    <a:pt x="457" y="163"/>
                  </a:lnTo>
                  <a:cubicBezTo>
                    <a:pt x="457" y="163"/>
                    <a:pt x="457" y="163"/>
                    <a:pt x="457" y="163"/>
                  </a:cubicBezTo>
                  <a:lnTo>
                    <a:pt x="457" y="163"/>
                  </a:lnTo>
                  <a:cubicBezTo>
                    <a:pt x="457" y="163"/>
                    <a:pt x="457" y="163"/>
                    <a:pt x="457" y="163"/>
                  </a:cubicBezTo>
                  <a:close/>
                  <a:moveTo>
                    <a:pt x="337" y="222"/>
                  </a:moveTo>
                  <a:cubicBezTo>
                    <a:pt x="334" y="222"/>
                    <a:pt x="331" y="222"/>
                    <a:pt x="320" y="226"/>
                  </a:cubicBezTo>
                  <a:lnTo>
                    <a:pt x="334" y="240"/>
                  </a:lnTo>
                  <a:cubicBezTo>
                    <a:pt x="342" y="229"/>
                    <a:pt x="348" y="222"/>
                    <a:pt x="337" y="222"/>
                  </a:cubicBezTo>
                  <a:close/>
                  <a:moveTo>
                    <a:pt x="2120" y="1"/>
                  </a:moveTo>
                  <a:lnTo>
                    <a:pt x="2120" y="1"/>
                  </a:lnTo>
                  <a:cubicBezTo>
                    <a:pt x="2075" y="8"/>
                    <a:pt x="2029" y="12"/>
                    <a:pt x="1984" y="12"/>
                  </a:cubicBezTo>
                  <a:cubicBezTo>
                    <a:pt x="1963" y="22"/>
                    <a:pt x="1979" y="36"/>
                    <a:pt x="1990" y="51"/>
                  </a:cubicBezTo>
                  <a:cubicBezTo>
                    <a:pt x="1976" y="40"/>
                    <a:pt x="1966" y="36"/>
                    <a:pt x="1958" y="36"/>
                  </a:cubicBezTo>
                  <a:cubicBezTo>
                    <a:pt x="1931" y="36"/>
                    <a:pt x="1937" y="89"/>
                    <a:pt x="1913" y="103"/>
                  </a:cubicBezTo>
                  <a:lnTo>
                    <a:pt x="1819" y="43"/>
                  </a:lnTo>
                  <a:lnTo>
                    <a:pt x="1819" y="43"/>
                  </a:lnTo>
                  <a:cubicBezTo>
                    <a:pt x="1790" y="72"/>
                    <a:pt x="1822" y="89"/>
                    <a:pt x="1822" y="106"/>
                  </a:cubicBezTo>
                  <a:cubicBezTo>
                    <a:pt x="1675" y="152"/>
                    <a:pt x="1513" y="103"/>
                    <a:pt x="1394" y="163"/>
                  </a:cubicBezTo>
                  <a:cubicBezTo>
                    <a:pt x="1352" y="141"/>
                    <a:pt x="1394" y="99"/>
                    <a:pt x="1341" y="99"/>
                  </a:cubicBezTo>
                  <a:cubicBezTo>
                    <a:pt x="1419" y="166"/>
                    <a:pt x="1218" y="156"/>
                    <a:pt x="1243" y="198"/>
                  </a:cubicBezTo>
                  <a:cubicBezTo>
                    <a:pt x="1179" y="135"/>
                    <a:pt x="1057" y="205"/>
                    <a:pt x="1067" y="89"/>
                  </a:cubicBezTo>
                  <a:lnTo>
                    <a:pt x="1064" y="89"/>
                  </a:lnTo>
                  <a:cubicBezTo>
                    <a:pt x="1008" y="89"/>
                    <a:pt x="1022" y="145"/>
                    <a:pt x="1040" y="152"/>
                  </a:cubicBezTo>
                  <a:cubicBezTo>
                    <a:pt x="969" y="156"/>
                    <a:pt x="910" y="159"/>
                    <a:pt x="854" y="201"/>
                  </a:cubicBezTo>
                  <a:cubicBezTo>
                    <a:pt x="847" y="198"/>
                    <a:pt x="833" y="195"/>
                    <a:pt x="815" y="195"/>
                  </a:cubicBezTo>
                  <a:cubicBezTo>
                    <a:pt x="790" y="195"/>
                    <a:pt x="758" y="198"/>
                    <a:pt x="724" y="201"/>
                  </a:cubicBezTo>
                  <a:cubicBezTo>
                    <a:pt x="688" y="201"/>
                    <a:pt x="653" y="205"/>
                    <a:pt x="615" y="205"/>
                  </a:cubicBezTo>
                  <a:cubicBezTo>
                    <a:pt x="548" y="205"/>
                    <a:pt x="485" y="198"/>
                    <a:pt x="457" y="163"/>
                  </a:cubicBezTo>
                  <a:lnTo>
                    <a:pt x="457" y="163"/>
                  </a:lnTo>
                  <a:cubicBezTo>
                    <a:pt x="495" y="211"/>
                    <a:pt x="450" y="187"/>
                    <a:pt x="408" y="211"/>
                  </a:cubicBezTo>
                  <a:lnTo>
                    <a:pt x="447" y="264"/>
                  </a:lnTo>
                  <a:lnTo>
                    <a:pt x="447" y="264"/>
                  </a:lnTo>
                  <a:lnTo>
                    <a:pt x="348" y="258"/>
                  </a:lnTo>
                  <a:cubicBezTo>
                    <a:pt x="342" y="258"/>
                    <a:pt x="337" y="261"/>
                    <a:pt x="334" y="261"/>
                  </a:cubicBezTo>
                  <a:cubicBezTo>
                    <a:pt x="327" y="261"/>
                    <a:pt x="324" y="258"/>
                    <a:pt x="324" y="254"/>
                  </a:cubicBezTo>
                  <a:cubicBezTo>
                    <a:pt x="310" y="254"/>
                    <a:pt x="331" y="226"/>
                    <a:pt x="288" y="211"/>
                  </a:cubicBezTo>
                  <a:lnTo>
                    <a:pt x="278" y="211"/>
                  </a:lnTo>
                  <a:cubicBezTo>
                    <a:pt x="246" y="211"/>
                    <a:pt x="250" y="240"/>
                    <a:pt x="240" y="264"/>
                  </a:cubicBezTo>
                  <a:lnTo>
                    <a:pt x="246" y="271"/>
                  </a:lnTo>
                  <a:lnTo>
                    <a:pt x="232" y="275"/>
                  </a:lnTo>
                  <a:cubicBezTo>
                    <a:pt x="225" y="271"/>
                    <a:pt x="229" y="261"/>
                    <a:pt x="236" y="247"/>
                  </a:cubicBezTo>
                  <a:cubicBezTo>
                    <a:pt x="240" y="229"/>
                    <a:pt x="243" y="211"/>
                    <a:pt x="208" y="198"/>
                  </a:cubicBezTo>
                  <a:cubicBezTo>
                    <a:pt x="208" y="208"/>
                    <a:pt x="208" y="250"/>
                    <a:pt x="194" y="250"/>
                  </a:cubicBezTo>
                  <a:cubicBezTo>
                    <a:pt x="190" y="250"/>
                    <a:pt x="187" y="247"/>
                    <a:pt x="180" y="240"/>
                  </a:cubicBezTo>
                  <a:lnTo>
                    <a:pt x="183" y="240"/>
                  </a:lnTo>
                  <a:cubicBezTo>
                    <a:pt x="204" y="240"/>
                    <a:pt x="187" y="208"/>
                    <a:pt x="166" y="195"/>
                  </a:cubicBezTo>
                  <a:lnTo>
                    <a:pt x="117" y="187"/>
                  </a:lnTo>
                  <a:lnTo>
                    <a:pt x="117" y="187"/>
                  </a:lnTo>
                  <a:cubicBezTo>
                    <a:pt x="138" y="208"/>
                    <a:pt x="159" y="232"/>
                    <a:pt x="176" y="254"/>
                  </a:cubicBezTo>
                  <a:cubicBezTo>
                    <a:pt x="152" y="250"/>
                    <a:pt x="127" y="247"/>
                    <a:pt x="92" y="240"/>
                  </a:cubicBezTo>
                  <a:cubicBezTo>
                    <a:pt x="78" y="247"/>
                    <a:pt x="85" y="279"/>
                    <a:pt x="81" y="300"/>
                  </a:cubicBezTo>
                  <a:cubicBezTo>
                    <a:pt x="78" y="328"/>
                    <a:pt x="78" y="355"/>
                    <a:pt x="81" y="387"/>
                  </a:cubicBezTo>
                  <a:cubicBezTo>
                    <a:pt x="85" y="422"/>
                    <a:pt x="85" y="443"/>
                    <a:pt x="102" y="506"/>
                  </a:cubicBezTo>
                  <a:cubicBezTo>
                    <a:pt x="47" y="514"/>
                    <a:pt x="134" y="661"/>
                    <a:pt x="54" y="661"/>
                  </a:cubicBezTo>
                  <a:lnTo>
                    <a:pt x="50" y="661"/>
                  </a:lnTo>
                  <a:lnTo>
                    <a:pt x="57" y="650"/>
                  </a:lnTo>
                  <a:cubicBezTo>
                    <a:pt x="50" y="640"/>
                    <a:pt x="47" y="632"/>
                    <a:pt x="39" y="632"/>
                  </a:cubicBezTo>
                  <a:cubicBezTo>
                    <a:pt x="22" y="632"/>
                    <a:pt x="0" y="692"/>
                    <a:pt x="18" y="724"/>
                  </a:cubicBezTo>
                  <a:cubicBezTo>
                    <a:pt x="18" y="713"/>
                    <a:pt x="26" y="710"/>
                    <a:pt x="32" y="710"/>
                  </a:cubicBezTo>
                  <a:cubicBezTo>
                    <a:pt x="43" y="710"/>
                    <a:pt x="50" y="713"/>
                    <a:pt x="60" y="717"/>
                  </a:cubicBezTo>
                  <a:cubicBezTo>
                    <a:pt x="71" y="721"/>
                    <a:pt x="78" y="724"/>
                    <a:pt x="85" y="724"/>
                  </a:cubicBezTo>
                  <a:cubicBezTo>
                    <a:pt x="99" y="724"/>
                    <a:pt x="106" y="713"/>
                    <a:pt x="99" y="671"/>
                  </a:cubicBezTo>
                  <a:lnTo>
                    <a:pt x="99" y="671"/>
                  </a:lnTo>
                  <a:lnTo>
                    <a:pt x="162" y="749"/>
                  </a:lnTo>
                  <a:cubicBezTo>
                    <a:pt x="327" y="755"/>
                    <a:pt x="208" y="977"/>
                    <a:pt x="299" y="1092"/>
                  </a:cubicBezTo>
                  <a:cubicBezTo>
                    <a:pt x="292" y="1086"/>
                    <a:pt x="285" y="1086"/>
                    <a:pt x="278" y="1086"/>
                  </a:cubicBezTo>
                  <a:lnTo>
                    <a:pt x="274" y="1086"/>
                  </a:lnTo>
                  <a:cubicBezTo>
                    <a:pt x="358" y="1184"/>
                    <a:pt x="316" y="1348"/>
                    <a:pt x="352" y="1366"/>
                  </a:cubicBezTo>
                  <a:lnTo>
                    <a:pt x="316" y="1395"/>
                  </a:lnTo>
                  <a:cubicBezTo>
                    <a:pt x="411" y="1468"/>
                    <a:pt x="422" y="1475"/>
                    <a:pt x="439" y="1594"/>
                  </a:cubicBezTo>
                  <a:lnTo>
                    <a:pt x="429" y="1594"/>
                  </a:lnTo>
                  <a:cubicBezTo>
                    <a:pt x="422" y="1594"/>
                    <a:pt x="415" y="1598"/>
                    <a:pt x="415" y="1612"/>
                  </a:cubicBezTo>
                  <a:cubicBezTo>
                    <a:pt x="454" y="1626"/>
                    <a:pt x="496" y="1640"/>
                    <a:pt x="520" y="1717"/>
                  </a:cubicBezTo>
                  <a:lnTo>
                    <a:pt x="506" y="1720"/>
                  </a:lnTo>
                  <a:cubicBezTo>
                    <a:pt x="527" y="1759"/>
                    <a:pt x="544" y="1798"/>
                    <a:pt x="566" y="1837"/>
                  </a:cubicBezTo>
                  <a:cubicBezTo>
                    <a:pt x="443" y="1892"/>
                    <a:pt x="734" y="1998"/>
                    <a:pt x="622" y="2096"/>
                  </a:cubicBezTo>
                  <a:cubicBezTo>
                    <a:pt x="667" y="2099"/>
                    <a:pt x="724" y="2177"/>
                    <a:pt x="763" y="2205"/>
                  </a:cubicBezTo>
                  <a:cubicBezTo>
                    <a:pt x="763" y="2205"/>
                    <a:pt x="766" y="2201"/>
                    <a:pt x="769" y="2201"/>
                  </a:cubicBezTo>
                  <a:cubicBezTo>
                    <a:pt x="776" y="2201"/>
                    <a:pt x="784" y="2205"/>
                    <a:pt x="790" y="2211"/>
                  </a:cubicBezTo>
                  <a:cubicBezTo>
                    <a:pt x="787" y="2211"/>
                    <a:pt x="784" y="2216"/>
                    <a:pt x="779" y="2216"/>
                  </a:cubicBezTo>
                  <a:cubicBezTo>
                    <a:pt x="776" y="2216"/>
                    <a:pt x="769" y="2211"/>
                    <a:pt x="758" y="2205"/>
                  </a:cubicBezTo>
                  <a:cubicBezTo>
                    <a:pt x="755" y="2208"/>
                    <a:pt x="752" y="2216"/>
                    <a:pt x="748" y="2222"/>
                  </a:cubicBezTo>
                  <a:cubicBezTo>
                    <a:pt x="836" y="2229"/>
                    <a:pt x="801" y="2355"/>
                    <a:pt x="839" y="2398"/>
                  </a:cubicBezTo>
                  <a:cubicBezTo>
                    <a:pt x="847" y="2405"/>
                    <a:pt x="854" y="2405"/>
                    <a:pt x="860" y="2405"/>
                  </a:cubicBezTo>
                  <a:cubicBezTo>
                    <a:pt x="878" y="2405"/>
                    <a:pt x="885" y="2387"/>
                    <a:pt x="892" y="2370"/>
                  </a:cubicBezTo>
                  <a:lnTo>
                    <a:pt x="892" y="2370"/>
                  </a:lnTo>
                  <a:cubicBezTo>
                    <a:pt x="881" y="2461"/>
                    <a:pt x="1050" y="2493"/>
                    <a:pt x="1043" y="2527"/>
                  </a:cubicBezTo>
                  <a:cubicBezTo>
                    <a:pt x="1067" y="2569"/>
                    <a:pt x="1011" y="2569"/>
                    <a:pt x="998" y="2601"/>
                  </a:cubicBezTo>
                  <a:cubicBezTo>
                    <a:pt x="1008" y="2608"/>
                    <a:pt x="1015" y="2611"/>
                    <a:pt x="1025" y="2611"/>
                  </a:cubicBezTo>
                  <a:cubicBezTo>
                    <a:pt x="1036" y="2611"/>
                    <a:pt x="1046" y="2605"/>
                    <a:pt x="1057" y="2598"/>
                  </a:cubicBezTo>
                  <a:cubicBezTo>
                    <a:pt x="1067" y="2590"/>
                    <a:pt x="1074" y="2584"/>
                    <a:pt x="1082" y="2584"/>
                  </a:cubicBezTo>
                  <a:cubicBezTo>
                    <a:pt x="1092" y="2584"/>
                    <a:pt x="1099" y="2595"/>
                    <a:pt x="1103" y="2629"/>
                  </a:cubicBezTo>
                  <a:cubicBezTo>
                    <a:pt x="1095" y="2626"/>
                    <a:pt x="1085" y="2616"/>
                    <a:pt x="1078" y="2616"/>
                  </a:cubicBezTo>
                  <a:cubicBezTo>
                    <a:pt x="1078" y="2616"/>
                    <a:pt x="1074" y="2619"/>
                    <a:pt x="1074" y="2622"/>
                  </a:cubicBezTo>
                  <a:cubicBezTo>
                    <a:pt x="1089" y="2658"/>
                    <a:pt x="1008" y="2809"/>
                    <a:pt x="1057" y="2819"/>
                  </a:cubicBezTo>
                  <a:lnTo>
                    <a:pt x="1061" y="2784"/>
                  </a:lnTo>
                  <a:cubicBezTo>
                    <a:pt x="1124" y="2812"/>
                    <a:pt x="1099" y="2945"/>
                    <a:pt x="1142" y="2945"/>
                  </a:cubicBezTo>
                  <a:cubicBezTo>
                    <a:pt x="1145" y="2945"/>
                    <a:pt x="1155" y="2942"/>
                    <a:pt x="1163" y="2935"/>
                  </a:cubicBezTo>
                  <a:lnTo>
                    <a:pt x="1190" y="2903"/>
                  </a:lnTo>
                  <a:cubicBezTo>
                    <a:pt x="1233" y="3029"/>
                    <a:pt x="1239" y="2927"/>
                    <a:pt x="1289" y="3054"/>
                  </a:cubicBezTo>
                  <a:lnTo>
                    <a:pt x="1281" y="3058"/>
                  </a:lnTo>
                  <a:cubicBezTo>
                    <a:pt x="1317" y="3086"/>
                    <a:pt x="1317" y="3124"/>
                    <a:pt x="1345" y="3124"/>
                  </a:cubicBezTo>
                  <a:cubicBezTo>
                    <a:pt x="1355" y="3124"/>
                    <a:pt x="1366" y="3124"/>
                    <a:pt x="1377" y="3117"/>
                  </a:cubicBezTo>
                  <a:lnTo>
                    <a:pt x="1369" y="3096"/>
                  </a:lnTo>
                  <a:lnTo>
                    <a:pt x="1369" y="3096"/>
                  </a:lnTo>
                  <a:cubicBezTo>
                    <a:pt x="1398" y="3117"/>
                    <a:pt x="1411" y="3131"/>
                    <a:pt x="1425" y="3145"/>
                  </a:cubicBezTo>
                  <a:cubicBezTo>
                    <a:pt x="1419" y="2857"/>
                    <a:pt x="1408" y="2553"/>
                    <a:pt x="1408" y="2247"/>
                  </a:cubicBezTo>
                  <a:cubicBezTo>
                    <a:pt x="1408" y="1454"/>
                    <a:pt x="1471" y="679"/>
                    <a:pt x="1766" y="321"/>
                  </a:cubicBezTo>
                  <a:cubicBezTo>
                    <a:pt x="1857" y="208"/>
                    <a:pt x="1976" y="99"/>
                    <a:pt x="2120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980;p35">
              <a:extLst>
                <a:ext uri="{FF2B5EF4-FFF2-40B4-BE49-F238E27FC236}">
                  <a16:creationId xmlns:a16="http://schemas.microsoft.com/office/drawing/2014/main" id="{94B68AE2-0DFE-47A0-A802-422DFA0ADCB7}"/>
                </a:ext>
              </a:extLst>
            </p:cNvPr>
            <p:cNvSpPr/>
            <p:nvPr/>
          </p:nvSpPr>
          <p:spPr>
            <a:xfrm>
              <a:off x="4695425" y="23729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8" y="22"/>
                  </a:moveTo>
                  <a:lnTo>
                    <a:pt x="18" y="22"/>
                  </a:lnTo>
                  <a:lnTo>
                    <a:pt x="18" y="22"/>
                  </a:lnTo>
                  <a:lnTo>
                    <a:pt x="18" y="22"/>
                  </a:lnTo>
                  <a:close/>
                  <a:moveTo>
                    <a:pt x="39" y="12"/>
                  </a:moveTo>
                  <a:cubicBezTo>
                    <a:pt x="39" y="15"/>
                    <a:pt x="36" y="15"/>
                    <a:pt x="36" y="15"/>
                  </a:cubicBezTo>
                  <a:lnTo>
                    <a:pt x="36" y="15"/>
                  </a:lnTo>
                  <a:lnTo>
                    <a:pt x="36" y="15"/>
                  </a:lnTo>
                  <a:cubicBezTo>
                    <a:pt x="36" y="15"/>
                    <a:pt x="39" y="15"/>
                    <a:pt x="39" y="12"/>
                  </a:cubicBezTo>
                  <a:close/>
                  <a:moveTo>
                    <a:pt x="0" y="12"/>
                  </a:moveTo>
                  <a:cubicBezTo>
                    <a:pt x="4" y="19"/>
                    <a:pt x="11" y="22"/>
                    <a:pt x="18" y="22"/>
                  </a:cubicBezTo>
                  <a:cubicBezTo>
                    <a:pt x="11" y="22"/>
                    <a:pt x="4" y="19"/>
                    <a:pt x="0" y="12"/>
                  </a:cubicBez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42" y="8"/>
                  </a:moveTo>
                  <a:lnTo>
                    <a:pt x="42" y="8"/>
                  </a:lnTo>
                  <a:lnTo>
                    <a:pt x="42" y="8"/>
                  </a:lnTo>
                  <a:close/>
                  <a:moveTo>
                    <a:pt x="42" y="8"/>
                  </a:moveTo>
                  <a:cubicBezTo>
                    <a:pt x="42" y="8"/>
                    <a:pt x="42" y="12"/>
                    <a:pt x="39" y="12"/>
                  </a:cubicBezTo>
                  <a:cubicBezTo>
                    <a:pt x="42" y="12"/>
                    <a:pt x="42" y="8"/>
                    <a:pt x="42" y="8"/>
                  </a:cubicBezTo>
                  <a:lnTo>
                    <a:pt x="42" y="8"/>
                  </a:lnTo>
                  <a:close/>
                  <a:moveTo>
                    <a:pt x="14" y="5"/>
                  </a:moveTo>
                  <a:cubicBezTo>
                    <a:pt x="7" y="8"/>
                    <a:pt x="4" y="12"/>
                    <a:pt x="0" y="12"/>
                  </a:cubicBezTo>
                  <a:lnTo>
                    <a:pt x="0" y="12"/>
                  </a:lnTo>
                  <a:cubicBezTo>
                    <a:pt x="4" y="12"/>
                    <a:pt x="7" y="8"/>
                    <a:pt x="14" y="5"/>
                  </a:cubicBezTo>
                  <a:close/>
                  <a:moveTo>
                    <a:pt x="32" y="1"/>
                  </a:moveTo>
                  <a:cubicBezTo>
                    <a:pt x="25" y="1"/>
                    <a:pt x="21" y="5"/>
                    <a:pt x="14" y="5"/>
                  </a:cubicBezTo>
                  <a:cubicBezTo>
                    <a:pt x="21" y="5"/>
                    <a:pt x="25" y="1"/>
                    <a:pt x="32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981;p35">
              <a:extLst>
                <a:ext uri="{FF2B5EF4-FFF2-40B4-BE49-F238E27FC236}">
                  <a16:creationId xmlns:a16="http://schemas.microsoft.com/office/drawing/2014/main" id="{D8FEC011-C351-4049-BDC5-786665E1AAA1}"/>
                </a:ext>
              </a:extLst>
            </p:cNvPr>
            <p:cNvSpPr/>
            <p:nvPr/>
          </p:nvSpPr>
          <p:spPr>
            <a:xfrm>
              <a:off x="4632000" y="2441225"/>
              <a:ext cx="550" cy="450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1" y="17"/>
                  </a:lnTo>
                  <a:lnTo>
                    <a:pt x="21" y="17"/>
                  </a:lnTo>
                  <a:cubicBezTo>
                    <a:pt x="16" y="13"/>
                    <a:pt x="10" y="6"/>
                    <a:pt x="1" y="0"/>
                  </a:cubicBez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7"/>
                    <a:pt x="21" y="17"/>
                    <a:pt x="22" y="18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982;p35">
              <a:extLst>
                <a:ext uri="{FF2B5EF4-FFF2-40B4-BE49-F238E27FC236}">
                  <a16:creationId xmlns:a16="http://schemas.microsoft.com/office/drawing/2014/main" id="{F3386C00-5B6B-4D03-AABF-C756C01F6925}"/>
                </a:ext>
              </a:extLst>
            </p:cNvPr>
            <p:cNvSpPr/>
            <p:nvPr/>
          </p:nvSpPr>
          <p:spPr>
            <a:xfrm>
              <a:off x="4634725" y="2445425"/>
              <a:ext cx="450" cy="200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7" y="0"/>
                  </a:moveTo>
                  <a:cubicBezTo>
                    <a:pt x="0" y="0"/>
                    <a:pt x="0" y="0"/>
                    <a:pt x="0" y="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983;p35">
              <a:extLst>
                <a:ext uri="{FF2B5EF4-FFF2-40B4-BE49-F238E27FC236}">
                  <a16:creationId xmlns:a16="http://schemas.microsoft.com/office/drawing/2014/main" id="{7A54B234-6644-4ED0-9126-CE33E8DED482}"/>
                </a:ext>
              </a:extLst>
            </p:cNvPr>
            <p:cNvSpPr/>
            <p:nvPr/>
          </p:nvSpPr>
          <p:spPr>
            <a:xfrm>
              <a:off x="4620600" y="2419200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4" y="18"/>
                    <a:pt x="10" y="25"/>
                    <a:pt x="18" y="25"/>
                  </a:cubicBezTo>
                  <a:cubicBezTo>
                    <a:pt x="25" y="25"/>
                    <a:pt x="36" y="18"/>
                    <a:pt x="46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984;p35">
              <a:extLst>
                <a:ext uri="{FF2B5EF4-FFF2-40B4-BE49-F238E27FC236}">
                  <a16:creationId xmlns:a16="http://schemas.microsoft.com/office/drawing/2014/main" id="{4404CA31-36C4-4A0F-97EE-F6A202690FE7}"/>
                </a:ext>
              </a:extLst>
            </p:cNvPr>
            <p:cNvSpPr/>
            <p:nvPr/>
          </p:nvSpPr>
          <p:spPr>
            <a:xfrm>
              <a:off x="4641375" y="2437975"/>
              <a:ext cx="825" cy="375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11" y="0"/>
                  </a:moveTo>
                  <a:cubicBezTo>
                    <a:pt x="8" y="0"/>
                    <a:pt x="5" y="4"/>
                    <a:pt x="5" y="4"/>
                  </a:cubicBezTo>
                  <a:lnTo>
                    <a:pt x="0" y="4"/>
                  </a:lnTo>
                  <a:cubicBezTo>
                    <a:pt x="11" y="10"/>
                    <a:pt x="18" y="15"/>
                    <a:pt x="21" y="15"/>
                  </a:cubicBezTo>
                  <a:cubicBezTo>
                    <a:pt x="26" y="15"/>
                    <a:pt x="29" y="10"/>
                    <a:pt x="32" y="10"/>
                  </a:cubicBezTo>
                  <a:cubicBezTo>
                    <a:pt x="26" y="4"/>
                    <a:pt x="18" y="0"/>
                    <a:pt x="11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985;p35">
              <a:extLst>
                <a:ext uri="{FF2B5EF4-FFF2-40B4-BE49-F238E27FC236}">
                  <a16:creationId xmlns:a16="http://schemas.microsoft.com/office/drawing/2014/main" id="{224C01C2-71FF-450A-B561-0672B6EBA33C}"/>
                </a:ext>
              </a:extLst>
            </p:cNvPr>
            <p:cNvSpPr/>
            <p:nvPr/>
          </p:nvSpPr>
          <p:spPr>
            <a:xfrm>
              <a:off x="4669275" y="2375075"/>
              <a:ext cx="300" cy="125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8" y="0"/>
                  </a:moveTo>
                  <a:cubicBezTo>
                    <a:pt x="4" y="0"/>
                    <a:pt x="4" y="0"/>
                    <a:pt x="0" y="4"/>
                  </a:cubicBezTo>
                  <a:lnTo>
                    <a:pt x="11" y="4"/>
                  </a:lnTo>
                  <a:cubicBezTo>
                    <a:pt x="8" y="4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986;p35">
              <a:extLst>
                <a:ext uri="{FF2B5EF4-FFF2-40B4-BE49-F238E27FC236}">
                  <a16:creationId xmlns:a16="http://schemas.microsoft.com/office/drawing/2014/main" id="{EBB5914B-8833-4E41-BF7E-174D98D12B41}"/>
                </a:ext>
              </a:extLst>
            </p:cNvPr>
            <p:cNvSpPr/>
            <p:nvPr/>
          </p:nvSpPr>
          <p:spPr>
            <a:xfrm>
              <a:off x="4623300" y="238147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9" y="1"/>
                  </a:moveTo>
                  <a:cubicBezTo>
                    <a:pt x="15" y="1"/>
                    <a:pt x="8" y="4"/>
                    <a:pt x="1" y="8"/>
                  </a:cubicBezTo>
                  <a:cubicBezTo>
                    <a:pt x="1" y="8"/>
                    <a:pt x="4" y="11"/>
                    <a:pt x="8" y="11"/>
                  </a:cubicBezTo>
                  <a:cubicBezTo>
                    <a:pt x="19" y="4"/>
                    <a:pt x="22" y="1"/>
                    <a:pt x="19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987;p35">
              <a:extLst>
                <a:ext uri="{FF2B5EF4-FFF2-40B4-BE49-F238E27FC236}">
                  <a16:creationId xmlns:a16="http://schemas.microsoft.com/office/drawing/2014/main" id="{1684EA96-62D1-4FE6-B7B4-3E260E8154A5}"/>
                </a:ext>
              </a:extLst>
            </p:cNvPr>
            <p:cNvSpPr/>
            <p:nvPr/>
          </p:nvSpPr>
          <p:spPr>
            <a:xfrm>
              <a:off x="4687525" y="2371300"/>
              <a:ext cx="10200" cy="4600"/>
            </a:xfrm>
            <a:custGeom>
              <a:avLst/>
              <a:gdLst/>
              <a:ahLst/>
              <a:cxnLst/>
              <a:rect l="l" t="t" r="r" b="b"/>
              <a:pathLst>
                <a:path w="408" h="184" extrusionOk="0">
                  <a:moveTo>
                    <a:pt x="397" y="0"/>
                  </a:moveTo>
                  <a:cubicBezTo>
                    <a:pt x="260" y="60"/>
                    <a:pt x="123" y="120"/>
                    <a:pt x="0" y="183"/>
                  </a:cubicBezTo>
                  <a:cubicBezTo>
                    <a:pt x="172" y="127"/>
                    <a:pt x="309" y="78"/>
                    <a:pt x="404" y="39"/>
                  </a:cubicBezTo>
                  <a:cubicBezTo>
                    <a:pt x="404" y="29"/>
                    <a:pt x="407" y="18"/>
                    <a:pt x="407" y="8"/>
                  </a:cubicBezTo>
                  <a:cubicBezTo>
                    <a:pt x="404" y="4"/>
                    <a:pt x="400" y="4"/>
                    <a:pt x="397" y="0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988;p35">
              <a:extLst>
                <a:ext uri="{FF2B5EF4-FFF2-40B4-BE49-F238E27FC236}">
                  <a16:creationId xmlns:a16="http://schemas.microsoft.com/office/drawing/2014/main" id="{64A5730E-7C85-4D2A-B47A-10456962E74F}"/>
                </a:ext>
              </a:extLst>
            </p:cNvPr>
            <p:cNvSpPr/>
            <p:nvPr/>
          </p:nvSpPr>
          <p:spPr>
            <a:xfrm>
              <a:off x="4697600" y="2371475"/>
              <a:ext cx="750" cy="825"/>
            </a:xfrm>
            <a:custGeom>
              <a:avLst/>
              <a:gdLst/>
              <a:ahLst/>
              <a:cxnLst/>
              <a:rect l="l" t="t" r="r" b="b"/>
              <a:pathLst>
                <a:path w="30" h="33" extrusionOk="0">
                  <a:moveTo>
                    <a:pt x="4" y="1"/>
                  </a:moveTo>
                  <a:cubicBezTo>
                    <a:pt x="4" y="11"/>
                    <a:pt x="1" y="22"/>
                    <a:pt x="1" y="32"/>
                  </a:cubicBezTo>
                  <a:cubicBezTo>
                    <a:pt x="12" y="29"/>
                    <a:pt x="18" y="25"/>
                    <a:pt x="29" y="18"/>
                  </a:cubicBezTo>
                  <a:cubicBezTo>
                    <a:pt x="18" y="14"/>
                    <a:pt x="12" y="8"/>
                    <a:pt x="4" y="1"/>
                  </a:cubicBezTo>
                  <a:close/>
                </a:path>
              </a:pathLst>
            </a:custGeom>
            <a:solidFill>
              <a:srgbClr val="9D8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989;p35">
              <a:extLst>
                <a:ext uri="{FF2B5EF4-FFF2-40B4-BE49-F238E27FC236}">
                  <a16:creationId xmlns:a16="http://schemas.microsoft.com/office/drawing/2014/main" id="{11A5AD76-6C92-4976-960A-C6FC7DA7085F}"/>
                </a:ext>
              </a:extLst>
            </p:cNvPr>
            <p:cNvSpPr/>
            <p:nvPr/>
          </p:nvSpPr>
          <p:spPr>
            <a:xfrm>
              <a:off x="4612625" y="2369800"/>
              <a:ext cx="84825" cy="99325"/>
            </a:xfrm>
            <a:custGeom>
              <a:avLst/>
              <a:gdLst/>
              <a:ahLst/>
              <a:cxnLst/>
              <a:rect l="l" t="t" r="r" b="b"/>
              <a:pathLst>
                <a:path w="3393" h="3973" extrusionOk="0">
                  <a:moveTo>
                    <a:pt x="729" y="748"/>
                  </a:moveTo>
                  <a:cubicBezTo>
                    <a:pt x="740" y="748"/>
                    <a:pt x="734" y="755"/>
                    <a:pt x="726" y="766"/>
                  </a:cubicBezTo>
                  <a:lnTo>
                    <a:pt x="712" y="752"/>
                  </a:lnTo>
                  <a:cubicBezTo>
                    <a:pt x="723" y="748"/>
                    <a:pt x="726" y="748"/>
                    <a:pt x="729" y="748"/>
                  </a:cubicBezTo>
                  <a:close/>
                  <a:moveTo>
                    <a:pt x="3348" y="1"/>
                  </a:moveTo>
                  <a:cubicBezTo>
                    <a:pt x="3340" y="26"/>
                    <a:pt x="3323" y="36"/>
                    <a:pt x="3298" y="36"/>
                  </a:cubicBezTo>
                  <a:cubicBezTo>
                    <a:pt x="3284" y="36"/>
                    <a:pt x="3267" y="33"/>
                    <a:pt x="3252" y="29"/>
                  </a:cubicBezTo>
                  <a:cubicBezTo>
                    <a:pt x="3235" y="26"/>
                    <a:pt x="3218" y="26"/>
                    <a:pt x="3204" y="26"/>
                  </a:cubicBezTo>
                  <a:cubicBezTo>
                    <a:pt x="3168" y="26"/>
                    <a:pt x="3134" y="36"/>
                    <a:pt x="3113" y="85"/>
                  </a:cubicBezTo>
                  <a:cubicBezTo>
                    <a:pt x="3087" y="75"/>
                    <a:pt x="3119" y="54"/>
                    <a:pt x="3105" y="36"/>
                  </a:cubicBezTo>
                  <a:lnTo>
                    <a:pt x="3105" y="36"/>
                  </a:lnTo>
                  <a:cubicBezTo>
                    <a:pt x="3095" y="78"/>
                    <a:pt x="3066" y="96"/>
                    <a:pt x="3011" y="99"/>
                  </a:cubicBezTo>
                  <a:lnTo>
                    <a:pt x="3014" y="89"/>
                  </a:lnTo>
                  <a:lnTo>
                    <a:pt x="3014" y="89"/>
                  </a:lnTo>
                  <a:cubicBezTo>
                    <a:pt x="2870" y="141"/>
                    <a:pt x="2800" y="127"/>
                    <a:pt x="2628" y="152"/>
                  </a:cubicBezTo>
                  <a:lnTo>
                    <a:pt x="2649" y="187"/>
                  </a:lnTo>
                  <a:lnTo>
                    <a:pt x="2632" y="187"/>
                  </a:lnTo>
                  <a:cubicBezTo>
                    <a:pt x="2611" y="187"/>
                    <a:pt x="2600" y="180"/>
                    <a:pt x="2582" y="177"/>
                  </a:cubicBezTo>
                  <a:lnTo>
                    <a:pt x="2582" y="177"/>
                  </a:lnTo>
                  <a:cubicBezTo>
                    <a:pt x="2575" y="198"/>
                    <a:pt x="2582" y="204"/>
                    <a:pt x="2596" y="204"/>
                  </a:cubicBezTo>
                  <a:cubicBezTo>
                    <a:pt x="2603" y="204"/>
                    <a:pt x="2614" y="201"/>
                    <a:pt x="2621" y="201"/>
                  </a:cubicBezTo>
                  <a:cubicBezTo>
                    <a:pt x="2632" y="198"/>
                    <a:pt x="2638" y="198"/>
                    <a:pt x="2649" y="198"/>
                  </a:cubicBezTo>
                  <a:cubicBezTo>
                    <a:pt x="2663" y="198"/>
                    <a:pt x="2670" y="204"/>
                    <a:pt x="2666" y="229"/>
                  </a:cubicBezTo>
                  <a:cubicBezTo>
                    <a:pt x="2649" y="215"/>
                    <a:pt x="2632" y="208"/>
                    <a:pt x="2607" y="208"/>
                  </a:cubicBezTo>
                  <a:cubicBezTo>
                    <a:pt x="2579" y="208"/>
                    <a:pt x="2547" y="215"/>
                    <a:pt x="2515" y="222"/>
                  </a:cubicBezTo>
                  <a:cubicBezTo>
                    <a:pt x="2484" y="229"/>
                    <a:pt x="2452" y="236"/>
                    <a:pt x="2425" y="236"/>
                  </a:cubicBezTo>
                  <a:cubicBezTo>
                    <a:pt x="2397" y="236"/>
                    <a:pt x="2371" y="229"/>
                    <a:pt x="2358" y="204"/>
                  </a:cubicBezTo>
                  <a:lnTo>
                    <a:pt x="2358" y="204"/>
                  </a:lnTo>
                  <a:cubicBezTo>
                    <a:pt x="2305" y="219"/>
                    <a:pt x="2386" y="250"/>
                    <a:pt x="2329" y="261"/>
                  </a:cubicBezTo>
                  <a:lnTo>
                    <a:pt x="2308" y="240"/>
                  </a:lnTo>
                  <a:lnTo>
                    <a:pt x="2305" y="274"/>
                  </a:lnTo>
                  <a:lnTo>
                    <a:pt x="2302" y="274"/>
                  </a:lnTo>
                  <a:cubicBezTo>
                    <a:pt x="2263" y="274"/>
                    <a:pt x="2238" y="250"/>
                    <a:pt x="2235" y="229"/>
                  </a:cubicBezTo>
                  <a:cubicBezTo>
                    <a:pt x="2245" y="229"/>
                    <a:pt x="2259" y="219"/>
                    <a:pt x="2266" y="215"/>
                  </a:cubicBezTo>
                  <a:cubicBezTo>
                    <a:pt x="2259" y="211"/>
                    <a:pt x="2249" y="211"/>
                    <a:pt x="2242" y="211"/>
                  </a:cubicBezTo>
                  <a:cubicBezTo>
                    <a:pt x="2193" y="211"/>
                    <a:pt x="2140" y="243"/>
                    <a:pt x="2123" y="243"/>
                  </a:cubicBezTo>
                  <a:lnTo>
                    <a:pt x="2175" y="250"/>
                  </a:lnTo>
                  <a:cubicBezTo>
                    <a:pt x="2031" y="306"/>
                    <a:pt x="1838" y="303"/>
                    <a:pt x="1698" y="376"/>
                  </a:cubicBezTo>
                  <a:lnTo>
                    <a:pt x="1712" y="390"/>
                  </a:lnTo>
                  <a:cubicBezTo>
                    <a:pt x="1677" y="408"/>
                    <a:pt x="1656" y="415"/>
                    <a:pt x="1635" y="415"/>
                  </a:cubicBezTo>
                  <a:cubicBezTo>
                    <a:pt x="1625" y="415"/>
                    <a:pt x="1614" y="411"/>
                    <a:pt x="1603" y="411"/>
                  </a:cubicBezTo>
                  <a:cubicBezTo>
                    <a:pt x="1593" y="408"/>
                    <a:pt x="1579" y="405"/>
                    <a:pt x="1565" y="405"/>
                  </a:cubicBezTo>
                  <a:cubicBezTo>
                    <a:pt x="1547" y="405"/>
                    <a:pt x="1526" y="408"/>
                    <a:pt x="1498" y="415"/>
                  </a:cubicBezTo>
                  <a:cubicBezTo>
                    <a:pt x="1474" y="433"/>
                    <a:pt x="1445" y="447"/>
                    <a:pt x="1414" y="447"/>
                  </a:cubicBezTo>
                  <a:cubicBezTo>
                    <a:pt x="1442" y="418"/>
                    <a:pt x="1347" y="408"/>
                    <a:pt x="1390" y="376"/>
                  </a:cubicBezTo>
                  <a:lnTo>
                    <a:pt x="1390" y="376"/>
                  </a:lnTo>
                  <a:cubicBezTo>
                    <a:pt x="1270" y="426"/>
                    <a:pt x="1330" y="415"/>
                    <a:pt x="1252" y="496"/>
                  </a:cubicBezTo>
                  <a:lnTo>
                    <a:pt x="1235" y="464"/>
                  </a:lnTo>
                  <a:cubicBezTo>
                    <a:pt x="1207" y="496"/>
                    <a:pt x="1207" y="510"/>
                    <a:pt x="1144" y="520"/>
                  </a:cubicBezTo>
                  <a:cubicBezTo>
                    <a:pt x="1193" y="492"/>
                    <a:pt x="1102" y="475"/>
                    <a:pt x="1155" y="433"/>
                  </a:cubicBezTo>
                  <a:cubicBezTo>
                    <a:pt x="1129" y="422"/>
                    <a:pt x="1105" y="415"/>
                    <a:pt x="1084" y="415"/>
                  </a:cubicBezTo>
                  <a:cubicBezTo>
                    <a:pt x="1056" y="415"/>
                    <a:pt x="1035" y="426"/>
                    <a:pt x="1011" y="433"/>
                  </a:cubicBezTo>
                  <a:cubicBezTo>
                    <a:pt x="990" y="443"/>
                    <a:pt x="972" y="450"/>
                    <a:pt x="954" y="450"/>
                  </a:cubicBezTo>
                  <a:cubicBezTo>
                    <a:pt x="936" y="450"/>
                    <a:pt x="919" y="439"/>
                    <a:pt x="902" y="411"/>
                  </a:cubicBezTo>
                  <a:lnTo>
                    <a:pt x="902" y="411"/>
                  </a:lnTo>
                  <a:cubicBezTo>
                    <a:pt x="867" y="468"/>
                    <a:pt x="919" y="475"/>
                    <a:pt x="954" y="475"/>
                  </a:cubicBezTo>
                  <a:lnTo>
                    <a:pt x="972" y="475"/>
                  </a:lnTo>
                  <a:cubicBezTo>
                    <a:pt x="986" y="475"/>
                    <a:pt x="990" y="475"/>
                    <a:pt x="982" y="478"/>
                  </a:cubicBezTo>
                  <a:cubicBezTo>
                    <a:pt x="1007" y="502"/>
                    <a:pt x="951" y="541"/>
                    <a:pt x="905" y="541"/>
                  </a:cubicBezTo>
                  <a:cubicBezTo>
                    <a:pt x="902" y="541"/>
                    <a:pt x="898" y="541"/>
                    <a:pt x="891" y="538"/>
                  </a:cubicBezTo>
                  <a:cubicBezTo>
                    <a:pt x="849" y="538"/>
                    <a:pt x="821" y="429"/>
                    <a:pt x="719" y="426"/>
                  </a:cubicBezTo>
                  <a:cubicBezTo>
                    <a:pt x="726" y="426"/>
                    <a:pt x="729" y="422"/>
                    <a:pt x="737" y="418"/>
                  </a:cubicBezTo>
                  <a:cubicBezTo>
                    <a:pt x="729" y="415"/>
                    <a:pt x="723" y="415"/>
                    <a:pt x="716" y="415"/>
                  </a:cubicBezTo>
                  <a:cubicBezTo>
                    <a:pt x="702" y="415"/>
                    <a:pt x="691" y="418"/>
                    <a:pt x="677" y="422"/>
                  </a:cubicBezTo>
                  <a:cubicBezTo>
                    <a:pt x="663" y="426"/>
                    <a:pt x="649" y="429"/>
                    <a:pt x="635" y="429"/>
                  </a:cubicBezTo>
                  <a:cubicBezTo>
                    <a:pt x="614" y="429"/>
                    <a:pt x="593" y="426"/>
                    <a:pt x="572" y="411"/>
                  </a:cubicBezTo>
                  <a:cubicBezTo>
                    <a:pt x="544" y="464"/>
                    <a:pt x="473" y="408"/>
                    <a:pt x="488" y="478"/>
                  </a:cubicBezTo>
                  <a:lnTo>
                    <a:pt x="617" y="464"/>
                  </a:lnTo>
                  <a:lnTo>
                    <a:pt x="617" y="464"/>
                  </a:lnTo>
                  <a:cubicBezTo>
                    <a:pt x="554" y="478"/>
                    <a:pt x="526" y="527"/>
                    <a:pt x="456" y="527"/>
                  </a:cubicBezTo>
                  <a:cubicBezTo>
                    <a:pt x="435" y="527"/>
                    <a:pt x="414" y="523"/>
                    <a:pt x="386" y="517"/>
                  </a:cubicBezTo>
                  <a:cubicBezTo>
                    <a:pt x="382" y="502"/>
                    <a:pt x="407" y="485"/>
                    <a:pt x="428" y="475"/>
                  </a:cubicBezTo>
                  <a:cubicBezTo>
                    <a:pt x="414" y="468"/>
                    <a:pt x="403" y="468"/>
                    <a:pt x="392" y="468"/>
                  </a:cubicBezTo>
                  <a:lnTo>
                    <a:pt x="371" y="468"/>
                  </a:lnTo>
                  <a:cubicBezTo>
                    <a:pt x="365" y="471"/>
                    <a:pt x="358" y="471"/>
                    <a:pt x="350" y="471"/>
                  </a:cubicBezTo>
                  <a:cubicBezTo>
                    <a:pt x="340" y="471"/>
                    <a:pt x="329" y="471"/>
                    <a:pt x="316" y="464"/>
                  </a:cubicBezTo>
                  <a:cubicBezTo>
                    <a:pt x="295" y="429"/>
                    <a:pt x="340" y="426"/>
                    <a:pt x="392" y="426"/>
                  </a:cubicBezTo>
                  <a:lnTo>
                    <a:pt x="403" y="426"/>
                  </a:lnTo>
                  <a:cubicBezTo>
                    <a:pt x="452" y="426"/>
                    <a:pt x="509" y="426"/>
                    <a:pt x="540" y="405"/>
                  </a:cubicBezTo>
                  <a:cubicBezTo>
                    <a:pt x="530" y="397"/>
                    <a:pt x="515" y="394"/>
                    <a:pt x="505" y="394"/>
                  </a:cubicBezTo>
                  <a:cubicBezTo>
                    <a:pt x="488" y="394"/>
                    <a:pt x="473" y="397"/>
                    <a:pt x="460" y="401"/>
                  </a:cubicBezTo>
                  <a:cubicBezTo>
                    <a:pt x="446" y="405"/>
                    <a:pt x="431" y="408"/>
                    <a:pt x="421" y="408"/>
                  </a:cubicBezTo>
                  <a:cubicBezTo>
                    <a:pt x="403" y="408"/>
                    <a:pt x="397" y="401"/>
                    <a:pt x="400" y="376"/>
                  </a:cubicBezTo>
                  <a:lnTo>
                    <a:pt x="400" y="376"/>
                  </a:lnTo>
                  <a:cubicBezTo>
                    <a:pt x="392" y="405"/>
                    <a:pt x="376" y="415"/>
                    <a:pt x="347" y="415"/>
                  </a:cubicBezTo>
                  <a:cubicBezTo>
                    <a:pt x="337" y="415"/>
                    <a:pt x="319" y="411"/>
                    <a:pt x="302" y="411"/>
                  </a:cubicBezTo>
                  <a:cubicBezTo>
                    <a:pt x="280" y="408"/>
                    <a:pt x="256" y="405"/>
                    <a:pt x="235" y="405"/>
                  </a:cubicBezTo>
                  <a:cubicBezTo>
                    <a:pt x="207" y="405"/>
                    <a:pt x="186" y="408"/>
                    <a:pt x="175" y="429"/>
                  </a:cubicBezTo>
                  <a:lnTo>
                    <a:pt x="140" y="387"/>
                  </a:lnTo>
                  <a:cubicBezTo>
                    <a:pt x="130" y="394"/>
                    <a:pt x="115" y="408"/>
                    <a:pt x="88" y="408"/>
                  </a:cubicBezTo>
                  <a:lnTo>
                    <a:pt x="84" y="408"/>
                  </a:lnTo>
                  <a:cubicBezTo>
                    <a:pt x="84" y="390"/>
                    <a:pt x="81" y="373"/>
                    <a:pt x="84" y="358"/>
                  </a:cubicBezTo>
                  <a:lnTo>
                    <a:pt x="84" y="358"/>
                  </a:lnTo>
                  <a:cubicBezTo>
                    <a:pt x="77" y="366"/>
                    <a:pt x="63" y="369"/>
                    <a:pt x="46" y="369"/>
                  </a:cubicBezTo>
                  <a:lnTo>
                    <a:pt x="28" y="369"/>
                  </a:lnTo>
                  <a:cubicBezTo>
                    <a:pt x="24" y="384"/>
                    <a:pt x="28" y="405"/>
                    <a:pt x="21" y="422"/>
                  </a:cubicBezTo>
                  <a:cubicBezTo>
                    <a:pt x="14" y="454"/>
                    <a:pt x="3" y="492"/>
                    <a:pt x="21" y="545"/>
                  </a:cubicBezTo>
                  <a:cubicBezTo>
                    <a:pt x="10" y="475"/>
                    <a:pt x="14" y="457"/>
                    <a:pt x="24" y="457"/>
                  </a:cubicBezTo>
                  <a:cubicBezTo>
                    <a:pt x="31" y="457"/>
                    <a:pt x="42" y="468"/>
                    <a:pt x="52" y="478"/>
                  </a:cubicBezTo>
                  <a:cubicBezTo>
                    <a:pt x="63" y="489"/>
                    <a:pt x="73" y="499"/>
                    <a:pt x="84" y="499"/>
                  </a:cubicBezTo>
                  <a:cubicBezTo>
                    <a:pt x="88" y="499"/>
                    <a:pt x="91" y="496"/>
                    <a:pt x="94" y="489"/>
                  </a:cubicBezTo>
                  <a:lnTo>
                    <a:pt x="94" y="489"/>
                  </a:lnTo>
                  <a:cubicBezTo>
                    <a:pt x="182" y="724"/>
                    <a:pt x="0" y="545"/>
                    <a:pt x="52" y="805"/>
                  </a:cubicBezTo>
                  <a:cubicBezTo>
                    <a:pt x="49" y="773"/>
                    <a:pt x="56" y="734"/>
                    <a:pt x="70" y="734"/>
                  </a:cubicBezTo>
                  <a:cubicBezTo>
                    <a:pt x="73" y="734"/>
                    <a:pt x="81" y="742"/>
                    <a:pt x="88" y="755"/>
                  </a:cubicBezTo>
                  <a:cubicBezTo>
                    <a:pt x="88" y="801"/>
                    <a:pt x="81" y="864"/>
                    <a:pt x="67" y="896"/>
                  </a:cubicBezTo>
                  <a:cubicBezTo>
                    <a:pt x="81" y="952"/>
                    <a:pt x="91" y="969"/>
                    <a:pt x="98" y="969"/>
                  </a:cubicBezTo>
                  <a:cubicBezTo>
                    <a:pt x="102" y="969"/>
                    <a:pt x="105" y="959"/>
                    <a:pt x="112" y="948"/>
                  </a:cubicBezTo>
                  <a:cubicBezTo>
                    <a:pt x="115" y="938"/>
                    <a:pt x="123" y="927"/>
                    <a:pt x="130" y="927"/>
                  </a:cubicBezTo>
                  <a:cubicBezTo>
                    <a:pt x="133" y="927"/>
                    <a:pt x="136" y="931"/>
                    <a:pt x="144" y="945"/>
                  </a:cubicBezTo>
                  <a:cubicBezTo>
                    <a:pt x="105" y="998"/>
                    <a:pt x="182" y="1032"/>
                    <a:pt x="207" y="1071"/>
                  </a:cubicBezTo>
                  <a:lnTo>
                    <a:pt x="168" y="1082"/>
                  </a:lnTo>
                  <a:cubicBezTo>
                    <a:pt x="168" y="1212"/>
                    <a:pt x="259" y="1092"/>
                    <a:pt x="253" y="1212"/>
                  </a:cubicBezTo>
                  <a:lnTo>
                    <a:pt x="186" y="1176"/>
                  </a:lnTo>
                  <a:lnTo>
                    <a:pt x="214" y="1233"/>
                  </a:lnTo>
                  <a:lnTo>
                    <a:pt x="165" y="1233"/>
                  </a:lnTo>
                  <a:cubicBezTo>
                    <a:pt x="217" y="1285"/>
                    <a:pt x="211" y="1306"/>
                    <a:pt x="214" y="1373"/>
                  </a:cubicBezTo>
                  <a:cubicBezTo>
                    <a:pt x="221" y="1366"/>
                    <a:pt x="232" y="1362"/>
                    <a:pt x="245" y="1362"/>
                  </a:cubicBezTo>
                  <a:cubicBezTo>
                    <a:pt x="270" y="1362"/>
                    <a:pt x="295" y="1380"/>
                    <a:pt x="305" y="1415"/>
                  </a:cubicBezTo>
                  <a:cubicBezTo>
                    <a:pt x="291" y="1457"/>
                    <a:pt x="259" y="1404"/>
                    <a:pt x="287" y="1478"/>
                  </a:cubicBezTo>
                  <a:cubicBezTo>
                    <a:pt x="259" y="1468"/>
                    <a:pt x="221" y="1457"/>
                    <a:pt x="249" y="1415"/>
                  </a:cubicBezTo>
                  <a:cubicBezTo>
                    <a:pt x="235" y="1415"/>
                    <a:pt x="221" y="1404"/>
                    <a:pt x="207" y="1404"/>
                  </a:cubicBezTo>
                  <a:lnTo>
                    <a:pt x="203" y="1404"/>
                  </a:lnTo>
                  <a:cubicBezTo>
                    <a:pt x="186" y="1453"/>
                    <a:pt x="224" y="1506"/>
                    <a:pt x="235" y="1534"/>
                  </a:cubicBezTo>
                  <a:cubicBezTo>
                    <a:pt x="232" y="1524"/>
                    <a:pt x="232" y="1510"/>
                    <a:pt x="235" y="1503"/>
                  </a:cubicBezTo>
                  <a:lnTo>
                    <a:pt x="323" y="1597"/>
                  </a:lnTo>
                  <a:cubicBezTo>
                    <a:pt x="319" y="1605"/>
                    <a:pt x="312" y="1608"/>
                    <a:pt x="305" y="1608"/>
                  </a:cubicBezTo>
                  <a:cubicBezTo>
                    <a:pt x="298" y="1608"/>
                    <a:pt x="287" y="1605"/>
                    <a:pt x="280" y="1597"/>
                  </a:cubicBezTo>
                  <a:lnTo>
                    <a:pt x="280" y="1597"/>
                  </a:lnTo>
                  <a:cubicBezTo>
                    <a:pt x="291" y="1618"/>
                    <a:pt x="316" y="1629"/>
                    <a:pt x="326" y="1660"/>
                  </a:cubicBezTo>
                  <a:cubicBezTo>
                    <a:pt x="316" y="1660"/>
                    <a:pt x="302" y="1664"/>
                    <a:pt x="291" y="1664"/>
                  </a:cubicBezTo>
                  <a:cubicBezTo>
                    <a:pt x="270" y="1664"/>
                    <a:pt x="249" y="1657"/>
                    <a:pt x="232" y="1633"/>
                  </a:cubicBezTo>
                  <a:lnTo>
                    <a:pt x="232" y="1633"/>
                  </a:lnTo>
                  <a:lnTo>
                    <a:pt x="298" y="1727"/>
                  </a:lnTo>
                  <a:cubicBezTo>
                    <a:pt x="287" y="1738"/>
                    <a:pt x="277" y="1783"/>
                    <a:pt x="263" y="1783"/>
                  </a:cubicBezTo>
                  <a:lnTo>
                    <a:pt x="259" y="1783"/>
                  </a:lnTo>
                  <a:cubicBezTo>
                    <a:pt x="259" y="1846"/>
                    <a:pt x="368" y="1906"/>
                    <a:pt x="371" y="1990"/>
                  </a:cubicBezTo>
                  <a:lnTo>
                    <a:pt x="371" y="1994"/>
                  </a:lnTo>
                  <a:cubicBezTo>
                    <a:pt x="382" y="1994"/>
                    <a:pt x="389" y="2001"/>
                    <a:pt x="397" y="2012"/>
                  </a:cubicBezTo>
                  <a:cubicBezTo>
                    <a:pt x="418" y="2089"/>
                    <a:pt x="403" y="2166"/>
                    <a:pt x="481" y="2232"/>
                  </a:cubicBezTo>
                  <a:lnTo>
                    <a:pt x="439" y="2306"/>
                  </a:lnTo>
                  <a:cubicBezTo>
                    <a:pt x="446" y="2316"/>
                    <a:pt x="452" y="2321"/>
                    <a:pt x="460" y="2321"/>
                  </a:cubicBezTo>
                  <a:cubicBezTo>
                    <a:pt x="467" y="2321"/>
                    <a:pt x="473" y="2310"/>
                    <a:pt x="484" y="2300"/>
                  </a:cubicBezTo>
                  <a:cubicBezTo>
                    <a:pt x="491" y="2289"/>
                    <a:pt x="498" y="2279"/>
                    <a:pt x="512" y="2279"/>
                  </a:cubicBezTo>
                  <a:cubicBezTo>
                    <a:pt x="523" y="2279"/>
                    <a:pt x="533" y="2285"/>
                    <a:pt x="551" y="2313"/>
                  </a:cubicBezTo>
                  <a:cubicBezTo>
                    <a:pt x="603" y="2380"/>
                    <a:pt x="515" y="2359"/>
                    <a:pt x="512" y="2394"/>
                  </a:cubicBezTo>
                  <a:cubicBezTo>
                    <a:pt x="558" y="2422"/>
                    <a:pt x="642" y="2460"/>
                    <a:pt x="632" y="2552"/>
                  </a:cubicBezTo>
                  <a:cubicBezTo>
                    <a:pt x="611" y="2535"/>
                    <a:pt x="611" y="2513"/>
                    <a:pt x="596" y="2492"/>
                  </a:cubicBezTo>
                  <a:lnTo>
                    <a:pt x="590" y="2559"/>
                  </a:lnTo>
                  <a:cubicBezTo>
                    <a:pt x="536" y="2531"/>
                    <a:pt x="515" y="2499"/>
                    <a:pt x="502" y="2499"/>
                  </a:cubicBezTo>
                  <a:cubicBezTo>
                    <a:pt x="494" y="2499"/>
                    <a:pt x="491" y="2510"/>
                    <a:pt x="484" y="2535"/>
                  </a:cubicBezTo>
                  <a:cubicBezTo>
                    <a:pt x="491" y="2531"/>
                    <a:pt x="502" y="2527"/>
                    <a:pt x="509" y="2527"/>
                  </a:cubicBezTo>
                  <a:cubicBezTo>
                    <a:pt x="547" y="2527"/>
                    <a:pt x="572" y="2569"/>
                    <a:pt x="593" y="2611"/>
                  </a:cubicBezTo>
                  <a:cubicBezTo>
                    <a:pt x="617" y="2657"/>
                    <a:pt x="638" y="2700"/>
                    <a:pt x="677" y="2700"/>
                  </a:cubicBezTo>
                  <a:cubicBezTo>
                    <a:pt x="684" y="2700"/>
                    <a:pt x="695" y="2695"/>
                    <a:pt x="705" y="2692"/>
                  </a:cubicBezTo>
                  <a:lnTo>
                    <a:pt x="705" y="2692"/>
                  </a:lnTo>
                  <a:lnTo>
                    <a:pt x="698" y="2737"/>
                  </a:lnTo>
                  <a:cubicBezTo>
                    <a:pt x="695" y="2727"/>
                    <a:pt x="687" y="2731"/>
                    <a:pt x="684" y="2721"/>
                  </a:cubicBezTo>
                  <a:lnTo>
                    <a:pt x="684" y="2721"/>
                  </a:lnTo>
                  <a:cubicBezTo>
                    <a:pt x="666" y="2812"/>
                    <a:pt x="786" y="2731"/>
                    <a:pt x="814" y="2822"/>
                  </a:cubicBezTo>
                  <a:cubicBezTo>
                    <a:pt x="821" y="2850"/>
                    <a:pt x="821" y="2875"/>
                    <a:pt x="807" y="2875"/>
                  </a:cubicBezTo>
                  <a:cubicBezTo>
                    <a:pt x="807" y="2875"/>
                    <a:pt x="803" y="2875"/>
                    <a:pt x="797" y="2871"/>
                  </a:cubicBezTo>
                  <a:lnTo>
                    <a:pt x="797" y="2871"/>
                  </a:lnTo>
                  <a:lnTo>
                    <a:pt x="860" y="2924"/>
                  </a:lnTo>
                  <a:cubicBezTo>
                    <a:pt x="867" y="2938"/>
                    <a:pt x="860" y="2945"/>
                    <a:pt x="852" y="2945"/>
                  </a:cubicBezTo>
                  <a:cubicBezTo>
                    <a:pt x="849" y="2945"/>
                    <a:pt x="849" y="2941"/>
                    <a:pt x="846" y="2941"/>
                  </a:cubicBezTo>
                  <a:lnTo>
                    <a:pt x="846" y="2941"/>
                  </a:lnTo>
                  <a:cubicBezTo>
                    <a:pt x="867" y="2969"/>
                    <a:pt x="884" y="2998"/>
                    <a:pt x="905" y="3025"/>
                  </a:cubicBezTo>
                  <a:lnTo>
                    <a:pt x="902" y="3025"/>
                  </a:lnTo>
                  <a:cubicBezTo>
                    <a:pt x="926" y="3029"/>
                    <a:pt x="972" y="3047"/>
                    <a:pt x="990" y="3057"/>
                  </a:cubicBezTo>
                  <a:cubicBezTo>
                    <a:pt x="990" y="3068"/>
                    <a:pt x="990" y="3071"/>
                    <a:pt x="986" y="3071"/>
                  </a:cubicBezTo>
                  <a:cubicBezTo>
                    <a:pt x="982" y="3071"/>
                    <a:pt x="982" y="3068"/>
                    <a:pt x="979" y="3064"/>
                  </a:cubicBezTo>
                  <a:cubicBezTo>
                    <a:pt x="975" y="3064"/>
                    <a:pt x="972" y="3061"/>
                    <a:pt x="968" y="3061"/>
                  </a:cubicBezTo>
                  <a:cubicBezTo>
                    <a:pt x="968" y="3061"/>
                    <a:pt x="965" y="3061"/>
                    <a:pt x="965" y="3064"/>
                  </a:cubicBezTo>
                  <a:lnTo>
                    <a:pt x="1021" y="3103"/>
                  </a:lnTo>
                  <a:cubicBezTo>
                    <a:pt x="1017" y="3116"/>
                    <a:pt x="1011" y="3121"/>
                    <a:pt x="1000" y="3121"/>
                  </a:cubicBezTo>
                  <a:cubicBezTo>
                    <a:pt x="979" y="3121"/>
                    <a:pt x="951" y="3100"/>
                    <a:pt x="936" y="3071"/>
                  </a:cubicBezTo>
                  <a:lnTo>
                    <a:pt x="936" y="3071"/>
                  </a:lnTo>
                  <a:cubicBezTo>
                    <a:pt x="870" y="3187"/>
                    <a:pt x="986" y="3103"/>
                    <a:pt x="1003" y="3247"/>
                  </a:cubicBezTo>
                  <a:lnTo>
                    <a:pt x="954" y="3205"/>
                  </a:lnTo>
                  <a:lnTo>
                    <a:pt x="954" y="3205"/>
                  </a:lnTo>
                  <a:cubicBezTo>
                    <a:pt x="923" y="3275"/>
                    <a:pt x="968" y="3303"/>
                    <a:pt x="975" y="3383"/>
                  </a:cubicBezTo>
                  <a:cubicBezTo>
                    <a:pt x="982" y="3359"/>
                    <a:pt x="982" y="3243"/>
                    <a:pt x="1024" y="3243"/>
                  </a:cubicBezTo>
                  <a:lnTo>
                    <a:pt x="1035" y="3243"/>
                  </a:lnTo>
                  <a:cubicBezTo>
                    <a:pt x="1017" y="3236"/>
                    <a:pt x="990" y="3222"/>
                    <a:pt x="1000" y="3205"/>
                  </a:cubicBezTo>
                  <a:cubicBezTo>
                    <a:pt x="1011" y="3201"/>
                    <a:pt x="1014" y="3201"/>
                    <a:pt x="1021" y="3201"/>
                  </a:cubicBezTo>
                  <a:cubicBezTo>
                    <a:pt x="1049" y="3201"/>
                    <a:pt x="1042" y="3222"/>
                    <a:pt x="1045" y="3247"/>
                  </a:cubicBezTo>
                  <a:cubicBezTo>
                    <a:pt x="1042" y="3247"/>
                    <a:pt x="1038" y="3247"/>
                    <a:pt x="1035" y="3243"/>
                  </a:cubicBezTo>
                  <a:lnTo>
                    <a:pt x="1035" y="3243"/>
                  </a:lnTo>
                  <a:cubicBezTo>
                    <a:pt x="1038" y="3247"/>
                    <a:pt x="1042" y="3247"/>
                    <a:pt x="1045" y="3250"/>
                  </a:cubicBezTo>
                  <a:cubicBezTo>
                    <a:pt x="1049" y="3271"/>
                    <a:pt x="1063" y="3296"/>
                    <a:pt x="1102" y="3313"/>
                  </a:cubicBezTo>
                  <a:cubicBezTo>
                    <a:pt x="1070" y="3338"/>
                    <a:pt x="1098" y="3362"/>
                    <a:pt x="1129" y="3398"/>
                  </a:cubicBezTo>
                  <a:lnTo>
                    <a:pt x="1080" y="3429"/>
                  </a:lnTo>
                  <a:cubicBezTo>
                    <a:pt x="1102" y="3443"/>
                    <a:pt x="1119" y="3447"/>
                    <a:pt x="1134" y="3447"/>
                  </a:cubicBezTo>
                  <a:lnTo>
                    <a:pt x="1147" y="3447"/>
                  </a:lnTo>
                  <a:cubicBezTo>
                    <a:pt x="1155" y="3443"/>
                    <a:pt x="1158" y="3443"/>
                    <a:pt x="1165" y="3443"/>
                  </a:cubicBezTo>
                  <a:cubicBezTo>
                    <a:pt x="1168" y="3443"/>
                    <a:pt x="1176" y="3447"/>
                    <a:pt x="1182" y="3447"/>
                  </a:cubicBezTo>
                  <a:cubicBezTo>
                    <a:pt x="1214" y="3495"/>
                    <a:pt x="1186" y="3531"/>
                    <a:pt x="1165" y="3563"/>
                  </a:cubicBezTo>
                  <a:cubicBezTo>
                    <a:pt x="1176" y="3580"/>
                    <a:pt x="1182" y="3584"/>
                    <a:pt x="1186" y="3584"/>
                  </a:cubicBezTo>
                  <a:cubicBezTo>
                    <a:pt x="1197" y="3584"/>
                    <a:pt x="1197" y="3569"/>
                    <a:pt x="1203" y="3555"/>
                  </a:cubicBezTo>
                  <a:cubicBezTo>
                    <a:pt x="1207" y="3542"/>
                    <a:pt x="1210" y="3527"/>
                    <a:pt x="1225" y="3527"/>
                  </a:cubicBezTo>
                  <a:cubicBezTo>
                    <a:pt x="1231" y="3527"/>
                    <a:pt x="1242" y="3531"/>
                    <a:pt x="1256" y="3548"/>
                  </a:cubicBezTo>
                  <a:cubicBezTo>
                    <a:pt x="1291" y="3618"/>
                    <a:pt x="1337" y="3647"/>
                    <a:pt x="1424" y="3685"/>
                  </a:cubicBezTo>
                  <a:cubicBezTo>
                    <a:pt x="1445" y="3738"/>
                    <a:pt x="1393" y="3703"/>
                    <a:pt x="1396" y="3727"/>
                  </a:cubicBezTo>
                  <a:lnTo>
                    <a:pt x="1459" y="3731"/>
                  </a:lnTo>
                  <a:cubicBezTo>
                    <a:pt x="1466" y="3738"/>
                    <a:pt x="1453" y="3745"/>
                    <a:pt x="1449" y="3748"/>
                  </a:cubicBezTo>
                  <a:cubicBezTo>
                    <a:pt x="1453" y="3752"/>
                    <a:pt x="1459" y="3752"/>
                    <a:pt x="1463" y="3752"/>
                  </a:cubicBezTo>
                  <a:cubicBezTo>
                    <a:pt x="1474" y="3752"/>
                    <a:pt x="1481" y="3748"/>
                    <a:pt x="1487" y="3745"/>
                  </a:cubicBezTo>
                  <a:cubicBezTo>
                    <a:pt x="1495" y="3738"/>
                    <a:pt x="1502" y="3735"/>
                    <a:pt x="1513" y="3735"/>
                  </a:cubicBezTo>
                  <a:cubicBezTo>
                    <a:pt x="1519" y="3735"/>
                    <a:pt x="1529" y="3738"/>
                    <a:pt x="1544" y="3745"/>
                  </a:cubicBezTo>
                  <a:cubicBezTo>
                    <a:pt x="1547" y="3745"/>
                    <a:pt x="1550" y="3741"/>
                    <a:pt x="1555" y="3741"/>
                  </a:cubicBezTo>
                  <a:cubicBezTo>
                    <a:pt x="1571" y="3741"/>
                    <a:pt x="1579" y="3780"/>
                    <a:pt x="1593" y="3819"/>
                  </a:cubicBezTo>
                  <a:cubicBezTo>
                    <a:pt x="1607" y="3858"/>
                    <a:pt x="1628" y="3895"/>
                    <a:pt x="1677" y="3895"/>
                  </a:cubicBezTo>
                  <a:cubicBezTo>
                    <a:pt x="1677" y="3921"/>
                    <a:pt x="1646" y="3916"/>
                    <a:pt x="1635" y="3934"/>
                  </a:cubicBezTo>
                  <a:cubicBezTo>
                    <a:pt x="1744" y="3970"/>
                    <a:pt x="1726" y="3966"/>
                    <a:pt x="1828" y="3973"/>
                  </a:cubicBezTo>
                  <a:lnTo>
                    <a:pt x="1821" y="3832"/>
                  </a:lnTo>
                  <a:cubicBezTo>
                    <a:pt x="1821" y="3780"/>
                    <a:pt x="1821" y="3727"/>
                    <a:pt x="1817" y="3671"/>
                  </a:cubicBezTo>
                  <a:cubicBezTo>
                    <a:pt x="1803" y="3657"/>
                    <a:pt x="1790" y="3643"/>
                    <a:pt x="1761" y="3622"/>
                  </a:cubicBezTo>
                  <a:lnTo>
                    <a:pt x="1761" y="3622"/>
                  </a:lnTo>
                  <a:lnTo>
                    <a:pt x="1769" y="3643"/>
                  </a:lnTo>
                  <a:cubicBezTo>
                    <a:pt x="1758" y="3650"/>
                    <a:pt x="1747" y="3650"/>
                    <a:pt x="1737" y="3650"/>
                  </a:cubicBezTo>
                  <a:cubicBezTo>
                    <a:pt x="1709" y="3650"/>
                    <a:pt x="1709" y="3612"/>
                    <a:pt x="1673" y="3584"/>
                  </a:cubicBezTo>
                  <a:lnTo>
                    <a:pt x="1681" y="3580"/>
                  </a:lnTo>
                  <a:cubicBezTo>
                    <a:pt x="1631" y="3453"/>
                    <a:pt x="1625" y="3555"/>
                    <a:pt x="1582" y="3429"/>
                  </a:cubicBezTo>
                  <a:lnTo>
                    <a:pt x="1555" y="3461"/>
                  </a:lnTo>
                  <a:cubicBezTo>
                    <a:pt x="1547" y="3468"/>
                    <a:pt x="1537" y="3471"/>
                    <a:pt x="1534" y="3471"/>
                  </a:cubicBezTo>
                  <a:cubicBezTo>
                    <a:pt x="1491" y="3471"/>
                    <a:pt x="1516" y="3338"/>
                    <a:pt x="1453" y="3310"/>
                  </a:cubicBezTo>
                  <a:lnTo>
                    <a:pt x="1449" y="3345"/>
                  </a:lnTo>
                  <a:cubicBezTo>
                    <a:pt x="1400" y="3335"/>
                    <a:pt x="1481" y="3184"/>
                    <a:pt x="1466" y="3148"/>
                  </a:cubicBezTo>
                  <a:cubicBezTo>
                    <a:pt x="1466" y="3145"/>
                    <a:pt x="1470" y="3142"/>
                    <a:pt x="1470" y="3142"/>
                  </a:cubicBezTo>
                  <a:cubicBezTo>
                    <a:pt x="1477" y="3142"/>
                    <a:pt x="1487" y="3152"/>
                    <a:pt x="1495" y="3155"/>
                  </a:cubicBezTo>
                  <a:cubicBezTo>
                    <a:pt x="1491" y="3121"/>
                    <a:pt x="1484" y="3110"/>
                    <a:pt x="1474" y="3110"/>
                  </a:cubicBezTo>
                  <a:cubicBezTo>
                    <a:pt x="1466" y="3110"/>
                    <a:pt x="1459" y="3116"/>
                    <a:pt x="1449" y="3124"/>
                  </a:cubicBezTo>
                  <a:cubicBezTo>
                    <a:pt x="1438" y="3131"/>
                    <a:pt x="1428" y="3137"/>
                    <a:pt x="1417" y="3137"/>
                  </a:cubicBezTo>
                  <a:cubicBezTo>
                    <a:pt x="1407" y="3137"/>
                    <a:pt x="1400" y="3134"/>
                    <a:pt x="1390" y="3127"/>
                  </a:cubicBezTo>
                  <a:cubicBezTo>
                    <a:pt x="1403" y="3095"/>
                    <a:pt x="1459" y="3095"/>
                    <a:pt x="1435" y="3053"/>
                  </a:cubicBezTo>
                  <a:cubicBezTo>
                    <a:pt x="1442" y="3019"/>
                    <a:pt x="1273" y="2987"/>
                    <a:pt x="1284" y="2896"/>
                  </a:cubicBezTo>
                  <a:lnTo>
                    <a:pt x="1284" y="2896"/>
                  </a:lnTo>
                  <a:cubicBezTo>
                    <a:pt x="1277" y="2913"/>
                    <a:pt x="1270" y="2931"/>
                    <a:pt x="1252" y="2931"/>
                  </a:cubicBezTo>
                  <a:cubicBezTo>
                    <a:pt x="1246" y="2931"/>
                    <a:pt x="1239" y="2931"/>
                    <a:pt x="1231" y="2924"/>
                  </a:cubicBezTo>
                  <a:cubicBezTo>
                    <a:pt x="1193" y="2881"/>
                    <a:pt x="1228" y="2755"/>
                    <a:pt x="1140" y="2748"/>
                  </a:cubicBezTo>
                  <a:cubicBezTo>
                    <a:pt x="1144" y="2742"/>
                    <a:pt x="1147" y="2734"/>
                    <a:pt x="1150" y="2731"/>
                  </a:cubicBezTo>
                  <a:lnTo>
                    <a:pt x="1155" y="2731"/>
                  </a:lnTo>
                  <a:cubicBezTo>
                    <a:pt x="1116" y="2703"/>
                    <a:pt x="1059" y="2625"/>
                    <a:pt x="1014" y="2622"/>
                  </a:cubicBezTo>
                  <a:cubicBezTo>
                    <a:pt x="1126" y="2524"/>
                    <a:pt x="835" y="2418"/>
                    <a:pt x="958" y="2363"/>
                  </a:cubicBezTo>
                  <a:cubicBezTo>
                    <a:pt x="936" y="2324"/>
                    <a:pt x="919" y="2285"/>
                    <a:pt x="898" y="2246"/>
                  </a:cubicBezTo>
                  <a:lnTo>
                    <a:pt x="912" y="2243"/>
                  </a:lnTo>
                  <a:cubicBezTo>
                    <a:pt x="888" y="2166"/>
                    <a:pt x="846" y="2152"/>
                    <a:pt x="807" y="2138"/>
                  </a:cubicBezTo>
                  <a:cubicBezTo>
                    <a:pt x="807" y="2124"/>
                    <a:pt x="814" y="2120"/>
                    <a:pt x="821" y="2120"/>
                  </a:cubicBezTo>
                  <a:lnTo>
                    <a:pt x="831" y="2120"/>
                  </a:lnTo>
                  <a:cubicBezTo>
                    <a:pt x="814" y="2001"/>
                    <a:pt x="803" y="1994"/>
                    <a:pt x="708" y="1921"/>
                  </a:cubicBezTo>
                  <a:lnTo>
                    <a:pt x="744" y="1892"/>
                  </a:lnTo>
                  <a:cubicBezTo>
                    <a:pt x="708" y="1874"/>
                    <a:pt x="750" y="1710"/>
                    <a:pt x="666" y="1612"/>
                  </a:cubicBezTo>
                  <a:lnTo>
                    <a:pt x="670" y="1612"/>
                  </a:lnTo>
                  <a:cubicBezTo>
                    <a:pt x="677" y="1612"/>
                    <a:pt x="684" y="1612"/>
                    <a:pt x="691" y="1618"/>
                  </a:cubicBezTo>
                  <a:cubicBezTo>
                    <a:pt x="600" y="1503"/>
                    <a:pt x="719" y="1281"/>
                    <a:pt x="554" y="1275"/>
                  </a:cubicBezTo>
                  <a:lnTo>
                    <a:pt x="491" y="1197"/>
                  </a:lnTo>
                  <a:lnTo>
                    <a:pt x="491" y="1197"/>
                  </a:lnTo>
                  <a:cubicBezTo>
                    <a:pt x="498" y="1239"/>
                    <a:pt x="491" y="1250"/>
                    <a:pt x="477" y="1250"/>
                  </a:cubicBezTo>
                  <a:cubicBezTo>
                    <a:pt x="470" y="1250"/>
                    <a:pt x="463" y="1247"/>
                    <a:pt x="452" y="1243"/>
                  </a:cubicBezTo>
                  <a:cubicBezTo>
                    <a:pt x="442" y="1239"/>
                    <a:pt x="435" y="1236"/>
                    <a:pt x="424" y="1236"/>
                  </a:cubicBezTo>
                  <a:cubicBezTo>
                    <a:pt x="418" y="1236"/>
                    <a:pt x="410" y="1239"/>
                    <a:pt x="410" y="1250"/>
                  </a:cubicBezTo>
                  <a:cubicBezTo>
                    <a:pt x="392" y="1218"/>
                    <a:pt x="414" y="1158"/>
                    <a:pt x="431" y="1158"/>
                  </a:cubicBezTo>
                  <a:cubicBezTo>
                    <a:pt x="439" y="1158"/>
                    <a:pt x="442" y="1166"/>
                    <a:pt x="449" y="1176"/>
                  </a:cubicBezTo>
                  <a:lnTo>
                    <a:pt x="442" y="1187"/>
                  </a:lnTo>
                  <a:lnTo>
                    <a:pt x="446" y="1187"/>
                  </a:lnTo>
                  <a:cubicBezTo>
                    <a:pt x="526" y="1187"/>
                    <a:pt x="439" y="1040"/>
                    <a:pt x="494" y="1032"/>
                  </a:cubicBezTo>
                  <a:cubicBezTo>
                    <a:pt x="477" y="969"/>
                    <a:pt x="477" y="948"/>
                    <a:pt x="473" y="913"/>
                  </a:cubicBezTo>
                  <a:cubicBezTo>
                    <a:pt x="470" y="881"/>
                    <a:pt x="470" y="854"/>
                    <a:pt x="473" y="826"/>
                  </a:cubicBezTo>
                  <a:cubicBezTo>
                    <a:pt x="477" y="805"/>
                    <a:pt x="470" y="773"/>
                    <a:pt x="484" y="766"/>
                  </a:cubicBezTo>
                  <a:cubicBezTo>
                    <a:pt x="519" y="773"/>
                    <a:pt x="544" y="776"/>
                    <a:pt x="568" y="780"/>
                  </a:cubicBezTo>
                  <a:cubicBezTo>
                    <a:pt x="551" y="758"/>
                    <a:pt x="530" y="734"/>
                    <a:pt x="509" y="713"/>
                  </a:cubicBezTo>
                  <a:lnTo>
                    <a:pt x="509" y="713"/>
                  </a:lnTo>
                  <a:lnTo>
                    <a:pt x="558" y="721"/>
                  </a:lnTo>
                  <a:cubicBezTo>
                    <a:pt x="579" y="734"/>
                    <a:pt x="596" y="766"/>
                    <a:pt x="575" y="766"/>
                  </a:cubicBezTo>
                  <a:lnTo>
                    <a:pt x="572" y="766"/>
                  </a:lnTo>
                  <a:cubicBezTo>
                    <a:pt x="579" y="773"/>
                    <a:pt x="582" y="776"/>
                    <a:pt x="586" y="776"/>
                  </a:cubicBezTo>
                  <a:cubicBezTo>
                    <a:pt x="600" y="776"/>
                    <a:pt x="600" y="734"/>
                    <a:pt x="600" y="724"/>
                  </a:cubicBezTo>
                  <a:cubicBezTo>
                    <a:pt x="635" y="737"/>
                    <a:pt x="632" y="755"/>
                    <a:pt x="628" y="773"/>
                  </a:cubicBezTo>
                  <a:cubicBezTo>
                    <a:pt x="621" y="787"/>
                    <a:pt x="617" y="797"/>
                    <a:pt x="624" y="801"/>
                  </a:cubicBezTo>
                  <a:lnTo>
                    <a:pt x="638" y="797"/>
                  </a:lnTo>
                  <a:lnTo>
                    <a:pt x="632" y="790"/>
                  </a:lnTo>
                  <a:cubicBezTo>
                    <a:pt x="642" y="766"/>
                    <a:pt x="638" y="737"/>
                    <a:pt x="670" y="737"/>
                  </a:cubicBezTo>
                  <a:lnTo>
                    <a:pt x="680" y="737"/>
                  </a:lnTo>
                  <a:cubicBezTo>
                    <a:pt x="723" y="752"/>
                    <a:pt x="702" y="780"/>
                    <a:pt x="716" y="780"/>
                  </a:cubicBezTo>
                  <a:cubicBezTo>
                    <a:pt x="716" y="784"/>
                    <a:pt x="719" y="787"/>
                    <a:pt x="726" y="787"/>
                  </a:cubicBezTo>
                  <a:cubicBezTo>
                    <a:pt x="729" y="787"/>
                    <a:pt x="734" y="784"/>
                    <a:pt x="740" y="784"/>
                  </a:cubicBezTo>
                  <a:lnTo>
                    <a:pt x="839" y="790"/>
                  </a:lnTo>
                  <a:lnTo>
                    <a:pt x="839" y="790"/>
                  </a:lnTo>
                  <a:lnTo>
                    <a:pt x="800" y="737"/>
                  </a:lnTo>
                  <a:cubicBezTo>
                    <a:pt x="842" y="713"/>
                    <a:pt x="887" y="737"/>
                    <a:pt x="849" y="689"/>
                  </a:cubicBezTo>
                  <a:lnTo>
                    <a:pt x="849" y="689"/>
                  </a:lnTo>
                  <a:cubicBezTo>
                    <a:pt x="877" y="724"/>
                    <a:pt x="940" y="731"/>
                    <a:pt x="1007" y="731"/>
                  </a:cubicBezTo>
                  <a:cubicBezTo>
                    <a:pt x="1045" y="731"/>
                    <a:pt x="1080" y="727"/>
                    <a:pt x="1116" y="727"/>
                  </a:cubicBezTo>
                  <a:cubicBezTo>
                    <a:pt x="1150" y="724"/>
                    <a:pt x="1182" y="721"/>
                    <a:pt x="1207" y="721"/>
                  </a:cubicBezTo>
                  <a:cubicBezTo>
                    <a:pt x="1225" y="721"/>
                    <a:pt x="1239" y="724"/>
                    <a:pt x="1246" y="727"/>
                  </a:cubicBezTo>
                  <a:cubicBezTo>
                    <a:pt x="1302" y="685"/>
                    <a:pt x="1361" y="682"/>
                    <a:pt x="1432" y="678"/>
                  </a:cubicBezTo>
                  <a:cubicBezTo>
                    <a:pt x="1414" y="671"/>
                    <a:pt x="1400" y="615"/>
                    <a:pt x="1456" y="615"/>
                  </a:cubicBezTo>
                  <a:lnTo>
                    <a:pt x="1459" y="615"/>
                  </a:lnTo>
                  <a:cubicBezTo>
                    <a:pt x="1449" y="731"/>
                    <a:pt x="1571" y="661"/>
                    <a:pt x="1635" y="724"/>
                  </a:cubicBezTo>
                  <a:cubicBezTo>
                    <a:pt x="1610" y="682"/>
                    <a:pt x="1811" y="692"/>
                    <a:pt x="1733" y="625"/>
                  </a:cubicBezTo>
                  <a:cubicBezTo>
                    <a:pt x="1786" y="625"/>
                    <a:pt x="1744" y="667"/>
                    <a:pt x="1786" y="689"/>
                  </a:cubicBezTo>
                  <a:cubicBezTo>
                    <a:pt x="1905" y="629"/>
                    <a:pt x="2067" y="678"/>
                    <a:pt x="2214" y="632"/>
                  </a:cubicBezTo>
                  <a:cubicBezTo>
                    <a:pt x="2214" y="615"/>
                    <a:pt x="2182" y="598"/>
                    <a:pt x="2211" y="569"/>
                  </a:cubicBezTo>
                  <a:lnTo>
                    <a:pt x="2211" y="569"/>
                  </a:lnTo>
                  <a:lnTo>
                    <a:pt x="2305" y="629"/>
                  </a:lnTo>
                  <a:cubicBezTo>
                    <a:pt x="2329" y="615"/>
                    <a:pt x="2323" y="562"/>
                    <a:pt x="2350" y="562"/>
                  </a:cubicBezTo>
                  <a:cubicBezTo>
                    <a:pt x="2358" y="562"/>
                    <a:pt x="2368" y="566"/>
                    <a:pt x="2382" y="577"/>
                  </a:cubicBezTo>
                  <a:cubicBezTo>
                    <a:pt x="2371" y="562"/>
                    <a:pt x="2355" y="548"/>
                    <a:pt x="2376" y="538"/>
                  </a:cubicBezTo>
                  <a:cubicBezTo>
                    <a:pt x="2421" y="538"/>
                    <a:pt x="2467" y="534"/>
                    <a:pt x="2512" y="527"/>
                  </a:cubicBezTo>
                  <a:cubicBezTo>
                    <a:pt x="2653" y="429"/>
                    <a:pt x="2814" y="334"/>
                    <a:pt x="2993" y="243"/>
                  </a:cubicBezTo>
                  <a:lnTo>
                    <a:pt x="2996" y="243"/>
                  </a:lnTo>
                  <a:cubicBezTo>
                    <a:pt x="3119" y="180"/>
                    <a:pt x="3256" y="120"/>
                    <a:pt x="3393" y="60"/>
                  </a:cubicBezTo>
                  <a:cubicBezTo>
                    <a:pt x="3372" y="47"/>
                    <a:pt x="3354" y="26"/>
                    <a:pt x="3348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990;p35">
              <a:extLst>
                <a:ext uri="{FF2B5EF4-FFF2-40B4-BE49-F238E27FC236}">
                  <a16:creationId xmlns:a16="http://schemas.microsoft.com/office/drawing/2014/main" id="{8BF7C0FE-CBB3-40BD-97C9-7573DFCA014A}"/>
                </a:ext>
              </a:extLst>
            </p:cNvPr>
            <p:cNvSpPr/>
            <p:nvPr/>
          </p:nvSpPr>
          <p:spPr>
            <a:xfrm>
              <a:off x="4695425" y="23729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32" y="1"/>
                  </a:moveTo>
                  <a:cubicBezTo>
                    <a:pt x="25" y="1"/>
                    <a:pt x="21" y="5"/>
                    <a:pt x="14" y="5"/>
                  </a:cubicBezTo>
                  <a:cubicBezTo>
                    <a:pt x="7" y="8"/>
                    <a:pt x="4" y="12"/>
                    <a:pt x="0" y="12"/>
                  </a:cubicBezTo>
                  <a:cubicBezTo>
                    <a:pt x="4" y="19"/>
                    <a:pt x="11" y="22"/>
                    <a:pt x="18" y="22"/>
                  </a:cubicBezTo>
                  <a:cubicBezTo>
                    <a:pt x="25" y="22"/>
                    <a:pt x="28" y="19"/>
                    <a:pt x="36" y="15"/>
                  </a:cubicBezTo>
                  <a:cubicBezTo>
                    <a:pt x="36" y="15"/>
                    <a:pt x="39" y="15"/>
                    <a:pt x="39" y="12"/>
                  </a:cubicBezTo>
                  <a:cubicBezTo>
                    <a:pt x="42" y="12"/>
                    <a:pt x="42" y="8"/>
                    <a:pt x="42" y="8"/>
                  </a:cubicBezTo>
                  <a:cubicBezTo>
                    <a:pt x="39" y="5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991;p35">
              <a:extLst>
                <a:ext uri="{FF2B5EF4-FFF2-40B4-BE49-F238E27FC236}">
                  <a16:creationId xmlns:a16="http://schemas.microsoft.com/office/drawing/2014/main" id="{3A8A684F-66ED-43B3-856F-56985527EF3F}"/>
                </a:ext>
              </a:extLst>
            </p:cNvPr>
            <p:cNvSpPr/>
            <p:nvPr/>
          </p:nvSpPr>
          <p:spPr>
            <a:xfrm>
              <a:off x="4618400" y="2410600"/>
              <a:ext cx="20125" cy="40275"/>
            </a:xfrm>
            <a:custGeom>
              <a:avLst/>
              <a:gdLst/>
              <a:ahLst/>
              <a:cxnLst/>
              <a:rect l="l" t="t" r="r" b="b"/>
              <a:pathLst>
                <a:path w="805" h="1611" extrusionOk="0">
                  <a:moveTo>
                    <a:pt x="804" y="1611"/>
                  </a:moveTo>
                  <a:lnTo>
                    <a:pt x="804" y="1611"/>
                  </a:lnTo>
                  <a:lnTo>
                    <a:pt x="804" y="161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992;p35">
              <a:extLst>
                <a:ext uri="{FF2B5EF4-FFF2-40B4-BE49-F238E27FC236}">
                  <a16:creationId xmlns:a16="http://schemas.microsoft.com/office/drawing/2014/main" id="{90539ACD-22E8-4755-B946-5D1614C122BE}"/>
                </a:ext>
              </a:extLst>
            </p:cNvPr>
            <p:cNvSpPr/>
            <p:nvPr/>
          </p:nvSpPr>
          <p:spPr>
            <a:xfrm>
              <a:off x="4621725" y="2419550"/>
              <a:ext cx="200" cy="10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993;p35">
              <a:extLst>
                <a:ext uri="{FF2B5EF4-FFF2-40B4-BE49-F238E27FC236}">
                  <a16:creationId xmlns:a16="http://schemas.microsoft.com/office/drawing/2014/main" id="{3AD74D7F-C8ED-4E2F-B657-9F7CE3CE23E8}"/>
                </a:ext>
              </a:extLst>
            </p:cNvPr>
            <p:cNvSpPr/>
            <p:nvPr/>
          </p:nvSpPr>
          <p:spPr>
            <a:xfrm>
              <a:off x="4638400" y="2454200"/>
              <a:ext cx="475" cy="1250"/>
            </a:xfrm>
            <a:custGeom>
              <a:avLst/>
              <a:gdLst/>
              <a:ahLst/>
              <a:cxnLst/>
              <a:rect l="l" t="t" r="r" b="b"/>
              <a:pathLst>
                <a:path w="19" h="50" extrusionOk="0">
                  <a:moveTo>
                    <a:pt x="1" y="1"/>
                  </a:moveTo>
                  <a:lnTo>
                    <a:pt x="1" y="49"/>
                  </a:lnTo>
                  <a:lnTo>
                    <a:pt x="11" y="43"/>
                  </a:lnTo>
                  <a:cubicBezTo>
                    <a:pt x="18" y="28"/>
                    <a:pt x="14" y="18"/>
                    <a:pt x="1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994;p35">
              <a:extLst>
                <a:ext uri="{FF2B5EF4-FFF2-40B4-BE49-F238E27FC236}">
                  <a16:creationId xmlns:a16="http://schemas.microsoft.com/office/drawing/2014/main" id="{0CF36EC0-797E-42BA-9B8E-21AE9E5E0D8C}"/>
                </a:ext>
              </a:extLst>
            </p:cNvPr>
            <p:cNvSpPr/>
            <p:nvPr/>
          </p:nvSpPr>
          <p:spPr>
            <a:xfrm>
              <a:off x="4630600" y="244015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39" y="1"/>
                  </a:moveTo>
                  <a:lnTo>
                    <a:pt x="0" y="33"/>
                  </a:lnTo>
                  <a:lnTo>
                    <a:pt x="4" y="43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995;p35">
              <a:extLst>
                <a:ext uri="{FF2B5EF4-FFF2-40B4-BE49-F238E27FC236}">
                  <a16:creationId xmlns:a16="http://schemas.microsoft.com/office/drawing/2014/main" id="{47E5FDC9-A0AE-4D17-B737-B2DBC1A14B15}"/>
                </a:ext>
              </a:extLst>
            </p:cNvPr>
            <p:cNvSpPr/>
            <p:nvPr/>
          </p:nvSpPr>
          <p:spPr>
            <a:xfrm>
              <a:off x="4623300" y="2429200"/>
              <a:ext cx="1000" cy="1775"/>
            </a:xfrm>
            <a:custGeom>
              <a:avLst/>
              <a:gdLst/>
              <a:ahLst/>
              <a:cxnLst/>
              <a:rect l="l" t="t" r="r" b="b"/>
              <a:pathLst>
                <a:path w="40" h="71" extrusionOk="0">
                  <a:moveTo>
                    <a:pt x="25" y="0"/>
                  </a:moveTo>
                  <a:cubicBezTo>
                    <a:pt x="22" y="0"/>
                    <a:pt x="15" y="0"/>
                    <a:pt x="1" y="8"/>
                  </a:cubicBezTo>
                  <a:cubicBezTo>
                    <a:pt x="8" y="25"/>
                    <a:pt x="19" y="39"/>
                    <a:pt x="29" y="57"/>
                  </a:cubicBezTo>
                  <a:cubicBezTo>
                    <a:pt x="22" y="29"/>
                    <a:pt x="40" y="0"/>
                    <a:pt x="25" y="0"/>
                  </a:cubicBezTo>
                  <a:close/>
                  <a:moveTo>
                    <a:pt x="29" y="57"/>
                  </a:moveTo>
                  <a:lnTo>
                    <a:pt x="29" y="57"/>
                  </a:lnTo>
                  <a:cubicBezTo>
                    <a:pt x="29" y="60"/>
                    <a:pt x="33" y="67"/>
                    <a:pt x="36" y="71"/>
                  </a:cubicBezTo>
                  <a:cubicBezTo>
                    <a:pt x="36" y="63"/>
                    <a:pt x="33" y="60"/>
                    <a:pt x="29" y="57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996;p35">
              <a:extLst>
                <a:ext uri="{FF2B5EF4-FFF2-40B4-BE49-F238E27FC236}">
                  <a16:creationId xmlns:a16="http://schemas.microsoft.com/office/drawing/2014/main" id="{08CC1228-7F9C-4B52-841D-63A09CC9A4E6}"/>
                </a:ext>
              </a:extLst>
            </p:cNvPr>
            <p:cNvSpPr/>
            <p:nvPr/>
          </p:nvSpPr>
          <p:spPr>
            <a:xfrm>
              <a:off x="4720950" y="2303750"/>
              <a:ext cx="20300" cy="20675"/>
            </a:xfrm>
            <a:custGeom>
              <a:avLst/>
              <a:gdLst/>
              <a:ahLst/>
              <a:cxnLst/>
              <a:rect l="l" t="t" r="r" b="b"/>
              <a:pathLst>
                <a:path w="812" h="827" extrusionOk="0">
                  <a:moveTo>
                    <a:pt x="429" y="0"/>
                  </a:moveTo>
                  <a:cubicBezTo>
                    <a:pt x="424" y="0"/>
                    <a:pt x="419" y="0"/>
                    <a:pt x="414" y="1"/>
                  </a:cubicBezTo>
                  <a:cubicBezTo>
                    <a:pt x="155" y="7"/>
                    <a:pt x="1" y="247"/>
                    <a:pt x="39" y="485"/>
                  </a:cubicBezTo>
                  <a:cubicBezTo>
                    <a:pt x="73" y="691"/>
                    <a:pt x="244" y="826"/>
                    <a:pt x="433" y="826"/>
                  </a:cubicBezTo>
                  <a:cubicBezTo>
                    <a:pt x="477" y="826"/>
                    <a:pt x="521" y="819"/>
                    <a:pt x="565" y="804"/>
                  </a:cubicBezTo>
                  <a:cubicBezTo>
                    <a:pt x="628" y="780"/>
                    <a:pt x="590" y="759"/>
                    <a:pt x="537" y="748"/>
                  </a:cubicBezTo>
                  <a:cubicBezTo>
                    <a:pt x="428" y="723"/>
                    <a:pt x="302" y="678"/>
                    <a:pt x="239" y="562"/>
                  </a:cubicBezTo>
                  <a:cubicBezTo>
                    <a:pt x="193" y="478"/>
                    <a:pt x="204" y="362"/>
                    <a:pt x="249" y="278"/>
                  </a:cubicBezTo>
                  <a:cubicBezTo>
                    <a:pt x="285" y="209"/>
                    <a:pt x="370" y="148"/>
                    <a:pt x="451" y="148"/>
                  </a:cubicBezTo>
                  <a:cubicBezTo>
                    <a:pt x="490" y="148"/>
                    <a:pt x="527" y="163"/>
                    <a:pt x="558" y="197"/>
                  </a:cubicBezTo>
                  <a:cubicBezTo>
                    <a:pt x="655" y="307"/>
                    <a:pt x="557" y="416"/>
                    <a:pt x="448" y="416"/>
                  </a:cubicBezTo>
                  <a:cubicBezTo>
                    <a:pt x="403" y="416"/>
                    <a:pt x="356" y="397"/>
                    <a:pt x="320" y="352"/>
                  </a:cubicBezTo>
                  <a:cubicBezTo>
                    <a:pt x="316" y="347"/>
                    <a:pt x="311" y="345"/>
                    <a:pt x="306" y="345"/>
                  </a:cubicBezTo>
                  <a:cubicBezTo>
                    <a:pt x="296" y="345"/>
                    <a:pt x="286" y="354"/>
                    <a:pt x="288" y="365"/>
                  </a:cubicBezTo>
                  <a:cubicBezTo>
                    <a:pt x="320" y="477"/>
                    <a:pt x="415" y="540"/>
                    <a:pt x="511" y="540"/>
                  </a:cubicBezTo>
                  <a:cubicBezTo>
                    <a:pt x="585" y="540"/>
                    <a:pt x="658" y="503"/>
                    <a:pt x="702" y="422"/>
                  </a:cubicBezTo>
                  <a:cubicBezTo>
                    <a:pt x="812" y="223"/>
                    <a:pt x="633" y="0"/>
                    <a:pt x="429" y="0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997;p35">
              <a:extLst>
                <a:ext uri="{FF2B5EF4-FFF2-40B4-BE49-F238E27FC236}">
                  <a16:creationId xmlns:a16="http://schemas.microsoft.com/office/drawing/2014/main" id="{4F0EAD3E-625A-4555-A227-AE559AB9427E}"/>
                </a:ext>
              </a:extLst>
            </p:cNvPr>
            <p:cNvSpPr/>
            <p:nvPr/>
          </p:nvSpPr>
          <p:spPr>
            <a:xfrm>
              <a:off x="4800850" y="2073700"/>
              <a:ext cx="47225" cy="21825"/>
            </a:xfrm>
            <a:custGeom>
              <a:avLst/>
              <a:gdLst/>
              <a:ahLst/>
              <a:cxnLst/>
              <a:rect l="l" t="t" r="r" b="b"/>
              <a:pathLst>
                <a:path w="1889" h="873" extrusionOk="0">
                  <a:moveTo>
                    <a:pt x="513" y="1"/>
                  </a:moveTo>
                  <a:cubicBezTo>
                    <a:pt x="453" y="1"/>
                    <a:pt x="393" y="4"/>
                    <a:pt x="334" y="13"/>
                  </a:cubicBezTo>
                  <a:cubicBezTo>
                    <a:pt x="173" y="38"/>
                    <a:pt x="54" y="139"/>
                    <a:pt x="15" y="297"/>
                  </a:cubicBezTo>
                  <a:cubicBezTo>
                    <a:pt x="1" y="364"/>
                    <a:pt x="8" y="420"/>
                    <a:pt x="33" y="483"/>
                  </a:cubicBezTo>
                  <a:cubicBezTo>
                    <a:pt x="71" y="595"/>
                    <a:pt x="177" y="690"/>
                    <a:pt x="295" y="707"/>
                  </a:cubicBezTo>
                  <a:cubicBezTo>
                    <a:pt x="594" y="757"/>
                    <a:pt x="896" y="802"/>
                    <a:pt x="1197" y="848"/>
                  </a:cubicBezTo>
                  <a:cubicBezTo>
                    <a:pt x="1275" y="859"/>
                    <a:pt x="1358" y="872"/>
                    <a:pt x="1437" y="872"/>
                  </a:cubicBezTo>
                  <a:cubicBezTo>
                    <a:pt x="1551" y="872"/>
                    <a:pt x="1660" y="846"/>
                    <a:pt x="1745" y="754"/>
                  </a:cubicBezTo>
                  <a:cubicBezTo>
                    <a:pt x="1889" y="599"/>
                    <a:pt x="1524" y="336"/>
                    <a:pt x="1440" y="283"/>
                  </a:cubicBezTo>
                  <a:cubicBezTo>
                    <a:pt x="1167" y="114"/>
                    <a:pt x="837" y="1"/>
                    <a:pt x="51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998;p35">
              <a:extLst>
                <a:ext uri="{FF2B5EF4-FFF2-40B4-BE49-F238E27FC236}">
                  <a16:creationId xmlns:a16="http://schemas.microsoft.com/office/drawing/2014/main" id="{A1A52CC8-FDCC-40DC-A57E-3B383EB33936}"/>
                </a:ext>
              </a:extLst>
            </p:cNvPr>
            <p:cNvSpPr/>
            <p:nvPr/>
          </p:nvSpPr>
          <p:spPr>
            <a:xfrm>
              <a:off x="4654450" y="2093200"/>
              <a:ext cx="45375" cy="26250"/>
            </a:xfrm>
            <a:custGeom>
              <a:avLst/>
              <a:gdLst/>
              <a:ahLst/>
              <a:cxnLst/>
              <a:rect l="l" t="t" r="r" b="b"/>
              <a:pathLst>
                <a:path w="1815" h="1050" extrusionOk="0">
                  <a:moveTo>
                    <a:pt x="1445" y="1"/>
                  </a:moveTo>
                  <a:cubicBezTo>
                    <a:pt x="1438" y="1"/>
                    <a:pt x="1432" y="1"/>
                    <a:pt x="1425" y="1"/>
                  </a:cubicBezTo>
                  <a:cubicBezTo>
                    <a:pt x="1043" y="12"/>
                    <a:pt x="667" y="205"/>
                    <a:pt x="387" y="461"/>
                  </a:cubicBezTo>
                  <a:cubicBezTo>
                    <a:pt x="309" y="528"/>
                    <a:pt x="0" y="850"/>
                    <a:pt x="169" y="980"/>
                  </a:cubicBezTo>
                  <a:cubicBezTo>
                    <a:pt x="237" y="1031"/>
                    <a:pt x="310" y="1049"/>
                    <a:pt x="386" y="1049"/>
                  </a:cubicBezTo>
                  <a:cubicBezTo>
                    <a:pt x="498" y="1049"/>
                    <a:pt x="615" y="1009"/>
                    <a:pt x="724" y="973"/>
                  </a:cubicBezTo>
                  <a:cubicBezTo>
                    <a:pt x="1011" y="875"/>
                    <a:pt x="1299" y="777"/>
                    <a:pt x="1587" y="675"/>
                  </a:cubicBezTo>
                  <a:cubicBezTo>
                    <a:pt x="1699" y="636"/>
                    <a:pt x="1787" y="528"/>
                    <a:pt x="1804" y="408"/>
                  </a:cubicBezTo>
                  <a:cubicBezTo>
                    <a:pt x="1814" y="342"/>
                    <a:pt x="1814" y="285"/>
                    <a:pt x="1787" y="222"/>
                  </a:cubicBezTo>
                  <a:cubicBezTo>
                    <a:pt x="1726" y="77"/>
                    <a:pt x="1598" y="1"/>
                    <a:pt x="144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999;p35">
              <a:extLst>
                <a:ext uri="{FF2B5EF4-FFF2-40B4-BE49-F238E27FC236}">
                  <a16:creationId xmlns:a16="http://schemas.microsoft.com/office/drawing/2014/main" id="{E75F7752-561C-4AEC-9883-19D3B6E2F1CC}"/>
                </a:ext>
              </a:extLst>
            </p:cNvPr>
            <p:cNvSpPr/>
            <p:nvPr/>
          </p:nvSpPr>
          <p:spPr>
            <a:xfrm>
              <a:off x="4675175" y="2156650"/>
              <a:ext cx="37025" cy="45350"/>
            </a:xfrm>
            <a:custGeom>
              <a:avLst/>
              <a:gdLst/>
              <a:ahLst/>
              <a:cxnLst/>
              <a:rect l="l" t="t" r="r" b="b"/>
              <a:pathLst>
                <a:path w="1481" h="1814" extrusionOk="0">
                  <a:moveTo>
                    <a:pt x="736" y="1"/>
                  </a:moveTo>
                  <a:cubicBezTo>
                    <a:pt x="706" y="1"/>
                    <a:pt x="674" y="3"/>
                    <a:pt x="642" y="7"/>
                  </a:cubicBezTo>
                  <a:cubicBezTo>
                    <a:pt x="203" y="74"/>
                    <a:pt x="0" y="534"/>
                    <a:pt x="119" y="1028"/>
                  </a:cubicBezTo>
                  <a:cubicBezTo>
                    <a:pt x="230" y="1490"/>
                    <a:pt x="512" y="1813"/>
                    <a:pt x="851" y="1813"/>
                  </a:cubicBezTo>
                  <a:cubicBezTo>
                    <a:pt x="878" y="1813"/>
                    <a:pt x="906" y="1811"/>
                    <a:pt x="933" y="1807"/>
                  </a:cubicBezTo>
                  <a:cubicBezTo>
                    <a:pt x="1340" y="1747"/>
                    <a:pt x="1480" y="1334"/>
                    <a:pt x="1438" y="856"/>
                  </a:cubicBezTo>
                  <a:cubicBezTo>
                    <a:pt x="1402" y="459"/>
                    <a:pt x="1176" y="1"/>
                    <a:pt x="73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000;p35">
              <a:extLst>
                <a:ext uri="{FF2B5EF4-FFF2-40B4-BE49-F238E27FC236}">
                  <a16:creationId xmlns:a16="http://schemas.microsoft.com/office/drawing/2014/main" id="{F6C2A8BE-6A8B-4F77-8662-C076052FC83C}"/>
                </a:ext>
              </a:extLst>
            </p:cNvPr>
            <p:cNvSpPr/>
            <p:nvPr/>
          </p:nvSpPr>
          <p:spPr>
            <a:xfrm>
              <a:off x="4657550" y="2156400"/>
              <a:ext cx="30275" cy="15625"/>
            </a:xfrm>
            <a:custGeom>
              <a:avLst/>
              <a:gdLst/>
              <a:ahLst/>
              <a:cxnLst/>
              <a:rect l="l" t="t" r="r" b="b"/>
              <a:pathLst>
                <a:path w="1211" h="625" extrusionOk="0">
                  <a:moveTo>
                    <a:pt x="20" y="1"/>
                  </a:moveTo>
                  <a:cubicBezTo>
                    <a:pt x="7" y="1"/>
                    <a:pt x="0" y="15"/>
                    <a:pt x="6" y="39"/>
                  </a:cubicBezTo>
                  <a:cubicBezTo>
                    <a:pt x="84" y="305"/>
                    <a:pt x="255" y="620"/>
                    <a:pt x="589" y="625"/>
                  </a:cubicBezTo>
                  <a:cubicBezTo>
                    <a:pt x="894" y="625"/>
                    <a:pt x="1115" y="414"/>
                    <a:pt x="1203" y="136"/>
                  </a:cubicBezTo>
                  <a:cubicBezTo>
                    <a:pt x="1211" y="108"/>
                    <a:pt x="1187" y="82"/>
                    <a:pt x="1161" y="82"/>
                  </a:cubicBezTo>
                  <a:cubicBezTo>
                    <a:pt x="1153" y="82"/>
                    <a:pt x="1144" y="85"/>
                    <a:pt x="1136" y="91"/>
                  </a:cubicBezTo>
                  <a:cubicBezTo>
                    <a:pt x="996" y="214"/>
                    <a:pt x="789" y="309"/>
                    <a:pt x="603" y="319"/>
                  </a:cubicBezTo>
                  <a:cubicBezTo>
                    <a:pt x="591" y="320"/>
                    <a:pt x="578" y="320"/>
                    <a:pt x="566" y="320"/>
                  </a:cubicBezTo>
                  <a:cubicBezTo>
                    <a:pt x="343" y="320"/>
                    <a:pt x="182" y="198"/>
                    <a:pt x="59" y="28"/>
                  </a:cubicBezTo>
                  <a:cubicBezTo>
                    <a:pt x="44" y="9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001;p35">
              <a:extLst>
                <a:ext uri="{FF2B5EF4-FFF2-40B4-BE49-F238E27FC236}">
                  <a16:creationId xmlns:a16="http://schemas.microsoft.com/office/drawing/2014/main" id="{003AD5E5-AF56-4421-A0A3-D2C70ADDD49F}"/>
                </a:ext>
              </a:extLst>
            </p:cNvPr>
            <p:cNvSpPr/>
            <p:nvPr/>
          </p:nvSpPr>
          <p:spPr>
            <a:xfrm>
              <a:off x="4810525" y="2136225"/>
              <a:ext cx="35000" cy="45525"/>
            </a:xfrm>
            <a:custGeom>
              <a:avLst/>
              <a:gdLst/>
              <a:ahLst/>
              <a:cxnLst/>
              <a:rect l="l" t="t" r="r" b="b"/>
              <a:pathLst>
                <a:path w="1400" h="1821" extrusionOk="0">
                  <a:moveTo>
                    <a:pt x="685" y="0"/>
                  </a:moveTo>
                  <a:cubicBezTo>
                    <a:pt x="185" y="0"/>
                    <a:pt x="0" y="524"/>
                    <a:pt x="21" y="951"/>
                  </a:cubicBezTo>
                  <a:cubicBezTo>
                    <a:pt x="49" y="1427"/>
                    <a:pt x="245" y="1821"/>
                    <a:pt x="656" y="1821"/>
                  </a:cubicBezTo>
                  <a:cubicBezTo>
                    <a:pt x="1035" y="1821"/>
                    <a:pt x="1305" y="1445"/>
                    <a:pt x="1354" y="936"/>
                  </a:cubicBezTo>
                  <a:cubicBezTo>
                    <a:pt x="1400" y="431"/>
                    <a:pt x="1134" y="0"/>
                    <a:pt x="691" y="0"/>
                  </a:cubicBezTo>
                  <a:cubicBezTo>
                    <a:pt x="689" y="0"/>
                    <a:pt x="687" y="0"/>
                    <a:pt x="68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002;p35">
              <a:extLst>
                <a:ext uri="{FF2B5EF4-FFF2-40B4-BE49-F238E27FC236}">
                  <a16:creationId xmlns:a16="http://schemas.microsoft.com/office/drawing/2014/main" id="{1ACB4637-73A1-417B-B3BB-27B100828F80}"/>
                </a:ext>
              </a:extLst>
            </p:cNvPr>
            <p:cNvSpPr/>
            <p:nvPr/>
          </p:nvSpPr>
          <p:spPr>
            <a:xfrm>
              <a:off x="4831475" y="2131050"/>
              <a:ext cx="29675" cy="17650"/>
            </a:xfrm>
            <a:custGeom>
              <a:avLst/>
              <a:gdLst/>
              <a:ahLst/>
              <a:cxnLst/>
              <a:rect l="l" t="t" r="r" b="b"/>
              <a:pathLst>
                <a:path w="1187" h="706" extrusionOk="0">
                  <a:moveTo>
                    <a:pt x="1168" y="1"/>
                  </a:moveTo>
                  <a:cubicBezTo>
                    <a:pt x="1158" y="1"/>
                    <a:pt x="1144" y="11"/>
                    <a:pt x="1130" y="34"/>
                  </a:cubicBezTo>
                  <a:cubicBezTo>
                    <a:pt x="1028" y="228"/>
                    <a:pt x="874" y="379"/>
                    <a:pt x="632" y="400"/>
                  </a:cubicBezTo>
                  <a:cubicBezTo>
                    <a:pt x="613" y="402"/>
                    <a:pt x="593" y="403"/>
                    <a:pt x="574" y="403"/>
                  </a:cubicBezTo>
                  <a:cubicBezTo>
                    <a:pt x="402" y="403"/>
                    <a:pt x="212" y="337"/>
                    <a:pt x="71" y="249"/>
                  </a:cubicBezTo>
                  <a:cubicBezTo>
                    <a:pt x="64" y="245"/>
                    <a:pt x="57" y="243"/>
                    <a:pt x="50" y="243"/>
                  </a:cubicBezTo>
                  <a:cubicBezTo>
                    <a:pt x="22" y="243"/>
                    <a:pt x="0" y="273"/>
                    <a:pt x="14" y="301"/>
                  </a:cubicBezTo>
                  <a:cubicBezTo>
                    <a:pt x="124" y="537"/>
                    <a:pt x="336" y="705"/>
                    <a:pt x="597" y="705"/>
                  </a:cubicBezTo>
                  <a:cubicBezTo>
                    <a:pt x="628" y="705"/>
                    <a:pt x="659" y="703"/>
                    <a:pt x="691" y="698"/>
                  </a:cubicBezTo>
                  <a:cubicBezTo>
                    <a:pt x="1018" y="649"/>
                    <a:pt x="1144" y="312"/>
                    <a:pt x="1183" y="39"/>
                  </a:cubicBezTo>
                  <a:cubicBezTo>
                    <a:pt x="1187" y="14"/>
                    <a:pt x="1180" y="1"/>
                    <a:pt x="116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003;p35">
              <a:extLst>
                <a:ext uri="{FF2B5EF4-FFF2-40B4-BE49-F238E27FC236}">
                  <a16:creationId xmlns:a16="http://schemas.microsoft.com/office/drawing/2014/main" id="{B7D9A85A-13E6-46FB-ABDC-5BC8E74B5BA2}"/>
                </a:ext>
              </a:extLst>
            </p:cNvPr>
            <p:cNvSpPr/>
            <p:nvPr/>
          </p:nvSpPr>
          <p:spPr>
            <a:xfrm>
              <a:off x="4657025" y="1870225"/>
              <a:ext cx="185625" cy="119025"/>
            </a:xfrm>
            <a:custGeom>
              <a:avLst/>
              <a:gdLst/>
              <a:ahLst/>
              <a:cxnLst/>
              <a:rect l="l" t="t" r="r" b="b"/>
              <a:pathLst>
                <a:path w="7425" h="4761" extrusionOk="0">
                  <a:moveTo>
                    <a:pt x="2230" y="1"/>
                  </a:moveTo>
                  <a:cubicBezTo>
                    <a:pt x="1482" y="1"/>
                    <a:pt x="730" y="135"/>
                    <a:pt x="17" y="387"/>
                  </a:cubicBezTo>
                  <a:cubicBezTo>
                    <a:pt x="0" y="393"/>
                    <a:pt x="5" y="418"/>
                    <a:pt x="24" y="418"/>
                  </a:cubicBezTo>
                  <a:cubicBezTo>
                    <a:pt x="25" y="418"/>
                    <a:pt x="26" y="418"/>
                    <a:pt x="27" y="418"/>
                  </a:cubicBezTo>
                  <a:cubicBezTo>
                    <a:pt x="686" y="271"/>
                    <a:pt x="1357" y="181"/>
                    <a:pt x="2023" y="181"/>
                  </a:cubicBezTo>
                  <a:cubicBezTo>
                    <a:pt x="2976" y="181"/>
                    <a:pt x="3917" y="365"/>
                    <a:pt x="4793" y="825"/>
                  </a:cubicBezTo>
                  <a:cubicBezTo>
                    <a:pt x="6273" y="1608"/>
                    <a:pt x="7231" y="3043"/>
                    <a:pt x="7298" y="4724"/>
                  </a:cubicBezTo>
                  <a:cubicBezTo>
                    <a:pt x="7300" y="4748"/>
                    <a:pt x="7319" y="4761"/>
                    <a:pt x="7338" y="4761"/>
                  </a:cubicBezTo>
                  <a:cubicBezTo>
                    <a:pt x="7357" y="4761"/>
                    <a:pt x="7377" y="4748"/>
                    <a:pt x="7379" y="4724"/>
                  </a:cubicBezTo>
                  <a:cubicBezTo>
                    <a:pt x="7424" y="3074"/>
                    <a:pt x="6498" y="1558"/>
                    <a:pt x="5080" y="741"/>
                  </a:cubicBezTo>
                  <a:cubicBezTo>
                    <a:pt x="4203" y="235"/>
                    <a:pt x="3220" y="1"/>
                    <a:pt x="223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004;p35">
              <a:extLst>
                <a:ext uri="{FF2B5EF4-FFF2-40B4-BE49-F238E27FC236}">
                  <a16:creationId xmlns:a16="http://schemas.microsoft.com/office/drawing/2014/main" id="{E3C3893E-EB6C-43FC-88B6-0840F2048BD1}"/>
                </a:ext>
              </a:extLst>
            </p:cNvPr>
            <p:cNvSpPr/>
            <p:nvPr/>
          </p:nvSpPr>
          <p:spPr>
            <a:xfrm>
              <a:off x="4411475" y="1873850"/>
              <a:ext cx="420375" cy="359700"/>
            </a:xfrm>
            <a:custGeom>
              <a:avLst/>
              <a:gdLst/>
              <a:ahLst/>
              <a:cxnLst/>
              <a:rect l="l" t="t" r="r" b="b"/>
              <a:pathLst>
                <a:path w="16815" h="14388" extrusionOk="0">
                  <a:moveTo>
                    <a:pt x="11589" y="1"/>
                  </a:moveTo>
                  <a:cubicBezTo>
                    <a:pt x="9508" y="1"/>
                    <a:pt x="7008" y="999"/>
                    <a:pt x="4527" y="3659"/>
                  </a:cubicBezTo>
                  <a:cubicBezTo>
                    <a:pt x="4527" y="3659"/>
                    <a:pt x="0" y="5898"/>
                    <a:pt x="200" y="9214"/>
                  </a:cubicBezTo>
                  <a:cubicBezTo>
                    <a:pt x="389" y="12343"/>
                    <a:pt x="3001" y="14387"/>
                    <a:pt x="4146" y="14387"/>
                  </a:cubicBezTo>
                  <a:cubicBezTo>
                    <a:pt x="4215" y="14387"/>
                    <a:pt x="4279" y="14380"/>
                    <a:pt x="4337" y="14365"/>
                  </a:cubicBezTo>
                  <a:cubicBezTo>
                    <a:pt x="6022" y="13916"/>
                    <a:pt x="5758" y="10842"/>
                    <a:pt x="5758" y="10842"/>
                  </a:cubicBezTo>
                  <a:cubicBezTo>
                    <a:pt x="5758" y="10842"/>
                    <a:pt x="7941" y="10288"/>
                    <a:pt x="8474" y="7224"/>
                  </a:cubicBezTo>
                  <a:cubicBezTo>
                    <a:pt x="8474" y="7224"/>
                    <a:pt x="9891" y="7783"/>
                    <a:pt x="11765" y="7783"/>
                  </a:cubicBezTo>
                  <a:cubicBezTo>
                    <a:pt x="12295" y="7783"/>
                    <a:pt x="12861" y="7739"/>
                    <a:pt x="13442" y="7624"/>
                  </a:cubicBezTo>
                  <a:cubicBezTo>
                    <a:pt x="16085" y="7101"/>
                    <a:pt x="16814" y="5358"/>
                    <a:pt x="16653" y="3817"/>
                  </a:cubicBezTo>
                  <a:cubicBezTo>
                    <a:pt x="16442" y="1816"/>
                    <a:pt x="14396" y="1"/>
                    <a:pt x="1158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005;p35">
              <a:extLst>
                <a:ext uri="{FF2B5EF4-FFF2-40B4-BE49-F238E27FC236}">
                  <a16:creationId xmlns:a16="http://schemas.microsoft.com/office/drawing/2014/main" id="{E0463A4C-6601-4A59-8B4C-7A885BD0910D}"/>
                </a:ext>
              </a:extLst>
            </p:cNvPr>
            <p:cNvSpPr/>
            <p:nvPr/>
          </p:nvSpPr>
          <p:spPr>
            <a:xfrm>
              <a:off x="4551475" y="1996375"/>
              <a:ext cx="43275" cy="152375"/>
            </a:xfrm>
            <a:custGeom>
              <a:avLst/>
              <a:gdLst/>
              <a:ahLst/>
              <a:cxnLst/>
              <a:rect l="l" t="t" r="r" b="b"/>
              <a:pathLst>
                <a:path w="1731" h="6095" extrusionOk="0">
                  <a:moveTo>
                    <a:pt x="1316" y="0"/>
                  </a:moveTo>
                  <a:cubicBezTo>
                    <a:pt x="1302" y="0"/>
                    <a:pt x="1286" y="13"/>
                    <a:pt x="1288" y="32"/>
                  </a:cubicBezTo>
                  <a:cubicBezTo>
                    <a:pt x="1625" y="2183"/>
                    <a:pt x="1074" y="4155"/>
                    <a:pt x="25" y="6018"/>
                  </a:cubicBezTo>
                  <a:cubicBezTo>
                    <a:pt x="1" y="6060"/>
                    <a:pt x="35" y="6094"/>
                    <a:pt x="71" y="6094"/>
                  </a:cubicBezTo>
                  <a:cubicBezTo>
                    <a:pt x="87" y="6094"/>
                    <a:pt x="104" y="6087"/>
                    <a:pt x="116" y="6071"/>
                  </a:cubicBezTo>
                  <a:cubicBezTo>
                    <a:pt x="1397" y="4373"/>
                    <a:pt x="1730" y="2071"/>
                    <a:pt x="1337" y="18"/>
                  </a:cubicBezTo>
                  <a:cubicBezTo>
                    <a:pt x="1334" y="6"/>
                    <a:pt x="1326" y="0"/>
                    <a:pt x="1316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006;p35">
              <a:extLst>
                <a:ext uri="{FF2B5EF4-FFF2-40B4-BE49-F238E27FC236}">
                  <a16:creationId xmlns:a16="http://schemas.microsoft.com/office/drawing/2014/main" id="{221DF99D-1198-4D75-8710-C6F510CAF5CA}"/>
                </a:ext>
              </a:extLst>
            </p:cNvPr>
            <p:cNvSpPr/>
            <p:nvPr/>
          </p:nvSpPr>
          <p:spPr>
            <a:xfrm>
              <a:off x="4568800" y="2029075"/>
              <a:ext cx="43225" cy="110050"/>
            </a:xfrm>
            <a:custGeom>
              <a:avLst/>
              <a:gdLst/>
              <a:ahLst/>
              <a:cxnLst/>
              <a:rect l="l" t="t" r="r" b="b"/>
              <a:pathLst>
                <a:path w="1729" h="4402" extrusionOk="0">
                  <a:moveTo>
                    <a:pt x="1709" y="1"/>
                  </a:moveTo>
                  <a:cubicBezTo>
                    <a:pt x="1699" y="1"/>
                    <a:pt x="1688" y="7"/>
                    <a:pt x="1687" y="19"/>
                  </a:cubicBezTo>
                  <a:cubicBezTo>
                    <a:pt x="1627" y="1658"/>
                    <a:pt x="977" y="3026"/>
                    <a:pt x="30" y="4324"/>
                  </a:cubicBezTo>
                  <a:cubicBezTo>
                    <a:pt x="1" y="4361"/>
                    <a:pt x="39" y="4402"/>
                    <a:pt x="77" y="4402"/>
                  </a:cubicBezTo>
                  <a:cubicBezTo>
                    <a:pt x="89" y="4402"/>
                    <a:pt x="101" y="4398"/>
                    <a:pt x="111" y="4387"/>
                  </a:cubicBezTo>
                  <a:cubicBezTo>
                    <a:pt x="1237" y="3240"/>
                    <a:pt x="1729" y="1595"/>
                    <a:pt x="1729" y="19"/>
                  </a:cubicBezTo>
                  <a:cubicBezTo>
                    <a:pt x="1729" y="7"/>
                    <a:pt x="1719" y="1"/>
                    <a:pt x="1709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007;p35">
              <a:extLst>
                <a:ext uri="{FF2B5EF4-FFF2-40B4-BE49-F238E27FC236}">
                  <a16:creationId xmlns:a16="http://schemas.microsoft.com/office/drawing/2014/main" id="{115AE959-2871-4E59-BEA9-7E842EB48617}"/>
                </a:ext>
              </a:extLst>
            </p:cNvPr>
            <p:cNvSpPr/>
            <p:nvPr/>
          </p:nvSpPr>
          <p:spPr>
            <a:xfrm>
              <a:off x="4440575" y="1979600"/>
              <a:ext cx="70050" cy="253400"/>
            </a:xfrm>
            <a:custGeom>
              <a:avLst/>
              <a:gdLst/>
              <a:ahLst/>
              <a:cxnLst/>
              <a:rect l="l" t="t" r="r" b="b"/>
              <a:pathLst>
                <a:path w="2802" h="10136" extrusionOk="0">
                  <a:moveTo>
                    <a:pt x="2777" y="1"/>
                  </a:moveTo>
                  <a:cubicBezTo>
                    <a:pt x="2773" y="1"/>
                    <a:pt x="2769" y="2"/>
                    <a:pt x="2766" y="5"/>
                  </a:cubicBezTo>
                  <a:cubicBezTo>
                    <a:pt x="1397" y="1328"/>
                    <a:pt x="1" y="2833"/>
                    <a:pt x="222" y="4889"/>
                  </a:cubicBezTo>
                  <a:cubicBezTo>
                    <a:pt x="425" y="6784"/>
                    <a:pt x="1345" y="8700"/>
                    <a:pt x="2597" y="10121"/>
                  </a:cubicBezTo>
                  <a:cubicBezTo>
                    <a:pt x="2606" y="10131"/>
                    <a:pt x="2617" y="10135"/>
                    <a:pt x="2628" y="10135"/>
                  </a:cubicBezTo>
                  <a:cubicBezTo>
                    <a:pt x="2660" y="10135"/>
                    <a:pt x="2691" y="10100"/>
                    <a:pt x="2668" y="10068"/>
                  </a:cubicBezTo>
                  <a:cubicBezTo>
                    <a:pt x="1577" y="8602"/>
                    <a:pt x="724" y="6949"/>
                    <a:pt x="450" y="5121"/>
                  </a:cubicBezTo>
                  <a:cubicBezTo>
                    <a:pt x="131" y="3023"/>
                    <a:pt x="1450" y="1468"/>
                    <a:pt x="2790" y="29"/>
                  </a:cubicBezTo>
                  <a:cubicBezTo>
                    <a:pt x="2802" y="18"/>
                    <a:pt x="2791" y="1"/>
                    <a:pt x="2777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008;p35">
              <a:extLst>
                <a:ext uri="{FF2B5EF4-FFF2-40B4-BE49-F238E27FC236}">
                  <a16:creationId xmlns:a16="http://schemas.microsoft.com/office/drawing/2014/main" id="{7E83C179-F2AC-49F5-96F1-BB909DED50C3}"/>
                </a:ext>
              </a:extLst>
            </p:cNvPr>
            <p:cNvSpPr/>
            <p:nvPr/>
          </p:nvSpPr>
          <p:spPr>
            <a:xfrm>
              <a:off x="4469700" y="1969200"/>
              <a:ext cx="56450" cy="255050"/>
            </a:xfrm>
            <a:custGeom>
              <a:avLst/>
              <a:gdLst/>
              <a:ahLst/>
              <a:cxnLst/>
              <a:rect l="l" t="t" r="r" b="b"/>
              <a:pathLst>
                <a:path w="2258" h="10202" extrusionOk="0">
                  <a:moveTo>
                    <a:pt x="2242" y="0"/>
                  </a:moveTo>
                  <a:cubicBezTo>
                    <a:pt x="2238" y="0"/>
                    <a:pt x="2233" y="2"/>
                    <a:pt x="2229" y="7"/>
                  </a:cubicBezTo>
                  <a:cubicBezTo>
                    <a:pt x="141" y="2944"/>
                    <a:pt x="1" y="7084"/>
                    <a:pt x="1843" y="10179"/>
                  </a:cubicBezTo>
                  <a:cubicBezTo>
                    <a:pt x="1854" y="10195"/>
                    <a:pt x="1868" y="10202"/>
                    <a:pt x="1883" y="10202"/>
                  </a:cubicBezTo>
                  <a:cubicBezTo>
                    <a:pt x="1917" y="10202"/>
                    <a:pt x="1950" y="10167"/>
                    <a:pt x="1931" y="10130"/>
                  </a:cubicBezTo>
                  <a:cubicBezTo>
                    <a:pt x="257" y="6811"/>
                    <a:pt x="391" y="3232"/>
                    <a:pt x="2250" y="17"/>
                  </a:cubicBezTo>
                  <a:cubicBezTo>
                    <a:pt x="2257" y="8"/>
                    <a:pt x="2251" y="0"/>
                    <a:pt x="2242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009;p35">
              <a:extLst>
                <a:ext uri="{FF2B5EF4-FFF2-40B4-BE49-F238E27FC236}">
                  <a16:creationId xmlns:a16="http://schemas.microsoft.com/office/drawing/2014/main" id="{9FE6A3BD-604E-4674-B005-6D6F9DC4FFB9}"/>
                </a:ext>
              </a:extLst>
            </p:cNvPr>
            <p:cNvSpPr/>
            <p:nvPr/>
          </p:nvSpPr>
          <p:spPr>
            <a:xfrm>
              <a:off x="4676375" y="1877250"/>
              <a:ext cx="110300" cy="189825"/>
            </a:xfrm>
            <a:custGeom>
              <a:avLst/>
              <a:gdLst/>
              <a:ahLst/>
              <a:cxnLst/>
              <a:rect l="l" t="t" r="r" b="b"/>
              <a:pathLst>
                <a:path w="4412" h="7593" extrusionOk="0">
                  <a:moveTo>
                    <a:pt x="488" y="1"/>
                  </a:moveTo>
                  <a:cubicBezTo>
                    <a:pt x="332" y="1"/>
                    <a:pt x="174" y="10"/>
                    <a:pt x="15" y="29"/>
                  </a:cubicBezTo>
                  <a:cubicBezTo>
                    <a:pt x="1" y="32"/>
                    <a:pt x="1" y="50"/>
                    <a:pt x="15" y="50"/>
                  </a:cubicBezTo>
                  <a:cubicBezTo>
                    <a:pt x="86" y="46"/>
                    <a:pt x="157" y="44"/>
                    <a:pt x="228" y="44"/>
                  </a:cubicBezTo>
                  <a:cubicBezTo>
                    <a:pt x="2006" y="44"/>
                    <a:pt x="3588" y="1185"/>
                    <a:pt x="3952" y="2906"/>
                  </a:cubicBezTo>
                  <a:cubicBezTo>
                    <a:pt x="4313" y="4604"/>
                    <a:pt x="3742" y="6776"/>
                    <a:pt x="1969" y="7496"/>
                  </a:cubicBezTo>
                  <a:cubicBezTo>
                    <a:pt x="1915" y="7518"/>
                    <a:pt x="1928" y="7592"/>
                    <a:pt x="1981" y="7592"/>
                  </a:cubicBezTo>
                  <a:cubicBezTo>
                    <a:pt x="1986" y="7592"/>
                    <a:pt x="1992" y="7592"/>
                    <a:pt x="1998" y="7590"/>
                  </a:cubicBezTo>
                  <a:cubicBezTo>
                    <a:pt x="3836" y="7028"/>
                    <a:pt x="4411" y="4723"/>
                    <a:pt x="4155" y="3081"/>
                  </a:cubicBezTo>
                  <a:cubicBezTo>
                    <a:pt x="3874" y="1266"/>
                    <a:pt x="2325" y="1"/>
                    <a:pt x="488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010;p35">
              <a:extLst>
                <a:ext uri="{FF2B5EF4-FFF2-40B4-BE49-F238E27FC236}">
                  <a16:creationId xmlns:a16="http://schemas.microsoft.com/office/drawing/2014/main" id="{18B9619D-3524-4298-A755-A5BA91E508E9}"/>
                </a:ext>
              </a:extLst>
            </p:cNvPr>
            <p:cNvSpPr/>
            <p:nvPr/>
          </p:nvSpPr>
          <p:spPr>
            <a:xfrm>
              <a:off x="4725675" y="1914175"/>
              <a:ext cx="88800" cy="151650"/>
            </a:xfrm>
            <a:custGeom>
              <a:avLst/>
              <a:gdLst/>
              <a:ahLst/>
              <a:cxnLst/>
              <a:rect l="l" t="t" r="r" b="b"/>
              <a:pathLst>
                <a:path w="3552" h="6066" extrusionOk="0">
                  <a:moveTo>
                    <a:pt x="2160" y="0"/>
                  </a:moveTo>
                  <a:cubicBezTo>
                    <a:pt x="2148" y="0"/>
                    <a:pt x="2134" y="14"/>
                    <a:pt x="2141" y="29"/>
                  </a:cubicBezTo>
                  <a:cubicBezTo>
                    <a:pt x="3471" y="2330"/>
                    <a:pt x="2355" y="4924"/>
                    <a:pt x="39" y="5987"/>
                  </a:cubicBezTo>
                  <a:cubicBezTo>
                    <a:pt x="1" y="6006"/>
                    <a:pt x="24" y="6066"/>
                    <a:pt x="63" y="6066"/>
                  </a:cubicBezTo>
                  <a:cubicBezTo>
                    <a:pt x="67" y="6066"/>
                    <a:pt x="70" y="6065"/>
                    <a:pt x="74" y="6064"/>
                  </a:cubicBezTo>
                  <a:cubicBezTo>
                    <a:pt x="2692" y="5278"/>
                    <a:pt x="3552" y="2183"/>
                    <a:pt x="2173" y="8"/>
                  </a:cubicBezTo>
                  <a:cubicBezTo>
                    <a:pt x="2170" y="3"/>
                    <a:pt x="2165" y="0"/>
                    <a:pt x="2160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011;p35">
              <a:extLst>
                <a:ext uri="{FF2B5EF4-FFF2-40B4-BE49-F238E27FC236}">
                  <a16:creationId xmlns:a16="http://schemas.microsoft.com/office/drawing/2014/main" id="{6DB4237B-6B13-4A7F-A27A-3869FD1DB782}"/>
                </a:ext>
              </a:extLst>
            </p:cNvPr>
            <p:cNvSpPr/>
            <p:nvPr/>
          </p:nvSpPr>
          <p:spPr>
            <a:xfrm>
              <a:off x="4401900" y="2194325"/>
              <a:ext cx="122750" cy="108250"/>
            </a:xfrm>
            <a:custGeom>
              <a:avLst/>
              <a:gdLst/>
              <a:ahLst/>
              <a:cxnLst/>
              <a:rect l="l" t="t" r="r" b="b"/>
              <a:pathLst>
                <a:path w="4910" h="4330" extrusionOk="0">
                  <a:moveTo>
                    <a:pt x="1910" y="0"/>
                  </a:moveTo>
                  <a:cubicBezTo>
                    <a:pt x="1613" y="0"/>
                    <a:pt x="1328" y="83"/>
                    <a:pt x="1078" y="287"/>
                  </a:cubicBezTo>
                  <a:cubicBezTo>
                    <a:pt x="0" y="1164"/>
                    <a:pt x="525" y="4330"/>
                    <a:pt x="4301" y="4330"/>
                  </a:cubicBezTo>
                  <a:cubicBezTo>
                    <a:pt x="4495" y="4330"/>
                    <a:pt x="4698" y="4321"/>
                    <a:pt x="4910" y="4304"/>
                  </a:cubicBezTo>
                  <a:lnTo>
                    <a:pt x="4720" y="1546"/>
                  </a:lnTo>
                  <a:cubicBezTo>
                    <a:pt x="4720" y="1546"/>
                    <a:pt x="3195" y="0"/>
                    <a:pt x="1910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012;p35">
              <a:extLst>
                <a:ext uri="{FF2B5EF4-FFF2-40B4-BE49-F238E27FC236}">
                  <a16:creationId xmlns:a16="http://schemas.microsoft.com/office/drawing/2014/main" id="{332902BB-3185-40A8-8A3A-1F87B9464509}"/>
                </a:ext>
              </a:extLst>
            </p:cNvPr>
            <p:cNvSpPr/>
            <p:nvPr/>
          </p:nvSpPr>
          <p:spPr>
            <a:xfrm>
              <a:off x="4441375" y="2222525"/>
              <a:ext cx="73675" cy="55800"/>
            </a:xfrm>
            <a:custGeom>
              <a:avLst/>
              <a:gdLst/>
              <a:ahLst/>
              <a:cxnLst/>
              <a:rect l="l" t="t" r="r" b="b"/>
              <a:pathLst>
                <a:path w="2947" h="2232" extrusionOk="0">
                  <a:moveTo>
                    <a:pt x="509" y="0"/>
                  </a:moveTo>
                  <a:cubicBezTo>
                    <a:pt x="348" y="0"/>
                    <a:pt x="184" y="22"/>
                    <a:pt x="21" y="67"/>
                  </a:cubicBezTo>
                  <a:cubicBezTo>
                    <a:pt x="0" y="71"/>
                    <a:pt x="0" y="98"/>
                    <a:pt x="21" y="102"/>
                  </a:cubicBezTo>
                  <a:cubicBezTo>
                    <a:pt x="681" y="127"/>
                    <a:pt x="1292" y="348"/>
                    <a:pt x="1790" y="787"/>
                  </a:cubicBezTo>
                  <a:cubicBezTo>
                    <a:pt x="2074" y="1039"/>
                    <a:pt x="2278" y="1344"/>
                    <a:pt x="2471" y="1660"/>
                  </a:cubicBezTo>
                  <a:cubicBezTo>
                    <a:pt x="2176" y="1462"/>
                    <a:pt x="1824" y="1354"/>
                    <a:pt x="1474" y="1354"/>
                  </a:cubicBezTo>
                  <a:cubicBezTo>
                    <a:pt x="1162" y="1354"/>
                    <a:pt x="851" y="1440"/>
                    <a:pt x="583" y="1622"/>
                  </a:cubicBezTo>
                  <a:cubicBezTo>
                    <a:pt x="558" y="1637"/>
                    <a:pt x="577" y="1669"/>
                    <a:pt x="601" y="1669"/>
                  </a:cubicBezTo>
                  <a:cubicBezTo>
                    <a:pt x="604" y="1669"/>
                    <a:pt x="608" y="1669"/>
                    <a:pt x="611" y="1667"/>
                  </a:cubicBezTo>
                  <a:cubicBezTo>
                    <a:pt x="831" y="1562"/>
                    <a:pt x="1064" y="1515"/>
                    <a:pt x="1296" y="1515"/>
                  </a:cubicBezTo>
                  <a:cubicBezTo>
                    <a:pt x="1847" y="1515"/>
                    <a:pt x="2395" y="1785"/>
                    <a:pt x="2766" y="2197"/>
                  </a:cubicBezTo>
                  <a:cubicBezTo>
                    <a:pt x="2786" y="2221"/>
                    <a:pt x="2809" y="2231"/>
                    <a:pt x="2832" y="2231"/>
                  </a:cubicBezTo>
                  <a:cubicBezTo>
                    <a:pt x="2892" y="2231"/>
                    <a:pt x="2946" y="2161"/>
                    <a:pt x="2913" y="2095"/>
                  </a:cubicBezTo>
                  <a:cubicBezTo>
                    <a:pt x="2916" y="2088"/>
                    <a:pt x="2916" y="2081"/>
                    <a:pt x="2913" y="2077"/>
                  </a:cubicBezTo>
                  <a:cubicBezTo>
                    <a:pt x="2653" y="1020"/>
                    <a:pt x="1626" y="0"/>
                    <a:pt x="509" y="0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013;p35">
              <a:extLst>
                <a:ext uri="{FF2B5EF4-FFF2-40B4-BE49-F238E27FC236}">
                  <a16:creationId xmlns:a16="http://schemas.microsoft.com/office/drawing/2014/main" id="{402E06DC-47CC-41F3-8869-0805C4462BA8}"/>
                </a:ext>
              </a:extLst>
            </p:cNvPr>
            <p:cNvSpPr/>
            <p:nvPr/>
          </p:nvSpPr>
          <p:spPr>
            <a:xfrm>
              <a:off x="4353650" y="2441300"/>
              <a:ext cx="395125" cy="649800"/>
            </a:xfrm>
            <a:custGeom>
              <a:avLst/>
              <a:gdLst/>
              <a:ahLst/>
              <a:cxnLst/>
              <a:rect l="l" t="t" r="r" b="b"/>
              <a:pathLst>
                <a:path w="15805" h="25992" extrusionOk="0">
                  <a:moveTo>
                    <a:pt x="7082" y="0"/>
                  </a:moveTo>
                  <a:cubicBezTo>
                    <a:pt x="7082" y="0"/>
                    <a:pt x="7082" y="0"/>
                    <a:pt x="7081" y="0"/>
                  </a:cubicBezTo>
                  <a:cubicBezTo>
                    <a:pt x="4330" y="1323"/>
                    <a:pt x="1425" y="5583"/>
                    <a:pt x="814" y="9608"/>
                  </a:cubicBezTo>
                  <a:cubicBezTo>
                    <a:pt x="190" y="13703"/>
                    <a:pt x="1" y="21685"/>
                    <a:pt x="562" y="22489"/>
                  </a:cubicBezTo>
                  <a:cubicBezTo>
                    <a:pt x="1046" y="23179"/>
                    <a:pt x="4864" y="25992"/>
                    <a:pt x="8131" y="25992"/>
                  </a:cubicBezTo>
                  <a:cubicBezTo>
                    <a:pt x="8654" y="25992"/>
                    <a:pt x="9162" y="25920"/>
                    <a:pt x="9640" y="25756"/>
                  </a:cubicBezTo>
                  <a:cubicBezTo>
                    <a:pt x="11001" y="25289"/>
                    <a:pt x="10819" y="22219"/>
                    <a:pt x="10629" y="21752"/>
                  </a:cubicBezTo>
                  <a:cubicBezTo>
                    <a:pt x="10440" y="21285"/>
                    <a:pt x="11906" y="15748"/>
                    <a:pt x="12401" y="15282"/>
                  </a:cubicBezTo>
                  <a:cubicBezTo>
                    <a:pt x="12896" y="14815"/>
                    <a:pt x="14934" y="13945"/>
                    <a:pt x="15370" y="11678"/>
                  </a:cubicBezTo>
                  <a:cubicBezTo>
                    <a:pt x="15804" y="9408"/>
                    <a:pt x="12874" y="2176"/>
                    <a:pt x="12159" y="1594"/>
                  </a:cubicBezTo>
                  <a:lnTo>
                    <a:pt x="12159" y="1594"/>
                  </a:lnTo>
                  <a:cubicBezTo>
                    <a:pt x="12159" y="1594"/>
                    <a:pt x="12229" y="2580"/>
                    <a:pt x="12040" y="2601"/>
                  </a:cubicBezTo>
                  <a:cubicBezTo>
                    <a:pt x="11989" y="2607"/>
                    <a:pt x="11937" y="2610"/>
                    <a:pt x="11882" y="2610"/>
                  </a:cubicBezTo>
                  <a:cubicBezTo>
                    <a:pt x="10300" y="2610"/>
                    <a:pt x="7136" y="0"/>
                    <a:pt x="70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014;p35">
              <a:extLst>
                <a:ext uri="{FF2B5EF4-FFF2-40B4-BE49-F238E27FC236}">
                  <a16:creationId xmlns:a16="http://schemas.microsoft.com/office/drawing/2014/main" id="{5E98D5CB-E315-4882-84E3-A35F3D156C74}"/>
                </a:ext>
              </a:extLst>
            </p:cNvPr>
            <p:cNvSpPr/>
            <p:nvPr/>
          </p:nvSpPr>
          <p:spPr>
            <a:xfrm>
              <a:off x="4485175" y="2427150"/>
              <a:ext cx="211925" cy="154300"/>
            </a:xfrm>
            <a:custGeom>
              <a:avLst/>
              <a:gdLst/>
              <a:ahLst/>
              <a:cxnLst/>
              <a:rect l="l" t="t" r="r" b="b"/>
              <a:pathLst>
                <a:path w="8477" h="6172" extrusionOk="0">
                  <a:moveTo>
                    <a:pt x="2243" y="1"/>
                  </a:moveTo>
                  <a:cubicBezTo>
                    <a:pt x="1693" y="1"/>
                    <a:pt x="0" y="1288"/>
                    <a:pt x="3" y="1521"/>
                  </a:cubicBezTo>
                  <a:cubicBezTo>
                    <a:pt x="3" y="1622"/>
                    <a:pt x="2561" y="5370"/>
                    <a:pt x="6375" y="6170"/>
                  </a:cubicBezTo>
                  <a:cubicBezTo>
                    <a:pt x="6379" y="6171"/>
                    <a:pt x="6383" y="6171"/>
                    <a:pt x="6387" y="6171"/>
                  </a:cubicBezTo>
                  <a:cubicBezTo>
                    <a:pt x="6707" y="6171"/>
                    <a:pt x="6909" y="3514"/>
                    <a:pt x="6909" y="3514"/>
                  </a:cubicBezTo>
                  <a:cubicBezTo>
                    <a:pt x="6909" y="3514"/>
                    <a:pt x="8020" y="5444"/>
                    <a:pt x="8261" y="5444"/>
                  </a:cubicBezTo>
                  <a:cubicBezTo>
                    <a:pt x="8267" y="5444"/>
                    <a:pt x="8272" y="5443"/>
                    <a:pt x="8277" y="5441"/>
                  </a:cubicBezTo>
                  <a:cubicBezTo>
                    <a:pt x="8477" y="5339"/>
                    <a:pt x="8329" y="3525"/>
                    <a:pt x="8193" y="3037"/>
                  </a:cubicBezTo>
                  <a:cubicBezTo>
                    <a:pt x="8060" y="2555"/>
                    <a:pt x="6992" y="998"/>
                    <a:pt x="6871" y="998"/>
                  </a:cubicBezTo>
                  <a:cubicBezTo>
                    <a:pt x="6871" y="998"/>
                    <a:pt x="6870" y="998"/>
                    <a:pt x="6870" y="998"/>
                  </a:cubicBezTo>
                  <a:cubicBezTo>
                    <a:pt x="6758" y="1016"/>
                    <a:pt x="6915" y="2307"/>
                    <a:pt x="6729" y="2858"/>
                  </a:cubicBezTo>
                  <a:cubicBezTo>
                    <a:pt x="6729" y="2858"/>
                    <a:pt x="4371" y="2612"/>
                    <a:pt x="2382" y="54"/>
                  </a:cubicBezTo>
                  <a:cubicBezTo>
                    <a:pt x="2353" y="17"/>
                    <a:pt x="2305" y="1"/>
                    <a:pt x="2243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015;p35">
              <a:extLst>
                <a:ext uri="{FF2B5EF4-FFF2-40B4-BE49-F238E27FC236}">
                  <a16:creationId xmlns:a16="http://schemas.microsoft.com/office/drawing/2014/main" id="{947DF9AE-0C6D-4CE8-A2D6-C2A5F4D9C365}"/>
                </a:ext>
              </a:extLst>
            </p:cNvPr>
            <p:cNvSpPr/>
            <p:nvPr/>
          </p:nvSpPr>
          <p:spPr>
            <a:xfrm>
              <a:off x="4484175" y="2753150"/>
              <a:ext cx="162875" cy="63475"/>
            </a:xfrm>
            <a:custGeom>
              <a:avLst/>
              <a:gdLst/>
              <a:ahLst/>
              <a:cxnLst/>
              <a:rect l="l" t="t" r="r" b="b"/>
              <a:pathLst>
                <a:path w="6515" h="2539" extrusionOk="0">
                  <a:moveTo>
                    <a:pt x="72" y="0"/>
                  </a:moveTo>
                  <a:cubicBezTo>
                    <a:pt x="38" y="0"/>
                    <a:pt x="0" y="30"/>
                    <a:pt x="15" y="67"/>
                  </a:cubicBezTo>
                  <a:cubicBezTo>
                    <a:pt x="714" y="1728"/>
                    <a:pt x="2289" y="2538"/>
                    <a:pt x="3932" y="2538"/>
                  </a:cubicBezTo>
                  <a:cubicBezTo>
                    <a:pt x="4796" y="2538"/>
                    <a:pt x="5680" y="2314"/>
                    <a:pt x="6464" y="1871"/>
                  </a:cubicBezTo>
                  <a:cubicBezTo>
                    <a:pt x="6514" y="1842"/>
                    <a:pt x="6489" y="1763"/>
                    <a:pt x="6437" y="1763"/>
                  </a:cubicBezTo>
                  <a:cubicBezTo>
                    <a:pt x="6431" y="1763"/>
                    <a:pt x="6425" y="1764"/>
                    <a:pt x="6419" y="1766"/>
                  </a:cubicBezTo>
                  <a:cubicBezTo>
                    <a:pt x="5581" y="2000"/>
                    <a:pt x="4743" y="2205"/>
                    <a:pt x="3892" y="2205"/>
                  </a:cubicBezTo>
                  <a:cubicBezTo>
                    <a:pt x="3495" y="2205"/>
                    <a:pt x="3096" y="2160"/>
                    <a:pt x="2692" y="2053"/>
                  </a:cubicBezTo>
                  <a:cubicBezTo>
                    <a:pt x="1619" y="1766"/>
                    <a:pt x="591" y="1050"/>
                    <a:pt x="113" y="25"/>
                  </a:cubicBezTo>
                  <a:cubicBezTo>
                    <a:pt x="105" y="8"/>
                    <a:pt x="89" y="0"/>
                    <a:pt x="72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016;p35">
              <a:extLst>
                <a:ext uri="{FF2B5EF4-FFF2-40B4-BE49-F238E27FC236}">
                  <a16:creationId xmlns:a16="http://schemas.microsoft.com/office/drawing/2014/main" id="{448EA48C-B7CA-4DA0-BDCB-8577132CB3BE}"/>
                </a:ext>
              </a:extLst>
            </p:cNvPr>
            <p:cNvSpPr/>
            <p:nvPr/>
          </p:nvSpPr>
          <p:spPr>
            <a:xfrm>
              <a:off x="4620500" y="2806975"/>
              <a:ext cx="53200" cy="11850"/>
            </a:xfrm>
            <a:custGeom>
              <a:avLst/>
              <a:gdLst/>
              <a:ahLst/>
              <a:cxnLst/>
              <a:rect l="l" t="t" r="r" b="b"/>
              <a:pathLst>
                <a:path w="2128" h="474" extrusionOk="0">
                  <a:moveTo>
                    <a:pt x="1819" y="1"/>
                  </a:moveTo>
                  <a:cubicBezTo>
                    <a:pt x="1224" y="1"/>
                    <a:pt x="590" y="187"/>
                    <a:pt x="50" y="384"/>
                  </a:cubicBezTo>
                  <a:cubicBezTo>
                    <a:pt x="1" y="404"/>
                    <a:pt x="16" y="473"/>
                    <a:pt x="64" y="473"/>
                  </a:cubicBezTo>
                  <a:cubicBezTo>
                    <a:pt x="67" y="473"/>
                    <a:pt x="70" y="473"/>
                    <a:pt x="74" y="472"/>
                  </a:cubicBezTo>
                  <a:cubicBezTo>
                    <a:pt x="727" y="332"/>
                    <a:pt x="1400" y="290"/>
                    <a:pt x="2046" y="143"/>
                  </a:cubicBezTo>
                  <a:cubicBezTo>
                    <a:pt x="2127" y="125"/>
                    <a:pt x="2103" y="16"/>
                    <a:pt x="2029" y="9"/>
                  </a:cubicBezTo>
                  <a:cubicBezTo>
                    <a:pt x="1960" y="3"/>
                    <a:pt x="1890" y="1"/>
                    <a:pt x="1819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017;p35">
              <a:extLst>
                <a:ext uri="{FF2B5EF4-FFF2-40B4-BE49-F238E27FC236}">
                  <a16:creationId xmlns:a16="http://schemas.microsoft.com/office/drawing/2014/main" id="{B3263783-2066-4054-B607-C240E0F7BB6B}"/>
                </a:ext>
              </a:extLst>
            </p:cNvPr>
            <p:cNvSpPr/>
            <p:nvPr/>
          </p:nvSpPr>
          <p:spPr>
            <a:xfrm>
              <a:off x="4665975" y="2461700"/>
              <a:ext cx="33325" cy="93150"/>
            </a:xfrm>
            <a:custGeom>
              <a:avLst/>
              <a:gdLst/>
              <a:ahLst/>
              <a:cxnLst/>
              <a:rect l="l" t="t" r="r" b="b"/>
              <a:pathLst>
                <a:path w="1333" h="3726" extrusionOk="0">
                  <a:moveTo>
                    <a:pt x="18" y="1"/>
                  </a:moveTo>
                  <a:cubicBezTo>
                    <a:pt x="9" y="1"/>
                    <a:pt x="1" y="13"/>
                    <a:pt x="6" y="23"/>
                  </a:cubicBezTo>
                  <a:cubicBezTo>
                    <a:pt x="291" y="546"/>
                    <a:pt x="712" y="1048"/>
                    <a:pt x="911" y="1609"/>
                  </a:cubicBezTo>
                  <a:cubicBezTo>
                    <a:pt x="1136" y="2227"/>
                    <a:pt x="1087" y="3037"/>
                    <a:pt x="1147" y="3686"/>
                  </a:cubicBezTo>
                  <a:cubicBezTo>
                    <a:pt x="1148" y="3714"/>
                    <a:pt x="1156" y="3726"/>
                    <a:pt x="1166" y="3726"/>
                  </a:cubicBezTo>
                  <a:cubicBezTo>
                    <a:pt x="1178" y="3726"/>
                    <a:pt x="1192" y="3705"/>
                    <a:pt x="1196" y="3669"/>
                  </a:cubicBezTo>
                  <a:cubicBezTo>
                    <a:pt x="1269" y="3013"/>
                    <a:pt x="1332" y="2174"/>
                    <a:pt x="1094" y="1550"/>
                  </a:cubicBezTo>
                  <a:cubicBezTo>
                    <a:pt x="880" y="982"/>
                    <a:pt x="413" y="469"/>
                    <a:pt x="27" y="5"/>
                  </a:cubicBezTo>
                  <a:cubicBezTo>
                    <a:pt x="24" y="2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018;p35">
              <a:extLst>
                <a:ext uri="{FF2B5EF4-FFF2-40B4-BE49-F238E27FC236}">
                  <a16:creationId xmlns:a16="http://schemas.microsoft.com/office/drawing/2014/main" id="{D6646B6D-2D72-4E99-91F4-D05CE660B668}"/>
                </a:ext>
              </a:extLst>
            </p:cNvPr>
            <p:cNvSpPr/>
            <p:nvPr/>
          </p:nvSpPr>
          <p:spPr>
            <a:xfrm>
              <a:off x="5112725" y="2328650"/>
              <a:ext cx="420100" cy="404800"/>
            </a:xfrm>
            <a:custGeom>
              <a:avLst/>
              <a:gdLst/>
              <a:ahLst/>
              <a:cxnLst/>
              <a:rect l="l" t="t" r="r" b="b"/>
              <a:pathLst>
                <a:path w="16804" h="16192" extrusionOk="0">
                  <a:moveTo>
                    <a:pt x="8392" y="1"/>
                  </a:moveTo>
                  <a:cubicBezTo>
                    <a:pt x="7977" y="1"/>
                    <a:pt x="81" y="5846"/>
                    <a:pt x="35" y="6299"/>
                  </a:cubicBezTo>
                  <a:cubicBezTo>
                    <a:pt x="0" y="6619"/>
                    <a:pt x="638" y="15686"/>
                    <a:pt x="891" y="16002"/>
                  </a:cubicBezTo>
                  <a:cubicBezTo>
                    <a:pt x="998" y="16138"/>
                    <a:pt x="3617" y="16191"/>
                    <a:pt x="6629" y="16191"/>
                  </a:cubicBezTo>
                  <a:cubicBezTo>
                    <a:pt x="10664" y="16191"/>
                    <a:pt x="15402" y="16096"/>
                    <a:pt x="15748" y="15977"/>
                  </a:cubicBezTo>
                  <a:cubicBezTo>
                    <a:pt x="16352" y="15767"/>
                    <a:pt x="16804" y="6451"/>
                    <a:pt x="16804" y="6299"/>
                  </a:cubicBezTo>
                  <a:cubicBezTo>
                    <a:pt x="16804" y="6145"/>
                    <a:pt x="8751" y="54"/>
                    <a:pt x="8397" y="1"/>
                  </a:cubicBezTo>
                  <a:cubicBezTo>
                    <a:pt x="8395" y="1"/>
                    <a:pt x="8394" y="1"/>
                    <a:pt x="839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019;p35">
              <a:extLst>
                <a:ext uri="{FF2B5EF4-FFF2-40B4-BE49-F238E27FC236}">
                  <a16:creationId xmlns:a16="http://schemas.microsoft.com/office/drawing/2014/main" id="{C31DA059-3088-475B-BA87-AF5D81B55D61}"/>
                </a:ext>
              </a:extLst>
            </p:cNvPr>
            <p:cNvSpPr/>
            <p:nvPr/>
          </p:nvSpPr>
          <p:spPr>
            <a:xfrm>
              <a:off x="5128825" y="2553725"/>
              <a:ext cx="394425" cy="170150"/>
            </a:xfrm>
            <a:custGeom>
              <a:avLst/>
              <a:gdLst/>
              <a:ahLst/>
              <a:cxnLst/>
              <a:rect l="l" t="t" r="r" b="b"/>
              <a:pathLst>
                <a:path w="15777" h="6806" extrusionOk="0">
                  <a:moveTo>
                    <a:pt x="15691" y="0"/>
                  </a:moveTo>
                  <a:cubicBezTo>
                    <a:pt x="15683" y="0"/>
                    <a:pt x="15676" y="2"/>
                    <a:pt x="15669" y="5"/>
                  </a:cubicBezTo>
                  <a:cubicBezTo>
                    <a:pt x="14584" y="514"/>
                    <a:pt x="10679" y="3037"/>
                    <a:pt x="9820" y="3553"/>
                  </a:cubicBezTo>
                  <a:cubicBezTo>
                    <a:pt x="9374" y="3280"/>
                    <a:pt x="9086" y="3104"/>
                    <a:pt x="8924" y="3016"/>
                  </a:cubicBezTo>
                  <a:cubicBezTo>
                    <a:pt x="8593" y="2829"/>
                    <a:pt x="8277" y="2664"/>
                    <a:pt x="7893" y="2664"/>
                  </a:cubicBezTo>
                  <a:cubicBezTo>
                    <a:pt x="7874" y="2664"/>
                    <a:pt x="7856" y="2664"/>
                    <a:pt x="7837" y="2665"/>
                  </a:cubicBezTo>
                  <a:cubicBezTo>
                    <a:pt x="7363" y="2683"/>
                    <a:pt x="6918" y="2953"/>
                    <a:pt x="6507" y="3160"/>
                  </a:cubicBezTo>
                  <a:cubicBezTo>
                    <a:pt x="6395" y="3217"/>
                    <a:pt x="6205" y="3322"/>
                    <a:pt x="5956" y="3458"/>
                  </a:cubicBezTo>
                  <a:cubicBezTo>
                    <a:pt x="5949" y="3444"/>
                    <a:pt x="5939" y="3434"/>
                    <a:pt x="5921" y="3423"/>
                  </a:cubicBezTo>
                  <a:cubicBezTo>
                    <a:pt x="3984" y="2265"/>
                    <a:pt x="2061" y="1100"/>
                    <a:pt x="61" y="48"/>
                  </a:cubicBezTo>
                  <a:cubicBezTo>
                    <a:pt x="55" y="44"/>
                    <a:pt x="50" y="43"/>
                    <a:pt x="45" y="43"/>
                  </a:cubicBezTo>
                  <a:cubicBezTo>
                    <a:pt x="18" y="43"/>
                    <a:pt x="0" y="83"/>
                    <a:pt x="30" y="104"/>
                  </a:cubicBezTo>
                  <a:cubicBezTo>
                    <a:pt x="1900" y="1332"/>
                    <a:pt x="3829" y="2441"/>
                    <a:pt x="5760" y="3563"/>
                  </a:cubicBezTo>
                  <a:cubicBezTo>
                    <a:pt x="4402" y="4318"/>
                    <a:pt x="1787" y="5813"/>
                    <a:pt x="844" y="6448"/>
                  </a:cubicBezTo>
                  <a:cubicBezTo>
                    <a:pt x="817" y="6466"/>
                    <a:pt x="833" y="6501"/>
                    <a:pt x="857" y="6501"/>
                  </a:cubicBezTo>
                  <a:cubicBezTo>
                    <a:pt x="862" y="6501"/>
                    <a:pt x="867" y="6499"/>
                    <a:pt x="872" y="6497"/>
                  </a:cubicBezTo>
                  <a:cubicBezTo>
                    <a:pt x="1952" y="5904"/>
                    <a:pt x="7121" y="2911"/>
                    <a:pt x="7886" y="2911"/>
                  </a:cubicBezTo>
                  <a:cubicBezTo>
                    <a:pt x="8665" y="2911"/>
                    <a:pt x="13690" y="6139"/>
                    <a:pt x="14798" y="6778"/>
                  </a:cubicBezTo>
                  <a:cubicBezTo>
                    <a:pt x="14833" y="6797"/>
                    <a:pt x="14864" y="6805"/>
                    <a:pt x="14889" y="6805"/>
                  </a:cubicBezTo>
                  <a:cubicBezTo>
                    <a:pt x="14952" y="6805"/>
                    <a:pt x="14968" y="6750"/>
                    <a:pt x="14879" y="6697"/>
                  </a:cubicBezTo>
                  <a:cubicBezTo>
                    <a:pt x="13928" y="6125"/>
                    <a:pt x="11489" y="4585"/>
                    <a:pt x="10016" y="3675"/>
                  </a:cubicBezTo>
                  <a:cubicBezTo>
                    <a:pt x="11020" y="3128"/>
                    <a:pt x="14777" y="753"/>
                    <a:pt x="15732" y="86"/>
                  </a:cubicBezTo>
                  <a:cubicBezTo>
                    <a:pt x="15777" y="56"/>
                    <a:pt x="15734" y="0"/>
                    <a:pt x="15691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020;p35">
              <a:extLst>
                <a:ext uri="{FF2B5EF4-FFF2-40B4-BE49-F238E27FC236}">
                  <a16:creationId xmlns:a16="http://schemas.microsoft.com/office/drawing/2014/main" id="{311E5347-D7E3-4F1E-917B-5BB59FC545B7}"/>
                </a:ext>
              </a:extLst>
            </p:cNvPr>
            <p:cNvSpPr/>
            <p:nvPr/>
          </p:nvSpPr>
          <p:spPr>
            <a:xfrm>
              <a:off x="4378025" y="2514950"/>
              <a:ext cx="866825" cy="380150"/>
            </a:xfrm>
            <a:custGeom>
              <a:avLst/>
              <a:gdLst/>
              <a:ahLst/>
              <a:cxnLst/>
              <a:rect l="l" t="t" r="r" b="b"/>
              <a:pathLst>
                <a:path w="34673" h="15206" extrusionOk="0">
                  <a:moveTo>
                    <a:pt x="3327" y="0"/>
                  </a:moveTo>
                  <a:cubicBezTo>
                    <a:pt x="1521" y="0"/>
                    <a:pt x="0" y="3007"/>
                    <a:pt x="594" y="5728"/>
                  </a:cubicBezTo>
                  <a:cubicBezTo>
                    <a:pt x="1306" y="8978"/>
                    <a:pt x="7152" y="15027"/>
                    <a:pt x="14440" y="15202"/>
                  </a:cubicBezTo>
                  <a:cubicBezTo>
                    <a:pt x="14514" y="15204"/>
                    <a:pt x="14588" y="15205"/>
                    <a:pt x="14663" y="15205"/>
                  </a:cubicBezTo>
                  <a:cubicBezTo>
                    <a:pt x="21872" y="15205"/>
                    <a:pt x="29029" y="6656"/>
                    <a:pt x="29556" y="6041"/>
                  </a:cubicBezTo>
                  <a:cubicBezTo>
                    <a:pt x="30090" y="5416"/>
                    <a:pt x="34672" y="3770"/>
                    <a:pt x="34672" y="2970"/>
                  </a:cubicBezTo>
                  <a:cubicBezTo>
                    <a:pt x="34672" y="2645"/>
                    <a:pt x="33774" y="2511"/>
                    <a:pt x="32642" y="2511"/>
                  </a:cubicBezTo>
                  <a:cubicBezTo>
                    <a:pt x="30992" y="2511"/>
                    <a:pt x="28846" y="2796"/>
                    <a:pt x="28265" y="3192"/>
                  </a:cubicBezTo>
                  <a:cubicBezTo>
                    <a:pt x="27303" y="3850"/>
                    <a:pt x="17165" y="7912"/>
                    <a:pt x="15245" y="7912"/>
                  </a:cubicBezTo>
                  <a:cubicBezTo>
                    <a:pt x="15210" y="7912"/>
                    <a:pt x="15178" y="7911"/>
                    <a:pt x="15149" y="7908"/>
                  </a:cubicBezTo>
                  <a:cubicBezTo>
                    <a:pt x="11766" y="7606"/>
                    <a:pt x="4671" y="191"/>
                    <a:pt x="3577" y="20"/>
                  </a:cubicBezTo>
                  <a:cubicBezTo>
                    <a:pt x="3493" y="7"/>
                    <a:pt x="3410" y="0"/>
                    <a:pt x="3327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021;p35">
              <a:extLst>
                <a:ext uri="{FF2B5EF4-FFF2-40B4-BE49-F238E27FC236}">
                  <a16:creationId xmlns:a16="http://schemas.microsoft.com/office/drawing/2014/main" id="{33850E71-1FFC-4BC1-B7C5-5D994C34DFA9}"/>
                </a:ext>
              </a:extLst>
            </p:cNvPr>
            <p:cNvSpPr/>
            <p:nvPr/>
          </p:nvSpPr>
          <p:spPr>
            <a:xfrm>
              <a:off x="4366325" y="2510400"/>
              <a:ext cx="693600" cy="390525"/>
            </a:xfrm>
            <a:custGeom>
              <a:avLst/>
              <a:gdLst/>
              <a:ahLst/>
              <a:cxnLst/>
              <a:rect l="l" t="t" r="r" b="b"/>
              <a:pathLst>
                <a:path w="27744" h="15621" extrusionOk="0">
                  <a:moveTo>
                    <a:pt x="3716" y="1"/>
                  </a:moveTo>
                  <a:cubicBezTo>
                    <a:pt x="849" y="1"/>
                    <a:pt x="0" y="4780"/>
                    <a:pt x="1385" y="7413"/>
                  </a:cubicBezTo>
                  <a:cubicBezTo>
                    <a:pt x="4150" y="12669"/>
                    <a:pt x="10596" y="15553"/>
                    <a:pt x="14666" y="15619"/>
                  </a:cubicBezTo>
                  <a:cubicBezTo>
                    <a:pt x="14723" y="15620"/>
                    <a:pt x="14780" y="15621"/>
                    <a:pt x="14837" y="15621"/>
                  </a:cubicBezTo>
                  <a:cubicBezTo>
                    <a:pt x="18833" y="15621"/>
                    <a:pt x="22208" y="13317"/>
                    <a:pt x="22305" y="13282"/>
                  </a:cubicBezTo>
                  <a:cubicBezTo>
                    <a:pt x="22407" y="13251"/>
                    <a:pt x="27056" y="12093"/>
                    <a:pt x="27144" y="11750"/>
                  </a:cubicBezTo>
                  <a:cubicBezTo>
                    <a:pt x="27743" y="9416"/>
                    <a:pt x="24810" y="4911"/>
                    <a:pt x="24408" y="4911"/>
                  </a:cubicBezTo>
                  <a:cubicBezTo>
                    <a:pt x="24408" y="4911"/>
                    <a:pt x="24407" y="4911"/>
                    <a:pt x="24407" y="4911"/>
                  </a:cubicBezTo>
                  <a:cubicBezTo>
                    <a:pt x="23141" y="4940"/>
                    <a:pt x="18774" y="7836"/>
                    <a:pt x="16115" y="7836"/>
                  </a:cubicBezTo>
                  <a:cubicBezTo>
                    <a:pt x="15922" y="7836"/>
                    <a:pt x="15738" y="7820"/>
                    <a:pt x="15564" y="7788"/>
                  </a:cubicBezTo>
                  <a:cubicBezTo>
                    <a:pt x="11533" y="7023"/>
                    <a:pt x="6178" y="373"/>
                    <a:pt x="4178" y="40"/>
                  </a:cubicBezTo>
                  <a:cubicBezTo>
                    <a:pt x="4019" y="13"/>
                    <a:pt x="3865" y="1"/>
                    <a:pt x="3716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022;p35">
              <a:extLst>
                <a:ext uri="{FF2B5EF4-FFF2-40B4-BE49-F238E27FC236}">
                  <a16:creationId xmlns:a16="http://schemas.microsoft.com/office/drawing/2014/main" id="{1B1B974E-5FD3-401B-B831-2B9D7B583BDF}"/>
                </a:ext>
              </a:extLst>
            </p:cNvPr>
            <p:cNvSpPr/>
            <p:nvPr/>
          </p:nvSpPr>
          <p:spPr>
            <a:xfrm>
              <a:off x="4858250" y="2629100"/>
              <a:ext cx="128325" cy="52775"/>
            </a:xfrm>
            <a:custGeom>
              <a:avLst/>
              <a:gdLst/>
              <a:ahLst/>
              <a:cxnLst/>
              <a:rect l="l" t="t" r="r" b="b"/>
              <a:pathLst>
                <a:path w="5133" h="2111" extrusionOk="0">
                  <a:moveTo>
                    <a:pt x="4535" y="1"/>
                  </a:moveTo>
                  <a:cubicBezTo>
                    <a:pt x="4515" y="1"/>
                    <a:pt x="4494" y="2"/>
                    <a:pt x="4474" y="4"/>
                  </a:cubicBezTo>
                  <a:cubicBezTo>
                    <a:pt x="3452" y="142"/>
                    <a:pt x="901" y="1591"/>
                    <a:pt x="7" y="2096"/>
                  </a:cubicBezTo>
                  <a:cubicBezTo>
                    <a:pt x="0" y="2099"/>
                    <a:pt x="3" y="2110"/>
                    <a:pt x="11" y="2110"/>
                  </a:cubicBezTo>
                  <a:cubicBezTo>
                    <a:pt x="12" y="2110"/>
                    <a:pt x="13" y="2110"/>
                    <a:pt x="14" y="2110"/>
                  </a:cubicBezTo>
                  <a:cubicBezTo>
                    <a:pt x="610" y="1889"/>
                    <a:pt x="3509" y="503"/>
                    <a:pt x="4417" y="260"/>
                  </a:cubicBezTo>
                  <a:cubicBezTo>
                    <a:pt x="4444" y="254"/>
                    <a:pt x="4472" y="250"/>
                    <a:pt x="4502" y="250"/>
                  </a:cubicBezTo>
                  <a:cubicBezTo>
                    <a:pt x="4726" y="250"/>
                    <a:pt x="5026" y="427"/>
                    <a:pt x="5088" y="517"/>
                  </a:cubicBezTo>
                  <a:cubicBezTo>
                    <a:pt x="5100" y="534"/>
                    <a:pt x="5108" y="541"/>
                    <a:pt x="5114" y="541"/>
                  </a:cubicBezTo>
                  <a:cubicBezTo>
                    <a:pt x="5133" y="541"/>
                    <a:pt x="5111" y="449"/>
                    <a:pt x="5081" y="383"/>
                  </a:cubicBezTo>
                  <a:cubicBezTo>
                    <a:pt x="4987" y="186"/>
                    <a:pt x="4779" y="1"/>
                    <a:pt x="4535" y="1"/>
                  </a:cubicBezTo>
                  <a:close/>
                </a:path>
              </a:pathLst>
            </a:custGeom>
            <a:solidFill>
              <a:srgbClr val="7F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023;p35">
              <a:extLst>
                <a:ext uri="{FF2B5EF4-FFF2-40B4-BE49-F238E27FC236}">
                  <a16:creationId xmlns:a16="http://schemas.microsoft.com/office/drawing/2014/main" id="{B8A5BBCF-8A82-4D27-83AF-B06DC32A5ABB}"/>
                </a:ext>
              </a:extLst>
            </p:cNvPr>
            <p:cNvSpPr/>
            <p:nvPr/>
          </p:nvSpPr>
          <p:spPr>
            <a:xfrm>
              <a:off x="3196075" y="2486900"/>
              <a:ext cx="225400" cy="281825"/>
            </a:xfrm>
            <a:custGeom>
              <a:avLst/>
              <a:gdLst/>
              <a:ahLst/>
              <a:cxnLst/>
              <a:rect l="l" t="t" r="r" b="b"/>
              <a:pathLst>
                <a:path w="9016" h="11273" extrusionOk="0">
                  <a:moveTo>
                    <a:pt x="7359" y="1"/>
                  </a:moveTo>
                  <a:cubicBezTo>
                    <a:pt x="7356" y="1"/>
                    <a:pt x="7354" y="1"/>
                    <a:pt x="7352" y="1"/>
                  </a:cubicBezTo>
                  <a:lnTo>
                    <a:pt x="46" y="1174"/>
                  </a:lnTo>
                  <a:cubicBezTo>
                    <a:pt x="18" y="1177"/>
                    <a:pt x="0" y="1201"/>
                    <a:pt x="4" y="1229"/>
                  </a:cubicBezTo>
                  <a:lnTo>
                    <a:pt x="1608" y="11229"/>
                  </a:lnTo>
                  <a:cubicBezTo>
                    <a:pt x="1611" y="11256"/>
                    <a:pt x="1632" y="11272"/>
                    <a:pt x="1656" y="11272"/>
                  </a:cubicBezTo>
                  <a:cubicBezTo>
                    <a:pt x="1659" y="11272"/>
                    <a:pt x="1661" y="11272"/>
                    <a:pt x="1663" y="11272"/>
                  </a:cubicBezTo>
                  <a:lnTo>
                    <a:pt x="8969" y="10100"/>
                  </a:lnTo>
                  <a:cubicBezTo>
                    <a:pt x="8997" y="10096"/>
                    <a:pt x="9015" y="10072"/>
                    <a:pt x="9011" y="10044"/>
                  </a:cubicBezTo>
                  <a:lnTo>
                    <a:pt x="7407" y="43"/>
                  </a:lnTo>
                  <a:cubicBezTo>
                    <a:pt x="7404" y="18"/>
                    <a:pt x="7384" y="1"/>
                    <a:pt x="7359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024;p35">
              <a:extLst>
                <a:ext uri="{FF2B5EF4-FFF2-40B4-BE49-F238E27FC236}">
                  <a16:creationId xmlns:a16="http://schemas.microsoft.com/office/drawing/2014/main" id="{2C3CDB08-953F-4ECD-9FAF-3E9D6AEF1795}"/>
                </a:ext>
              </a:extLst>
            </p:cNvPr>
            <p:cNvSpPr/>
            <p:nvPr/>
          </p:nvSpPr>
          <p:spPr>
            <a:xfrm>
              <a:off x="3221075" y="2511100"/>
              <a:ext cx="148275" cy="66025"/>
            </a:xfrm>
            <a:custGeom>
              <a:avLst/>
              <a:gdLst/>
              <a:ahLst/>
              <a:cxnLst/>
              <a:rect l="l" t="t" r="r" b="b"/>
              <a:pathLst>
                <a:path w="5931" h="2641" extrusionOk="0">
                  <a:moveTo>
                    <a:pt x="5637" y="1"/>
                  </a:moveTo>
                  <a:cubicBezTo>
                    <a:pt x="5636" y="1"/>
                    <a:pt x="5634" y="1"/>
                    <a:pt x="5632" y="2"/>
                  </a:cubicBezTo>
                  <a:lnTo>
                    <a:pt x="18" y="900"/>
                  </a:lnTo>
                  <a:cubicBezTo>
                    <a:pt x="7" y="904"/>
                    <a:pt x="1" y="914"/>
                    <a:pt x="1" y="925"/>
                  </a:cubicBezTo>
                  <a:lnTo>
                    <a:pt x="274" y="2622"/>
                  </a:lnTo>
                  <a:cubicBezTo>
                    <a:pt x="274" y="2633"/>
                    <a:pt x="284" y="2640"/>
                    <a:pt x="299" y="2640"/>
                  </a:cubicBezTo>
                  <a:lnTo>
                    <a:pt x="5910" y="1742"/>
                  </a:lnTo>
                  <a:cubicBezTo>
                    <a:pt x="5923" y="1738"/>
                    <a:pt x="5931" y="1728"/>
                    <a:pt x="5927" y="1717"/>
                  </a:cubicBezTo>
                  <a:lnTo>
                    <a:pt x="5657" y="19"/>
                  </a:lnTo>
                  <a:cubicBezTo>
                    <a:pt x="5654" y="8"/>
                    <a:pt x="5646" y="1"/>
                    <a:pt x="563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025;p35">
              <a:extLst>
                <a:ext uri="{FF2B5EF4-FFF2-40B4-BE49-F238E27FC236}">
                  <a16:creationId xmlns:a16="http://schemas.microsoft.com/office/drawing/2014/main" id="{53CA1DFF-EFB5-466C-B333-CC686F7E8509}"/>
                </a:ext>
              </a:extLst>
            </p:cNvPr>
            <p:cNvSpPr/>
            <p:nvPr/>
          </p:nvSpPr>
          <p:spPr>
            <a:xfrm>
              <a:off x="3231150" y="2592725"/>
              <a:ext cx="31900" cy="31750"/>
            </a:xfrm>
            <a:custGeom>
              <a:avLst/>
              <a:gdLst/>
              <a:ahLst/>
              <a:cxnLst/>
              <a:rect l="l" t="t" r="r" b="b"/>
              <a:pathLst>
                <a:path w="1276" h="1270" extrusionOk="0">
                  <a:moveTo>
                    <a:pt x="1081" y="0"/>
                  </a:moveTo>
                  <a:lnTo>
                    <a:pt x="19" y="172"/>
                  </a:lnTo>
                  <a:cubicBezTo>
                    <a:pt x="8" y="172"/>
                    <a:pt x="1" y="183"/>
                    <a:pt x="4" y="190"/>
                  </a:cubicBezTo>
                  <a:lnTo>
                    <a:pt x="176" y="1257"/>
                  </a:lnTo>
                  <a:cubicBezTo>
                    <a:pt x="176" y="1267"/>
                    <a:pt x="184" y="1270"/>
                    <a:pt x="194" y="1270"/>
                  </a:cubicBezTo>
                  <a:lnTo>
                    <a:pt x="1261" y="1098"/>
                  </a:lnTo>
                  <a:cubicBezTo>
                    <a:pt x="1267" y="1098"/>
                    <a:pt x="1275" y="1088"/>
                    <a:pt x="1275" y="1081"/>
                  </a:cubicBezTo>
                  <a:lnTo>
                    <a:pt x="1102" y="14"/>
                  </a:lnTo>
                  <a:cubicBezTo>
                    <a:pt x="1099" y="7"/>
                    <a:pt x="1092" y="0"/>
                    <a:pt x="108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026;p35">
              <a:extLst>
                <a:ext uri="{FF2B5EF4-FFF2-40B4-BE49-F238E27FC236}">
                  <a16:creationId xmlns:a16="http://schemas.microsoft.com/office/drawing/2014/main" id="{5951BC99-995C-4845-81BB-D169D00E1908}"/>
                </a:ext>
              </a:extLst>
            </p:cNvPr>
            <p:cNvSpPr/>
            <p:nvPr/>
          </p:nvSpPr>
          <p:spPr>
            <a:xfrm>
              <a:off x="3269150" y="2586625"/>
              <a:ext cx="31875" cy="31825"/>
            </a:xfrm>
            <a:custGeom>
              <a:avLst/>
              <a:gdLst/>
              <a:ahLst/>
              <a:cxnLst/>
              <a:rect l="l" t="t" r="r" b="b"/>
              <a:pathLst>
                <a:path w="1275" h="1273" extrusionOk="0">
                  <a:moveTo>
                    <a:pt x="1086" y="1"/>
                  </a:moveTo>
                  <a:cubicBezTo>
                    <a:pt x="1085" y="1"/>
                    <a:pt x="1083" y="1"/>
                    <a:pt x="1081" y="2"/>
                  </a:cubicBezTo>
                  <a:lnTo>
                    <a:pt x="18" y="170"/>
                  </a:lnTo>
                  <a:cubicBezTo>
                    <a:pt x="8" y="174"/>
                    <a:pt x="0" y="181"/>
                    <a:pt x="3" y="191"/>
                  </a:cubicBezTo>
                  <a:lnTo>
                    <a:pt x="172" y="1258"/>
                  </a:lnTo>
                  <a:cubicBezTo>
                    <a:pt x="176" y="1265"/>
                    <a:pt x="183" y="1272"/>
                    <a:pt x="193" y="1272"/>
                  </a:cubicBezTo>
                  <a:lnTo>
                    <a:pt x="1257" y="1100"/>
                  </a:lnTo>
                  <a:cubicBezTo>
                    <a:pt x="1267" y="1096"/>
                    <a:pt x="1274" y="1090"/>
                    <a:pt x="1271" y="1079"/>
                  </a:cubicBezTo>
                  <a:lnTo>
                    <a:pt x="1102" y="16"/>
                  </a:lnTo>
                  <a:cubicBezTo>
                    <a:pt x="1099" y="7"/>
                    <a:pt x="1094" y="1"/>
                    <a:pt x="108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027;p35">
              <a:extLst>
                <a:ext uri="{FF2B5EF4-FFF2-40B4-BE49-F238E27FC236}">
                  <a16:creationId xmlns:a16="http://schemas.microsoft.com/office/drawing/2014/main" id="{2631966D-030E-4190-BFE5-A33AAF9D0031}"/>
                </a:ext>
              </a:extLst>
            </p:cNvPr>
            <p:cNvSpPr/>
            <p:nvPr/>
          </p:nvSpPr>
          <p:spPr>
            <a:xfrm>
              <a:off x="3307125" y="2580525"/>
              <a:ext cx="31875" cy="31800"/>
            </a:xfrm>
            <a:custGeom>
              <a:avLst/>
              <a:gdLst/>
              <a:ahLst/>
              <a:cxnLst/>
              <a:rect l="l" t="t" r="r" b="b"/>
              <a:pathLst>
                <a:path w="1275" h="1272" extrusionOk="0">
                  <a:moveTo>
                    <a:pt x="1082" y="0"/>
                  </a:moveTo>
                  <a:lnTo>
                    <a:pt x="15" y="172"/>
                  </a:lnTo>
                  <a:cubicBezTo>
                    <a:pt x="8" y="176"/>
                    <a:pt x="0" y="182"/>
                    <a:pt x="0" y="193"/>
                  </a:cubicBezTo>
                  <a:lnTo>
                    <a:pt x="173" y="1256"/>
                  </a:lnTo>
                  <a:cubicBezTo>
                    <a:pt x="176" y="1265"/>
                    <a:pt x="181" y="1271"/>
                    <a:pt x="189" y="1271"/>
                  </a:cubicBezTo>
                  <a:cubicBezTo>
                    <a:pt x="190" y="1271"/>
                    <a:pt x="192" y="1271"/>
                    <a:pt x="194" y="1270"/>
                  </a:cubicBezTo>
                  <a:lnTo>
                    <a:pt x="1257" y="1099"/>
                  </a:lnTo>
                  <a:cubicBezTo>
                    <a:pt x="1268" y="1099"/>
                    <a:pt x="1274" y="1092"/>
                    <a:pt x="1271" y="1081"/>
                  </a:cubicBezTo>
                  <a:lnTo>
                    <a:pt x="1103" y="14"/>
                  </a:lnTo>
                  <a:cubicBezTo>
                    <a:pt x="1099" y="7"/>
                    <a:pt x="1092" y="0"/>
                    <a:pt x="10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028;p35">
              <a:extLst>
                <a:ext uri="{FF2B5EF4-FFF2-40B4-BE49-F238E27FC236}">
                  <a16:creationId xmlns:a16="http://schemas.microsoft.com/office/drawing/2014/main" id="{C17C04B5-984C-4C3D-A059-6657890054EF}"/>
                </a:ext>
              </a:extLst>
            </p:cNvPr>
            <p:cNvSpPr/>
            <p:nvPr/>
          </p:nvSpPr>
          <p:spPr>
            <a:xfrm>
              <a:off x="3345125" y="25744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1081" y="1"/>
                  </a:moveTo>
                  <a:lnTo>
                    <a:pt x="14" y="173"/>
                  </a:lnTo>
                  <a:cubicBezTo>
                    <a:pt x="7" y="173"/>
                    <a:pt x="0" y="184"/>
                    <a:pt x="0" y="190"/>
                  </a:cubicBezTo>
                  <a:lnTo>
                    <a:pt x="172" y="1257"/>
                  </a:lnTo>
                  <a:cubicBezTo>
                    <a:pt x="172" y="1264"/>
                    <a:pt x="182" y="1272"/>
                    <a:pt x="190" y="1272"/>
                  </a:cubicBezTo>
                  <a:lnTo>
                    <a:pt x="1256" y="1099"/>
                  </a:lnTo>
                  <a:cubicBezTo>
                    <a:pt x="1267" y="1099"/>
                    <a:pt x="1270" y="1089"/>
                    <a:pt x="1270" y="1082"/>
                  </a:cubicBezTo>
                  <a:lnTo>
                    <a:pt x="1099" y="15"/>
                  </a:lnTo>
                  <a:cubicBezTo>
                    <a:pt x="1099" y="4"/>
                    <a:pt x="1088" y="1"/>
                    <a:pt x="108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029;p35">
              <a:extLst>
                <a:ext uri="{FF2B5EF4-FFF2-40B4-BE49-F238E27FC236}">
                  <a16:creationId xmlns:a16="http://schemas.microsoft.com/office/drawing/2014/main" id="{21DD6E47-A7A7-483B-B7C2-F945C535282B}"/>
                </a:ext>
              </a:extLst>
            </p:cNvPr>
            <p:cNvSpPr/>
            <p:nvPr/>
          </p:nvSpPr>
          <p:spPr>
            <a:xfrm>
              <a:off x="3237400" y="2631375"/>
              <a:ext cx="31850" cy="31800"/>
            </a:xfrm>
            <a:custGeom>
              <a:avLst/>
              <a:gdLst/>
              <a:ahLst/>
              <a:cxnLst/>
              <a:rect l="l" t="t" r="r" b="b"/>
              <a:pathLst>
                <a:path w="1274" h="1272" extrusionOk="0">
                  <a:moveTo>
                    <a:pt x="1086" y="0"/>
                  </a:moveTo>
                  <a:cubicBezTo>
                    <a:pt x="1084" y="0"/>
                    <a:pt x="1082" y="0"/>
                    <a:pt x="1081" y="1"/>
                  </a:cubicBezTo>
                  <a:lnTo>
                    <a:pt x="15" y="174"/>
                  </a:lnTo>
                  <a:cubicBezTo>
                    <a:pt x="7" y="174"/>
                    <a:pt x="0" y="180"/>
                    <a:pt x="0" y="191"/>
                  </a:cubicBezTo>
                  <a:lnTo>
                    <a:pt x="172" y="1258"/>
                  </a:lnTo>
                  <a:cubicBezTo>
                    <a:pt x="175" y="1264"/>
                    <a:pt x="183" y="1272"/>
                    <a:pt x="193" y="1272"/>
                  </a:cubicBezTo>
                  <a:lnTo>
                    <a:pt x="1257" y="1100"/>
                  </a:lnTo>
                  <a:cubicBezTo>
                    <a:pt x="1267" y="1096"/>
                    <a:pt x="1273" y="1089"/>
                    <a:pt x="1270" y="1079"/>
                  </a:cubicBezTo>
                  <a:lnTo>
                    <a:pt x="1102" y="15"/>
                  </a:lnTo>
                  <a:cubicBezTo>
                    <a:pt x="1099" y="7"/>
                    <a:pt x="1094" y="0"/>
                    <a:pt x="108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030;p35">
              <a:extLst>
                <a:ext uri="{FF2B5EF4-FFF2-40B4-BE49-F238E27FC236}">
                  <a16:creationId xmlns:a16="http://schemas.microsoft.com/office/drawing/2014/main" id="{542B0A8E-8C69-419C-80C4-E6F84066E4B2}"/>
                </a:ext>
              </a:extLst>
            </p:cNvPr>
            <p:cNvSpPr/>
            <p:nvPr/>
          </p:nvSpPr>
          <p:spPr>
            <a:xfrm>
              <a:off x="3275375" y="2625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1081" y="1"/>
                  </a:moveTo>
                  <a:lnTo>
                    <a:pt x="15" y="173"/>
                  </a:lnTo>
                  <a:cubicBezTo>
                    <a:pt x="7" y="176"/>
                    <a:pt x="0" y="183"/>
                    <a:pt x="0" y="194"/>
                  </a:cubicBezTo>
                  <a:lnTo>
                    <a:pt x="172" y="1257"/>
                  </a:lnTo>
                  <a:cubicBezTo>
                    <a:pt x="172" y="1266"/>
                    <a:pt x="180" y="1272"/>
                    <a:pt x="186" y="1272"/>
                  </a:cubicBezTo>
                  <a:cubicBezTo>
                    <a:pt x="187" y="1272"/>
                    <a:pt x="189" y="1272"/>
                    <a:pt x="190" y="1271"/>
                  </a:cubicBezTo>
                  <a:lnTo>
                    <a:pt x="1257" y="1102"/>
                  </a:lnTo>
                  <a:cubicBezTo>
                    <a:pt x="1267" y="1099"/>
                    <a:pt x="1270" y="1092"/>
                    <a:pt x="1270" y="1081"/>
                  </a:cubicBezTo>
                  <a:lnTo>
                    <a:pt x="1099" y="14"/>
                  </a:lnTo>
                  <a:cubicBezTo>
                    <a:pt x="1099" y="8"/>
                    <a:pt x="1088" y="1"/>
                    <a:pt x="108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031;p35">
              <a:extLst>
                <a:ext uri="{FF2B5EF4-FFF2-40B4-BE49-F238E27FC236}">
                  <a16:creationId xmlns:a16="http://schemas.microsoft.com/office/drawing/2014/main" id="{815FD0A9-2A7A-46C2-A8EC-D0830BB73F0A}"/>
                </a:ext>
              </a:extLst>
            </p:cNvPr>
            <p:cNvSpPr/>
            <p:nvPr/>
          </p:nvSpPr>
          <p:spPr>
            <a:xfrm>
              <a:off x="3313350" y="2619200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72" h="1272" extrusionOk="0">
                  <a:moveTo>
                    <a:pt x="1082" y="0"/>
                  </a:moveTo>
                  <a:lnTo>
                    <a:pt x="15" y="172"/>
                  </a:lnTo>
                  <a:cubicBezTo>
                    <a:pt x="4" y="172"/>
                    <a:pt x="1" y="183"/>
                    <a:pt x="1" y="190"/>
                  </a:cubicBezTo>
                  <a:lnTo>
                    <a:pt x="172" y="1257"/>
                  </a:lnTo>
                  <a:cubicBezTo>
                    <a:pt x="172" y="1264"/>
                    <a:pt x="183" y="1271"/>
                    <a:pt x="190" y="1271"/>
                  </a:cubicBezTo>
                  <a:lnTo>
                    <a:pt x="1257" y="1099"/>
                  </a:lnTo>
                  <a:cubicBezTo>
                    <a:pt x="1264" y="1099"/>
                    <a:pt x="1271" y="1088"/>
                    <a:pt x="1271" y="1082"/>
                  </a:cubicBezTo>
                  <a:lnTo>
                    <a:pt x="1099" y="15"/>
                  </a:lnTo>
                  <a:cubicBezTo>
                    <a:pt x="1099" y="4"/>
                    <a:pt x="1089" y="0"/>
                    <a:pt x="10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032;p35">
              <a:extLst>
                <a:ext uri="{FF2B5EF4-FFF2-40B4-BE49-F238E27FC236}">
                  <a16:creationId xmlns:a16="http://schemas.microsoft.com/office/drawing/2014/main" id="{7C4E3F17-BF11-4887-A27E-14FE8ADAC857}"/>
                </a:ext>
              </a:extLst>
            </p:cNvPr>
            <p:cNvSpPr/>
            <p:nvPr/>
          </p:nvSpPr>
          <p:spPr>
            <a:xfrm>
              <a:off x="3351250" y="2613125"/>
              <a:ext cx="31875" cy="31750"/>
            </a:xfrm>
            <a:custGeom>
              <a:avLst/>
              <a:gdLst/>
              <a:ahLst/>
              <a:cxnLst/>
              <a:rect l="l" t="t" r="r" b="b"/>
              <a:pathLst>
                <a:path w="1275" h="1270" extrusionOk="0">
                  <a:moveTo>
                    <a:pt x="1087" y="1"/>
                  </a:moveTo>
                  <a:cubicBezTo>
                    <a:pt x="1085" y="1"/>
                    <a:pt x="1084" y="1"/>
                    <a:pt x="1082" y="2"/>
                  </a:cubicBezTo>
                  <a:lnTo>
                    <a:pt x="18" y="170"/>
                  </a:lnTo>
                  <a:cubicBezTo>
                    <a:pt x="8" y="174"/>
                    <a:pt x="0" y="180"/>
                    <a:pt x="4" y="191"/>
                  </a:cubicBezTo>
                  <a:lnTo>
                    <a:pt x="176" y="1257"/>
                  </a:lnTo>
                  <a:cubicBezTo>
                    <a:pt x="176" y="1264"/>
                    <a:pt x="181" y="1269"/>
                    <a:pt x="188" y="1269"/>
                  </a:cubicBezTo>
                  <a:cubicBezTo>
                    <a:pt x="190" y="1269"/>
                    <a:pt x="191" y="1269"/>
                    <a:pt x="193" y="1268"/>
                  </a:cubicBezTo>
                  <a:lnTo>
                    <a:pt x="1260" y="1100"/>
                  </a:lnTo>
                  <a:cubicBezTo>
                    <a:pt x="1267" y="1097"/>
                    <a:pt x="1275" y="1089"/>
                    <a:pt x="1275" y="1079"/>
                  </a:cubicBezTo>
                  <a:lnTo>
                    <a:pt x="1103" y="15"/>
                  </a:lnTo>
                  <a:cubicBezTo>
                    <a:pt x="1103" y="7"/>
                    <a:pt x="1095" y="1"/>
                    <a:pt x="108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033;p35">
              <a:extLst>
                <a:ext uri="{FF2B5EF4-FFF2-40B4-BE49-F238E27FC236}">
                  <a16:creationId xmlns:a16="http://schemas.microsoft.com/office/drawing/2014/main" id="{E81F752B-33D6-420D-982D-15DC5C09E8DA}"/>
                </a:ext>
              </a:extLst>
            </p:cNvPr>
            <p:cNvSpPr/>
            <p:nvPr/>
          </p:nvSpPr>
          <p:spPr>
            <a:xfrm>
              <a:off x="3243625" y="2670075"/>
              <a:ext cx="31775" cy="31725"/>
            </a:xfrm>
            <a:custGeom>
              <a:avLst/>
              <a:gdLst/>
              <a:ahLst/>
              <a:cxnLst/>
              <a:rect l="l" t="t" r="r" b="b"/>
              <a:pathLst>
                <a:path w="1271" h="1269" extrusionOk="0">
                  <a:moveTo>
                    <a:pt x="1085" y="0"/>
                  </a:moveTo>
                  <a:cubicBezTo>
                    <a:pt x="1083" y="0"/>
                    <a:pt x="1082" y="0"/>
                    <a:pt x="1081" y="1"/>
                  </a:cubicBezTo>
                  <a:lnTo>
                    <a:pt x="14" y="169"/>
                  </a:lnTo>
                  <a:cubicBezTo>
                    <a:pt x="4" y="173"/>
                    <a:pt x="0" y="179"/>
                    <a:pt x="0" y="190"/>
                  </a:cubicBezTo>
                  <a:lnTo>
                    <a:pt x="172" y="1253"/>
                  </a:lnTo>
                  <a:cubicBezTo>
                    <a:pt x="172" y="1262"/>
                    <a:pt x="179" y="1268"/>
                    <a:pt x="186" y="1268"/>
                  </a:cubicBezTo>
                  <a:cubicBezTo>
                    <a:pt x="187" y="1268"/>
                    <a:pt x="189" y="1268"/>
                    <a:pt x="190" y="1267"/>
                  </a:cubicBezTo>
                  <a:lnTo>
                    <a:pt x="1256" y="1099"/>
                  </a:lnTo>
                  <a:cubicBezTo>
                    <a:pt x="1264" y="1096"/>
                    <a:pt x="1270" y="1089"/>
                    <a:pt x="1270" y="1078"/>
                  </a:cubicBezTo>
                  <a:lnTo>
                    <a:pt x="1099" y="15"/>
                  </a:lnTo>
                  <a:cubicBezTo>
                    <a:pt x="1099" y="6"/>
                    <a:pt x="1091" y="0"/>
                    <a:pt x="108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034;p35">
              <a:extLst>
                <a:ext uri="{FF2B5EF4-FFF2-40B4-BE49-F238E27FC236}">
                  <a16:creationId xmlns:a16="http://schemas.microsoft.com/office/drawing/2014/main" id="{805207E5-AC8A-4A8B-8605-A409F9D52A3A}"/>
                </a:ext>
              </a:extLst>
            </p:cNvPr>
            <p:cNvSpPr/>
            <p:nvPr/>
          </p:nvSpPr>
          <p:spPr>
            <a:xfrm>
              <a:off x="3281525" y="2663925"/>
              <a:ext cx="31850" cy="31800"/>
            </a:xfrm>
            <a:custGeom>
              <a:avLst/>
              <a:gdLst/>
              <a:ahLst/>
              <a:cxnLst/>
              <a:rect l="l" t="t" r="r" b="b"/>
              <a:pathLst>
                <a:path w="1274" h="1272" extrusionOk="0">
                  <a:moveTo>
                    <a:pt x="1081" y="1"/>
                  </a:moveTo>
                  <a:lnTo>
                    <a:pt x="18" y="173"/>
                  </a:lnTo>
                  <a:cubicBezTo>
                    <a:pt x="7" y="173"/>
                    <a:pt x="0" y="184"/>
                    <a:pt x="4" y="190"/>
                  </a:cubicBezTo>
                  <a:lnTo>
                    <a:pt x="175" y="1257"/>
                  </a:lnTo>
                  <a:cubicBezTo>
                    <a:pt x="175" y="1268"/>
                    <a:pt x="182" y="1272"/>
                    <a:pt x="193" y="1272"/>
                  </a:cubicBezTo>
                  <a:lnTo>
                    <a:pt x="1260" y="1099"/>
                  </a:lnTo>
                  <a:cubicBezTo>
                    <a:pt x="1267" y="1099"/>
                    <a:pt x="1274" y="1089"/>
                    <a:pt x="1274" y="1082"/>
                  </a:cubicBezTo>
                  <a:lnTo>
                    <a:pt x="1102" y="15"/>
                  </a:lnTo>
                  <a:cubicBezTo>
                    <a:pt x="1102" y="9"/>
                    <a:pt x="1092" y="1"/>
                    <a:pt x="108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035;p35">
              <a:extLst>
                <a:ext uri="{FF2B5EF4-FFF2-40B4-BE49-F238E27FC236}">
                  <a16:creationId xmlns:a16="http://schemas.microsoft.com/office/drawing/2014/main" id="{0718EC78-6CB8-444E-9BF9-721ACFDD1EC6}"/>
                </a:ext>
              </a:extLst>
            </p:cNvPr>
            <p:cNvSpPr/>
            <p:nvPr/>
          </p:nvSpPr>
          <p:spPr>
            <a:xfrm>
              <a:off x="3319500" y="2657875"/>
              <a:ext cx="31850" cy="31800"/>
            </a:xfrm>
            <a:custGeom>
              <a:avLst/>
              <a:gdLst/>
              <a:ahLst/>
              <a:cxnLst/>
              <a:rect l="l" t="t" r="r" b="b"/>
              <a:pathLst>
                <a:path w="1274" h="1272" extrusionOk="0">
                  <a:moveTo>
                    <a:pt x="1086" y="0"/>
                  </a:moveTo>
                  <a:cubicBezTo>
                    <a:pt x="1085" y="0"/>
                    <a:pt x="1083" y="1"/>
                    <a:pt x="1081" y="1"/>
                  </a:cubicBezTo>
                  <a:lnTo>
                    <a:pt x="18" y="170"/>
                  </a:lnTo>
                  <a:cubicBezTo>
                    <a:pt x="7" y="173"/>
                    <a:pt x="1" y="180"/>
                    <a:pt x="4" y="191"/>
                  </a:cubicBezTo>
                  <a:lnTo>
                    <a:pt x="172" y="1257"/>
                  </a:lnTo>
                  <a:cubicBezTo>
                    <a:pt x="176" y="1264"/>
                    <a:pt x="183" y="1271"/>
                    <a:pt x="193" y="1271"/>
                  </a:cubicBezTo>
                  <a:lnTo>
                    <a:pt x="1257" y="1099"/>
                  </a:lnTo>
                  <a:cubicBezTo>
                    <a:pt x="1267" y="1096"/>
                    <a:pt x="1274" y="1088"/>
                    <a:pt x="1270" y="1078"/>
                  </a:cubicBezTo>
                  <a:lnTo>
                    <a:pt x="1102" y="15"/>
                  </a:lnTo>
                  <a:cubicBezTo>
                    <a:pt x="1099" y="6"/>
                    <a:pt x="1094" y="0"/>
                    <a:pt x="108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036;p35">
              <a:extLst>
                <a:ext uri="{FF2B5EF4-FFF2-40B4-BE49-F238E27FC236}">
                  <a16:creationId xmlns:a16="http://schemas.microsoft.com/office/drawing/2014/main" id="{C655FF92-D55B-425A-A8E5-AEAABA4BD539}"/>
                </a:ext>
              </a:extLst>
            </p:cNvPr>
            <p:cNvSpPr/>
            <p:nvPr/>
          </p:nvSpPr>
          <p:spPr>
            <a:xfrm>
              <a:off x="3249750" y="2708675"/>
              <a:ext cx="31875" cy="31800"/>
            </a:xfrm>
            <a:custGeom>
              <a:avLst/>
              <a:gdLst/>
              <a:ahLst/>
              <a:cxnLst/>
              <a:rect l="l" t="t" r="r" b="b"/>
              <a:pathLst>
                <a:path w="1275" h="1272" extrusionOk="0">
                  <a:moveTo>
                    <a:pt x="1082" y="1"/>
                  </a:moveTo>
                  <a:lnTo>
                    <a:pt x="18" y="172"/>
                  </a:lnTo>
                  <a:cubicBezTo>
                    <a:pt x="8" y="172"/>
                    <a:pt x="1" y="183"/>
                    <a:pt x="5" y="190"/>
                  </a:cubicBezTo>
                  <a:lnTo>
                    <a:pt x="173" y="1257"/>
                  </a:lnTo>
                  <a:cubicBezTo>
                    <a:pt x="177" y="1267"/>
                    <a:pt x="183" y="1271"/>
                    <a:pt x="194" y="1271"/>
                  </a:cubicBezTo>
                  <a:lnTo>
                    <a:pt x="1257" y="1099"/>
                  </a:lnTo>
                  <a:cubicBezTo>
                    <a:pt x="1268" y="1099"/>
                    <a:pt x="1275" y="1089"/>
                    <a:pt x="1271" y="1082"/>
                  </a:cubicBezTo>
                  <a:lnTo>
                    <a:pt x="1103" y="15"/>
                  </a:lnTo>
                  <a:cubicBezTo>
                    <a:pt x="1100" y="8"/>
                    <a:pt x="1092" y="1"/>
                    <a:pt x="108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037;p35">
              <a:extLst>
                <a:ext uri="{FF2B5EF4-FFF2-40B4-BE49-F238E27FC236}">
                  <a16:creationId xmlns:a16="http://schemas.microsoft.com/office/drawing/2014/main" id="{C4944B9C-A414-4280-BDB5-64DDCA028C5A}"/>
                </a:ext>
              </a:extLst>
            </p:cNvPr>
            <p:cNvSpPr/>
            <p:nvPr/>
          </p:nvSpPr>
          <p:spPr>
            <a:xfrm>
              <a:off x="3287750" y="2702600"/>
              <a:ext cx="31850" cy="31800"/>
            </a:xfrm>
            <a:custGeom>
              <a:avLst/>
              <a:gdLst/>
              <a:ahLst/>
              <a:cxnLst/>
              <a:rect l="l" t="t" r="r" b="b"/>
              <a:pathLst>
                <a:path w="1274" h="1272" extrusionOk="0">
                  <a:moveTo>
                    <a:pt x="1086" y="1"/>
                  </a:moveTo>
                  <a:cubicBezTo>
                    <a:pt x="1085" y="1"/>
                    <a:pt x="1083" y="1"/>
                    <a:pt x="1081" y="2"/>
                  </a:cubicBezTo>
                  <a:lnTo>
                    <a:pt x="14" y="174"/>
                  </a:lnTo>
                  <a:cubicBezTo>
                    <a:pt x="7" y="174"/>
                    <a:pt x="1" y="180"/>
                    <a:pt x="4" y="191"/>
                  </a:cubicBezTo>
                  <a:lnTo>
                    <a:pt x="172" y="1257"/>
                  </a:lnTo>
                  <a:cubicBezTo>
                    <a:pt x="176" y="1265"/>
                    <a:pt x="182" y="1272"/>
                    <a:pt x="193" y="1272"/>
                  </a:cubicBezTo>
                  <a:lnTo>
                    <a:pt x="1256" y="1100"/>
                  </a:lnTo>
                  <a:cubicBezTo>
                    <a:pt x="1267" y="1100"/>
                    <a:pt x="1274" y="1089"/>
                    <a:pt x="1271" y="1079"/>
                  </a:cubicBezTo>
                  <a:lnTo>
                    <a:pt x="1102" y="15"/>
                  </a:lnTo>
                  <a:cubicBezTo>
                    <a:pt x="1099" y="7"/>
                    <a:pt x="1094" y="1"/>
                    <a:pt x="108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038;p35">
              <a:extLst>
                <a:ext uri="{FF2B5EF4-FFF2-40B4-BE49-F238E27FC236}">
                  <a16:creationId xmlns:a16="http://schemas.microsoft.com/office/drawing/2014/main" id="{C1B41F60-ACE0-4C05-BB4D-F49EB99F39BF}"/>
                </a:ext>
              </a:extLst>
            </p:cNvPr>
            <p:cNvSpPr/>
            <p:nvPr/>
          </p:nvSpPr>
          <p:spPr>
            <a:xfrm>
              <a:off x="3325725" y="2696550"/>
              <a:ext cx="31775" cy="31750"/>
            </a:xfrm>
            <a:custGeom>
              <a:avLst/>
              <a:gdLst/>
              <a:ahLst/>
              <a:cxnLst/>
              <a:rect l="l" t="t" r="r" b="b"/>
              <a:pathLst>
                <a:path w="1271" h="1270" extrusionOk="0">
                  <a:moveTo>
                    <a:pt x="1087" y="0"/>
                  </a:moveTo>
                  <a:cubicBezTo>
                    <a:pt x="1085" y="0"/>
                    <a:pt x="1083" y="1"/>
                    <a:pt x="1081" y="1"/>
                  </a:cubicBezTo>
                  <a:lnTo>
                    <a:pt x="14" y="170"/>
                  </a:lnTo>
                  <a:cubicBezTo>
                    <a:pt x="8" y="173"/>
                    <a:pt x="1" y="181"/>
                    <a:pt x="1" y="191"/>
                  </a:cubicBezTo>
                  <a:lnTo>
                    <a:pt x="173" y="1254"/>
                  </a:lnTo>
                  <a:cubicBezTo>
                    <a:pt x="173" y="1263"/>
                    <a:pt x="179" y="1269"/>
                    <a:pt x="186" y="1269"/>
                  </a:cubicBezTo>
                  <a:cubicBezTo>
                    <a:pt x="187" y="1269"/>
                    <a:pt x="189" y="1269"/>
                    <a:pt x="190" y="1268"/>
                  </a:cubicBezTo>
                  <a:lnTo>
                    <a:pt x="1256" y="1099"/>
                  </a:lnTo>
                  <a:cubicBezTo>
                    <a:pt x="1267" y="1096"/>
                    <a:pt x="1271" y="1089"/>
                    <a:pt x="1271" y="1078"/>
                  </a:cubicBezTo>
                  <a:lnTo>
                    <a:pt x="1099" y="12"/>
                  </a:lnTo>
                  <a:cubicBezTo>
                    <a:pt x="1099" y="6"/>
                    <a:pt x="1094" y="0"/>
                    <a:pt x="108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039;p35">
              <a:extLst>
                <a:ext uri="{FF2B5EF4-FFF2-40B4-BE49-F238E27FC236}">
                  <a16:creationId xmlns:a16="http://schemas.microsoft.com/office/drawing/2014/main" id="{47BEC76C-07DB-471B-8870-44D1F480F426}"/>
                </a:ext>
              </a:extLst>
            </p:cNvPr>
            <p:cNvSpPr/>
            <p:nvPr/>
          </p:nvSpPr>
          <p:spPr>
            <a:xfrm>
              <a:off x="3357475" y="2651750"/>
              <a:ext cx="38000" cy="70475"/>
            </a:xfrm>
            <a:custGeom>
              <a:avLst/>
              <a:gdLst/>
              <a:ahLst/>
              <a:cxnLst/>
              <a:rect l="l" t="t" r="r" b="b"/>
              <a:pathLst>
                <a:path w="1520" h="2819" extrusionOk="0">
                  <a:moveTo>
                    <a:pt x="1081" y="0"/>
                  </a:moveTo>
                  <a:lnTo>
                    <a:pt x="15" y="172"/>
                  </a:lnTo>
                  <a:cubicBezTo>
                    <a:pt x="7" y="176"/>
                    <a:pt x="1" y="183"/>
                    <a:pt x="1" y="190"/>
                  </a:cubicBezTo>
                  <a:lnTo>
                    <a:pt x="422" y="2804"/>
                  </a:lnTo>
                  <a:cubicBezTo>
                    <a:pt x="422" y="2815"/>
                    <a:pt x="433" y="2818"/>
                    <a:pt x="439" y="2818"/>
                  </a:cubicBezTo>
                  <a:lnTo>
                    <a:pt x="1506" y="2646"/>
                  </a:lnTo>
                  <a:cubicBezTo>
                    <a:pt x="1517" y="2646"/>
                    <a:pt x="1520" y="2635"/>
                    <a:pt x="1520" y="2629"/>
                  </a:cubicBezTo>
                  <a:lnTo>
                    <a:pt x="1102" y="15"/>
                  </a:lnTo>
                  <a:cubicBezTo>
                    <a:pt x="1099" y="7"/>
                    <a:pt x="1092" y="0"/>
                    <a:pt x="1081" y="0"/>
                  </a:cubicBezTo>
                  <a:close/>
                </a:path>
              </a:pathLst>
            </a:custGeom>
            <a:solidFill>
              <a:srgbClr val="BC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040;p35">
              <a:extLst>
                <a:ext uri="{FF2B5EF4-FFF2-40B4-BE49-F238E27FC236}">
                  <a16:creationId xmlns:a16="http://schemas.microsoft.com/office/drawing/2014/main" id="{8C0F63AF-D6AF-473C-A18E-18F109444937}"/>
                </a:ext>
              </a:extLst>
            </p:cNvPr>
            <p:cNvSpPr/>
            <p:nvPr/>
          </p:nvSpPr>
          <p:spPr>
            <a:xfrm>
              <a:off x="3795025" y="2424950"/>
              <a:ext cx="771300" cy="884375"/>
            </a:xfrm>
            <a:custGeom>
              <a:avLst/>
              <a:gdLst/>
              <a:ahLst/>
              <a:cxnLst/>
              <a:rect l="l" t="t" r="r" b="b"/>
              <a:pathLst>
                <a:path w="30852" h="35375" extrusionOk="0">
                  <a:moveTo>
                    <a:pt x="8720" y="0"/>
                  </a:moveTo>
                  <a:cubicBezTo>
                    <a:pt x="5040" y="0"/>
                    <a:pt x="1087" y="1782"/>
                    <a:pt x="619" y="5307"/>
                  </a:cubicBezTo>
                  <a:cubicBezTo>
                    <a:pt x="1" y="9953"/>
                    <a:pt x="117" y="19466"/>
                    <a:pt x="3380" y="27484"/>
                  </a:cubicBezTo>
                  <a:cubicBezTo>
                    <a:pt x="5611" y="32966"/>
                    <a:pt x="10411" y="35375"/>
                    <a:pt x="15160" y="35375"/>
                  </a:cubicBezTo>
                  <a:cubicBezTo>
                    <a:pt x="19943" y="35375"/>
                    <a:pt x="24674" y="32932"/>
                    <a:pt x="26679" y="28726"/>
                  </a:cubicBezTo>
                  <a:cubicBezTo>
                    <a:pt x="30851" y="19981"/>
                    <a:pt x="21177" y="13318"/>
                    <a:pt x="18809" y="10953"/>
                  </a:cubicBezTo>
                  <a:cubicBezTo>
                    <a:pt x="16440" y="8585"/>
                    <a:pt x="15886" y="4918"/>
                    <a:pt x="14879" y="2862"/>
                  </a:cubicBezTo>
                  <a:cubicBezTo>
                    <a:pt x="13945" y="949"/>
                    <a:pt x="11405" y="0"/>
                    <a:pt x="872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041;p35">
              <a:extLst>
                <a:ext uri="{FF2B5EF4-FFF2-40B4-BE49-F238E27FC236}">
                  <a16:creationId xmlns:a16="http://schemas.microsoft.com/office/drawing/2014/main" id="{24D2D45C-BCED-4852-81E7-5862A2097150}"/>
                </a:ext>
              </a:extLst>
            </p:cNvPr>
            <p:cNvSpPr/>
            <p:nvPr/>
          </p:nvSpPr>
          <p:spPr>
            <a:xfrm>
              <a:off x="4129650" y="2462400"/>
              <a:ext cx="353075" cy="754225"/>
            </a:xfrm>
            <a:custGeom>
              <a:avLst/>
              <a:gdLst/>
              <a:ahLst/>
              <a:cxnLst/>
              <a:rect l="l" t="t" r="r" b="b"/>
              <a:pathLst>
                <a:path w="14123" h="30169" extrusionOk="0">
                  <a:moveTo>
                    <a:pt x="12" y="0"/>
                  </a:moveTo>
                  <a:cubicBezTo>
                    <a:pt x="6" y="0"/>
                    <a:pt x="0" y="5"/>
                    <a:pt x="2" y="13"/>
                  </a:cubicBezTo>
                  <a:cubicBezTo>
                    <a:pt x="459" y="2452"/>
                    <a:pt x="1027" y="4722"/>
                    <a:pt x="2248" y="6901"/>
                  </a:cubicBezTo>
                  <a:cubicBezTo>
                    <a:pt x="4279" y="10529"/>
                    <a:pt x="7262" y="13476"/>
                    <a:pt x="9336" y="17076"/>
                  </a:cubicBezTo>
                  <a:cubicBezTo>
                    <a:pt x="11656" y="21105"/>
                    <a:pt x="12652" y="25670"/>
                    <a:pt x="11034" y="30123"/>
                  </a:cubicBezTo>
                  <a:cubicBezTo>
                    <a:pt x="11026" y="30149"/>
                    <a:pt x="11046" y="30169"/>
                    <a:pt x="11068" y="30169"/>
                  </a:cubicBezTo>
                  <a:cubicBezTo>
                    <a:pt x="11080" y="30169"/>
                    <a:pt x="11093" y="30162"/>
                    <a:pt x="11101" y="30147"/>
                  </a:cubicBezTo>
                  <a:cubicBezTo>
                    <a:pt x="12059" y="28095"/>
                    <a:pt x="12203" y="25659"/>
                    <a:pt x="11855" y="23428"/>
                  </a:cubicBezTo>
                  <a:cubicBezTo>
                    <a:pt x="11182" y="19052"/>
                    <a:pt x="8621" y="15452"/>
                    <a:pt x="6006" y="12052"/>
                  </a:cubicBezTo>
                  <a:cubicBezTo>
                    <a:pt x="5858" y="11863"/>
                    <a:pt x="5711" y="11670"/>
                    <a:pt x="5564" y="11476"/>
                  </a:cubicBezTo>
                  <a:lnTo>
                    <a:pt x="5564" y="11476"/>
                  </a:lnTo>
                  <a:cubicBezTo>
                    <a:pt x="7599" y="13628"/>
                    <a:pt x="10108" y="15304"/>
                    <a:pt x="11627" y="17926"/>
                  </a:cubicBezTo>
                  <a:cubicBezTo>
                    <a:pt x="12483" y="19400"/>
                    <a:pt x="13084" y="21031"/>
                    <a:pt x="13337" y="22718"/>
                  </a:cubicBezTo>
                  <a:cubicBezTo>
                    <a:pt x="13589" y="24407"/>
                    <a:pt x="13449" y="26031"/>
                    <a:pt x="13178" y="27701"/>
                  </a:cubicBezTo>
                  <a:cubicBezTo>
                    <a:pt x="13174" y="27727"/>
                    <a:pt x="13196" y="27742"/>
                    <a:pt x="13217" y="27742"/>
                  </a:cubicBezTo>
                  <a:cubicBezTo>
                    <a:pt x="13231" y="27742"/>
                    <a:pt x="13244" y="27735"/>
                    <a:pt x="13248" y="27719"/>
                  </a:cubicBezTo>
                  <a:cubicBezTo>
                    <a:pt x="14122" y="24613"/>
                    <a:pt x="13449" y="20940"/>
                    <a:pt x="11929" y="18147"/>
                  </a:cubicBezTo>
                  <a:cubicBezTo>
                    <a:pt x="10245" y="15055"/>
                    <a:pt x="7259" y="13115"/>
                    <a:pt x="4898" y="10599"/>
                  </a:cubicBezTo>
                  <a:cubicBezTo>
                    <a:pt x="3943" y="9333"/>
                    <a:pt x="3024" y="8038"/>
                    <a:pt x="2258" y="6641"/>
                  </a:cubicBezTo>
                  <a:cubicBezTo>
                    <a:pt x="1132" y="4585"/>
                    <a:pt x="469" y="2311"/>
                    <a:pt x="23" y="9"/>
                  </a:cubicBezTo>
                  <a:cubicBezTo>
                    <a:pt x="22" y="3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042;p35">
              <a:extLst>
                <a:ext uri="{FF2B5EF4-FFF2-40B4-BE49-F238E27FC236}">
                  <a16:creationId xmlns:a16="http://schemas.microsoft.com/office/drawing/2014/main" id="{FFFA916B-0339-4D9F-B2A3-EE3ECED5E48B}"/>
                </a:ext>
              </a:extLst>
            </p:cNvPr>
            <p:cNvSpPr/>
            <p:nvPr/>
          </p:nvSpPr>
          <p:spPr>
            <a:xfrm>
              <a:off x="3817400" y="2482825"/>
              <a:ext cx="180650" cy="773775"/>
            </a:xfrm>
            <a:custGeom>
              <a:avLst/>
              <a:gdLst/>
              <a:ahLst/>
              <a:cxnLst/>
              <a:rect l="l" t="t" r="r" b="b"/>
              <a:pathLst>
                <a:path w="7226" h="30951" extrusionOk="0">
                  <a:moveTo>
                    <a:pt x="960" y="0"/>
                  </a:moveTo>
                  <a:cubicBezTo>
                    <a:pt x="953" y="0"/>
                    <a:pt x="946" y="4"/>
                    <a:pt x="945" y="14"/>
                  </a:cubicBezTo>
                  <a:cubicBezTo>
                    <a:pt x="626" y="2357"/>
                    <a:pt x="453" y="4715"/>
                    <a:pt x="492" y="7084"/>
                  </a:cubicBezTo>
                  <a:cubicBezTo>
                    <a:pt x="626" y="15372"/>
                    <a:pt x="2874" y="23807"/>
                    <a:pt x="7148" y="30933"/>
                  </a:cubicBezTo>
                  <a:cubicBezTo>
                    <a:pt x="7155" y="30945"/>
                    <a:pt x="7165" y="30950"/>
                    <a:pt x="7176" y="30950"/>
                  </a:cubicBezTo>
                  <a:cubicBezTo>
                    <a:pt x="7200" y="30950"/>
                    <a:pt x="7226" y="30926"/>
                    <a:pt x="7211" y="30899"/>
                  </a:cubicBezTo>
                  <a:cubicBezTo>
                    <a:pt x="6085" y="28870"/>
                    <a:pt x="5050" y="26797"/>
                    <a:pt x="4191" y="24643"/>
                  </a:cubicBezTo>
                  <a:cubicBezTo>
                    <a:pt x="1081" y="16874"/>
                    <a:pt x="1" y="8322"/>
                    <a:pt x="976" y="17"/>
                  </a:cubicBezTo>
                  <a:cubicBezTo>
                    <a:pt x="978" y="7"/>
                    <a:pt x="969" y="0"/>
                    <a:pt x="960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043;p35">
              <a:extLst>
                <a:ext uri="{FF2B5EF4-FFF2-40B4-BE49-F238E27FC236}">
                  <a16:creationId xmlns:a16="http://schemas.microsoft.com/office/drawing/2014/main" id="{A9BFE7DC-0754-4AFA-B454-2213BF77FA04}"/>
                </a:ext>
              </a:extLst>
            </p:cNvPr>
            <p:cNvSpPr/>
            <p:nvPr/>
          </p:nvSpPr>
          <p:spPr>
            <a:xfrm>
              <a:off x="3884700" y="2455725"/>
              <a:ext cx="238225" cy="857800"/>
            </a:xfrm>
            <a:custGeom>
              <a:avLst/>
              <a:gdLst/>
              <a:ahLst/>
              <a:cxnLst/>
              <a:rect l="l" t="t" r="r" b="b"/>
              <a:pathLst>
                <a:path w="9529" h="34312" extrusionOk="0">
                  <a:moveTo>
                    <a:pt x="12" y="1"/>
                  </a:moveTo>
                  <a:cubicBezTo>
                    <a:pt x="6" y="1"/>
                    <a:pt x="0" y="5"/>
                    <a:pt x="0" y="13"/>
                  </a:cubicBezTo>
                  <a:cubicBezTo>
                    <a:pt x="81" y="2589"/>
                    <a:pt x="208" y="5158"/>
                    <a:pt x="470" y="7722"/>
                  </a:cubicBezTo>
                  <a:cubicBezTo>
                    <a:pt x="502" y="8010"/>
                    <a:pt x="533" y="8294"/>
                    <a:pt x="565" y="8582"/>
                  </a:cubicBezTo>
                  <a:cubicBezTo>
                    <a:pt x="558" y="8547"/>
                    <a:pt x="551" y="8512"/>
                    <a:pt x="544" y="8476"/>
                  </a:cubicBezTo>
                  <a:cubicBezTo>
                    <a:pt x="543" y="8470"/>
                    <a:pt x="537" y="8468"/>
                    <a:pt x="531" y="8468"/>
                  </a:cubicBezTo>
                  <a:cubicBezTo>
                    <a:pt x="524" y="8468"/>
                    <a:pt x="517" y="8472"/>
                    <a:pt x="519" y="8480"/>
                  </a:cubicBezTo>
                  <a:cubicBezTo>
                    <a:pt x="548" y="8656"/>
                    <a:pt x="582" y="8828"/>
                    <a:pt x="611" y="9003"/>
                  </a:cubicBezTo>
                  <a:cubicBezTo>
                    <a:pt x="1576" y="17432"/>
                    <a:pt x="3555" y="26000"/>
                    <a:pt x="7172" y="33685"/>
                  </a:cubicBezTo>
                  <a:cubicBezTo>
                    <a:pt x="7177" y="33697"/>
                    <a:pt x="7187" y="33701"/>
                    <a:pt x="7197" y="33701"/>
                  </a:cubicBezTo>
                  <a:cubicBezTo>
                    <a:pt x="7216" y="33701"/>
                    <a:pt x="7238" y="33683"/>
                    <a:pt x="7228" y="33660"/>
                  </a:cubicBezTo>
                  <a:cubicBezTo>
                    <a:pt x="6263" y="31323"/>
                    <a:pt x="5330" y="28982"/>
                    <a:pt x="4548" y="26576"/>
                  </a:cubicBezTo>
                  <a:cubicBezTo>
                    <a:pt x="2923" y="21596"/>
                    <a:pt x="1790" y="16456"/>
                    <a:pt x="1045" y="11259"/>
                  </a:cubicBezTo>
                  <a:lnTo>
                    <a:pt x="1045" y="11259"/>
                  </a:lnTo>
                  <a:cubicBezTo>
                    <a:pt x="2709" y="19246"/>
                    <a:pt x="5656" y="27070"/>
                    <a:pt x="9397" y="34278"/>
                  </a:cubicBezTo>
                  <a:cubicBezTo>
                    <a:pt x="9409" y="34302"/>
                    <a:pt x="9430" y="34312"/>
                    <a:pt x="9450" y="34312"/>
                  </a:cubicBezTo>
                  <a:cubicBezTo>
                    <a:pt x="9490" y="34312"/>
                    <a:pt x="9529" y="34275"/>
                    <a:pt x="9505" y="34228"/>
                  </a:cubicBezTo>
                  <a:cubicBezTo>
                    <a:pt x="7460" y="30197"/>
                    <a:pt x="5660" y="26049"/>
                    <a:pt x="4179" y="21775"/>
                  </a:cubicBezTo>
                  <a:cubicBezTo>
                    <a:pt x="2828" y="17874"/>
                    <a:pt x="1776" y="13895"/>
                    <a:pt x="856" y="9873"/>
                  </a:cubicBezTo>
                  <a:cubicBezTo>
                    <a:pt x="435" y="6596"/>
                    <a:pt x="161" y="3301"/>
                    <a:pt x="21" y="10"/>
                  </a:cubicBez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044;p35">
              <a:extLst>
                <a:ext uri="{FF2B5EF4-FFF2-40B4-BE49-F238E27FC236}">
                  <a16:creationId xmlns:a16="http://schemas.microsoft.com/office/drawing/2014/main" id="{7C2116E2-9218-4BDF-AE30-28904EAF3DB5}"/>
                </a:ext>
              </a:extLst>
            </p:cNvPr>
            <p:cNvSpPr/>
            <p:nvPr/>
          </p:nvSpPr>
          <p:spPr>
            <a:xfrm>
              <a:off x="4002575" y="2424700"/>
              <a:ext cx="271675" cy="873300"/>
            </a:xfrm>
            <a:custGeom>
              <a:avLst/>
              <a:gdLst/>
              <a:ahLst/>
              <a:cxnLst/>
              <a:rect l="l" t="t" r="r" b="b"/>
              <a:pathLst>
                <a:path w="10867" h="34932" extrusionOk="0">
                  <a:moveTo>
                    <a:pt x="50" y="1"/>
                  </a:moveTo>
                  <a:cubicBezTo>
                    <a:pt x="26" y="1"/>
                    <a:pt x="1" y="19"/>
                    <a:pt x="5" y="50"/>
                  </a:cubicBezTo>
                  <a:cubicBezTo>
                    <a:pt x="390" y="2619"/>
                    <a:pt x="1391" y="5033"/>
                    <a:pt x="2478" y="7370"/>
                  </a:cubicBezTo>
                  <a:cubicBezTo>
                    <a:pt x="4510" y="11721"/>
                    <a:pt x="6577" y="16006"/>
                    <a:pt x="8061" y="20581"/>
                  </a:cubicBezTo>
                  <a:cubicBezTo>
                    <a:pt x="9563" y="25224"/>
                    <a:pt x="10507" y="30003"/>
                    <a:pt x="10731" y="34876"/>
                  </a:cubicBezTo>
                  <a:cubicBezTo>
                    <a:pt x="10733" y="34914"/>
                    <a:pt x="10759" y="34931"/>
                    <a:pt x="10788" y="34931"/>
                  </a:cubicBezTo>
                  <a:cubicBezTo>
                    <a:pt x="10825" y="34931"/>
                    <a:pt x="10867" y="34903"/>
                    <a:pt x="10865" y="34855"/>
                  </a:cubicBezTo>
                  <a:cubicBezTo>
                    <a:pt x="10777" y="32147"/>
                    <a:pt x="10423" y="29452"/>
                    <a:pt x="9875" y="26803"/>
                  </a:cubicBezTo>
                  <a:cubicBezTo>
                    <a:pt x="8917" y="22178"/>
                    <a:pt x="7362" y="17690"/>
                    <a:pt x="5475" y="13367"/>
                  </a:cubicBezTo>
                  <a:cubicBezTo>
                    <a:pt x="3563" y="8980"/>
                    <a:pt x="987" y="4794"/>
                    <a:pt x="92" y="36"/>
                  </a:cubicBezTo>
                  <a:cubicBezTo>
                    <a:pt x="88" y="12"/>
                    <a:pt x="69" y="1"/>
                    <a:pt x="5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045;p35">
              <a:extLst>
                <a:ext uri="{FF2B5EF4-FFF2-40B4-BE49-F238E27FC236}">
                  <a16:creationId xmlns:a16="http://schemas.microsoft.com/office/drawing/2014/main" id="{A479A0DE-25BA-4185-8747-C06F01795586}"/>
                </a:ext>
              </a:extLst>
            </p:cNvPr>
            <p:cNvSpPr/>
            <p:nvPr/>
          </p:nvSpPr>
          <p:spPr>
            <a:xfrm>
              <a:off x="3944300" y="2432300"/>
              <a:ext cx="209100" cy="871725"/>
            </a:xfrm>
            <a:custGeom>
              <a:avLst/>
              <a:gdLst/>
              <a:ahLst/>
              <a:cxnLst/>
              <a:rect l="l" t="t" r="r" b="b"/>
              <a:pathLst>
                <a:path w="8364" h="34869" extrusionOk="0">
                  <a:moveTo>
                    <a:pt x="38" y="0"/>
                  </a:moveTo>
                  <a:cubicBezTo>
                    <a:pt x="19" y="0"/>
                    <a:pt x="0" y="14"/>
                    <a:pt x="2" y="38"/>
                  </a:cubicBezTo>
                  <a:cubicBezTo>
                    <a:pt x="346" y="2691"/>
                    <a:pt x="827" y="5322"/>
                    <a:pt x="1350" y="7943"/>
                  </a:cubicBezTo>
                  <a:cubicBezTo>
                    <a:pt x="2262" y="12505"/>
                    <a:pt x="3367" y="17025"/>
                    <a:pt x="4553" y="21519"/>
                  </a:cubicBezTo>
                  <a:cubicBezTo>
                    <a:pt x="5160" y="23810"/>
                    <a:pt x="5785" y="26095"/>
                    <a:pt x="6423" y="28379"/>
                  </a:cubicBezTo>
                  <a:cubicBezTo>
                    <a:pt x="7024" y="30527"/>
                    <a:pt x="7515" y="32755"/>
                    <a:pt x="8283" y="34846"/>
                  </a:cubicBezTo>
                  <a:cubicBezTo>
                    <a:pt x="8288" y="34862"/>
                    <a:pt x="8302" y="34869"/>
                    <a:pt x="8316" y="34869"/>
                  </a:cubicBezTo>
                  <a:cubicBezTo>
                    <a:pt x="8339" y="34869"/>
                    <a:pt x="8363" y="34851"/>
                    <a:pt x="8357" y="34825"/>
                  </a:cubicBezTo>
                  <a:cubicBezTo>
                    <a:pt x="8087" y="33498"/>
                    <a:pt x="7644" y="32196"/>
                    <a:pt x="7276" y="30891"/>
                  </a:cubicBezTo>
                  <a:cubicBezTo>
                    <a:pt x="6932" y="29667"/>
                    <a:pt x="6588" y="28442"/>
                    <a:pt x="6252" y="27214"/>
                  </a:cubicBezTo>
                  <a:cubicBezTo>
                    <a:pt x="3767" y="18235"/>
                    <a:pt x="1638" y="9210"/>
                    <a:pt x="69" y="27"/>
                  </a:cubicBezTo>
                  <a:cubicBezTo>
                    <a:pt x="66" y="9"/>
                    <a:pt x="52" y="0"/>
                    <a:pt x="38" y="0"/>
                  </a:cubicBezTo>
                  <a:close/>
                </a:path>
              </a:pathLst>
            </a:custGeom>
            <a:solidFill>
              <a:srgbClr val="576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046;p35">
              <a:extLst>
                <a:ext uri="{FF2B5EF4-FFF2-40B4-BE49-F238E27FC236}">
                  <a16:creationId xmlns:a16="http://schemas.microsoft.com/office/drawing/2014/main" id="{F59E8134-D20B-4144-BB0E-8243132899FE}"/>
                </a:ext>
              </a:extLst>
            </p:cNvPr>
            <p:cNvSpPr/>
            <p:nvPr/>
          </p:nvSpPr>
          <p:spPr>
            <a:xfrm>
              <a:off x="4140275" y="2716100"/>
              <a:ext cx="189725" cy="563700"/>
            </a:xfrm>
            <a:custGeom>
              <a:avLst/>
              <a:gdLst/>
              <a:ahLst/>
              <a:cxnLst/>
              <a:rect l="l" t="t" r="r" b="b"/>
              <a:pathLst>
                <a:path w="7589" h="22548" extrusionOk="0">
                  <a:moveTo>
                    <a:pt x="15" y="0"/>
                  </a:moveTo>
                  <a:cubicBezTo>
                    <a:pt x="7" y="0"/>
                    <a:pt x="1" y="7"/>
                    <a:pt x="6" y="16"/>
                  </a:cubicBezTo>
                  <a:cubicBezTo>
                    <a:pt x="2293" y="3272"/>
                    <a:pt x="4090" y="6939"/>
                    <a:pt x="5342" y="10714"/>
                  </a:cubicBezTo>
                  <a:cubicBezTo>
                    <a:pt x="5956" y="12578"/>
                    <a:pt x="6441" y="14486"/>
                    <a:pt x="6781" y="16420"/>
                  </a:cubicBezTo>
                  <a:cubicBezTo>
                    <a:pt x="7139" y="18438"/>
                    <a:pt x="7269" y="20455"/>
                    <a:pt x="7409" y="22494"/>
                  </a:cubicBezTo>
                  <a:cubicBezTo>
                    <a:pt x="7411" y="22529"/>
                    <a:pt x="7439" y="22547"/>
                    <a:pt x="7466" y="22547"/>
                  </a:cubicBezTo>
                  <a:cubicBezTo>
                    <a:pt x="7491" y="22547"/>
                    <a:pt x="7514" y="22531"/>
                    <a:pt x="7514" y="22498"/>
                  </a:cubicBezTo>
                  <a:cubicBezTo>
                    <a:pt x="7588" y="18533"/>
                    <a:pt x="6725" y="14431"/>
                    <a:pt x="5483" y="10683"/>
                  </a:cubicBezTo>
                  <a:cubicBezTo>
                    <a:pt x="4212" y="6844"/>
                    <a:pt x="2360" y="3300"/>
                    <a:pt x="27" y="6"/>
                  </a:cubicBezTo>
                  <a:cubicBezTo>
                    <a:pt x="23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047;p35">
              <a:extLst>
                <a:ext uri="{FF2B5EF4-FFF2-40B4-BE49-F238E27FC236}">
                  <a16:creationId xmlns:a16="http://schemas.microsoft.com/office/drawing/2014/main" id="{3F6F2ABD-02E0-4077-98C8-21D156629541}"/>
                </a:ext>
              </a:extLst>
            </p:cNvPr>
            <p:cNvSpPr/>
            <p:nvPr/>
          </p:nvSpPr>
          <p:spPr>
            <a:xfrm>
              <a:off x="4268600" y="2715850"/>
              <a:ext cx="258250" cy="388275"/>
            </a:xfrm>
            <a:custGeom>
              <a:avLst/>
              <a:gdLst/>
              <a:ahLst/>
              <a:cxnLst/>
              <a:rect l="l" t="t" r="r" b="b"/>
              <a:pathLst>
                <a:path w="10330" h="15531" extrusionOk="0">
                  <a:moveTo>
                    <a:pt x="64" y="0"/>
                  </a:moveTo>
                  <a:cubicBezTo>
                    <a:pt x="26" y="0"/>
                    <a:pt x="0" y="51"/>
                    <a:pt x="38" y="82"/>
                  </a:cubicBezTo>
                  <a:cubicBezTo>
                    <a:pt x="2431" y="2191"/>
                    <a:pt x="5389" y="3798"/>
                    <a:pt x="7277" y="6444"/>
                  </a:cubicBezTo>
                  <a:cubicBezTo>
                    <a:pt x="9094" y="8988"/>
                    <a:pt x="10263" y="12507"/>
                    <a:pt x="8866" y="15504"/>
                  </a:cubicBezTo>
                  <a:cubicBezTo>
                    <a:pt x="8857" y="15519"/>
                    <a:pt x="8871" y="15531"/>
                    <a:pt x="8885" y="15531"/>
                  </a:cubicBezTo>
                  <a:cubicBezTo>
                    <a:pt x="8893" y="15531"/>
                    <a:pt x="8901" y="15527"/>
                    <a:pt x="8904" y="15518"/>
                  </a:cubicBezTo>
                  <a:cubicBezTo>
                    <a:pt x="10329" y="12658"/>
                    <a:pt x="9518" y="9461"/>
                    <a:pt x="7873" y="6875"/>
                  </a:cubicBezTo>
                  <a:cubicBezTo>
                    <a:pt x="6947" y="5422"/>
                    <a:pt x="5701" y="4328"/>
                    <a:pt x="4375" y="3250"/>
                  </a:cubicBezTo>
                  <a:cubicBezTo>
                    <a:pt x="3006" y="2135"/>
                    <a:pt x="1613" y="910"/>
                    <a:pt x="90" y="8"/>
                  </a:cubicBezTo>
                  <a:cubicBezTo>
                    <a:pt x="81" y="3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048;p35">
              <a:extLst>
                <a:ext uri="{FF2B5EF4-FFF2-40B4-BE49-F238E27FC236}">
                  <a16:creationId xmlns:a16="http://schemas.microsoft.com/office/drawing/2014/main" id="{D5CE59B9-6B20-4CF9-864B-A32BC2672D43}"/>
                </a:ext>
              </a:extLst>
            </p:cNvPr>
            <p:cNvSpPr/>
            <p:nvPr/>
          </p:nvSpPr>
          <p:spPr>
            <a:xfrm>
              <a:off x="4249950" y="2699325"/>
              <a:ext cx="254800" cy="274150"/>
            </a:xfrm>
            <a:custGeom>
              <a:avLst/>
              <a:gdLst/>
              <a:ahLst/>
              <a:cxnLst/>
              <a:rect l="l" t="t" r="r" b="b"/>
              <a:pathLst>
                <a:path w="10192" h="10966" extrusionOk="0">
                  <a:moveTo>
                    <a:pt x="88" y="0"/>
                  </a:moveTo>
                  <a:cubicBezTo>
                    <a:pt x="38" y="0"/>
                    <a:pt x="1" y="67"/>
                    <a:pt x="50" y="108"/>
                  </a:cubicBezTo>
                  <a:cubicBezTo>
                    <a:pt x="2047" y="1683"/>
                    <a:pt x="4272" y="2961"/>
                    <a:pt x="6268" y="4536"/>
                  </a:cubicBezTo>
                  <a:cubicBezTo>
                    <a:pt x="8243" y="6098"/>
                    <a:pt x="10057" y="8280"/>
                    <a:pt x="9952" y="10943"/>
                  </a:cubicBezTo>
                  <a:cubicBezTo>
                    <a:pt x="9952" y="10957"/>
                    <a:pt x="9965" y="10966"/>
                    <a:pt x="9976" y="10966"/>
                  </a:cubicBezTo>
                  <a:cubicBezTo>
                    <a:pt x="9985" y="10966"/>
                    <a:pt x="9993" y="10961"/>
                    <a:pt x="9994" y="10951"/>
                  </a:cubicBezTo>
                  <a:cubicBezTo>
                    <a:pt x="10191" y="8547"/>
                    <a:pt x="8875" y="6491"/>
                    <a:pt x="7135" y="4943"/>
                  </a:cubicBezTo>
                  <a:cubicBezTo>
                    <a:pt x="6120" y="4041"/>
                    <a:pt x="4983" y="3287"/>
                    <a:pt x="3861" y="2530"/>
                  </a:cubicBezTo>
                  <a:cubicBezTo>
                    <a:pt x="2619" y="1694"/>
                    <a:pt x="1409" y="778"/>
                    <a:pt x="120" y="10"/>
                  </a:cubicBezTo>
                  <a:cubicBezTo>
                    <a:pt x="109" y="3"/>
                    <a:pt x="98" y="0"/>
                    <a:pt x="8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049;p35">
              <a:extLst>
                <a:ext uri="{FF2B5EF4-FFF2-40B4-BE49-F238E27FC236}">
                  <a16:creationId xmlns:a16="http://schemas.microsoft.com/office/drawing/2014/main" id="{09761CF1-90B1-41DA-9810-CC2B83BA2FEF}"/>
                </a:ext>
              </a:extLst>
            </p:cNvPr>
            <p:cNvSpPr/>
            <p:nvPr/>
          </p:nvSpPr>
          <p:spPr>
            <a:xfrm>
              <a:off x="3792225" y="2655500"/>
              <a:ext cx="45450" cy="403400"/>
            </a:xfrm>
            <a:custGeom>
              <a:avLst/>
              <a:gdLst/>
              <a:ahLst/>
              <a:cxnLst/>
              <a:rect l="l" t="t" r="r" b="b"/>
              <a:pathLst>
                <a:path w="1818" h="16136" extrusionOk="0">
                  <a:moveTo>
                    <a:pt x="524" y="0"/>
                  </a:moveTo>
                  <a:cubicBezTo>
                    <a:pt x="513" y="0"/>
                    <a:pt x="503" y="7"/>
                    <a:pt x="503" y="22"/>
                  </a:cubicBezTo>
                  <a:cubicBezTo>
                    <a:pt x="415" y="5366"/>
                    <a:pt x="1" y="10963"/>
                    <a:pt x="1734" y="16115"/>
                  </a:cubicBezTo>
                  <a:cubicBezTo>
                    <a:pt x="1739" y="16129"/>
                    <a:pt x="1751" y="16135"/>
                    <a:pt x="1764" y="16135"/>
                  </a:cubicBezTo>
                  <a:cubicBezTo>
                    <a:pt x="1789" y="16135"/>
                    <a:pt x="1817" y="16114"/>
                    <a:pt x="1808" y="16089"/>
                  </a:cubicBezTo>
                  <a:cubicBezTo>
                    <a:pt x="485" y="12714"/>
                    <a:pt x="608" y="2665"/>
                    <a:pt x="548" y="26"/>
                  </a:cubicBezTo>
                  <a:cubicBezTo>
                    <a:pt x="548" y="9"/>
                    <a:pt x="535" y="0"/>
                    <a:pt x="524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050;p35">
              <a:extLst>
                <a:ext uri="{FF2B5EF4-FFF2-40B4-BE49-F238E27FC236}">
                  <a16:creationId xmlns:a16="http://schemas.microsoft.com/office/drawing/2014/main" id="{A2AC4F23-16D5-46B5-A153-0CC12D1C1EBF}"/>
                </a:ext>
              </a:extLst>
            </p:cNvPr>
            <p:cNvSpPr/>
            <p:nvPr/>
          </p:nvSpPr>
          <p:spPr>
            <a:xfrm>
              <a:off x="3298000" y="2700600"/>
              <a:ext cx="820150" cy="487175"/>
            </a:xfrm>
            <a:custGeom>
              <a:avLst/>
              <a:gdLst/>
              <a:ahLst/>
              <a:cxnLst/>
              <a:rect l="l" t="t" r="r" b="b"/>
              <a:pathLst>
                <a:path w="32806" h="19487" extrusionOk="0">
                  <a:moveTo>
                    <a:pt x="647" y="0"/>
                  </a:moveTo>
                  <a:cubicBezTo>
                    <a:pt x="451" y="0"/>
                    <a:pt x="320" y="47"/>
                    <a:pt x="281" y="152"/>
                  </a:cubicBezTo>
                  <a:cubicBezTo>
                    <a:pt x="1" y="903"/>
                    <a:pt x="3713" y="4050"/>
                    <a:pt x="3994" y="4822"/>
                  </a:cubicBezTo>
                  <a:cubicBezTo>
                    <a:pt x="4275" y="5590"/>
                    <a:pt x="8046" y="16317"/>
                    <a:pt x="14934" y="18706"/>
                  </a:cubicBezTo>
                  <a:cubicBezTo>
                    <a:pt x="16510" y="19254"/>
                    <a:pt x="18123" y="19486"/>
                    <a:pt x="19696" y="19486"/>
                  </a:cubicBezTo>
                  <a:cubicBezTo>
                    <a:pt x="24993" y="19486"/>
                    <a:pt x="29829" y="16846"/>
                    <a:pt x="31223" y="14693"/>
                  </a:cubicBezTo>
                  <a:cubicBezTo>
                    <a:pt x="32805" y="12247"/>
                    <a:pt x="32332" y="8696"/>
                    <a:pt x="30434" y="8303"/>
                  </a:cubicBezTo>
                  <a:cubicBezTo>
                    <a:pt x="30407" y="8297"/>
                    <a:pt x="30375" y="8294"/>
                    <a:pt x="30338" y="8294"/>
                  </a:cubicBezTo>
                  <a:cubicBezTo>
                    <a:pt x="29685" y="8294"/>
                    <a:pt x="27508" y="9159"/>
                    <a:pt x="25026" y="10022"/>
                  </a:cubicBezTo>
                  <a:cubicBezTo>
                    <a:pt x="22544" y="10884"/>
                    <a:pt x="19755" y="11746"/>
                    <a:pt x="17876" y="11746"/>
                  </a:cubicBezTo>
                  <a:cubicBezTo>
                    <a:pt x="17484" y="11746"/>
                    <a:pt x="17131" y="11709"/>
                    <a:pt x="16829" y="11626"/>
                  </a:cubicBezTo>
                  <a:cubicBezTo>
                    <a:pt x="15233" y="11187"/>
                    <a:pt x="6885" y="3577"/>
                    <a:pt x="6201" y="2608"/>
                  </a:cubicBezTo>
                  <a:cubicBezTo>
                    <a:pt x="5615" y="1775"/>
                    <a:pt x="1862" y="0"/>
                    <a:pt x="647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051;p35">
              <a:extLst>
                <a:ext uri="{FF2B5EF4-FFF2-40B4-BE49-F238E27FC236}">
                  <a16:creationId xmlns:a16="http://schemas.microsoft.com/office/drawing/2014/main" id="{D93D8F98-EDC3-4FB4-997F-87BB6EC95EB9}"/>
                </a:ext>
              </a:extLst>
            </p:cNvPr>
            <p:cNvSpPr/>
            <p:nvPr/>
          </p:nvSpPr>
          <p:spPr>
            <a:xfrm>
              <a:off x="3415825" y="2839525"/>
              <a:ext cx="721800" cy="353900"/>
            </a:xfrm>
            <a:custGeom>
              <a:avLst/>
              <a:gdLst/>
              <a:ahLst/>
              <a:cxnLst/>
              <a:rect l="l" t="t" r="r" b="b"/>
              <a:pathLst>
                <a:path w="28872" h="14156" extrusionOk="0">
                  <a:moveTo>
                    <a:pt x="4970" y="1"/>
                  </a:moveTo>
                  <a:cubicBezTo>
                    <a:pt x="4443" y="1"/>
                    <a:pt x="289" y="3108"/>
                    <a:pt x="39" y="5452"/>
                  </a:cubicBezTo>
                  <a:cubicBezTo>
                    <a:pt x="0" y="5802"/>
                    <a:pt x="3947" y="8518"/>
                    <a:pt x="4032" y="8585"/>
                  </a:cubicBezTo>
                  <a:cubicBezTo>
                    <a:pt x="4112" y="8652"/>
                    <a:pt x="6530" y="12087"/>
                    <a:pt x="10365" y="13455"/>
                  </a:cubicBezTo>
                  <a:cubicBezTo>
                    <a:pt x="11621" y="13902"/>
                    <a:pt x="13221" y="14156"/>
                    <a:pt x="14962" y="14156"/>
                  </a:cubicBezTo>
                  <a:cubicBezTo>
                    <a:pt x="18535" y="14156"/>
                    <a:pt x="22699" y="13086"/>
                    <a:pt x="25682" y="10427"/>
                  </a:cubicBezTo>
                  <a:cubicBezTo>
                    <a:pt x="28015" y="8346"/>
                    <a:pt x="28871" y="3174"/>
                    <a:pt x="25653" y="2546"/>
                  </a:cubicBezTo>
                  <a:cubicBezTo>
                    <a:pt x="25567" y="2529"/>
                    <a:pt x="25471" y="2521"/>
                    <a:pt x="25365" y="2521"/>
                  </a:cubicBezTo>
                  <a:cubicBezTo>
                    <a:pt x="24290" y="2521"/>
                    <a:pt x="22248" y="3358"/>
                    <a:pt x="19980" y="4198"/>
                  </a:cubicBezTo>
                  <a:cubicBezTo>
                    <a:pt x="17709" y="5039"/>
                    <a:pt x="15213" y="5879"/>
                    <a:pt x="13232" y="5879"/>
                  </a:cubicBezTo>
                  <a:cubicBezTo>
                    <a:pt x="12896" y="5879"/>
                    <a:pt x="12574" y="5854"/>
                    <a:pt x="12271" y="5802"/>
                  </a:cubicBezTo>
                  <a:cubicBezTo>
                    <a:pt x="9706" y="5360"/>
                    <a:pt x="6260" y="514"/>
                    <a:pt x="5000" y="5"/>
                  </a:cubicBezTo>
                  <a:cubicBezTo>
                    <a:pt x="4992" y="2"/>
                    <a:pt x="4982" y="1"/>
                    <a:pt x="497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052;p35">
              <a:extLst>
                <a:ext uri="{FF2B5EF4-FFF2-40B4-BE49-F238E27FC236}">
                  <a16:creationId xmlns:a16="http://schemas.microsoft.com/office/drawing/2014/main" id="{40CF3698-A0CE-4C7E-8A57-B0AFD8C9BBFD}"/>
                </a:ext>
              </a:extLst>
            </p:cNvPr>
            <p:cNvSpPr/>
            <p:nvPr/>
          </p:nvSpPr>
          <p:spPr>
            <a:xfrm>
              <a:off x="3741875" y="2399050"/>
              <a:ext cx="394250" cy="554350"/>
            </a:xfrm>
            <a:custGeom>
              <a:avLst/>
              <a:gdLst/>
              <a:ahLst/>
              <a:cxnLst/>
              <a:rect l="l" t="t" r="r" b="b"/>
              <a:pathLst>
                <a:path w="15770" h="22174" extrusionOk="0">
                  <a:moveTo>
                    <a:pt x="7748" y="1"/>
                  </a:moveTo>
                  <a:cubicBezTo>
                    <a:pt x="5083" y="1"/>
                    <a:pt x="2338" y="719"/>
                    <a:pt x="1503" y="2031"/>
                  </a:cubicBezTo>
                  <a:cubicBezTo>
                    <a:pt x="797" y="3140"/>
                    <a:pt x="264" y="5799"/>
                    <a:pt x="78" y="8484"/>
                  </a:cubicBezTo>
                  <a:cubicBezTo>
                    <a:pt x="71" y="8589"/>
                    <a:pt x="64" y="8694"/>
                    <a:pt x="57" y="8800"/>
                  </a:cubicBezTo>
                  <a:cubicBezTo>
                    <a:pt x="18" y="9467"/>
                    <a:pt x="0" y="10133"/>
                    <a:pt x="11" y="10772"/>
                  </a:cubicBezTo>
                  <a:cubicBezTo>
                    <a:pt x="11" y="10863"/>
                    <a:pt x="11" y="10954"/>
                    <a:pt x="15" y="11041"/>
                  </a:cubicBezTo>
                  <a:lnTo>
                    <a:pt x="15" y="11143"/>
                  </a:lnTo>
                  <a:cubicBezTo>
                    <a:pt x="18" y="11221"/>
                    <a:pt x="21" y="11302"/>
                    <a:pt x="26" y="11378"/>
                  </a:cubicBezTo>
                  <a:cubicBezTo>
                    <a:pt x="29" y="11407"/>
                    <a:pt x="29" y="11438"/>
                    <a:pt x="32" y="11467"/>
                  </a:cubicBezTo>
                  <a:cubicBezTo>
                    <a:pt x="78" y="12575"/>
                    <a:pt x="211" y="13572"/>
                    <a:pt x="447" y="14319"/>
                  </a:cubicBezTo>
                  <a:cubicBezTo>
                    <a:pt x="468" y="14386"/>
                    <a:pt x="489" y="14452"/>
                    <a:pt x="517" y="14515"/>
                  </a:cubicBezTo>
                  <a:cubicBezTo>
                    <a:pt x="552" y="14617"/>
                    <a:pt x="590" y="14712"/>
                    <a:pt x="632" y="14803"/>
                  </a:cubicBezTo>
                  <a:cubicBezTo>
                    <a:pt x="667" y="14881"/>
                    <a:pt x="703" y="14954"/>
                    <a:pt x="745" y="15021"/>
                  </a:cubicBezTo>
                  <a:cubicBezTo>
                    <a:pt x="805" y="15130"/>
                    <a:pt x="871" y="15224"/>
                    <a:pt x="941" y="15309"/>
                  </a:cubicBezTo>
                  <a:cubicBezTo>
                    <a:pt x="2211" y="16814"/>
                    <a:pt x="5822" y="16867"/>
                    <a:pt x="7963" y="17404"/>
                  </a:cubicBezTo>
                  <a:cubicBezTo>
                    <a:pt x="8110" y="17442"/>
                    <a:pt x="8250" y="17480"/>
                    <a:pt x="8384" y="17523"/>
                  </a:cubicBezTo>
                  <a:lnTo>
                    <a:pt x="8387" y="17523"/>
                  </a:lnTo>
                  <a:cubicBezTo>
                    <a:pt x="8580" y="17586"/>
                    <a:pt x="8752" y="17652"/>
                    <a:pt x="8906" y="17726"/>
                  </a:cubicBezTo>
                  <a:cubicBezTo>
                    <a:pt x="9064" y="17804"/>
                    <a:pt x="9197" y="17891"/>
                    <a:pt x="9306" y="17986"/>
                  </a:cubicBezTo>
                  <a:cubicBezTo>
                    <a:pt x="9787" y="18414"/>
                    <a:pt x="9952" y="19694"/>
                    <a:pt x="10081" y="20726"/>
                  </a:cubicBezTo>
                  <a:cubicBezTo>
                    <a:pt x="10089" y="20779"/>
                    <a:pt x="10096" y="20831"/>
                    <a:pt x="10103" y="20884"/>
                  </a:cubicBezTo>
                  <a:lnTo>
                    <a:pt x="10120" y="21025"/>
                  </a:lnTo>
                  <a:cubicBezTo>
                    <a:pt x="10198" y="21642"/>
                    <a:pt x="10274" y="22112"/>
                    <a:pt x="10418" y="22148"/>
                  </a:cubicBezTo>
                  <a:cubicBezTo>
                    <a:pt x="10496" y="22165"/>
                    <a:pt x="10579" y="22174"/>
                    <a:pt x="10666" y="22174"/>
                  </a:cubicBezTo>
                  <a:cubicBezTo>
                    <a:pt x="12192" y="22174"/>
                    <a:pt x="14946" y="19562"/>
                    <a:pt x="14412" y="18899"/>
                  </a:cubicBezTo>
                  <a:cubicBezTo>
                    <a:pt x="13847" y="18193"/>
                    <a:pt x="13037" y="16807"/>
                    <a:pt x="13121" y="16049"/>
                  </a:cubicBezTo>
                  <a:cubicBezTo>
                    <a:pt x="13170" y="15618"/>
                    <a:pt x="14527" y="14881"/>
                    <a:pt x="15149" y="13484"/>
                  </a:cubicBezTo>
                  <a:cubicBezTo>
                    <a:pt x="15769" y="12091"/>
                    <a:pt x="15264" y="3308"/>
                    <a:pt x="12787" y="1280"/>
                  </a:cubicBezTo>
                  <a:cubicBezTo>
                    <a:pt x="11723" y="410"/>
                    <a:pt x="9759" y="1"/>
                    <a:pt x="7748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053;p35">
              <a:extLst>
                <a:ext uri="{FF2B5EF4-FFF2-40B4-BE49-F238E27FC236}">
                  <a16:creationId xmlns:a16="http://schemas.microsoft.com/office/drawing/2014/main" id="{1B88C7B7-803B-4AE8-9E07-EBFE42EE41A9}"/>
                </a:ext>
              </a:extLst>
            </p:cNvPr>
            <p:cNvSpPr/>
            <p:nvPr/>
          </p:nvSpPr>
          <p:spPr>
            <a:xfrm>
              <a:off x="3805025" y="2580450"/>
              <a:ext cx="47600" cy="116450"/>
            </a:xfrm>
            <a:custGeom>
              <a:avLst/>
              <a:gdLst/>
              <a:ahLst/>
              <a:cxnLst/>
              <a:rect l="l" t="t" r="r" b="b"/>
              <a:pathLst>
                <a:path w="1904" h="4658" extrusionOk="0">
                  <a:moveTo>
                    <a:pt x="1203" y="1"/>
                  </a:moveTo>
                  <a:cubicBezTo>
                    <a:pt x="1176" y="1"/>
                    <a:pt x="1149" y="15"/>
                    <a:pt x="1124" y="49"/>
                  </a:cubicBezTo>
                  <a:cubicBezTo>
                    <a:pt x="885" y="382"/>
                    <a:pt x="1155" y="3123"/>
                    <a:pt x="594" y="3442"/>
                  </a:cubicBezTo>
                  <a:cubicBezTo>
                    <a:pt x="366" y="3572"/>
                    <a:pt x="117" y="3737"/>
                    <a:pt x="54" y="3983"/>
                  </a:cubicBezTo>
                  <a:cubicBezTo>
                    <a:pt x="1" y="4182"/>
                    <a:pt x="82" y="4474"/>
                    <a:pt x="373" y="4586"/>
                  </a:cubicBezTo>
                  <a:cubicBezTo>
                    <a:pt x="498" y="4635"/>
                    <a:pt x="616" y="4657"/>
                    <a:pt x="727" y="4657"/>
                  </a:cubicBezTo>
                  <a:cubicBezTo>
                    <a:pt x="1197" y="4657"/>
                    <a:pt x="1532" y="4262"/>
                    <a:pt x="1640" y="3887"/>
                  </a:cubicBezTo>
                  <a:cubicBezTo>
                    <a:pt x="1903" y="2964"/>
                    <a:pt x="1685" y="912"/>
                    <a:pt x="1324" y="105"/>
                  </a:cubicBezTo>
                  <a:cubicBezTo>
                    <a:pt x="1295" y="43"/>
                    <a:pt x="1250" y="1"/>
                    <a:pt x="1203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054;p35">
              <a:extLst>
                <a:ext uri="{FF2B5EF4-FFF2-40B4-BE49-F238E27FC236}">
                  <a16:creationId xmlns:a16="http://schemas.microsoft.com/office/drawing/2014/main" id="{267FACB8-2509-45A5-AD9B-071240303A97}"/>
                </a:ext>
              </a:extLst>
            </p:cNvPr>
            <p:cNvSpPr/>
            <p:nvPr/>
          </p:nvSpPr>
          <p:spPr>
            <a:xfrm>
              <a:off x="3849025" y="2690600"/>
              <a:ext cx="48500" cy="41025"/>
            </a:xfrm>
            <a:custGeom>
              <a:avLst/>
              <a:gdLst/>
              <a:ahLst/>
              <a:cxnLst/>
              <a:rect l="l" t="t" r="r" b="b"/>
              <a:pathLst>
                <a:path w="1940" h="1641" extrusionOk="0">
                  <a:moveTo>
                    <a:pt x="1513" y="1"/>
                  </a:moveTo>
                  <a:cubicBezTo>
                    <a:pt x="1498" y="1"/>
                    <a:pt x="1483" y="13"/>
                    <a:pt x="1491" y="29"/>
                  </a:cubicBezTo>
                  <a:cubicBezTo>
                    <a:pt x="1630" y="429"/>
                    <a:pt x="1620" y="916"/>
                    <a:pt x="1280" y="1211"/>
                  </a:cubicBezTo>
                  <a:cubicBezTo>
                    <a:pt x="1168" y="1309"/>
                    <a:pt x="1009" y="1347"/>
                    <a:pt x="838" y="1347"/>
                  </a:cubicBezTo>
                  <a:cubicBezTo>
                    <a:pt x="568" y="1347"/>
                    <a:pt x="267" y="1253"/>
                    <a:pt x="77" y="1152"/>
                  </a:cubicBezTo>
                  <a:cubicBezTo>
                    <a:pt x="69" y="1148"/>
                    <a:pt x="61" y="1146"/>
                    <a:pt x="54" y="1146"/>
                  </a:cubicBezTo>
                  <a:cubicBezTo>
                    <a:pt x="20" y="1146"/>
                    <a:pt x="1" y="1189"/>
                    <a:pt x="24" y="1219"/>
                  </a:cubicBezTo>
                  <a:cubicBezTo>
                    <a:pt x="172" y="1395"/>
                    <a:pt x="677" y="1641"/>
                    <a:pt x="1092" y="1641"/>
                  </a:cubicBezTo>
                  <a:cubicBezTo>
                    <a:pt x="1246" y="1641"/>
                    <a:pt x="1388" y="1607"/>
                    <a:pt x="1494" y="1524"/>
                  </a:cubicBezTo>
                  <a:cubicBezTo>
                    <a:pt x="1939" y="1173"/>
                    <a:pt x="1795" y="450"/>
                    <a:pt x="1533" y="11"/>
                  </a:cubicBezTo>
                  <a:cubicBezTo>
                    <a:pt x="1528" y="4"/>
                    <a:pt x="1520" y="1"/>
                    <a:pt x="151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055;p35">
              <a:extLst>
                <a:ext uri="{FF2B5EF4-FFF2-40B4-BE49-F238E27FC236}">
                  <a16:creationId xmlns:a16="http://schemas.microsoft.com/office/drawing/2014/main" id="{D575AEA6-8D2B-43D0-BEAD-DCBF434AC283}"/>
                </a:ext>
              </a:extLst>
            </p:cNvPr>
            <p:cNvSpPr/>
            <p:nvPr/>
          </p:nvSpPr>
          <p:spPr>
            <a:xfrm>
              <a:off x="3939775" y="2664650"/>
              <a:ext cx="109700" cy="107725"/>
            </a:xfrm>
            <a:custGeom>
              <a:avLst/>
              <a:gdLst/>
              <a:ahLst/>
              <a:cxnLst/>
              <a:rect l="l" t="t" r="r" b="b"/>
              <a:pathLst>
                <a:path w="4388" h="4309" extrusionOk="0">
                  <a:moveTo>
                    <a:pt x="1671" y="137"/>
                  </a:moveTo>
                  <a:lnTo>
                    <a:pt x="1692" y="215"/>
                  </a:lnTo>
                  <a:lnTo>
                    <a:pt x="1657" y="193"/>
                  </a:lnTo>
                  <a:cubicBezTo>
                    <a:pt x="1671" y="176"/>
                    <a:pt x="1668" y="161"/>
                    <a:pt x="1671" y="137"/>
                  </a:cubicBezTo>
                  <a:close/>
                  <a:moveTo>
                    <a:pt x="1825" y="172"/>
                  </a:moveTo>
                  <a:lnTo>
                    <a:pt x="1825" y="172"/>
                  </a:lnTo>
                  <a:cubicBezTo>
                    <a:pt x="1836" y="193"/>
                    <a:pt x="1916" y="225"/>
                    <a:pt x="1846" y="228"/>
                  </a:cubicBezTo>
                  <a:cubicBezTo>
                    <a:pt x="1836" y="207"/>
                    <a:pt x="1776" y="200"/>
                    <a:pt x="1825" y="172"/>
                  </a:cubicBezTo>
                  <a:close/>
                  <a:moveTo>
                    <a:pt x="2598" y="260"/>
                  </a:moveTo>
                  <a:cubicBezTo>
                    <a:pt x="2598" y="278"/>
                    <a:pt x="2587" y="288"/>
                    <a:pt x="2566" y="288"/>
                  </a:cubicBezTo>
                  <a:cubicBezTo>
                    <a:pt x="2580" y="281"/>
                    <a:pt x="2590" y="270"/>
                    <a:pt x="2598" y="260"/>
                  </a:cubicBezTo>
                  <a:close/>
                  <a:moveTo>
                    <a:pt x="1116" y="291"/>
                  </a:moveTo>
                  <a:lnTo>
                    <a:pt x="1078" y="333"/>
                  </a:lnTo>
                  <a:lnTo>
                    <a:pt x="1085" y="316"/>
                  </a:lnTo>
                  <a:lnTo>
                    <a:pt x="1116" y="291"/>
                  </a:lnTo>
                  <a:close/>
                  <a:moveTo>
                    <a:pt x="3257" y="527"/>
                  </a:moveTo>
                  <a:cubicBezTo>
                    <a:pt x="3260" y="540"/>
                    <a:pt x="3264" y="548"/>
                    <a:pt x="3264" y="555"/>
                  </a:cubicBezTo>
                  <a:cubicBezTo>
                    <a:pt x="3260" y="548"/>
                    <a:pt x="3257" y="537"/>
                    <a:pt x="3257" y="527"/>
                  </a:cubicBezTo>
                  <a:close/>
                  <a:moveTo>
                    <a:pt x="3264" y="555"/>
                  </a:moveTo>
                  <a:cubicBezTo>
                    <a:pt x="3278" y="604"/>
                    <a:pt x="3302" y="597"/>
                    <a:pt x="3239" y="660"/>
                  </a:cubicBezTo>
                  <a:cubicBezTo>
                    <a:pt x="3173" y="657"/>
                    <a:pt x="3268" y="590"/>
                    <a:pt x="3211" y="590"/>
                  </a:cubicBezTo>
                  <a:lnTo>
                    <a:pt x="3205" y="590"/>
                  </a:lnTo>
                  <a:cubicBezTo>
                    <a:pt x="3208" y="555"/>
                    <a:pt x="3260" y="586"/>
                    <a:pt x="3264" y="555"/>
                  </a:cubicBezTo>
                  <a:close/>
                  <a:moveTo>
                    <a:pt x="4225" y="1698"/>
                  </a:moveTo>
                  <a:lnTo>
                    <a:pt x="4225" y="1698"/>
                  </a:lnTo>
                  <a:cubicBezTo>
                    <a:pt x="4208" y="1716"/>
                    <a:pt x="4222" y="1730"/>
                    <a:pt x="4250" y="1748"/>
                  </a:cubicBezTo>
                  <a:cubicBezTo>
                    <a:pt x="4253" y="1730"/>
                    <a:pt x="4246" y="1713"/>
                    <a:pt x="4225" y="1698"/>
                  </a:cubicBezTo>
                  <a:close/>
                  <a:moveTo>
                    <a:pt x="4373" y="1723"/>
                  </a:moveTo>
                  <a:cubicBezTo>
                    <a:pt x="4348" y="1727"/>
                    <a:pt x="4321" y="1744"/>
                    <a:pt x="4295" y="1765"/>
                  </a:cubicBezTo>
                  <a:cubicBezTo>
                    <a:pt x="4316" y="1772"/>
                    <a:pt x="4334" y="1779"/>
                    <a:pt x="4355" y="1786"/>
                  </a:cubicBezTo>
                  <a:cubicBezTo>
                    <a:pt x="4366" y="1779"/>
                    <a:pt x="4373" y="1772"/>
                    <a:pt x="4384" y="1765"/>
                  </a:cubicBezTo>
                  <a:cubicBezTo>
                    <a:pt x="4379" y="1751"/>
                    <a:pt x="4376" y="1737"/>
                    <a:pt x="4373" y="1723"/>
                  </a:cubicBezTo>
                  <a:close/>
                  <a:moveTo>
                    <a:pt x="4384" y="1776"/>
                  </a:moveTo>
                  <a:cubicBezTo>
                    <a:pt x="4379" y="1783"/>
                    <a:pt x="4376" y="1786"/>
                    <a:pt x="4373" y="1794"/>
                  </a:cubicBezTo>
                  <a:cubicBezTo>
                    <a:pt x="4376" y="1794"/>
                    <a:pt x="4384" y="1797"/>
                    <a:pt x="4387" y="1797"/>
                  </a:cubicBezTo>
                  <a:lnTo>
                    <a:pt x="4387" y="1797"/>
                  </a:lnTo>
                  <a:cubicBezTo>
                    <a:pt x="4387" y="1788"/>
                    <a:pt x="4387" y="1782"/>
                    <a:pt x="4384" y="1776"/>
                  </a:cubicBezTo>
                  <a:close/>
                  <a:moveTo>
                    <a:pt x="4387" y="1797"/>
                  </a:moveTo>
                  <a:lnTo>
                    <a:pt x="4387" y="1797"/>
                  </a:lnTo>
                  <a:cubicBezTo>
                    <a:pt x="4387" y="1798"/>
                    <a:pt x="4387" y="1799"/>
                    <a:pt x="4387" y="1800"/>
                  </a:cubicBezTo>
                  <a:lnTo>
                    <a:pt x="4387" y="1797"/>
                  </a:lnTo>
                  <a:cubicBezTo>
                    <a:pt x="4387" y="1797"/>
                    <a:pt x="4387" y="1797"/>
                    <a:pt x="4387" y="1797"/>
                  </a:cubicBezTo>
                  <a:close/>
                  <a:moveTo>
                    <a:pt x="4208" y="1849"/>
                  </a:moveTo>
                  <a:cubicBezTo>
                    <a:pt x="4201" y="1857"/>
                    <a:pt x="4198" y="1857"/>
                    <a:pt x="4190" y="1857"/>
                  </a:cubicBezTo>
                  <a:cubicBezTo>
                    <a:pt x="4183" y="1857"/>
                    <a:pt x="4180" y="1857"/>
                    <a:pt x="4174" y="1850"/>
                  </a:cubicBezTo>
                  <a:lnTo>
                    <a:pt x="4174" y="1850"/>
                  </a:lnTo>
                  <a:cubicBezTo>
                    <a:pt x="4177" y="1853"/>
                    <a:pt x="4183" y="1853"/>
                    <a:pt x="4187" y="1853"/>
                  </a:cubicBezTo>
                  <a:cubicBezTo>
                    <a:pt x="4194" y="1853"/>
                    <a:pt x="4201" y="1853"/>
                    <a:pt x="4208" y="1849"/>
                  </a:cubicBezTo>
                  <a:close/>
                  <a:moveTo>
                    <a:pt x="4145" y="1860"/>
                  </a:moveTo>
                  <a:lnTo>
                    <a:pt x="4187" y="1895"/>
                  </a:lnTo>
                  <a:cubicBezTo>
                    <a:pt x="4173" y="1888"/>
                    <a:pt x="4159" y="1874"/>
                    <a:pt x="4145" y="1860"/>
                  </a:cubicBezTo>
                  <a:close/>
                  <a:moveTo>
                    <a:pt x="3895" y="2702"/>
                  </a:moveTo>
                  <a:lnTo>
                    <a:pt x="3916" y="2706"/>
                  </a:lnTo>
                  <a:cubicBezTo>
                    <a:pt x="3937" y="2720"/>
                    <a:pt x="3934" y="2727"/>
                    <a:pt x="3934" y="2744"/>
                  </a:cubicBezTo>
                  <a:lnTo>
                    <a:pt x="3895" y="2702"/>
                  </a:lnTo>
                  <a:close/>
                  <a:moveTo>
                    <a:pt x="3910" y="3057"/>
                  </a:moveTo>
                  <a:lnTo>
                    <a:pt x="3934" y="3063"/>
                  </a:lnTo>
                  <a:cubicBezTo>
                    <a:pt x="3920" y="3063"/>
                    <a:pt x="3910" y="3060"/>
                    <a:pt x="3910" y="3057"/>
                  </a:cubicBezTo>
                  <a:close/>
                  <a:moveTo>
                    <a:pt x="3748" y="3180"/>
                  </a:moveTo>
                  <a:lnTo>
                    <a:pt x="3804" y="3235"/>
                  </a:lnTo>
                  <a:lnTo>
                    <a:pt x="3744" y="3186"/>
                  </a:lnTo>
                  <a:lnTo>
                    <a:pt x="3748" y="3180"/>
                  </a:lnTo>
                  <a:close/>
                  <a:moveTo>
                    <a:pt x="636" y="3250"/>
                  </a:moveTo>
                  <a:cubicBezTo>
                    <a:pt x="640" y="3250"/>
                    <a:pt x="640" y="3253"/>
                    <a:pt x="640" y="3256"/>
                  </a:cubicBezTo>
                  <a:cubicBezTo>
                    <a:pt x="636" y="3253"/>
                    <a:pt x="636" y="3253"/>
                    <a:pt x="632" y="3253"/>
                  </a:cubicBezTo>
                  <a:cubicBezTo>
                    <a:pt x="632" y="3250"/>
                    <a:pt x="636" y="3250"/>
                    <a:pt x="636" y="3250"/>
                  </a:cubicBezTo>
                  <a:close/>
                  <a:moveTo>
                    <a:pt x="3450" y="3418"/>
                  </a:moveTo>
                  <a:cubicBezTo>
                    <a:pt x="3450" y="3421"/>
                    <a:pt x="3446" y="3425"/>
                    <a:pt x="3443" y="3428"/>
                  </a:cubicBezTo>
                  <a:cubicBezTo>
                    <a:pt x="3443" y="3425"/>
                    <a:pt x="3446" y="3421"/>
                    <a:pt x="3450" y="3418"/>
                  </a:cubicBezTo>
                  <a:close/>
                  <a:moveTo>
                    <a:pt x="3443" y="3428"/>
                  </a:moveTo>
                  <a:lnTo>
                    <a:pt x="3443" y="3428"/>
                  </a:lnTo>
                  <a:cubicBezTo>
                    <a:pt x="3432" y="3446"/>
                    <a:pt x="3443" y="3478"/>
                    <a:pt x="3436" y="3478"/>
                  </a:cubicBezTo>
                  <a:cubicBezTo>
                    <a:pt x="3432" y="3478"/>
                    <a:pt x="3422" y="3470"/>
                    <a:pt x="3404" y="3449"/>
                  </a:cubicBezTo>
                  <a:cubicBezTo>
                    <a:pt x="3415" y="3439"/>
                    <a:pt x="3429" y="3436"/>
                    <a:pt x="3443" y="3428"/>
                  </a:cubicBezTo>
                  <a:close/>
                  <a:moveTo>
                    <a:pt x="3208" y="3695"/>
                  </a:moveTo>
                  <a:cubicBezTo>
                    <a:pt x="3226" y="3695"/>
                    <a:pt x="3229" y="3719"/>
                    <a:pt x="3243" y="3737"/>
                  </a:cubicBezTo>
                  <a:lnTo>
                    <a:pt x="3194" y="3702"/>
                  </a:lnTo>
                  <a:cubicBezTo>
                    <a:pt x="3197" y="3695"/>
                    <a:pt x="3205" y="3695"/>
                    <a:pt x="3208" y="3695"/>
                  </a:cubicBezTo>
                  <a:close/>
                  <a:moveTo>
                    <a:pt x="3247" y="3739"/>
                  </a:moveTo>
                  <a:lnTo>
                    <a:pt x="3254" y="3741"/>
                  </a:lnTo>
                  <a:lnTo>
                    <a:pt x="3254" y="3744"/>
                  </a:lnTo>
                  <a:cubicBezTo>
                    <a:pt x="3252" y="3742"/>
                    <a:pt x="3250" y="3740"/>
                    <a:pt x="3247" y="3739"/>
                  </a:cubicBezTo>
                  <a:close/>
                  <a:moveTo>
                    <a:pt x="2309" y="1"/>
                  </a:moveTo>
                  <a:cubicBezTo>
                    <a:pt x="2306" y="4"/>
                    <a:pt x="2306" y="7"/>
                    <a:pt x="2303" y="11"/>
                  </a:cubicBezTo>
                  <a:cubicBezTo>
                    <a:pt x="2197" y="11"/>
                    <a:pt x="2141" y="60"/>
                    <a:pt x="2047" y="64"/>
                  </a:cubicBezTo>
                  <a:cubicBezTo>
                    <a:pt x="2036" y="85"/>
                    <a:pt x="1994" y="113"/>
                    <a:pt x="2018" y="151"/>
                  </a:cubicBezTo>
                  <a:cubicBezTo>
                    <a:pt x="2005" y="137"/>
                    <a:pt x="1987" y="109"/>
                    <a:pt x="1958" y="109"/>
                  </a:cubicBezTo>
                  <a:cubicBezTo>
                    <a:pt x="1909" y="193"/>
                    <a:pt x="2021" y="113"/>
                    <a:pt x="1990" y="211"/>
                  </a:cubicBezTo>
                  <a:cubicBezTo>
                    <a:pt x="1984" y="158"/>
                    <a:pt x="1909" y="151"/>
                    <a:pt x="1864" y="123"/>
                  </a:cubicBezTo>
                  <a:cubicBezTo>
                    <a:pt x="1864" y="92"/>
                    <a:pt x="1878" y="81"/>
                    <a:pt x="1899" y="81"/>
                  </a:cubicBezTo>
                  <a:cubicBezTo>
                    <a:pt x="1931" y="81"/>
                    <a:pt x="1976" y="106"/>
                    <a:pt x="2005" y="123"/>
                  </a:cubicBezTo>
                  <a:cubicBezTo>
                    <a:pt x="2000" y="85"/>
                    <a:pt x="1987" y="46"/>
                    <a:pt x="1966" y="11"/>
                  </a:cubicBezTo>
                  <a:cubicBezTo>
                    <a:pt x="1861" y="22"/>
                    <a:pt x="1755" y="43"/>
                    <a:pt x="1657" y="67"/>
                  </a:cubicBezTo>
                  <a:lnTo>
                    <a:pt x="1653" y="71"/>
                  </a:lnTo>
                  <a:cubicBezTo>
                    <a:pt x="1597" y="119"/>
                    <a:pt x="1408" y="144"/>
                    <a:pt x="1334" y="239"/>
                  </a:cubicBezTo>
                  <a:cubicBezTo>
                    <a:pt x="1313" y="228"/>
                    <a:pt x="1281" y="221"/>
                    <a:pt x="1271" y="207"/>
                  </a:cubicBezTo>
                  <a:cubicBezTo>
                    <a:pt x="1179" y="249"/>
                    <a:pt x="1088" y="302"/>
                    <a:pt x="1004" y="354"/>
                  </a:cubicBezTo>
                  <a:lnTo>
                    <a:pt x="1004" y="359"/>
                  </a:lnTo>
                  <a:cubicBezTo>
                    <a:pt x="973" y="375"/>
                    <a:pt x="944" y="396"/>
                    <a:pt x="920" y="414"/>
                  </a:cubicBezTo>
                  <a:cubicBezTo>
                    <a:pt x="927" y="422"/>
                    <a:pt x="931" y="432"/>
                    <a:pt x="938" y="443"/>
                  </a:cubicBezTo>
                  <a:lnTo>
                    <a:pt x="875" y="449"/>
                  </a:lnTo>
                  <a:lnTo>
                    <a:pt x="871" y="449"/>
                  </a:lnTo>
                  <a:cubicBezTo>
                    <a:pt x="881" y="464"/>
                    <a:pt x="910" y="471"/>
                    <a:pt x="906" y="488"/>
                  </a:cubicBezTo>
                  <a:cubicBezTo>
                    <a:pt x="892" y="474"/>
                    <a:pt x="875" y="464"/>
                    <a:pt x="857" y="464"/>
                  </a:cubicBezTo>
                  <a:cubicBezTo>
                    <a:pt x="832" y="481"/>
                    <a:pt x="811" y="498"/>
                    <a:pt x="790" y="516"/>
                  </a:cubicBezTo>
                  <a:lnTo>
                    <a:pt x="790" y="523"/>
                  </a:lnTo>
                  <a:lnTo>
                    <a:pt x="779" y="523"/>
                  </a:lnTo>
                  <a:cubicBezTo>
                    <a:pt x="766" y="537"/>
                    <a:pt x="748" y="551"/>
                    <a:pt x="731" y="565"/>
                  </a:cubicBezTo>
                  <a:cubicBezTo>
                    <a:pt x="731" y="569"/>
                    <a:pt x="731" y="576"/>
                    <a:pt x="727" y="579"/>
                  </a:cubicBezTo>
                  <a:cubicBezTo>
                    <a:pt x="720" y="579"/>
                    <a:pt x="720" y="583"/>
                    <a:pt x="716" y="586"/>
                  </a:cubicBezTo>
                  <a:cubicBezTo>
                    <a:pt x="713" y="586"/>
                    <a:pt x="709" y="590"/>
                    <a:pt x="706" y="590"/>
                  </a:cubicBezTo>
                  <a:cubicBezTo>
                    <a:pt x="274" y="990"/>
                    <a:pt x="5" y="1562"/>
                    <a:pt x="0" y="2194"/>
                  </a:cubicBezTo>
                  <a:cubicBezTo>
                    <a:pt x="0" y="2236"/>
                    <a:pt x="0" y="2278"/>
                    <a:pt x="5" y="2320"/>
                  </a:cubicBezTo>
                  <a:cubicBezTo>
                    <a:pt x="50" y="2338"/>
                    <a:pt x="99" y="2354"/>
                    <a:pt x="144" y="2354"/>
                  </a:cubicBezTo>
                  <a:cubicBezTo>
                    <a:pt x="155" y="2354"/>
                    <a:pt x="162" y="2354"/>
                    <a:pt x="173" y="2351"/>
                  </a:cubicBezTo>
                  <a:lnTo>
                    <a:pt x="173" y="2351"/>
                  </a:lnTo>
                  <a:cubicBezTo>
                    <a:pt x="60" y="2425"/>
                    <a:pt x="352" y="2477"/>
                    <a:pt x="208" y="2590"/>
                  </a:cubicBezTo>
                  <a:cubicBezTo>
                    <a:pt x="211" y="2594"/>
                    <a:pt x="215" y="2594"/>
                    <a:pt x="218" y="2594"/>
                  </a:cubicBezTo>
                  <a:cubicBezTo>
                    <a:pt x="229" y="2594"/>
                    <a:pt x="236" y="2586"/>
                    <a:pt x="243" y="2583"/>
                  </a:cubicBezTo>
                  <a:cubicBezTo>
                    <a:pt x="250" y="2576"/>
                    <a:pt x="257" y="2569"/>
                    <a:pt x="267" y="2569"/>
                  </a:cubicBezTo>
                  <a:cubicBezTo>
                    <a:pt x="271" y="2569"/>
                    <a:pt x="271" y="2569"/>
                    <a:pt x="274" y="2572"/>
                  </a:cubicBezTo>
                  <a:cubicBezTo>
                    <a:pt x="225" y="2604"/>
                    <a:pt x="222" y="2632"/>
                    <a:pt x="257" y="2678"/>
                  </a:cubicBezTo>
                  <a:lnTo>
                    <a:pt x="267" y="2667"/>
                  </a:lnTo>
                  <a:cubicBezTo>
                    <a:pt x="288" y="2811"/>
                    <a:pt x="362" y="2856"/>
                    <a:pt x="450" y="2983"/>
                  </a:cubicBezTo>
                  <a:lnTo>
                    <a:pt x="390" y="2997"/>
                  </a:lnTo>
                  <a:cubicBezTo>
                    <a:pt x="411" y="3025"/>
                    <a:pt x="432" y="3025"/>
                    <a:pt x="453" y="3032"/>
                  </a:cubicBezTo>
                  <a:cubicBezTo>
                    <a:pt x="439" y="3046"/>
                    <a:pt x="429" y="3053"/>
                    <a:pt x="421" y="3053"/>
                  </a:cubicBezTo>
                  <a:cubicBezTo>
                    <a:pt x="411" y="3053"/>
                    <a:pt x="400" y="3039"/>
                    <a:pt x="394" y="3028"/>
                  </a:cubicBezTo>
                  <a:cubicBezTo>
                    <a:pt x="387" y="3015"/>
                    <a:pt x="379" y="3000"/>
                    <a:pt x="366" y="3000"/>
                  </a:cubicBezTo>
                  <a:cubicBezTo>
                    <a:pt x="355" y="3000"/>
                    <a:pt x="345" y="3007"/>
                    <a:pt x="327" y="3021"/>
                  </a:cubicBezTo>
                  <a:lnTo>
                    <a:pt x="334" y="3021"/>
                  </a:lnTo>
                  <a:cubicBezTo>
                    <a:pt x="397" y="3021"/>
                    <a:pt x="426" y="3074"/>
                    <a:pt x="450" y="3123"/>
                  </a:cubicBezTo>
                  <a:cubicBezTo>
                    <a:pt x="471" y="3165"/>
                    <a:pt x="502" y="3201"/>
                    <a:pt x="548" y="3201"/>
                  </a:cubicBezTo>
                  <a:cubicBezTo>
                    <a:pt x="559" y="3201"/>
                    <a:pt x="569" y="3201"/>
                    <a:pt x="583" y="3197"/>
                  </a:cubicBezTo>
                  <a:lnTo>
                    <a:pt x="583" y="3197"/>
                  </a:lnTo>
                  <a:cubicBezTo>
                    <a:pt x="608" y="3239"/>
                    <a:pt x="513" y="3218"/>
                    <a:pt x="541" y="3264"/>
                  </a:cubicBezTo>
                  <a:lnTo>
                    <a:pt x="580" y="3256"/>
                  </a:lnTo>
                  <a:lnTo>
                    <a:pt x="544" y="3292"/>
                  </a:lnTo>
                  <a:cubicBezTo>
                    <a:pt x="555" y="3302"/>
                    <a:pt x="569" y="3309"/>
                    <a:pt x="583" y="3309"/>
                  </a:cubicBezTo>
                  <a:cubicBezTo>
                    <a:pt x="608" y="3309"/>
                    <a:pt x="632" y="3298"/>
                    <a:pt x="650" y="3288"/>
                  </a:cubicBezTo>
                  <a:cubicBezTo>
                    <a:pt x="640" y="3285"/>
                    <a:pt x="643" y="3264"/>
                    <a:pt x="640" y="3256"/>
                  </a:cubicBezTo>
                  <a:lnTo>
                    <a:pt x="640" y="3256"/>
                  </a:lnTo>
                  <a:cubicBezTo>
                    <a:pt x="695" y="3264"/>
                    <a:pt x="699" y="3337"/>
                    <a:pt x="713" y="3358"/>
                  </a:cubicBezTo>
                  <a:lnTo>
                    <a:pt x="671" y="3341"/>
                  </a:lnTo>
                  <a:lnTo>
                    <a:pt x="671" y="3341"/>
                  </a:lnTo>
                  <a:cubicBezTo>
                    <a:pt x="724" y="3478"/>
                    <a:pt x="881" y="3562"/>
                    <a:pt x="931" y="3713"/>
                  </a:cubicBezTo>
                  <a:lnTo>
                    <a:pt x="902" y="3727"/>
                  </a:lnTo>
                  <a:cubicBezTo>
                    <a:pt x="952" y="3839"/>
                    <a:pt x="990" y="3755"/>
                    <a:pt x="1067" y="3846"/>
                  </a:cubicBezTo>
                  <a:cubicBezTo>
                    <a:pt x="1071" y="3881"/>
                    <a:pt x="1092" y="3906"/>
                    <a:pt x="1120" y="3920"/>
                  </a:cubicBezTo>
                  <a:cubicBezTo>
                    <a:pt x="1109" y="3878"/>
                    <a:pt x="1200" y="3891"/>
                    <a:pt x="1187" y="3839"/>
                  </a:cubicBezTo>
                  <a:lnTo>
                    <a:pt x="1187" y="3839"/>
                  </a:lnTo>
                  <a:cubicBezTo>
                    <a:pt x="1253" y="3951"/>
                    <a:pt x="1211" y="3909"/>
                    <a:pt x="1226" y="4043"/>
                  </a:cubicBezTo>
                  <a:lnTo>
                    <a:pt x="1264" y="4007"/>
                  </a:lnTo>
                  <a:lnTo>
                    <a:pt x="1264" y="4007"/>
                  </a:lnTo>
                  <a:cubicBezTo>
                    <a:pt x="1268" y="4060"/>
                    <a:pt x="1260" y="4081"/>
                    <a:pt x="1310" y="4119"/>
                  </a:cubicBezTo>
                  <a:cubicBezTo>
                    <a:pt x="1281" y="4060"/>
                    <a:pt x="1376" y="4071"/>
                    <a:pt x="1352" y="3993"/>
                  </a:cubicBezTo>
                  <a:cubicBezTo>
                    <a:pt x="1365" y="3990"/>
                    <a:pt x="1376" y="3990"/>
                    <a:pt x="1387" y="3990"/>
                  </a:cubicBezTo>
                  <a:cubicBezTo>
                    <a:pt x="1429" y="3990"/>
                    <a:pt x="1453" y="4011"/>
                    <a:pt x="1471" y="4035"/>
                  </a:cubicBezTo>
                  <a:cubicBezTo>
                    <a:pt x="1492" y="4056"/>
                    <a:pt x="1506" y="4081"/>
                    <a:pt x="1527" y="4081"/>
                  </a:cubicBezTo>
                  <a:cubicBezTo>
                    <a:pt x="1545" y="4081"/>
                    <a:pt x="1563" y="4071"/>
                    <a:pt x="1587" y="4039"/>
                  </a:cubicBezTo>
                  <a:lnTo>
                    <a:pt x="1587" y="4039"/>
                  </a:lnTo>
                  <a:cubicBezTo>
                    <a:pt x="1590" y="4102"/>
                    <a:pt x="1566" y="4119"/>
                    <a:pt x="1541" y="4119"/>
                  </a:cubicBezTo>
                  <a:cubicBezTo>
                    <a:pt x="1531" y="4119"/>
                    <a:pt x="1516" y="4113"/>
                    <a:pt x="1506" y="4109"/>
                  </a:cubicBezTo>
                  <a:cubicBezTo>
                    <a:pt x="1495" y="4106"/>
                    <a:pt x="1485" y="4102"/>
                    <a:pt x="1482" y="4102"/>
                  </a:cubicBezTo>
                  <a:cubicBezTo>
                    <a:pt x="1478" y="4102"/>
                    <a:pt x="1474" y="4106"/>
                    <a:pt x="1478" y="4113"/>
                  </a:cubicBezTo>
                  <a:cubicBezTo>
                    <a:pt x="1436" y="4144"/>
                    <a:pt x="1488" y="4221"/>
                    <a:pt x="1534" y="4225"/>
                  </a:cubicBezTo>
                  <a:lnTo>
                    <a:pt x="1537" y="4225"/>
                  </a:lnTo>
                  <a:cubicBezTo>
                    <a:pt x="1558" y="4225"/>
                    <a:pt x="1584" y="4197"/>
                    <a:pt x="1615" y="4165"/>
                  </a:cubicBezTo>
                  <a:cubicBezTo>
                    <a:pt x="1647" y="4137"/>
                    <a:pt x="1681" y="4106"/>
                    <a:pt x="1720" y="4106"/>
                  </a:cubicBezTo>
                  <a:cubicBezTo>
                    <a:pt x="1727" y="4106"/>
                    <a:pt x="1734" y="4106"/>
                    <a:pt x="1741" y="4109"/>
                  </a:cubicBezTo>
                  <a:cubicBezTo>
                    <a:pt x="1734" y="4106"/>
                    <a:pt x="1738" y="4095"/>
                    <a:pt x="1727" y="4095"/>
                  </a:cubicBezTo>
                  <a:cubicBezTo>
                    <a:pt x="1731" y="4092"/>
                    <a:pt x="1738" y="4092"/>
                    <a:pt x="1741" y="4092"/>
                  </a:cubicBezTo>
                  <a:cubicBezTo>
                    <a:pt x="1752" y="4092"/>
                    <a:pt x="1762" y="4098"/>
                    <a:pt x="1773" y="4109"/>
                  </a:cubicBezTo>
                  <a:cubicBezTo>
                    <a:pt x="1783" y="4119"/>
                    <a:pt x="1794" y="4127"/>
                    <a:pt x="1808" y="4127"/>
                  </a:cubicBezTo>
                  <a:cubicBezTo>
                    <a:pt x="1819" y="4127"/>
                    <a:pt x="1829" y="4123"/>
                    <a:pt x="1840" y="4113"/>
                  </a:cubicBezTo>
                  <a:cubicBezTo>
                    <a:pt x="1850" y="4197"/>
                    <a:pt x="1895" y="4116"/>
                    <a:pt x="1885" y="4221"/>
                  </a:cubicBezTo>
                  <a:lnTo>
                    <a:pt x="1801" y="4183"/>
                  </a:lnTo>
                  <a:lnTo>
                    <a:pt x="1801" y="4183"/>
                  </a:lnTo>
                  <a:cubicBezTo>
                    <a:pt x="1840" y="4211"/>
                    <a:pt x="1867" y="4309"/>
                    <a:pt x="1934" y="4309"/>
                  </a:cubicBezTo>
                  <a:cubicBezTo>
                    <a:pt x="1948" y="4309"/>
                    <a:pt x="1958" y="4306"/>
                    <a:pt x="1973" y="4299"/>
                  </a:cubicBezTo>
                  <a:cubicBezTo>
                    <a:pt x="1969" y="4278"/>
                    <a:pt x="1945" y="4246"/>
                    <a:pt x="1931" y="4228"/>
                  </a:cubicBezTo>
                  <a:cubicBezTo>
                    <a:pt x="1931" y="4232"/>
                    <a:pt x="1927" y="4232"/>
                    <a:pt x="1927" y="4232"/>
                  </a:cubicBezTo>
                  <a:cubicBezTo>
                    <a:pt x="1916" y="4221"/>
                    <a:pt x="1916" y="4215"/>
                    <a:pt x="1916" y="4215"/>
                  </a:cubicBezTo>
                  <a:lnTo>
                    <a:pt x="1916" y="4215"/>
                  </a:lnTo>
                  <a:cubicBezTo>
                    <a:pt x="1920" y="4215"/>
                    <a:pt x="1924" y="4221"/>
                    <a:pt x="1931" y="4228"/>
                  </a:cubicBezTo>
                  <a:cubicBezTo>
                    <a:pt x="1937" y="4225"/>
                    <a:pt x="1941" y="4221"/>
                    <a:pt x="1948" y="4221"/>
                  </a:cubicBezTo>
                  <a:cubicBezTo>
                    <a:pt x="1955" y="4221"/>
                    <a:pt x="1963" y="4225"/>
                    <a:pt x="1969" y="4228"/>
                  </a:cubicBezTo>
                  <a:cubicBezTo>
                    <a:pt x="1976" y="4236"/>
                    <a:pt x="1984" y="4239"/>
                    <a:pt x="1990" y="4239"/>
                  </a:cubicBezTo>
                  <a:cubicBezTo>
                    <a:pt x="1994" y="4239"/>
                    <a:pt x="2000" y="4236"/>
                    <a:pt x="2008" y="4228"/>
                  </a:cubicBezTo>
                  <a:cubicBezTo>
                    <a:pt x="2011" y="4127"/>
                    <a:pt x="1899" y="4190"/>
                    <a:pt x="1861" y="4106"/>
                  </a:cubicBezTo>
                  <a:cubicBezTo>
                    <a:pt x="1864" y="4098"/>
                    <a:pt x="1871" y="4095"/>
                    <a:pt x="1874" y="4095"/>
                  </a:cubicBezTo>
                  <a:cubicBezTo>
                    <a:pt x="1885" y="4095"/>
                    <a:pt x="1895" y="4102"/>
                    <a:pt x="1906" y="4113"/>
                  </a:cubicBezTo>
                  <a:cubicBezTo>
                    <a:pt x="1913" y="4119"/>
                    <a:pt x="1924" y="4127"/>
                    <a:pt x="1931" y="4127"/>
                  </a:cubicBezTo>
                  <a:cubicBezTo>
                    <a:pt x="1937" y="4127"/>
                    <a:pt x="1941" y="4116"/>
                    <a:pt x="1937" y="4077"/>
                  </a:cubicBezTo>
                  <a:lnTo>
                    <a:pt x="1937" y="4077"/>
                  </a:lnTo>
                  <a:cubicBezTo>
                    <a:pt x="1945" y="4137"/>
                    <a:pt x="1963" y="4148"/>
                    <a:pt x="1979" y="4148"/>
                  </a:cubicBezTo>
                  <a:cubicBezTo>
                    <a:pt x="1987" y="4148"/>
                    <a:pt x="1997" y="4148"/>
                    <a:pt x="2005" y="4144"/>
                  </a:cubicBezTo>
                  <a:cubicBezTo>
                    <a:pt x="2011" y="4144"/>
                    <a:pt x="2021" y="4141"/>
                    <a:pt x="2029" y="4141"/>
                  </a:cubicBezTo>
                  <a:cubicBezTo>
                    <a:pt x="2050" y="4141"/>
                    <a:pt x="2068" y="4152"/>
                    <a:pt x="2085" y="4183"/>
                  </a:cubicBezTo>
                  <a:lnTo>
                    <a:pt x="2085" y="4123"/>
                  </a:lnTo>
                  <a:cubicBezTo>
                    <a:pt x="2096" y="4134"/>
                    <a:pt x="2117" y="4162"/>
                    <a:pt x="2134" y="4162"/>
                  </a:cubicBezTo>
                  <a:lnTo>
                    <a:pt x="2102" y="4081"/>
                  </a:lnTo>
                  <a:lnTo>
                    <a:pt x="2102" y="4081"/>
                  </a:lnTo>
                  <a:cubicBezTo>
                    <a:pt x="2117" y="4095"/>
                    <a:pt x="2127" y="4102"/>
                    <a:pt x="2138" y="4102"/>
                  </a:cubicBezTo>
                  <a:cubicBezTo>
                    <a:pt x="2155" y="4102"/>
                    <a:pt x="2173" y="4092"/>
                    <a:pt x="2187" y="4077"/>
                  </a:cubicBezTo>
                  <a:cubicBezTo>
                    <a:pt x="2204" y="4067"/>
                    <a:pt x="2219" y="4056"/>
                    <a:pt x="2236" y="4056"/>
                  </a:cubicBezTo>
                  <a:cubicBezTo>
                    <a:pt x="2240" y="4056"/>
                    <a:pt x="2246" y="4056"/>
                    <a:pt x="2250" y="4060"/>
                  </a:cubicBezTo>
                  <a:cubicBezTo>
                    <a:pt x="2148" y="4064"/>
                    <a:pt x="2229" y="4137"/>
                    <a:pt x="2183" y="4183"/>
                  </a:cubicBezTo>
                  <a:cubicBezTo>
                    <a:pt x="2204" y="4194"/>
                    <a:pt x="2219" y="4200"/>
                    <a:pt x="2232" y="4200"/>
                  </a:cubicBezTo>
                  <a:cubicBezTo>
                    <a:pt x="2267" y="4200"/>
                    <a:pt x="2278" y="4158"/>
                    <a:pt x="2295" y="4119"/>
                  </a:cubicBezTo>
                  <a:cubicBezTo>
                    <a:pt x="2309" y="4081"/>
                    <a:pt x="2327" y="4039"/>
                    <a:pt x="2376" y="4039"/>
                  </a:cubicBezTo>
                  <a:lnTo>
                    <a:pt x="2387" y="4039"/>
                  </a:lnTo>
                  <a:cubicBezTo>
                    <a:pt x="2366" y="4046"/>
                    <a:pt x="2331" y="4085"/>
                    <a:pt x="2358" y="4109"/>
                  </a:cubicBezTo>
                  <a:cubicBezTo>
                    <a:pt x="2387" y="4098"/>
                    <a:pt x="2418" y="4067"/>
                    <a:pt x="2432" y="4032"/>
                  </a:cubicBezTo>
                  <a:cubicBezTo>
                    <a:pt x="2523" y="4032"/>
                    <a:pt x="2426" y="4098"/>
                    <a:pt x="2468" y="4130"/>
                  </a:cubicBezTo>
                  <a:cubicBezTo>
                    <a:pt x="2475" y="4109"/>
                    <a:pt x="2481" y="4102"/>
                    <a:pt x="2489" y="4102"/>
                  </a:cubicBezTo>
                  <a:cubicBezTo>
                    <a:pt x="2506" y="4102"/>
                    <a:pt x="2531" y="4158"/>
                    <a:pt x="2566" y="4173"/>
                  </a:cubicBezTo>
                  <a:lnTo>
                    <a:pt x="2555" y="4109"/>
                  </a:lnTo>
                  <a:cubicBezTo>
                    <a:pt x="2569" y="4102"/>
                    <a:pt x="2583" y="4098"/>
                    <a:pt x="2590" y="4098"/>
                  </a:cubicBezTo>
                  <a:cubicBezTo>
                    <a:pt x="2615" y="4098"/>
                    <a:pt x="2622" y="4119"/>
                    <a:pt x="2632" y="4137"/>
                  </a:cubicBezTo>
                  <a:cubicBezTo>
                    <a:pt x="2640" y="4158"/>
                    <a:pt x="2650" y="4179"/>
                    <a:pt x="2667" y="4179"/>
                  </a:cubicBezTo>
                  <a:cubicBezTo>
                    <a:pt x="2674" y="4179"/>
                    <a:pt x="2685" y="4176"/>
                    <a:pt x="2703" y="4162"/>
                  </a:cubicBezTo>
                  <a:lnTo>
                    <a:pt x="2640" y="4088"/>
                  </a:lnTo>
                  <a:lnTo>
                    <a:pt x="2695" y="4095"/>
                  </a:lnTo>
                  <a:lnTo>
                    <a:pt x="2695" y="4095"/>
                  </a:lnTo>
                  <a:lnTo>
                    <a:pt x="2667" y="4029"/>
                  </a:lnTo>
                  <a:lnTo>
                    <a:pt x="2667" y="4029"/>
                  </a:lnTo>
                  <a:cubicBezTo>
                    <a:pt x="2695" y="4046"/>
                    <a:pt x="2713" y="4053"/>
                    <a:pt x="2731" y="4053"/>
                  </a:cubicBezTo>
                  <a:cubicBezTo>
                    <a:pt x="2752" y="4053"/>
                    <a:pt x="2769" y="4039"/>
                    <a:pt x="2794" y="4014"/>
                  </a:cubicBezTo>
                  <a:cubicBezTo>
                    <a:pt x="2794" y="4060"/>
                    <a:pt x="2826" y="4109"/>
                    <a:pt x="2868" y="4109"/>
                  </a:cubicBezTo>
                  <a:cubicBezTo>
                    <a:pt x="2875" y="4109"/>
                    <a:pt x="2878" y="4109"/>
                    <a:pt x="2881" y="4106"/>
                  </a:cubicBezTo>
                  <a:cubicBezTo>
                    <a:pt x="2902" y="4060"/>
                    <a:pt x="2847" y="4056"/>
                    <a:pt x="2913" y="4043"/>
                  </a:cubicBezTo>
                  <a:cubicBezTo>
                    <a:pt x="2896" y="4022"/>
                    <a:pt x="2878" y="4001"/>
                    <a:pt x="2864" y="4001"/>
                  </a:cubicBezTo>
                  <a:cubicBezTo>
                    <a:pt x="2854" y="4001"/>
                    <a:pt x="2847" y="4007"/>
                    <a:pt x="2843" y="4035"/>
                  </a:cubicBezTo>
                  <a:cubicBezTo>
                    <a:pt x="2836" y="4018"/>
                    <a:pt x="2818" y="4001"/>
                    <a:pt x="2808" y="3983"/>
                  </a:cubicBezTo>
                  <a:cubicBezTo>
                    <a:pt x="2826" y="3930"/>
                    <a:pt x="2885" y="3944"/>
                    <a:pt x="2910" y="3938"/>
                  </a:cubicBezTo>
                  <a:lnTo>
                    <a:pt x="2910" y="3938"/>
                  </a:lnTo>
                  <a:cubicBezTo>
                    <a:pt x="2902" y="3944"/>
                    <a:pt x="2892" y="3951"/>
                    <a:pt x="2889" y="3962"/>
                  </a:cubicBezTo>
                  <a:cubicBezTo>
                    <a:pt x="2931" y="3980"/>
                    <a:pt x="2973" y="3990"/>
                    <a:pt x="3015" y="4004"/>
                  </a:cubicBezTo>
                  <a:cubicBezTo>
                    <a:pt x="3022" y="3975"/>
                    <a:pt x="3001" y="3962"/>
                    <a:pt x="2983" y="3951"/>
                  </a:cubicBezTo>
                  <a:lnTo>
                    <a:pt x="2987" y="3951"/>
                  </a:lnTo>
                  <a:cubicBezTo>
                    <a:pt x="2994" y="3951"/>
                    <a:pt x="3001" y="3954"/>
                    <a:pt x="3011" y="3954"/>
                  </a:cubicBezTo>
                  <a:cubicBezTo>
                    <a:pt x="3022" y="3959"/>
                    <a:pt x="3029" y="3962"/>
                    <a:pt x="3040" y="3962"/>
                  </a:cubicBezTo>
                  <a:cubicBezTo>
                    <a:pt x="3046" y="3962"/>
                    <a:pt x="3050" y="3962"/>
                    <a:pt x="3057" y="3959"/>
                  </a:cubicBezTo>
                  <a:cubicBezTo>
                    <a:pt x="3029" y="3920"/>
                    <a:pt x="3008" y="3870"/>
                    <a:pt x="2962" y="3863"/>
                  </a:cubicBezTo>
                  <a:lnTo>
                    <a:pt x="2962" y="3863"/>
                  </a:lnTo>
                  <a:lnTo>
                    <a:pt x="3067" y="3878"/>
                  </a:lnTo>
                  <a:cubicBezTo>
                    <a:pt x="3061" y="3857"/>
                    <a:pt x="3082" y="3800"/>
                    <a:pt x="3061" y="3790"/>
                  </a:cubicBezTo>
                  <a:cubicBezTo>
                    <a:pt x="3067" y="3776"/>
                    <a:pt x="3085" y="3773"/>
                    <a:pt x="3103" y="3773"/>
                  </a:cubicBezTo>
                  <a:cubicBezTo>
                    <a:pt x="3116" y="3773"/>
                    <a:pt x="3131" y="3773"/>
                    <a:pt x="3142" y="3776"/>
                  </a:cubicBezTo>
                  <a:lnTo>
                    <a:pt x="3184" y="3776"/>
                  </a:lnTo>
                  <a:cubicBezTo>
                    <a:pt x="3211" y="3776"/>
                    <a:pt x="3239" y="3769"/>
                    <a:pt x="3250" y="3744"/>
                  </a:cubicBezTo>
                  <a:cubicBezTo>
                    <a:pt x="3257" y="3748"/>
                    <a:pt x="3268" y="3751"/>
                    <a:pt x="3275" y="3751"/>
                  </a:cubicBezTo>
                  <a:lnTo>
                    <a:pt x="3289" y="3751"/>
                  </a:lnTo>
                  <a:cubicBezTo>
                    <a:pt x="3331" y="3702"/>
                    <a:pt x="3341" y="3625"/>
                    <a:pt x="3440" y="3625"/>
                  </a:cubicBezTo>
                  <a:lnTo>
                    <a:pt x="3408" y="3530"/>
                  </a:lnTo>
                  <a:cubicBezTo>
                    <a:pt x="3411" y="3527"/>
                    <a:pt x="3415" y="3527"/>
                    <a:pt x="3419" y="3527"/>
                  </a:cubicBezTo>
                  <a:cubicBezTo>
                    <a:pt x="3440" y="3527"/>
                    <a:pt x="3446" y="3551"/>
                    <a:pt x="3457" y="3575"/>
                  </a:cubicBezTo>
                  <a:cubicBezTo>
                    <a:pt x="3467" y="3597"/>
                    <a:pt x="3482" y="3622"/>
                    <a:pt x="3510" y="3622"/>
                  </a:cubicBezTo>
                  <a:cubicBezTo>
                    <a:pt x="3520" y="3622"/>
                    <a:pt x="3531" y="3618"/>
                    <a:pt x="3542" y="3614"/>
                  </a:cubicBezTo>
                  <a:cubicBezTo>
                    <a:pt x="3615" y="3586"/>
                    <a:pt x="3506" y="3541"/>
                    <a:pt x="3506" y="3506"/>
                  </a:cubicBezTo>
                  <a:lnTo>
                    <a:pt x="3506" y="3506"/>
                  </a:lnTo>
                  <a:cubicBezTo>
                    <a:pt x="3524" y="3509"/>
                    <a:pt x="3548" y="3512"/>
                    <a:pt x="3573" y="3512"/>
                  </a:cubicBezTo>
                  <a:cubicBezTo>
                    <a:pt x="3622" y="3512"/>
                    <a:pt x="3671" y="3495"/>
                    <a:pt x="3660" y="3432"/>
                  </a:cubicBezTo>
                  <a:lnTo>
                    <a:pt x="3660" y="3432"/>
                  </a:lnTo>
                  <a:cubicBezTo>
                    <a:pt x="3632" y="3439"/>
                    <a:pt x="3632" y="3460"/>
                    <a:pt x="3615" y="3467"/>
                  </a:cubicBezTo>
                  <a:lnTo>
                    <a:pt x="3608" y="3400"/>
                  </a:lnTo>
                  <a:cubicBezTo>
                    <a:pt x="3594" y="3397"/>
                    <a:pt x="3579" y="3397"/>
                    <a:pt x="3569" y="3397"/>
                  </a:cubicBezTo>
                  <a:cubicBezTo>
                    <a:pt x="3555" y="3397"/>
                    <a:pt x="3545" y="3400"/>
                    <a:pt x="3534" y="3400"/>
                  </a:cubicBezTo>
                  <a:lnTo>
                    <a:pt x="3513" y="3400"/>
                  </a:lnTo>
                  <a:cubicBezTo>
                    <a:pt x="3495" y="3400"/>
                    <a:pt x="3488" y="3394"/>
                    <a:pt x="3478" y="3355"/>
                  </a:cubicBezTo>
                  <a:lnTo>
                    <a:pt x="3478" y="3355"/>
                  </a:lnTo>
                  <a:cubicBezTo>
                    <a:pt x="3503" y="3379"/>
                    <a:pt x="3527" y="3386"/>
                    <a:pt x="3545" y="3386"/>
                  </a:cubicBezTo>
                  <a:cubicBezTo>
                    <a:pt x="3573" y="3386"/>
                    <a:pt x="3594" y="3369"/>
                    <a:pt x="3615" y="3348"/>
                  </a:cubicBezTo>
                  <a:cubicBezTo>
                    <a:pt x="3632" y="3327"/>
                    <a:pt x="3650" y="3306"/>
                    <a:pt x="3681" y="3306"/>
                  </a:cubicBezTo>
                  <a:cubicBezTo>
                    <a:pt x="3699" y="3306"/>
                    <a:pt x="3720" y="3313"/>
                    <a:pt x="3748" y="3334"/>
                  </a:cubicBezTo>
                  <a:lnTo>
                    <a:pt x="3738" y="3285"/>
                  </a:lnTo>
                  <a:cubicBezTo>
                    <a:pt x="3734" y="3292"/>
                    <a:pt x="3723" y="3288"/>
                    <a:pt x="3720" y="3295"/>
                  </a:cubicBezTo>
                  <a:cubicBezTo>
                    <a:pt x="3710" y="3267"/>
                    <a:pt x="3720" y="3260"/>
                    <a:pt x="3734" y="3260"/>
                  </a:cubicBezTo>
                  <a:cubicBezTo>
                    <a:pt x="3748" y="3260"/>
                    <a:pt x="3762" y="3264"/>
                    <a:pt x="3780" y="3267"/>
                  </a:cubicBezTo>
                  <a:cubicBezTo>
                    <a:pt x="3798" y="3271"/>
                    <a:pt x="3819" y="3277"/>
                    <a:pt x="3832" y="3277"/>
                  </a:cubicBezTo>
                  <a:cubicBezTo>
                    <a:pt x="3853" y="3277"/>
                    <a:pt x="3871" y="3271"/>
                    <a:pt x="3878" y="3246"/>
                  </a:cubicBezTo>
                  <a:cubicBezTo>
                    <a:pt x="3882" y="3214"/>
                    <a:pt x="3871" y="3190"/>
                    <a:pt x="3846" y="3190"/>
                  </a:cubicBezTo>
                  <a:lnTo>
                    <a:pt x="3843" y="3190"/>
                  </a:lnTo>
                  <a:lnTo>
                    <a:pt x="3819" y="3201"/>
                  </a:lnTo>
                  <a:cubicBezTo>
                    <a:pt x="3825" y="3193"/>
                    <a:pt x="3836" y="3190"/>
                    <a:pt x="3843" y="3190"/>
                  </a:cubicBezTo>
                  <a:lnTo>
                    <a:pt x="3913" y="3154"/>
                  </a:lnTo>
                  <a:cubicBezTo>
                    <a:pt x="3916" y="3144"/>
                    <a:pt x="3906" y="3138"/>
                    <a:pt x="3899" y="3138"/>
                  </a:cubicBezTo>
                  <a:cubicBezTo>
                    <a:pt x="3895" y="3138"/>
                    <a:pt x="3892" y="3138"/>
                    <a:pt x="3888" y="3141"/>
                  </a:cubicBezTo>
                  <a:cubicBezTo>
                    <a:pt x="3906" y="3117"/>
                    <a:pt x="3924" y="3088"/>
                    <a:pt x="3942" y="3063"/>
                  </a:cubicBezTo>
                  <a:lnTo>
                    <a:pt x="3937" y="3063"/>
                  </a:lnTo>
                  <a:cubicBezTo>
                    <a:pt x="3966" y="3063"/>
                    <a:pt x="4018" y="3053"/>
                    <a:pt x="4043" y="3046"/>
                  </a:cubicBezTo>
                  <a:cubicBezTo>
                    <a:pt x="4039" y="3036"/>
                    <a:pt x="4036" y="3032"/>
                    <a:pt x="4032" y="3032"/>
                  </a:cubicBezTo>
                  <a:cubicBezTo>
                    <a:pt x="4029" y="3032"/>
                    <a:pt x="4026" y="3032"/>
                    <a:pt x="4022" y="3036"/>
                  </a:cubicBezTo>
                  <a:cubicBezTo>
                    <a:pt x="4018" y="3036"/>
                    <a:pt x="4015" y="3039"/>
                    <a:pt x="4011" y="3039"/>
                  </a:cubicBezTo>
                  <a:cubicBezTo>
                    <a:pt x="4008" y="3039"/>
                    <a:pt x="4008" y="3036"/>
                    <a:pt x="4005" y="3036"/>
                  </a:cubicBezTo>
                  <a:cubicBezTo>
                    <a:pt x="4026" y="3021"/>
                    <a:pt x="4047" y="3015"/>
                    <a:pt x="4068" y="3000"/>
                  </a:cubicBezTo>
                  <a:cubicBezTo>
                    <a:pt x="4057" y="2986"/>
                    <a:pt x="4039" y="2979"/>
                    <a:pt x="4026" y="2979"/>
                  </a:cubicBezTo>
                  <a:cubicBezTo>
                    <a:pt x="3997" y="2979"/>
                    <a:pt x="3973" y="3000"/>
                    <a:pt x="3963" y="3021"/>
                  </a:cubicBezTo>
                  <a:cubicBezTo>
                    <a:pt x="3825" y="2906"/>
                    <a:pt x="4026" y="3000"/>
                    <a:pt x="3969" y="2860"/>
                  </a:cubicBezTo>
                  <a:lnTo>
                    <a:pt x="3969" y="2860"/>
                  </a:lnTo>
                  <a:lnTo>
                    <a:pt x="3927" y="2898"/>
                  </a:lnTo>
                  <a:cubicBezTo>
                    <a:pt x="3846" y="2832"/>
                    <a:pt x="3892" y="2811"/>
                    <a:pt x="3850" y="2741"/>
                  </a:cubicBezTo>
                  <a:lnTo>
                    <a:pt x="3850" y="2741"/>
                  </a:lnTo>
                  <a:cubicBezTo>
                    <a:pt x="3878" y="2754"/>
                    <a:pt x="3945" y="2864"/>
                    <a:pt x="4000" y="2864"/>
                  </a:cubicBezTo>
                  <a:cubicBezTo>
                    <a:pt x="4011" y="2864"/>
                    <a:pt x="4018" y="2860"/>
                    <a:pt x="4026" y="2856"/>
                  </a:cubicBezTo>
                  <a:lnTo>
                    <a:pt x="4026" y="2856"/>
                  </a:lnTo>
                  <a:cubicBezTo>
                    <a:pt x="4008" y="2867"/>
                    <a:pt x="3958" y="2877"/>
                    <a:pt x="3990" y="2902"/>
                  </a:cubicBezTo>
                  <a:cubicBezTo>
                    <a:pt x="4000" y="2902"/>
                    <a:pt x="4011" y="2906"/>
                    <a:pt x="4018" y="2906"/>
                  </a:cubicBezTo>
                  <a:cubicBezTo>
                    <a:pt x="4057" y="2906"/>
                    <a:pt x="4036" y="2881"/>
                    <a:pt x="4026" y="2856"/>
                  </a:cubicBezTo>
                  <a:cubicBezTo>
                    <a:pt x="4018" y="2835"/>
                    <a:pt x="4022" y="2814"/>
                    <a:pt x="4064" y="2793"/>
                  </a:cubicBezTo>
                  <a:cubicBezTo>
                    <a:pt x="4005" y="2775"/>
                    <a:pt x="4026" y="2751"/>
                    <a:pt x="4039" y="2717"/>
                  </a:cubicBezTo>
                  <a:lnTo>
                    <a:pt x="3958" y="2695"/>
                  </a:lnTo>
                  <a:cubicBezTo>
                    <a:pt x="3990" y="2663"/>
                    <a:pt x="4032" y="2678"/>
                    <a:pt x="4075" y="2660"/>
                  </a:cubicBezTo>
                  <a:cubicBezTo>
                    <a:pt x="4078" y="2615"/>
                    <a:pt x="4018" y="2594"/>
                    <a:pt x="3966" y="2569"/>
                  </a:cubicBezTo>
                  <a:cubicBezTo>
                    <a:pt x="3966" y="2555"/>
                    <a:pt x="3969" y="2551"/>
                    <a:pt x="3976" y="2551"/>
                  </a:cubicBezTo>
                  <a:cubicBezTo>
                    <a:pt x="3987" y="2551"/>
                    <a:pt x="4000" y="2558"/>
                    <a:pt x="4015" y="2569"/>
                  </a:cubicBezTo>
                  <a:cubicBezTo>
                    <a:pt x="4029" y="2576"/>
                    <a:pt x="4047" y="2586"/>
                    <a:pt x="4060" y="2586"/>
                  </a:cubicBezTo>
                  <a:cubicBezTo>
                    <a:pt x="4071" y="2586"/>
                    <a:pt x="4081" y="2579"/>
                    <a:pt x="4089" y="2558"/>
                  </a:cubicBezTo>
                  <a:cubicBezTo>
                    <a:pt x="4068" y="2492"/>
                    <a:pt x="4113" y="2456"/>
                    <a:pt x="4166" y="2386"/>
                  </a:cubicBezTo>
                  <a:cubicBezTo>
                    <a:pt x="4155" y="2369"/>
                    <a:pt x="4148" y="2365"/>
                    <a:pt x="4141" y="2365"/>
                  </a:cubicBezTo>
                  <a:cubicBezTo>
                    <a:pt x="4134" y="2365"/>
                    <a:pt x="4127" y="2369"/>
                    <a:pt x="4120" y="2372"/>
                  </a:cubicBezTo>
                  <a:cubicBezTo>
                    <a:pt x="4117" y="2372"/>
                    <a:pt x="4110" y="2375"/>
                    <a:pt x="4102" y="2375"/>
                  </a:cubicBezTo>
                  <a:cubicBezTo>
                    <a:pt x="4099" y="2375"/>
                    <a:pt x="4096" y="2375"/>
                    <a:pt x="4092" y="2372"/>
                  </a:cubicBezTo>
                  <a:lnTo>
                    <a:pt x="4159" y="2338"/>
                  </a:lnTo>
                  <a:cubicBezTo>
                    <a:pt x="4159" y="2330"/>
                    <a:pt x="4148" y="2330"/>
                    <a:pt x="4141" y="2330"/>
                  </a:cubicBezTo>
                  <a:lnTo>
                    <a:pt x="4127" y="2330"/>
                  </a:lnTo>
                  <a:cubicBezTo>
                    <a:pt x="4155" y="2299"/>
                    <a:pt x="4211" y="2333"/>
                    <a:pt x="4240" y="2281"/>
                  </a:cubicBezTo>
                  <a:cubicBezTo>
                    <a:pt x="4334" y="2267"/>
                    <a:pt x="4106" y="2172"/>
                    <a:pt x="4204" y="2106"/>
                  </a:cubicBezTo>
                  <a:cubicBezTo>
                    <a:pt x="4201" y="2102"/>
                    <a:pt x="4194" y="2102"/>
                    <a:pt x="4187" y="2102"/>
                  </a:cubicBezTo>
                  <a:cubicBezTo>
                    <a:pt x="4180" y="2102"/>
                    <a:pt x="4169" y="2102"/>
                    <a:pt x="4159" y="2106"/>
                  </a:cubicBezTo>
                  <a:cubicBezTo>
                    <a:pt x="4148" y="2109"/>
                    <a:pt x="4138" y="2113"/>
                    <a:pt x="4127" y="2113"/>
                  </a:cubicBezTo>
                  <a:lnTo>
                    <a:pt x="4123" y="2113"/>
                  </a:lnTo>
                  <a:cubicBezTo>
                    <a:pt x="4187" y="2018"/>
                    <a:pt x="4173" y="2035"/>
                    <a:pt x="4250" y="1951"/>
                  </a:cubicBezTo>
                  <a:lnTo>
                    <a:pt x="4187" y="1895"/>
                  </a:lnTo>
                  <a:lnTo>
                    <a:pt x="4187" y="1895"/>
                  </a:lnTo>
                  <a:cubicBezTo>
                    <a:pt x="4201" y="1902"/>
                    <a:pt x="4215" y="1906"/>
                    <a:pt x="4225" y="1906"/>
                  </a:cubicBezTo>
                  <a:cubicBezTo>
                    <a:pt x="4282" y="1906"/>
                    <a:pt x="4331" y="1849"/>
                    <a:pt x="4373" y="1794"/>
                  </a:cubicBezTo>
                  <a:lnTo>
                    <a:pt x="4355" y="1786"/>
                  </a:lnTo>
                  <a:cubicBezTo>
                    <a:pt x="4310" y="1818"/>
                    <a:pt x="4257" y="1846"/>
                    <a:pt x="4208" y="1853"/>
                  </a:cubicBezTo>
                  <a:cubicBezTo>
                    <a:pt x="4215" y="1842"/>
                    <a:pt x="4222" y="1832"/>
                    <a:pt x="4225" y="1818"/>
                  </a:cubicBezTo>
                  <a:lnTo>
                    <a:pt x="4225" y="1818"/>
                  </a:lnTo>
                  <a:cubicBezTo>
                    <a:pt x="4215" y="1828"/>
                    <a:pt x="4204" y="1832"/>
                    <a:pt x="4194" y="1832"/>
                  </a:cubicBezTo>
                  <a:cubicBezTo>
                    <a:pt x="4183" y="1832"/>
                    <a:pt x="4201" y="1818"/>
                    <a:pt x="4219" y="1800"/>
                  </a:cubicBezTo>
                  <a:lnTo>
                    <a:pt x="4123" y="1800"/>
                  </a:lnTo>
                  <a:lnTo>
                    <a:pt x="4159" y="1790"/>
                  </a:lnTo>
                  <a:lnTo>
                    <a:pt x="4075" y="1702"/>
                  </a:lnTo>
                  <a:cubicBezTo>
                    <a:pt x="4152" y="1604"/>
                    <a:pt x="4253" y="1495"/>
                    <a:pt x="4240" y="1351"/>
                  </a:cubicBezTo>
                  <a:lnTo>
                    <a:pt x="4240" y="1351"/>
                  </a:lnTo>
                  <a:cubicBezTo>
                    <a:pt x="4194" y="1407"/>
                    <a:pt x="4141" y="1400"/>
                    <a:pt x="4068" y="1436"/>
                  </a:cubicBezTo>
                  <a:cubicBezTo>
                    <a:pt x="4158" y="1436"/>
                    <a:pt x="4066" y="1536"/>
                    <a:pt x="4101" y="1588"/>
                  </a:cubicBezTo>
                  <a:lnTo>
                    <a:pt x="4101" y="1588"/>
                  </a:lnTo>
                  <a:cubicBezTo>
                    <a:pt x="4094" y="1579"/>
                    <a:pt x="4084" y="1575"/>
                    <a:pt x="4075" y="1575"/>
                  </a:cubicBezTo>
                  <a:cubicBezTo>
                    <a:pt x="4060" y="1575"/>
                    <a:pt x="4047" y="1586"/>
                    <a:pt x="4039" y="1593"/>
                  </a:cubicBezTo>
                  <a:lnTo>
                    <a:pt x="4075" y="1460"/>
                  </a:lnTo>
                  <a:lnTo>
                    <a:pt x="4075" y="1460"/>
                  </a:lnTo>
                  <a:cubicBezTo>
                    <a:pt x="4057" y="1467"/>
                    <a:pt x="4047" y="1470"/>
                    <a:pt x="4036" y="1470"/>
                  </a:cubicBezTo>
                  <a:cubicBezTo>
                    <a:pt x="4015" y="1470"/>
                    <a:pt x="4008" y="1449"/>
                    <a:pt x="3984" y="1439"/>
                  </a:cubicBezTo>
                  <a:cubicBezTo>
                    <a:pt x="4113" y="1407"/>
                    <a:pt x="4026" y="1330"/>
                    <a:pt x="4043" y="1267"/>
                  </a:cubicBezTo>
                  <a:lnTo>
                    <a:pt x="4043" y="1267"/>
                  </a:lnTo>
                  <a:cubicBezTo>
                    <a:pt x="4000" y="1285"/>
                    <a:pt x="3966" y="1316"/>
                    <a:pt x="3997" y="1362"/>
                  </a:cubicBezTo>
                  <a:cubicBezTo>
                    <a:pt x="3885" y="1351"/>
                    <a:pt x="4102" y="1218"/>
                    <a:pt x="3997" y="1204"/>
                  </a:cubicBezTo>
                  <a:lnTo>
                    <a:pt x="3997" y="1204"/>
                  </a:lnTo>
                  <a:cubicBezTo>
                    <a:pt x="4000" y="1218"/>
                    <a:pt x="4011" y="1218"/>
                    <a:pt x="3994" y="1235"/>
                  </a:cubicBezTo>
                  <a:cubicBezTo>
                    <a:pt x="4008" y="1196"/>
                    <a:pt x="3973" y="1159"/>
                    <a:pt x="3942" y="1159"/>
                  </a:cubicBezTo>
                  <a:cubicBezTo>
                    <a:pt x="3934" y="1159"/>
                    <a:pt x="3927" y="1162"/>
                    <a:pt x="3920" y="1169"/>
                  </a:cubicBezTo>
                  <a:lnTo>
                    <a:pt x="3927" y="1183"/>
                  </a:lnTo>
                  <a:cubicBezTo>
                    <a:pt x="3871" y="1106"/>
                    <a:pt x="3769" y="955"/>
                    <a:pt x="3846" y="871"/>
                  </a:cubicBezTo>
                  <a:lnTo>
                    <a:pt x="3846" y="871"/>
                  </a:lnTo>
                  <a:cubicBezTo>
                    <a:pt x="3836" y="877"/>
                    <a:pt x="3752" y="965"/>
                    <a:pt x="3738" y="983"/>
                  </a:cubicBezTo>
                  <a:cubicBezTo>
                    <a:pt x="3780" y="902"/>
                    <a:pt x="3819" y="814"/>
                    <a:pt x="3853" y="727"/>
                  </a:cubicBezTo>
                  <a:cubicBezTo>
                    <a:pt x="3843" y="712"/>
                    <a:pt x="3832" y="699"/>
                    <a:pt x="3819" y="684"/>
                  </a:cubicBezTo>
                  <a:cubicBezTo>
                    <a:pt x="3741" y="751"/>
                    <a:pt x="3643" y="828"/>
                    <a:pt x="3650" y="892"/>
                  </a:cubicBezTo>
                  <a:lnTo>
                    <a:pt x="3654" y="892"/>
                  </a:lnTo>
                  <a:lnTo>
                    <a:pt x="3794" y="801"/>
                  </a:lnTo>
                  <a:lnTo>
                    <a:pt x="3794" y="801"/>
                  </a:lnTo>
                  <a:cubicBezTo>
                    <a:pt x="3752" y="860"/>
                    <a:pt x="3710" y="919"/>
                    <a:pt x="3668" y="976"/>
                  </a:cubicBezTo>
                  <a:cubicBezTo>
                    <a:pt x="3699" y="909"/>
                    <a:pt x="3681" y="898"/>
                    <a:pt x="3654" y="892"/>
                  </a:cubicBezTo>
                  <a:lnTo>
                    <a:pt x="3650" y="895"/>
                  </a:lnTo>
                  <a:lnTo>
                    <a:pt x="3650" y="892"/>
                  </a:lnTo>
                  <a:cubicBezTo>
                    <a:pt x="3626" y="888"/>
                    <a:pt x="3600" y="877"/>
                    <a:pt x="3590" y="822"/>
                  </a:cubicBezTo>
                  <a:cubicBezTo>
                    <a:pt x="3611" y="822"/>
                    <a:pt x="3717" y="748"/>
                    <a:pt x="3706" y="730"/>
                  </a:cubicBezTo>
                  <a:lnTo>
                    <a:pt x="3706" y="730"/>
                  </a:lnTo>
                  <a:cubicBezTo>
                    <a:pt x="3590" y="765"/>
                    <a:pt x="3636" y="741"/>
                    <a:pt x="3527" y="762"/>
                  </a:cubicBezTo>
                  <a:cubicBezTo>
                    <a:pt x="3563" y="754"/>
                    <a:pt x="3636" y="632"/>
                    <a:pt x="3605" y="611"/>
                  </a:cubicBezTo>
                  <a:lnTo>
                    <a:pt x="3605" y="611"/>
                  </a:lnTo>
                  <a:cubicBezTo>
                    <a:pt x="3597" y="632"/>
                    <a:pt x="3513" y="712"/>
                    <a:pt x="3506" y="737"/>
                  </a:cubicBezTo>
                  <a:cubicBezTo>
                    <a:pt x="3516" y="688"/>
                    <a:pt x="3527" y="636"/>
                    <a:pt x="3531" y="586"/>
                  </a:cubicBezTo>
                  <a:lnTo>
                    <a:pt x="3531" y="586"/>
                  </a:lnTo>
                  <a:cubicBezTo>
                    <a:pt x="3516" y="621"/>
                    <a:pt x="3453" y="674"/>
                    <a:pt x="3415" y="691"/>
                  </a:cubicBezTo>
                  <a:cubicBezTo>
                    <a:pt x="3440" y="674"/>
                    <a:pt x="3355" y="649"/>
                    <a:pt x="3344" y="625"/>
                  </a:cubicBezTo>
                  <a:lnTo>
                    <a:pt x="3394" y="618"/>
                  </a:lnTo>
                  <a:cubicBezTo>
                    <a:pt x="3306" y="576"/>
                    <a:pt x="3432" y="390"/>
                    <a:pt x="3338" y="341"/>
                  </a:cubicBezTo>
                  <a:lnTo>
                    <a:pt x="3338" y="341"/>
                  </a:lnTo>
                  <a:cubicBezTo>
                    <a:pt x="3334" y="372"/>
                    <a:pt x="3268" y="506"/>
                    <a:pt x="3218" y="506"/>
                  </a:cubicBezTo>
                  <a:lnTo>
                    <a:pt x="3215" y="506"/>
                  </a:lnTo>
                  <a:cubicBezTo>
                    <a:pt x="3226" y="464"/>
                    <a:pt x="3250" y="362"/>
                    <a:pt x="3257" y="257"/>
                  </a:cubicBezTo>
                  <a:cubicBezTo>
                    <a:pt x="3222" y="239"/>
                    <a:pt x="3184" y="221"/>
                    <a:pt x="3148" y="204"/>
                  </a:cubicBezTo>
                  <a:lnTo>
                    <a:pt x="3148" y="204"/>
                  </a:lnTo>
                  <a:cubicBezTo>
                    <a:pt x="3155" y="312"/>
                    <a:pt x="3158" y="432"/>
                    <a:pt x="3163" y="495"/>
                  </a:cubicBezTo>
                  <a:cubicBezTo>
                    <a:pt x="3127" y="506"/>
                    <a:pt x="3127" y="519"/>
                    <a:pt x="3113" y="519"/>
                  </a:cubicBezTo>
                  <a:cubicBezTo>
                    <a:pt x="3106" y="519"/>
                    <a:pt x="3095" y="516"/>
                    <a:pt x="3082" y="509"/>
                  </a:cubicBezTo>
                  <a:lnTo>
                    <a:pt x="3082" y="509"/>
                  </a:lnTo>
                  <a:cubicBezTo>
                    <a:pt x="3050" y="537"/>
                    <a:pt x="3082" y="576"/>
                    <a:pt x="3092" y="583"/>
                  </a:cubicBezTo>
                  <a:lnTo>
                    <a:pt x="2976" y="555"/>
                  </a:lnTo>
                  <a:cubicBezTo>
                    <a:pt x="3019" y="477"/>
                    <a:pt x="2927" y="435"/>
                    <a:pt x="2955" y="372"/>
                  </a:cubicBezTo>
                  <a:lnTo>
                    <a:pt x="2955" y="372"/>
                  </a:lnTo>
                  <a:cubicBezTo>
                    <a:pt x="2990" y="414"/>
                    <a:pt x="3019" y="464"/>
                    <a:pt x="3043" y="509"/>
                  </a:cubicBezTo>
                  <a:cubicBezTo>
                    <a:pt x="3088" y="439"/>
                    <a:pt x="3082" y="242"/>
                    <a:pt x="2976" y="225"/>
                  </a:cubicBezTo>
                  <a:cubicBezTo>
                    <a:pt x="2944" y="249"/>
                    <a:pt x="2938" y="380"/>
                    <a:pt x="2927" y="404"/>
                  </a:cubicBezTo>
                  <a:cubicBezTo>
                    <a:pt x="2923" y="375"/>
                    <a:pt x="2881" y="333"/>
                    <a:pt x="2860" y="333"/>
                  </a:cubicBezTo>
                  <a:cubicBezTo>
                    <a:pt x="2857" y="333"/>
                    <a:pt x="2854" y="337"/>
                    <a:pt x="2850" y="337"/>
                  </a:cubicBezTo>
                  <a:lnTo>
                    <a:pt x="2871" y="396"/>
                  </a:lnTo>
                  <a:lnTo>
                    <a:pt x="2864" y="396"/>
                  </a:lnTo>
                  <a:cubicBezTo>
                    <a:pt x="2843" y="396"/>
                    <a:pt x="2836" y="372"/>
                    <a:pt x="2826" y="351"/>
                  </a:cubicBezTo>
                  <a:cubicBezTo>
                    <a:pt x="2815" y="330"/>
                    <a:pt x="2805" y="305"/>
                    <a:pt x="2784" y="305"/>
                  </a:cubicBezTo>
                  <a:cubicBezTo>
                    <a:pt x="2773" y="305"/>
                    <a:pt x="2763" y="309"/>
                    <a:pt x="2748" y="323"/>
                  </a:cubicBezTo>
                  <a:cubicBezTo>
                    <a:pt x="2737" y="323"/>
                    <a:pt x="2724" y="337"/>
                    <a:pt x="2706" y="351"/>
                  </a:cubicBezTo>
                  <a:cubicBezTo>
                    <a:pt x="2692" y="365"/>
                    <a:pt x="2678" y="380"/>
                    <a:pt x="2671" y="380"/>
                  </a:cubicBezTo>
                  <a:cubicBezTo>
                    <a:pt x="2667" y="380"/>
                    <a:pt x="2667" y="375"/>
                    <a:pt x="2667" y="365"/>
                  </a:cubicBezTo>
                  <a:cubicBezTo>
                    <a:pt x="2703" y="312"/>
                    <a:pt x="2748" y="183"/>
                    <a:pt x="2776" y="71"/>
                  </a:cubicBezTo>
                  <a:cubicBezTo>
                    <a:pt x="2752" y="64"/>
                    <a:pt x="2727" y="56"/>
                    <a:pt x="2699" y="49"/>
                  </a:cubicBezTo>
                  <a:lnTo>
                    <a:pt x="2695" y="85"/>
                  </a:lnTo>
                  <a:lnTo>
                    <a:pt x="2682" y="81"/>
                  </a:lnTo>
                  <a:lnTo>
                    <a:pt x="2688" y="49"/>
                  </a:lnTo>
                  <a:cubicBezTo>
                    <a:pt x="2664" y="43"/>
                    <a:pt x="2636" y="35"/>
                    <a:pt x="2611" y="32"/>
                  </a:cubicBezTo>
                  <a:lnTo>
                    <a:pt x="2611" y="32"/>
                  </a:lnTo>
                  <a:cubicBezTo>
                    <a:pt x="2587" y="106"/>
                    <a:pt x="2640" y="207"/>
                    <a:pt x="2598" y="260"/>
                  </a:cubicBezTo>
                  <a:cubicBezTo>
                    <a:pt x="2601" y="236"/>
                    <a:pt x="2587" y="204"/>
                    <a:pt x="2583" y="193"/>
                  </a:cubicBezTo>
                  <a:cubicBezTo>
                    <a:pt x="2559" y="207"/>
                    <a:pt x="2573" y="253"/>
                    <a:pt x="2548" y="253"/>
                  </a:cubicBezTo>
                  <a:cubicBezTo>
                    <a:pt x="2544" y="253"/>
                    <a:pt x="2538" y="253"/>
                    <a:pt x="2531" y="249"/>
                  </a:cubicBezTo>
                  <a:cubicBezTo>
                    <a:pt x="2534" y="207"/>
                    <a:pt x="2513" y="204"/>
                    <a:pt x="2499" y="204"/>
                  </a:cubicBezTo>
                  <a:lnTo>
                    <a:pt x="2489" y="204"/>
                  </a:lnTo>
                  <a:cubicBezTo>
                    <a:pt x="2481" y="204"/>
                    <a:pt x="2485" y="200"/>
                    <a:pt x="2520" y="172"/>
                  </a:cubicBezTo>
                  <a:cubicBezTo>
                    <a:pt x="2506" y="161"/>
                    <a:pt x="2499" y="158"/>
                    <a:pt x="2489" y="158"/>
                  </a:cubicBezTo>
                  <a:cubicBezTo>
                    <a:pt x="2478" y="158"/>
                    <a:pt x="2471" y="161"/>
                    <a:pt x="2460" y="165"/>
                  </a:cubicBezTo>
                  <a:cubicBezTo>
                    <a:pt x="2450" y="169"/>
                    <a:pt x="2439" y="172"/>
                    <a:pt x="2426" y="172"/>
                  </a:cubicBezTo>
                  <a:lnTo>
                    <a:pt x="2411" y="172"/>
                  </a:lnTo>
                  <a:cubicBezTo>
                    <a:pt x="2429" y="134"/>
                    <a:pt x="2408" y="60"/>
                    <a:pt x="2376" y="4"/>
                  </a:cubicBezTo>
                  <a:cubicBezTo>
                    <a:pt x="2352" y="1"/>
                    <a:pt x="2331" y="1"/>
                    <a:pt x="2309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056;p35">
              <a:extLst>
                <a:ext uri="{FF2B5EF4-FFF2-40B4-BE49-F238E27FC236}">
                  <a16:creationId xmlns:a16="http://schemas.microsoft.com/office/drawing/2014/main" id="{1C278DF0-5F05-4CFE-A710-EB4810F917AA}"/>
                </a:ext>
              </a:extLst>
            </p:cNvPr>
            <p:cNvSpPr/>
            <p:nvPr/>
          </p:nvSpPr>
          <p:spPr>
            <a:xfrm>
              <a:off x="3930300" y="2718875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39" y="0"/>
                  </a:moveTo>
                  <a:cubicBezTo>
                    <a:pt x="26" y="0"/>
                    <a:pt x="8" y="3"/>
                    <a:pt x="0" y="25"/>
                  </a:cubicBezTo>
                  <a:cubicBezTo>
                    <a:pt x="11" y="21"/>
                    <a:pt x="64" y="28"/>
                    <a:pt x="60" y="3"/>
                  </a:cubicBezTo>
                  <a:lnTo>
                    <a:pt x="57" y="3"/>
                  </a:lnTo>
                  <a:cubicBezTo>
                    <a:pt x="53" y="0"/>
                    <a:pt x="47" y="0"/>
                    <a:pt x="3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057;p35">
              <a:extLst>
                <a:ext uri="{FF2B5EF4-FFF2-40B4-BE49-F238E27FC236}">
                  <a16:creationId xmlns:a16="http://schemas.microsoft.com/office/drawing/2014/main" id="{B25EB33D-6398-47AB-8CB8-1CF26A4C838B}"/>
                </a:ext>
              </a:extLst>
            </p:cNvPr>
            <p:cNvSpPr/>
            <p:nvPr/>
          </p:nvSpPr>
          <p:spPr>
            <a:xfrm>
              <a:off x="3935225" y="2708875"/>
              <a:ext cx="1600" cy="1075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64" y="0"/>
                  </a:moveTo>
                  <a:lnTo>
                    <a:pt x="0" y="42"/>
                  </a:lnTo>
                  <a:lnTo>
                    <a:pt x="25" y="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058;p35">
              <a:extLst>
                <a:ext uri="{FF2B5EF4-FFF2-40B4-BE49-F238E27FC236}">
                  <a16:creationId xmlns:a16="http://schemas.microsoft.com/office/drawing/2014/main" id="{18B42966-287A-4DAE-ADD7-1296FAAC2700}"/>
                </a:ext>
              </a:extLst>
            </p:cNvPr>
            <p:cNvSpPr/>
            <p:nvPr/>
          </p:nvSpPr>
          <p:spPr>
            <a:xfrm>
              <a:off x="3935475" y="2701500"/>
              <a:ext cx="4325" cy="5175"/>
            </a:xfrm>
            <a:custGeom>
              <a:avLst/>
              <a:gdLst/>
              <a:ahLst/>
              <a:cxnLst/>
              <a:rect l="l" t="t" r="r" b="b"/>
              <a:pathLst>
                <a:path w="173" h="207" extrusionOk="0">
                  <a:moveTo>
                    <a:pt x="92" y="0"/>
                  </a:moveTo>
                  <a:lnTo>
                    <a:pt x="92" y="0"/>
                  </a:lnTo>
                  <a:cubicBezTo>
                    <a:pt x="102" y="56"/>
                    <a:pt x="29" y="137"/>
                    <a:pt x="1" y="207"/>
                  </a:cubicBezTo>
                  <a:lnTo>
                    <a:pt x="78" y="200"/>
                  </a:lnTo>
                  <a:lnTo>
                    <a:pt x="60" y="182"/>
                  </a:lnTo>
                  <a:cubicBezTo>
                    <a:pt x="46" y="116"/>
                    <a:pt x="172" y="56"/>
                    <a:pt x="92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059;p35">
              <a:extLst>
                <a:ext uri="{FF2B5EF4-FFF2-40B4-BE49-F238E27FC236}">
                  <a16:creationId xmlns:a16="http://schemas.microsoft.com/office/drawing/2014/main" id="{82206488-4A4A-433B-8A97-C26F47B26B1D}"/>
                </a:ext>
              </a:extLst>
            </p:cNvPr>
            <p:cNvSpPr/>
            <p:nvPr/>
          </p:nvSpPr>
          <p:spPr>
            <a:xfrm>
              <a:off x="3934425" y="2695275"/>
              <a:ext cx="1000" cy="1225"/>
            </a:xfrm>
            <a:custGeom>
              <a:avLst/>
              <a:gdLst/>
              <a:ahLst/>
              <a:cxnLst/>
              <a:rect l="l" t="t" r="r" b="b"/>
              <a:pathLst>
                <a:path w="40" h="49" extrusionOk="0">
                  <a:moveTo>
                    <a:pt x="39" y="3"/>
                  </a:moveTo>
                  <a:cubicBezTo>
                    <a:pt x="39" y="3"/>
                    <a:pt x="36" y="3"/>
                    <a:pt x="36" y="6"/>
                  </a:cubicBezTo>
                  <a:lnTo>
                    <a:pt x="36" y="6"/>
                  </a:lnTo>
                  <a:cubicBezTo>
                    <a:pt x="38" y="4"/>
                    <a:pt x="39" y="3"/>
                    <a:pt x="39" y="3"/>
                  </a:cubicBezTo>
                  <a:close/>
                  <a:moveTo>
                    <a:pt x="36" y="6"/>
                  </a:moveTo>
                  <a:lnTo>
                    <a:pt x="36" y="6"/>
                  </a:lnTo>
                  <a:cubicBezTo>
                    <a:pt x="36" y="7"/>
                    <a:pt x="36" y="7"/>
                    <a:pt x="35" y="7"/>
                  </a:cubicBezTo>
                  <a:lnTo>
                    <a:pt x="36" y="7"/>
                  </a:lnTo>
                  <a:cubicBezTo>
                    <a:pt x="36" y="7"/>
                    <a:pt x="36" y="7"/>
                    <a:pt x="36" y="6"/>
                  </a:cubicBezTo>
                  <a:close/>
                  <a:moveTo>
                    <a:pt x="11" y="0"/>
                  </a:moveTo>
                  <a:cubicBezTo>
                    <a:pt x="8" y="18"/>
                    <a:pt x="4" y="28"/>
                    <a:pt x="0" y="35"/>
                  </a:cubicBezTo>
                  <a:cubicBezTo>
                    <a:pt x="0" y="39"/>
                    <a:pt x="4" y="42"/>
                    <a:pt x="4" y="49"/>
                  </a:cubicBezTo>
                  <a:cubicBezTo>
                    <a:pt x="20" y="23"/>
                    <a:pt x="31" y="12"/>
                    <a:pt x="35" y="7"/>
                  </a:cubicBezTo>
                  <a:lnTo>
                    <a:pt x="29" y="7"/>
                  </a:lnTo>
                  <a:cubicBezTo>
                    <a:pt x="25" y="7"/>
                    <a:pt x="18" y="7"/>
                    <a:pt x="1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060;p35">
              <a:extLst>
                <a:ext uri="{FF2B5EF4-FFF2-40B4-BE49-F238E27FC236}">
                  <a16:creationId xmlns:a16="http://schemas.microsoft.com/office/drawing/2014/main" id="{EB722A51-C928-4C88-831C-E8E4CD5B288E}"/>
                </a:ext>
              </a:extLst>
            </p:cNvPr>
            <p:cNvSpPr/>
            <p:nvPr/>
          </p:nvSpPr>
          <p:spPr>
            <a:xfrm>
              <a:off x="3934100" y="2695875"/>
              <a:ext cx="350" cy="550"/>
            </a:xfrm>
            <a:custGeom>
              <a:avLst/>
              <a:gdLst/>
              <a:ahLst/>
              <a:cxnLst/>
              <a:rect l="l" t="t" r="r" b="b"/>
              <a:pathLst>
                <a:path w="14" h="22" extrusionOk="0">
                  <a:moveTo>
                    <a:pt x="3" y="1"/>
                  </a:moveTo>
                  <a:cubicBezTo>
                    <a:pt x="0" y="1"/>
                    <a:pt x="0" y="7"/>
                    <a:pt x="0" y="11"/>
                  </a:cubicBezTo>
                  <a:cubicBezTo>
                    <a:pt x="0" y="18"/>
                    <a:pt x="0" y="22"/>
                    <a:pt x="3" y="22"/>
                  </a:cubicBezTo>
                  <a:cubicBezTo>
                    <a:pt x="7" y="22"/>
                    <a:pt x="10" y="22"/>
                    <a:pt x="13" y="11"/>
                  </a:cubicBezTo>
                  <a:cubicBezTo>
                    <a:pt x="10" y="4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061;p35">
              <a:extLst>
                <a:ext uri="{FF2B5EF4-FFF2-40B4-BE49-F238E27FC236}">
                  <a16:creationId xmlns:a16="http://schemas.microsoft.com/office/drawing/2014/main" id="{3E11999C-7344-4D1A-85D1-1F9DDF356654}"/>
                </a:ext>
              </a:extLst>
            </p:cNvPr>
            <p:cNvSpPr/>
            <p:nvPr/>
          </p:nvSpPr>
          <p:spPr>
            <a:xfrm>
              <a:off x="3934875" y="2691150"/>
              <a:ext cx="1875" cy="1950"/>
            </a:xfrm>
            <a:custGeom>
              <a:avLst/>
              <a:gdLst/>
              <a:ahLst/>
              <a:cxnLst/>
              <a:rect l="l" t="t" r="r" b="b"/>
              <a:pathLst>
                <a:path w="75" h="78" extrusionOk="0">
                  <a:moveTo>
                    <a:pt x="36" y="0"/>
                  </a:moveTo>
                  <a:cubicBezTo>
                    <a:pt x="25" y="0"/>
                    <a:pt x="14" y="7"/>
                    <a:pt x="0" y="21"/>
                  </a:cubicBezTo>
                  <a:lnTo>
                    <a:pt x="4" y="21"/>
                  </a:lnTo>
                  <a:cubicBezTo>
                    <a:pt x="18" y="21"/>
                    <a:pt x="7" y="60"/>
                    <a:pt x="21" y="78"/>
                  </a:cubicBezTo>
                  <a:lnTo>
                    <a:pt x="74" y="42"/>
                  </a:lnTo>
                  <a:cubicBezTo>
                    <a:pt x="60" y="18"/>
                    <a:pt x="49" y="0"/>
                    <a:pt x="3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062;p35">
              <a:extLst>
                <a:ext uri="{FF2B5EF4-FFF2-40B4-BE49-F238E27FC236}">
                  <a16:creationId xmlns:a16="http://schemas.microsoft.com/office/drawing/2014/main" id="{8BEA704C-D1A5-4B2B-9E32-4CBC7CCE8EFC}"/>
                </a:ext>
              </a:extLst>
            </p:cNvPr>
            <p:cNvSpPr/>
            <p:nvPr/>
          </p:nvSpPr>
          <p:spPr>
            <a:xfrm>
              <a:off x="3938025" y="2691925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0"/>
                  </a:moveTo>
                  <a:cubicBezTo>
                    <a:pt x="0" y="0"/>
                    <a:pt x="0" y="8"/>
                    <a:pt x="4" y="15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063;p35">
              <a:extLst>
                <a:ext uri="{FF2B5EF4-FFF2-40B4-BE49-F238E27FC236}">
                  <a16:creationId xmlns:a16="http://schemas.microsoft.com/office/drawing/2014/main" id="{A88D86E6-C618-4862-A3D5-4473A03FA5A3}"/>
                </a:ext>
              </a:extLst>
            </p:cNvPr>
            <p:cNvSpPr/>
            <p:nvPr/>
          </p:nvSpPr>
          <p:spPr>
            <a:xfrm>
              <a:off x="3936900" y="2692275"/>
              <a:ext cx="1950" cy="1000"/>
            </a:xfrm>
            <a:custGeom>
              <a:avLst/>
              <a:gdLst/>
              <a:ahLst/>
              <a:cxnLst/>
              <a:rect l="l" t="t" r="r" b="b"/>
              <a:pathLst>
                <a:path w="78" h="40" extrusionOk="0">
                  <a:moveTo>
                    <a:pt x="49" y="1"/>
                  </a:moveTo>
                  <a:lnTo>
                    <a:pt x="0" y="39"/>
                  </a:lnTo>
                  <a:cubicBezTo>
                    <a:pt x="28" y="25"/>
                    <a:pt x="56" y="28"/>
                    <a:pt x="28" y="22"/>
                  </a:cubicBezTo>
                  <a:lnTo>
                    <a:pt x="56" y="22"/>
                  </a:lnTo>
                  <a:cubicBezTo>
                    <a:pt x="77" y="22"/>
                    <a:pt x="60" y="11"/>
                    <a:pt x="4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064;p35">
              <a:extLst>
                <a:ext uri="{FF2B5EF4-FFF2-40B4-BE49-F238E27FC236}">
                  <a16:creationId xmlns:a16="http://schemas.microsoft.com/office/drawing/2014/main" id="{78D36291-25D9-4C89-AA80-16F4A0F91814}"/>
                </a:ext>
              </a:extLst>
            </p:cNvPr>
            <p:cNvSpPr/>
            <p:nvPr/>
          </p:nvSpPr>
          <p:spPr>
            <a:xfrm>
              <a:off x="3936100" y="2694125"/>
              <a:ext cx="2125" cy="2125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32" y="1"/>
                  </a:moveTo>
                  <a:cubicBezTo>
                    <a:pt x="0" y="53"/>
                    <a:pt x="11" y="85"/>
                    <a:pt x="32" y="85"/>
                  </a:cubicBezTo>
                  <a:cubicBezTo>
                    <a:pt x="46" y="85"/>
                    <a:pt x="67" y="71"/>
                    <a:pt x="84" y="39"/>
                  </a:cubicBezTo>
                  <a:lnTo>
                    <a:pt x="84" y="39"/>
                  </a:lnTo>
                  <a:cubicBezTo>
                    <a:pt x="71" y="49"/>
                    <a:pt x="63" y="53"/>
                    <a:pt x="56" y="53"/>
                  </a:cubicBezTo>
                  <a:cubicBezTo>
                    <a:pt x="35" y="53"/>
                    <a:pt x="35" y="25"/>
                    <a:pt x="3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065;p35">
              <a:extLst>
                <a:ext uri="{FF2B5EF4-FFF2-40B4-BE49-F238E27FC236}">
                  <a16:creationId xmlns:a16="http://schemas.microsoft.com/office/drawing/2014/main" id="{906475F3-B9D8-4450-A91C-7B393CE2C52C}"/>
                </a:ext>
              </a:extLst>
            </p:cNvPr>
            <p:cNvSpPr/>
            <p:nvPr/>
          </p:nvSpPr>
          <p:spPr>
            <a:xfrm>
              <a:off x="3939600" y="2701750"/>
              <a:ext cx="1000" cy="1600"/>
            </a:xfrm>
            <a:custGeom>
              <a:avLst/>
              <a:gdLst/>
              <a:ahLst/>
              <a:cxnLst/>
              <a:rect l="l" t="t" r="r" b="b"/>
              <a:pathLst>
                <a:path w="40" h="64" extrusionOk="0">
                  <a:moveTo>
                    <a:pt x="18" y="0"/>
                  </a:moveTo>
                  <a:cubicBezTo>
                    <a:pt x="1" y="0"/>
                    <a:pt x="18" y="54"/>
                    <a:pt x="4" y="64"/>
                  </a:cubicBezTo>
                  <a:lnTo>
                    <a:pt x="39" y="43"/>
                  </a:lnTo>
                  <a:cubicBezTo>
                    <a:pt x="36" y="28"/>
                    <a:pt x="28" y="18"/>
                    <a:pt x="25" y="4"/>
                  </a:cubicBezTo>
                  <a:cubicBezTo>
                    <a:pt x="22" y="0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066;p35">
              <a:extLst>
                <a:ext uri="{FF2B5EF4-FFF2-40B4-BE49-F238E27FC236}">
                  <a16:creationId xmlns:a16="http://schemas.microsoft.com/office/drawing/2014/main" id="{38C6C018-C7B2-483B-8B23-2E0E2D5B2127}"/>
                </a:ext>
              </a:extLst>
            </p:cNvPr>
            <p:cNvSpPr/>
            <p:nvPr/>
          </p:nvSpPr>
          <p:spPr>
            <a:xfrm>
              <a:off x="3939525" y="2684550"/>
              <a:ext cx="1425" cy="2050"/>
            </a:xfrm>
            <a:custGeom>
              <a:avLst/>
              <a:gdLst/>
              <a:ahLst/>
              <a:cxnLst/>
              <a:rect l="l" t="t" r="r" b="b"/>
              <a:pathLst>
                <a:path w="57" h="8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8"/>
                    <a:pt x="15" y="57"/>
                    <a:pt x="18" y="81"/>
                  </a:cubicBezTo>
                  <a:lnTo>
                    <a:pt x="57" y="60"/>
                  </a:lnTo>
                  <a:cubicBezTo>
                    <a:pt x="36" y="43"/>
                    <a:pt x="18" y="8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067;p35">
              <a:extLst>
                <a:ext uri="{FF2B5EF4-FFF2-40B4-BE49-F238E27FC236}">
                  <a16:creationId xmlns:a16="http://schemas.microsoft.com/office/drawing/2014/main" id="{DA80F797-3E1E-4927-8B19-D2EC9D163E52}"/>
                </a:ext>
              </a:extLst>
            </p:cNvPr>
            <p:cNvSpPr/>
            <p:nvPr/>
          </p:nvSpPr>
          <p:spPr>
            <a:xfrm>
              <a:off x="3940925" y="2685350"/>
              <a:ext cx="1425" cy="1000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56" y="0"/>
                  </a:moveTo>
                  <a:lnTo>
                    <a:pt x="1" y="28"/>
                  </a:lnTo>
                  <a:cubicBezTo>
                    <a:pt x="7" y="36"/>
                    <a:pt x="11" y="39"/>
                    <a:pt x="18" y="39"/>
                  </a:cubicBezTo>
                  <a:cubicBezTo>
                    <a:pt x="32" y="39"/>
                    <a:pt x="43" y="28"/>
                    <a:pt x="5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068;p35">
              <a:extLst>
                <a:ext uri="{FF2B5EF4-FFF2-40B4-BE49-F238E27FC236}">
                  <a16:creationId xmlns:a16="http://schemas.microsoft.com/office/drawing/2014/main" id="{2E4F2F02-85ED-4AEB-AAB7-CAE6714DFD00}"/>
                </a:ext>
              </a:extLst>
            </p:cNvPr>
            <p:cNvSpPr/>
            <p:nvPr/>
          </p:nvSpPr>
          <p:spPr>
            <a:xfrm>
              <a:off x="3938550" y="269245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1" y="63"/>
                  </a:lnTo>
                  <a:lnTo>
                    <a:pt x="106" y="1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069;p35">
              <a:extLst>
                <a:ext uri="{FF2B5EF4-FFF2-40B4-BE49-F238E27FC236}">
                  <a16:creationId xmlns:a16="http://schemas.microsoft.com/office/drawing/2014/main" id="{676C6970-E39B-4A0C-B136-D10D7587C456}"/>
                </a:ext>
              </a:extLst>
            </p:cNvPr>
            <p:cNvSpPr/>
            <p:nvPr/>
          </p:nvSpPr>
          <p:spPr>
            <a:xfrm>
              <a:off x="3941175" y="2679800"/>
              <a:ext cx="2300" cy="225"/>
            </a:xfrm>
            <a:custGeom>
              <a:avLst/>
              <a:gdLst/>
              <a:ahLst/>
              <a:cxnLst/>
              <a:rect l="l" t="t" r="r" b="b"/>
              <a:pathLst>
                <a:path w="92" h="9" extrusionOk="0">
                  <a:moveTo>
                    <a:pt x="92" y="1"/>
                  </a:moveTo>
                  <a:lnTo>
                    <a:pt x="1" y="9"/>
                  </a:lnTo>
                  <a:lnTo>
                    <a:pt x="57" y="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070;p35">
              <a:extLst>
                <a:ext uri="{FF2B5EF4-FFF2-40B4-BE49-F238E27FC236}">
                  <a16:creationId xmlns:a16="http://schemas.microsoft.com/office/drawing/2014/main" id="{9676870E-FC87-4E6A-A23B-FEC889822933}"/>
                </a:ext>
              </a:extLst>
            </p:cNvPr>
            <p:cNvSpPr/>
            <p:nvPr/>
          </p:nvSpPr>
          <p:spPr>
            <a:xfrm>
              <a:off x="3943450" y="2674900"/>
              <a:ext cx="3200" cy="2400"/>
            </a:xfrm>
            <a:custGeom>
              <a:avLst/>
              <a:gdLst/>
              <a:ahLst/>
              <a:cxnLst/>
              <a:rect l="l" t="t" r="r" b="b"/>
              <a:pathLst>
                <a:path w="128" h="96" extrusionOk="0">
                  <a:moveTo>
                    <a:pt x="127" y="1"/>
                  </a:moveTo>
                  <a:cubicBezTo>
                    <a:pt x="82" y="1"/>
                    <a:pt x="36" y="4"/>
                    <a:pt x="1" y="33"/>
                  </a:cubicBezTo>
                  <a:lnTo>
                    <a:pt x="5" y="33"/>
                  </a:lnTo>
                  <a:cubicBezTo>
                    <a:pt x="36" y="33"/>
                    <a:pt x="18" y="88"/>
                    <a:pt x="64" y="96"/>
                  </a:cubicBezTo>
                  <a:cubicBezTo>
                    <a:pt x="71" y="43"/>
                    <a:pt x="93" y="12"/>
                    <a:pt x="12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071;p35">
              <a:extLst>
                <a:ext uri="{FF2B5EF4-FFF2-40B4-BE49-F238E27FC236}">
                  <a16:creationId xmlns:a16="http://schemas.microsoft.com/office/drawing/2014/main" id="{8946CC81-1288-4257-9000-306C66CA6B99}"/>
                </a:ext>
              </a:extLst>
            </p:cNvPr>
            <p:cNvSpPr/>
            <p:nvPr/>
          </p:nvSpPr>
          <p:spPr>
            <a:xfrm>
              <a:off x="3946625" y="2674650"/>
              <a:ext cx="1600" cy="275"/>
            </a:xfrm>
            <a:custGeom>
              <a:avLst/>
              <a:gdLst/>
              <a:ahLst/>
              <a:cxnLst/>
              <a:rect l="l" t="t" r="r" b="b"/>
              <a:pathLst>
                <a:path w="64" h="11" extrusionOk="0">
                  <a:moveTo>
                    <a:pt x="50" y="1"/>
                  </a:moveTo>
                  <a:cubicBezTo>
                    <a:pt x="29" y="1"/>
                    <a:pt x="14" y="4"/>
                    <a:pt x="0" y="11"/>
                  </a:cubicBezTo>
                  <a:cubicBezTo>
                    <a:pt x="25" y="7"/>
                    <a:pt x="46" y="7"/>
                    <a:pt x="6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072;p35">
              <a:extLst>
                <a:ext uri="{FF2B5EF4-FFF2-40B4-BE49-F238E27FC236}">
                  <a16:creationId xmlns:a16="http://schemas.microsoft.com/office/drawing/2014/main" id="{080EAEEC-7721-45BC-97FC-D39F493C1F55}"/>
                </a:ext>
              </a:extLst>
            </p:cNvPr>
            <p:cNvSpPr/>
            <p:nvPr/>
          </p:nvSpPr>
          <p:spPr>
            <a:xfrm>
              <a:off x="3942750" y="2681575"/>
              <a:ext cx="1100" cy="1700"/>
            </a:xfrm>
            <a:custGeom>
              <a:avLst/>
              <a:gdLst/>
              <a:ahLst/>
              <a:cxnLst/>
              <a:rect l="l" t="t" r="r" b="b"/>
              <a:pathLst>
                <a:path w="44" h="68" extrusionOk="0">
                  <a:moveTo>
                    <a:pt x="12" y="1"/>
                  </a:moveTo>
                  <a:cubicBezTo>
                    <a:pt x="1" y="32"/>
                    <a:pt x="22" y="56"/>
                    <a:pt x="29" y="67"/>
                  </a:cubicBezTo>
                  <a:cubicBezTo>
                    <a:pt x="33" y="60"/>
                    <a:pt x="40" y="56"/>
                    <a:pt x="43" y="5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073;p35">
              <a:extLst>
                <a:ext uri="{FF2B5EF4-FFF2-40B4-BE49-F238E27FC236}">
                  <a16:creationId xmlns:a16="http://schemas.microsoft.com/office/drawing/2014/main" id="{AEC2B4FE-8118-4F83-BC78-123E82D1853A}"/>
                </a:ext>
              </a:extLst>
            </p:cNvPr>
            <p:cNvSpPr/>
            <p:nvPr/>
          </p:nvSpPr>
          <p:spPr>
            <a:xfrm>
              <a:off x="3943825" y="2681825"/>
              <a:ext cx="625" cy="1000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24" y="1"/>
                  </a:moveTo>
                  <a:cubicBezTo>
                    <a:pt x="21" y="4"/>
                    <a:pt x="11" y="19"/>
                    <a:pt x="0" y="40"/>
                  </a:cubicBezTo>
                  <a:cubicBezTo>
                    <a:pt x="14" y="19"/>
                    <a:pt x="21" y="4"/>
                    <a:pt x="2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074;p35">
              <a:extLst>
                <a:ext uri="{FF2B5EF4-FFF2-40B4-BE49-F238E27FC236}">
                  <a16:creationId xmlns:a16="http://schemas.microsoft.com/office/drawing/2014/main" id="{429A8D8C-9920-4046-AC31-C261E2DCBEEA}"/>
                </a:ext>
              </a:extLst>
            </p:cNvPr>
            <p:cNvSpPr/>
            <p:nvPr/>
          </p:nvSpPr>
          <p:spPr>
            <a:xfrm>
              <a:off x="3943375" y="2683250"/>
              <a:ext cx="200" cy="17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cubicBezTo>
                    <a:pt x="8" y="7"/>
                    <a:pt x="8" y="4"/>
                    <a:pt x="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075;p35">
              <a:extLst>
                <a:ext uri="{FF2B5EF4-FFF2-40B4-BE49-F238E27FC236}">
                  <a16:creationId xmlns:a16="http://schemas.microsoft.com/office/drawing/2014/main" id="{FC0D5E71-3CB0-4A43-9905-4981BD8C78DF}"/>
                </a:ext>
              </a:extLst>
            </p:cNvPr>
            <p:cNvSpPr/>
            <p:nvPr/>
          </p:nvSpPr>
          <p:spPr>
            <a:xfrm>
              <a:off x="3941700" y="2688675"/>
              <a:ext cx="2825" cy="1275"/>
            </a:xfrm>
            <a:custGeom>
              <a:avLst/>
              <a:gdLst/>
              <a:ahLst/>
              <a:cxnLst/>
              <a:rect l="l" t="t" r="r" b="b"/>
              <a:pathLst>
                <a:path w="113" h="51" extrusionOk="0">
                  <a:moveTo>
                    <a:pt x="75" y="0"/>
                  </a:moveTo>
                  <a:cubicBezTo>
                    <a:pt x="50" y="0"/>
                    <a:pt x="22" y="15"/>
                    <a:pt x="1" y="18"/>
                  </a:cubicBezTo>
                  <a:cubicBezTo>
                    <a:pt x="12" y="18"/>
                    <a:pt x="19" y="15"/>
                    <a:pt x="25" y="15"/>
                  </a:cubicBezTo>
                  <a:cubicBezTo>
                    <a:pt x="67" y="15"/>
                    <a:pt x="78" y="46"/>
                    <a:pt x="113" y="50"/>
                  </a:cubicBezTo>
                  <a:cubicBezTo>
                    <a:pt x="109" y="11"/>
                    <a:pt x="96" y="0"/>
                    <a:pt x="7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076;p35">
              <a:extLst>
                <a:ext uri="{FF2B5EF4-FFF2-40B4-BE49-F238E27FC236}">
                  <a16:creationId xmlns:a16="http://schemas.microsoft.com/office/drawing/2014/main" id="{6652E7ED-522E-4CBE-AEC4-32B9C382C102}"/>
                </a:ext>
              </a:extLst>
            </p:cNvPr>
            <p:cNvSpPr/>
            <p:nvPr/>
          </p:nvSpPr>
          <p:spPr>
            <a:xfrm>
              <a:off x="3942750" y="2684900"/>
              <a:ext cx="1700" cy="1450"/>
            </a:xfrm>
            <a:custGeom>
              <a:avLst/>
              <a:gdLst/>
              <a:ahLst/>
              <a:cxnLst/>
              <a:rect l="l" t="t" r="r" b="b"/>
              <a:pathLst>
                <a:path w="68" h="58" extrusionOk="0">
                  <a:moveTo>
                    <a:pt x="67" y="1"/>
                  </a:moveTo>
                  <a:lnTo>
                    <a:pt x="67" y="1"/>
                  </a:lnTo>
                  <a:cubicBezTo>
                    <a:pt x="46" y="10"/>
                    <a:pt x="30" y="19"/>
                    <a:pt x="10" y="29"/>
                  </a:cubicBezTo>
                  <a:lnTo>
                    <a:pt x="10" y="29"/>
                  </a:lnTo>
                  <a:cubicBezTo>
                    <a:pt x="9" y="29"/>
                    <a:pt x="8" y="29"/>
                    <a:pt x="8" y="29"/>
                  </a:cubicBezTo>
                  <a:cubicBezTo>
                    <a:pt x="4" y="29"/>
                    <a:pt x="4" y="29"/>
                    <a:pt x="1" y="33"/>
                  </a:cubicBezTo>
                  <a:cubicBezTo>
                    <a:pt x="4" y="31"/>
                    <a:pt x="7" y="30"/>
                    <a:pt x="10" y="29"/>
                  </a:cubicBezTo>
                  <a:lnTo>
                    <a:pt x="10" y="29"/>
                  </a:lnTo>
                  <a:cubicBezTo>
                    <a:pt x="26" y="30"/>
                    <a:pt x="37" y="47"/>
                    <a:pt x="46" y="57"/>
                  </a:cubicBezTo>
                  <a:cubicBezTo>
                    <a:pt x="54" y="36"/>
                    <a:pt x="61" y="18"/>
                    <a:pt x="6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077;p35">
              <a:extLst>
                <a:ext uri="{FF2B5EF4-FFF2-40B4-BE49-F238E27FC236}">
                  <a16:creationId xmlns:a16="http://schemas.microsoft.com/office/drawing/2014/main" id="{AE2B5354-0DF2-4664-8667-42EC33FD9D08}"/>
                </a:ext>
              </a:extLst>
            </p:cNvPr>
            <p:cNvSpPr/>
            <p:nvPr/>
          </p:nvSpPr>
          <p:spPr>
            <a:xfrm>
              <a:off x="3944425" y="2684375"/>
              <a:ext cx="825" cy="550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11" y="1"/>
                  </a:moveTo>
                  <a:lnTo>
                    <a:pt x="0" y="22"/>
                  </a:lnTo>
                  <a:lnTo>
                    <a:pt x="32" y="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078;p35">
              <a:extLst>
                <a:ext uri="{FF2B5EF4-FFF2-40B4-BE49-F238E27FC236}">
                  <a16:creationId xmlns:a16="http://schemas.microsoft.com/office/drawing/2014/main" id="{F35244DE-8C82-4C7C-BE27-96EE88F37E7E}"/>
                </a:ext>
              </a:extLst>
            </p:cNvPr>
            <p:cNvSpPr/>
            <p:nvPr/>
          </p:nvSpPr>
          <p:spPr>
            <a:xfrm>
              <a:off x="3946800" y="2676400"/>
              <a:ext cx="2650" cy="2225"/>
            </a:xfrm>
            <a:custGeom>
              <a:avLst/>
              <a:gdLst/>
              <a:ahLst/>
              <a:cxnLst/>
              <a:rect l="l" t="t" r="r" b="b"/>
              <a:pathLst>
                <a:path w="106" h="89" extrusionOk="0">
                  <a:moveTo>
                    <a:pt x="106" y="1"/>
                  </a:moveTo>
                  <a:cubicBezTo>
                    <a:pt x="81" y="22"/>
                    <a:pt x="64" y="39"/>
                    <a:pt x="25" y="43"/>
                  </a:cubicBezTo>
                  <a:cubicBezTo>
                    <a:pt x="1" y="67"/>
                    <a:pt x="35" y="78"/>
                    <a:pt x="49" y="88"/>
                  </a:cubicBezTo>
                  <a:cubicBezTo>
                    <a:pt x="74" y="64"/>
                    <a:pt x="92" y="32"/>
                    <a:pt x="10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079;p35">
              <a:extLst>
                <a:ext uri="{FF2B5EF4-FFF2-40B4-BE49-F238E27FC236}">
                  <a16:creationId xmlns:a16="http://schemas.microsoft.com/office/drawing/2014/main" id="{DA4104F5-8FE5-48F1-9546-100718CCDD31}"/>
                </a:ext>
              </a:extLst>
            </p:cNvPr>
            <p:cNvSpPr/>
            <p:nvPr/>
          </p:nvSpPr>
          <p:spPr>
            <a:xfrm>
              <a:off x="3945675" y="2680075"/>
              <a:ext cx="175" cy="12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4" y="4"/>
                    <a:pt x="7" y="4"/>
                    <a:pt x="7" y="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080;p35">
              <a:extLst>
                <a:ext uri="{FF2B5EF4-FFF2-40B4-BE49-F238E27FC236}">
                  <a16:creationId xmlns:a16="http://schemas.microsoft.com/office/drawing/2014/main" id="{6959B594-8234-49FA-8F61-2A6860FBF6BA}"/>
                </a:ext>
              </a:extLst>
            </p:cNvPr>
            <p:cNvSpPr/>
            <p:nvPr/>
          </p:nvSpPr>
          <p:spPr>
            <a:xfrm>
              <a:off x="3954950" y="2671125"/>
              <a:ext cx="225" cy="300"/>
            </a:xfrm>
            <a:custGeom>
              <a:avLst/>
              <a:gdLst/>
              <a:ahLst/>
              <a:cxnLst/>
              <a:rect l="l" t="t" r="r" b="b"/>
              <a:pathLst>
                <a:path w="9" h="12" extrusionOk="0">
                  <a:moveTo>
                    <a:pt x="4" y="1"/>
                  </a:moveTo>
                  <a:lnTo>
                    <a:pt x="1" y="4"/>
                  </a:lnTo>
                  <a:lnTo>
                    <a:pt x="8" y="11"/>
                  </a:lnTo>
                  <a:cubicBezTo>
                    <a:pt x="8" y="8"/>
                    <a:pt x="4" y="4"/>
                    <a:pt x="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081;p35">
              <a:extLst>
                <a:ext uri="{FF2B5EF4-FFF2-40B4-BE49-F238E27FC236}">
                  <a16:creationId xmlns:a16="http://schemas.microsoft.com/office/drawing/2014/main" id="{F8815B9E-3052-4F28-856B-DAF934A1F338}"/>
                </a:ext>
              </a:extLst>
            </p:cNvPr>
            <p:cNvSpPr/>
            <p:nvPr/>
          </p:nvSpPr>
          <p:spPr>
            <a:xfrm>
              <a:off x="3946900" y="2678600"/>
              <a:ext cx="1425" cy="900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45" y="0"/>
                  </a:moveTo>
                  <a:cubicBezTo>
                    <a:pt x="31" y="14"/>
                    <a:pt x="14" y="25"/>
                    <a:pt x="0" y="35"/>
                  </a:cubicBezTo>
                  <a:lnTo>
                    <a:pt x="3" y="35"/>
                  </a:lnTo>
                  <a:cubicBezTo>
                    <a:pt x="24" y="35"/>
                    <a:pt x="42" y="32"/>
                    <a:pt x="49" y="11"/>
                  </a:cubicBezTo>
                  <a:cubicBezTo>
                    <a:pt x="56" y="3"/>
                    <a:pt x="52" y="3"/>
                    <a:pt x="4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082;p35">
              <a:extLst>
                <a:ext uri="{FF2B5EF4-FFF2-40B4-BE49-F238E27FC236}">
                  <a16:creationId xmlns:a16="http://schemas.microsoft.com/office/drawing/2014/main" id="{04359C94-3A7B-4673-8386-DF2935EE0929}"/>
                </a:ext>
              </a:extLst>
            </p:cNvPr>
            <p:cNvSpPr/>
            <p:nvPr/>
          </p:nvSpPr>
          <p:spPr>
            <a:xfrm>
              <a:off x="3949875" y="2673500"/>
              <a:ext cx="375" cy="1425"/>
            </a:xfrm>
            <a:custGeom>
              <a:avLst/>
              <a:gdLst/>
              <a:ahLst/>
              <a:cxnLst/>
              <a:rect l="l" t="t" r="r" b="b"/>
              <a:pathLst>
                <a:path w="15" h="57" extrusionOk="0">
                  <a:moveTo>
                    <a:pt x="11" y="0"/>
                  </a:moveTo>
                  <a:cubicBezTo>
                    <a:pt x="1" y="0"/>
                    <a:pt x="1" y="36"/>
                    <a:pt x="4" y="57"/>
                  </a:cubicBezTo>
                  <a:cubicBezTo>
                    <a:pt x="7" y="36"/>
                    <a:pt x="14" y="18"/>
                    <a:pt x="14" y="5"/>
                  </a:cubicBezTo>
                  <a:cubicBezTo>
                    <a:pt x="14" y="0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083;p35">
              <a:extLst>
                <a:ext uri="{FF2B5EF4-FFF2-40B4-BE49-F238E27FC236}">
                  <a16:creationId xmlns:a16="http://schemas.microsoft.com/office/drawing/2014/main" id="{2FCE782F-C982-4090-936D-C132F96B1758}"/>
                </a:ext>
              </a:extLst>
            </p:cNvPr>
            <p:cNvSpPr/>
            <p:nvPr/>
          </p:nvSpPr>
          <p:spPr>
            <a:xfrm>
              <a:off x="3945475" y="2679475"/>
              <a:ext cx="225" cy="200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4" y="0"/>
                  </a:moveTo>
                  <a:cubicBezTo>
                    <a:pt x="1" y="0"/>
                    <a:pt x="1" y="0"/>
                    <a:pt x="4" y="7"/>
                  </a:cubicBezTo>
                  <a:lnTo>
                    <a:pt x="8" y="7"/>
                  </a:ln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084;p35">
              <a:extLst>
                <a:ext uri="{FF2B5EF4-FFF2-40B4-BE49-F238E27FC236}">
                  <a16:creationId xmlns:a16="http://schemas.microsoft.com/office/drawing/2014/main" id="{CA3DDF20-2A5E-4F84-845C-552982422C1F}"/>
                </a:ext>
              </a:extLst>
            </p:cNvPr>
            <p:cNvSpPr/>
            <p:nvPr/>
          </p:nvSpPr>
          <p:spPr>
            <a:xfrm>
              <a:off x="3945675" y="2679475"/>
              <a:ext cx="1250" cy="625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49" y="0"/>
                  </a:moveTo>
                  <a:cubicBezTo>
                    <a:pt x="31" y="0"/>
                    <a:pt x="14" y="0"/>
                    <a:pt x="0" y="7"/>
                  </a:cubicBezTo>
                  <a:cubicBezTo>
                    <a:pt x="4" y="11"/>
                    <a:pt x="7" y="18"/>
                    <a:pt x="7" y="25"/>
                  </a:cubicBezTo>
                  <a:cubicBezTo>
                    <a:pt x="21" y="18"/>
                    <a:pt x="35" y="11"/>
                    <a:pt x="4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085;p35">
              <a:extLst>
                <a:ext uri="{FF2B5EF4-FFF2-40B4-BE49-F238E27FC236}">
                  <a16:creationId xmlns:a16="http://schemas.microsoft.com/office/drawing/2014/main" id="{79FF4B36-F6DE-4F43-88E6-31C2A150EBF4}"/>
                </a:ext>
              </a:extLst>
            </p:cNvPr>
            <p:cNvSpPr/>
            <p:nvPr/>
          </p:nvSpPr>
          <p:spPr>
            <a:xfrm>
              <a:off x="3955150" y="2671400"/>
              <a:ext cx="8075" cy="6325"/>
            </a:xfrm>
            <a:custGeom>
              <a:avLst/>
              <a:gdLst/>
              <a:ahLst/>
              <a:cxnLst/>
              <a:rect l="l" t="t" r="r" b="b"/>
              <a:pathLst>
                <a:path w="323" h="253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102"/>
                    <a:pt x="105" y="243"/>
                    <a:pt x="164" y="253"/>
                  </a:cubicBezTo>
                  <a:lnTo>
                    <a:pt x="175" y="253"/>
                  </a:lnTo>
                  <a:lnTo>
                    <a:pt x="175" y="246"/>
                  </a:lnTo>
                  <a:cubicBezTo>
                    <a:pt x="179" y="207"/>
                    <a:pt x="203" y="190"/>
                    <a:pt x="228" y="190"/>
                  </a:cubicBezTo>
                  <a:cubicBezTo>
                    <a:pt x="235" y="190"/>
                    <a:pt x="238" y="190"/>
                    <a:pt x="242" y="194"/>
                  </a:cubicBezTo>
                  <a:cubicBezTo>
                    <a:pt x="260" y="194"/>
                    <a:pt x="277" y="204"/>
                    <a:pt x="291" y="218"/>
                  </a:cubicBezTo>
                  <a:cubicBezTo>
                    <a:pt x="295" y="201"/>
                    <a:pt x="266" y="194"/>
                    <a:pt x="256" y="179"/>
                  </a:cubicBezTo>
                  <a:lnTo>
                    <a:pt x="260" y="179"/>
                  </a:lnTo>
                  <a:lnTo>
                    <a:pt x="323" y="173"/>
                  </a:lnTo>
                  <a:cubicBezTo>
                    <a:pt x="316" y="162"/>
                    <a:pt x="312" y="152"/>
                    <a:pt x="305" y="144"/>
                  </a:cubicBezTo>
                  <a:cubicBezTo>
                    <a:pt x="253" y="95"/>
                    <a:pt x="164" y="123"/>
                    <a:pt x="151" y="63"/>
                  </a:cubicBezTo>
                  <a:lnTo>
                    <a:pt x="151" y="63"/>
                  </a:lnTo>
                  <a:cubicBezTo>
                    <a:pt x="140" y="105"/>
                    <a:pt x="175" y="131"/>
                    <a:pt x="105" y="158"/>
                  </a:cubicBezTo>
                  <a:cubicBezTo>
                    <a:pt x="42" y="152"/>
                    <a:pt x="91" y="53"/>
                    <a:pt x="91" y="21"/>
                  </a:cubicBezTo>
                  <a:lnTo>
                    <a:pt x="91" y="21"/>
                  </a:lnTo>
                  <a:cubicBezTo>
                    <a:pt x="77" y="25"/>
                    <a:pt x="67" y="25"/>
                    <a:pt x="56" y="25"/>
                  </a:cubicBezTo>
                  <a:cubicBezTo>
                    <a:pt x="21" y="25"/>
                    <a:pt x="14" y="14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086;p35">
              <a:extLst>
                <a:ext uri="{FF2B5EF4-FFF2-40B4-BE49-F238E27FC236}">
                  <a16:creationId xmlns:a16="http://schemas.microsoft.com/office/drawing/2014/main" id="{601E06BA-4C80-48C5-BF54-1741E479F267}"/>
                </a:ext>
              </a:extLst>
            </p:cNvPr>
            <p:cNvSpPr/>
            <p:nvPr/>
          </p:nvSpPr>
          <p:spPr>
            <a:xfrm>
              <a:off x="3952600" y="2670775"/>
              <a:ext cx="2375" cy="2850"/>
            </a:xfrm>
            <a:custGeom>
              <a:avLst/>
              <a:gdLst/>
              <a:ahLst/>
              <a:cxnLst/>
              <a:rect l="l" t="t" r="r" b="b"/>
              <a:pathLst>
                <a:path w="95" h="114" extrusionOk="0">
                  <a:moveTo>
                    <a:pt x="46" y="1"/>
                  </a:moveTo>
                  <a:cubicBezTo>
                    <a:pt x="39" y="1"/>
                    <a:pt x="28" y="4"/>
                    <a:pt x="18" y="4"/>
                  </a:cubicBezTo>
                  <a:cubicBezTo>
                    <a:pt x="14" y="60"/>
                    <a:pt x="14" y="88"/>
                    <a:pt x="0" y="114"/>
                  </a:cubicBezTo>
                  <a:lnTo>
                    <a:pt x="25" y="103"/>
                  </a:lnTo>
                  <a:lnTo>
                    <a:pt x="10" y="103"/>
                  </a:lnTo>
                  <a:lnTo>
                    <a:pt x="95" y="18"/>
                  </a:lnTo>
                  <a:cubicBezTo>
                    <a:pt x="84" y="12"/>
                    <a:pt x="73" y="1"/>
                    <a:pt x="4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087;p35">
              <a:extLst>
                <a:ext uri="{FF2B5EF4-FFF2-40B4-BE49-F238E27FC236}">
                  <a16:creationId xmlns:a16="http://schemas.microsoft.com/office/drawing/2014/main" id="{2B38AB66-FF92-4C17-A139-BE2E84BC8E95}"/>
                </a:ext>
              </a:extLst>
            </p:cNvPr>
            <p:cNvSpPr/>
            <p:nvPr/>
          </p:nvSpPr>
          <p:spPr>
            <a:xfrm>
              <a:off x="3949425" y="2673600"/>
              <a:ext cx="4425" cy="4125"/>
            </a:xfrm>
            <a:custGeom>
              <a:avLst/>
              <a:gdLst/>
              <a:ahLst/>
              <a:cxnLst/>
              <a:rect l="l" t="t" r="r" b="b"/>
              <a:pathLst>
                <a:path w="177" h="16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2" y="17"/>
                    <a:pt x="56" y="35"/>
                    <a:pt x="25" y="56"/>
                  </a:cubicBezTo>
                  <a:lnTo>
                    <a:pt x="22" y="53"/>
                  </a:lnTo>
                  <a:cubicBezTo>
                    <a:pt x="19" y="74"/>
                    <a:pt x="11" y="91"/>
                    <a:pt x="1" y="113"/>
                  </a:cubicBezTo>
                  <a:cubicBezTo>
                    <a:pt x="14" y="102"/>
                    <a:pt x="32" y="88"/>
                    <a:pt x="53" y="77"/>
                  </a:cubicBezTo>
                  <a:lnTo>
                    <a:pt x="53" y="77"/>
                  </a:lnTo>
                  <a:cubicBezTo>
                    <a:pt x="22" y="161"/>
                    <a:pt x="152" y="88"/>
                    <a:pt x="67" y="158"/>
                  </a:cubicBezTo>
                  <a:cubicBezTo>
                    <a:pt x="71" y="158"/>
                    <a:pt x="78" y="155"/>
                    <a:pt x="82" y="155"/>
                  </a:cubicBezTo>
                  <a:cubicBezTo>
                    <a:pt x="92" y="155"/>
                    <a:pt x="103" y="158"/>
                    <a:pt x="110" y="161"/>
                  </a:cubicBezTo>
                  <a:cubicBezTo>
                    <a:pt x="116" y="165"/>
                    <a:pt x="127" y="165"/>
                    <a:pt x="134" y="165"/>
                  </a:cubicBezTo>
                  <a:cubicBezTo>
                    <a:pt x="145" y="165"/>
                    <a:pt x="158" y="161"/>
                    <a:pt x="176" y="148"/>
                  </a:cubicBezTo>
                  <a:cubicBezTo>
                    <a:pt x="158" y="81"/>
                    <a:pt x="103" y="98"/>
                    <a:pt x="50" y="74"/>
                  </a:cubicBezTo>
                  <a:cubicBezTo>
                    <a:pt x="43" y="70"/>
                    <a:pt x="35" y="67"/>
                    <a:pt x="32" y="64"/>
                  </a:cubicBezTo>
                  <a:lnTo>
                    <a:pt x="29" y="64"/>
                  </a:lnTo>
                  <a:lnTo>
                    <a:pt x="29" y="67"/>
                  </a:lnTo>
                  <a:cubicBezTo>
                    <a:pt x="25" y="67"/>
                    <a:pt x="25" y="64"/>
                    <a:pt x="25" y="56"/>
                  </a:cubicBezTo>
                  <a:lnTo>
                    <a:pt x="25" y="56"/>
                  </a:lnTo>
                  <a:lnTo>
                    <a:pt x="32" y="64"/>
                  </a:lnTo>
                  <a:cubicBezTo>
                    <a:pt x="35" y="59"/>
                    <a:pt x="46" y="53"/>
                    <a:pt x="50" y="53"/>
                  </a:cubicBezTo>
                  <a:cubicBezTo>
                    <a:pt x="53" y="53"/>
                    <a:pt x="56" y="59"/>
                    <a:pt x="50" y="74"/>
                  </a:cubicBezTo>
                  <a:cubicBezTo>
                    <a:pt x="92" y="38"/>
                    <a:pt x="116" y="22"/>
                    <a:pt x="12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088;p35">
              <a:extLst>
                <a:ext uri="{FF2B5EF4-FFF2-40B4-BE49-F238E27FC236}">
                  <a16:creationId xmlns:a16="http://schemas.microsoft.com/office/drawing/2014/main" id="{7667A570-BAE7-4307-9B6D-9AA35A58F811}"/>
                </a:ext>
              </a:extLst>
            </p:cNvPr>
            <p:cNvSpPr/>
            <p:nvPr/>
          </p:nvSpPr>
          <p:spPr>
            <a:xfrm>
              <a:off x="3947575" y="2690000"/>
              <a:ext cx="400" cy="275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" y="1"/>
                  </a:moveTo>
                  <a:lnTo>
                    <a:pt x="12" y="11"/>
                  </a:lnTo>
                  <a:cubicBezTo>
                    <a:pt x="15" y="4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089;p35">
              <a:extLst>
                <a:ext uri="{FF2B5EF4-FFF2-40B4-BE49-F238E27FC236}">
                  <a16:creationId xmlns:a16="http://schemas.microsoft.com/office/drawing/2014/main" id="{64032C00-4577-49D8-A4A2-15D8CECB2ADB}"/>
                </a:ext>
              </a:extLst>
            </p:cNvPr>
            <p:cNvSpPr/>
            <p:nvPr/>
          </p:nvSpPr>
          <p:spPr>
            <a:xfrm>
              <a:off x="3945475" y="2685950"/>
              <a:ext cx="2225" cy="4250"/>
            </a:xfrm>
            <a:custGeom>
              <a:avLst/>
              <a:gdLst/>
              <a:ahLst/>
              <a:cxnLst/>
              <a:rect l="l" t="t" r="r" b="b"/>
              <a:pathLst>
                <a:path w="89" h="170" extrusionOk="0">
                  <a:moveTo>
                    <a:pt x="1" y="1"/>
                  </a:moveTo>
                  <a:cubicBezTo>
                    <a:pt x="4" y="4"/>
                    <a:pt x="8" y="8"/>
                    <a:pt x="12" y="8"/>
                  </a:cubicBezTo>
                  <a:cubicBezTo>
                    <a:pt x="8" y="4"/>
                    <a:pt x="4" y="1"/>
                    <a:pt x="4" y="1"/>
                  </a:cubicBezTo>
                  <a:close/>
                  <a:moveTo>
                    <a:pt x="12" y="8"/>
                  </a:moveTo>
                  <a:lnTo>
                    <a:pt x="12" y="8"/>
                  </a:lnTo>
                  <a:cubicBezTo>
                    <a:pt x="22" y="33"/>
                    <a:pt x="39" y="96"/>
                    <a:pt x="36" y="131"/>
                  </a:cubicBezTo>
                  <a:lnTo>
                    <a:pt x="25" y="131"/>
                  </a:lnTo>
                  <a:cubicBezTo>
                    <a:pt x="25" y="163"/>
                    <a:pt x="39" y="169"/>
                    <a:pt x="54" y="169"/>
                  </a:cubicBezTo>
                  <a:cubicBezTo>
                    <a:pt x="64" y="169"/>
                    <a:pt x="78" y="166"/>
                    <a:pt x="85" y="163"/>
                  </a:cubicBezTo>
                  <a:cubicBezTo>
                    <a:pt x="71" y="152"/>
                    <a:pt x="54" y="166"/>
                    <a:pt x="50" y="138"/>
                  </a:cubicBezTo>
                  <a:cubicBezTo>
                    <a:pt x="54" y="120"/>
                    <a:pt x="67" y="120"/>
                    <a:pt x="78" y="120"/>
                  </a:cubicBezTo>
                  <a:lnTo>
                    <a:pt x="88" y="120"/>
                  </a:lnTo>
                  <a:cubicBezTo>
                    <a:pt x="64" y="75"/>
                    <a:pt x="43" y="43"/>
                    <a:pt x="12" y="8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090;p35">
              <a:extLst>
                <a:ext uri="{FF2B5EF4-FFF2-40B4-BE49-F238E27FC236}">
                  <a16:creationId xmlns:a16="http://schemas.microsoft.com/office/drawing/2014/main" id="{78D5B8A8-D618-4D79-912E-5EB73A83AD29}"/>
                </a:ext>
              </a:extLst>
            </p:cNvPr>
            <p:cNvSpPr/>
            <p:nvPr/>
          </p:nvSpPr>
          <p:spPr>
            <a:xfrm>
              <a:off x="3949075" y="2681150"/>
              <a:ext cx="2125" cy="1750"/>
            </a:xfrm>
            <a:custGeom>
              <a:avLst/>
              <a:gdLst/>
              <a:ahLst/>
              <a:cxnLst/>
              <a:rect l="l" t="t" r="r" b="b"/>
              <a:pathLst>
                <a:path w="85" h="70" extrusionOk="0">
                  <a:moveTo>
                    <a:pt x="78" y="0"/>
                  </a:moveTo>
                  <a:cubicBezTo>
                    <a:pt x="49" y="18"/>
                    <a:pt x="25" y="31"/>
                    <a:pt x="1" y="49"/>
                  </a:cubicBezTo>
                  <a:cubicBezTo>
                    <a:pt x="12" y="56"/>
                    <a:pt x="25" y="70"/>
                    <a:pt x="39" y="70"/>
                  </a:cubicBezTo>
                  <a:cubicBezTo>
                    <a:pt x="46" y="70"/>
                    <a:pt x="54" y="63"/>
                    <a:pt x="64" y="45"/>
                  </a:cubicBezTo>
                  <a:lnTo>
                    <a:pt x="85" y="6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091;p35">
              <a:extLst>
                <a:ext uri="{FF2B5EF4-FFF2-40B4-BE49-F238E27FC236}">
                  <a16:creationId xmlns:a16="http://schemas.microsoft.com/office/drawing/2014/main" id="{0192B1D0-360C-4833-8526-32047AF33E0E}"/>
                </a:ext>
              </a:extLst>
            </p:cNvPr>
            <p:cNvSpPr/>
            <p:nvPr/>
          </p:nvSpPr>
          <p:spPr>
            <a:xfrm>
              <a:off x="3953650" y="2669475"/>
              <a:ext cx="2375" cy="1000"/>
            </a:xfrm>
            <a:custGeom>
              <a:avLst/>
              <a:gdLst/>
              <a:ahLst/>
              <a:cxnLst/>
              <a:rect l="l" t="t" r="r" b="b"/>
              <a:pathLst>
                <a:path w="95" h="40" extrusionOk="0">
                  <a:moveTo>
                    <a:pt x="0" y="0"/>
                  </a:moveTo>
                  <a:lnTo>
                    <a:pt x="46" y="39"/>
                  </a:lnTo>
                  <a:lnTo>
                    <a:pt x="95" y="32"/>
                  </a:lnTo>
                  <a:cubicBezTo>
                    <a:pt x="63" y="22"/>
                    <a:pt x="31" y="7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092;p35">
              <a:extLst>
                <a:ext uri="{FF2B5EF4-FFF2-40B4-BE49-F238E27FC236}">
                  <a16:creationId xmlns:a16="http://schemas.microsoft.com/office/drawing/2014/main" id="{41FB7EC0-1544-4133-AC42-1F7BD365E37E}"/>
                </a:ext>
              </a:extLst>
            </p:cNvPr>
            <p:cNvSpPr/>
            <p:nvPr/>
          </p:nvSpPr>
          <p:spPr>
            <a:xfrm>
              <a:off x="3956525" y="2667700"/>
              <a:ext cx="1175" cy="1000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lnTo>
                    <a:pt x="36" y="39"/>
                  </a:lnTo>
                  <a:lnTo>
                    <a:pt x="46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093;p35">
              <a:extLst>
                <a:ext uri="{FF2B5EF4-FFF2-40B4-BE49-F238E27FC236}">
                  <a16:creationId xmlns:a16="http://schemas.microsoft.com/office/drawing/2014/main" id="{53B84086-21D5-4585-858E-19F155A62150}"/>
                </a:ext>
              </a:extLst>
            </p:cNvPr>
            <p:cNvSpPr/>
            <p:nvPr/>
          </p:nvSpPr>
          <p:spPr>
            <a:xfrm>
              <a:off x="4035225" y="2744375"/>
              <a:ext cx="650" cy="300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cubicBezTo>
                    <a:pt x="18" y="1"/>
                    <a:pt x="7" y="4"/>
                    <a:pt x="1" y="1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094;p35">
              <a:extLst>
                <a:ext uri="{FF2B5EF4-FFF2-40B4-BE49-F238E27FC236}">
                  <a16:creationId xmlns:a16="http://schemas.microsoft.com/office/drawing/2014/main" id="{4FAC84F1-B0EA-447E-BBA9-DC54B26DD732}"/>
                </a:ext>
              </a:extLst>
            </p:cNvPr>
            <p:cNvSpPr/>
            <p:nvPr/>
          </p:nvSpPr>
          <p:spPr>
            <a:xfrm>
              <a:off x="4037500" y="2741050"/>
              <a:ext cx="625" cy="200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1" y="1"/>
                  </a:moveTo>
                  <a:cubicBezTo>
                    <a:pt x="1" y="4"/>
                    <a:pt x="11" y="7"/>
                    <a:pt x="25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095;p35">
              <a:extLst>
                <a:ext uri="{FF2B5EF4-FFF2-40B4-BE49-F238E27FC236}">
                  <a16:creationId xmlns:a16="http://schemas.microsoft.com/office/drawing/2014/main" id="{D683C752-B704-4A2D-A7FE-62822357EB36}"/>
                </a:ext>
              </a:extLst>
            </p:cNvPr>
            <p:cNvSpPr/>
            <p:nvPr/>
          </p:nvSpPr>
          <p:spPr>
            <a:xfrm>
              <a:off x="4028825" y="2665350"/>
              <a:ext cx="3000" cy="1600"/>
            </a:xfrm>
            <a:custGeom>
              <a:avLst/>
              <a:gdLst/>
              <a:ahLst/>
              <a:cxnLst/>
              <a:rect l="l" t="t" r="r" b="b"/>
              <a:pathLst>
                <a:path w="120" h="64" extrusionOk="0">
                  <a:moveTo>
                    <a:pt x="4" y="32"/>
                  </a:moveTo>
                  <a:lnTo>
                    <a:pt x="1" y="36"/>
                  </a:lnTo>
                  <a:cubicBezTo>
                    <a:pt x="4" y="35"/>
                    <a:pt x="8" y="33"/>
                    <a:pt x="12" y="32"/>
                  </a:cubicBezTo>
                  <a:lnTo>
                    <a:pt x="12" y="32"/>
                  </a:lnTo>
                  <a:cubicBezTo>
                    <a:pt x="9" y="32"/>
                    <a:pt x="7" y="32"/>
                    <a:pt x="4" y="32"/>
                  </a:cubicBezTo>
                  <a:close/>
                  <a:moveTo>
                    <a:pt x="109" y="0"/>
                  </a:moveTo>
                  <a:cubicBezTo>
                    <a:pt x="90" y="0"/>
                    <a:pt x="50" y="18"/>
                    <a:pt x="12" y="32"/>
                  </a:cubicBezTo>
                  <a:lnTo>
                    <a:pt x="12" y="32"/>
                  </a:lnTo>
                  <a:cubicBezTo>
                    <a:pt x="30" y="34"/>
                    <a:pt x="48" y="42"/>
                    <a:pt x="64" y="64"/>
                  </a:cubicBezTo>
                  <a:lnTo>
                    <a:pt x="109" y="21"/>
                  </a:lnTo>
                  <a:cubicBezTo>
                    <a:pt x="119" y="7"/>
                    <a:pt x="119" y="0"/>
                    <a:pt x="10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096;p35">
              <a:extLst>
                <a:ext uri="{FF2B5EF4-FFF2-40B4-BE49-F238E27FC236}">
                  <a16:creationId xmlns:a16="http://schemas.microsoft.com/office/drawing/2014/main" id="{41A51A10-176F-4929-9F2E-8CEA835759A7}"/>
                </a:ext>
              </a:extLst>
            </p:cNvPr>
            <p:cNvSpPr/>
            <p:nvPr/>
          </p:nvSpPr>
          <p:spPr>
            <a:xfrm>
              <a:off x="4048650" y="2708425"/>
              <a:ext cx="1250" cy="1075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50" y="0"/>
                  </a:moveTo>
                  <a:lnTo>
                    <a:pt x="50" y="0"/>
                  </a:lnTo>
                  <a:cubicBezTo>
                    <a:pt x="42" y="4"/>
                    <a:pt x="35" y="11"/>
                    <a:pt x="29" y="14"/>
                  </a:cubicBezTo>
                  <a:cubicBezTo>
                    <a:pt x="18" y="21"/>
                    <a:pt x="11" y="28"/>
                    <a:pt x="0" y="35"/>
                  </a:cubicBezTo>
                  <a:lnTo>
                    <a:pt x="18" y="43"/>
                  </a:lnTo>
                  <a:cubicBezTo>
                    <a:pt x="21" y="35"/>
                    <a:pt x="24" y="32"/>
                    <a:pt x="29" y="25"/>
                  </a:cubicBezTo>
                  <a:cubicBezTo>
                    <a:pt x="35" y="18"/>
                    <a:pt x="42" y="7"/>
                    <a:pt x="5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097;p35">
              <a:extLst>
                <a:ext uri="{FF2B5EF4-FFF2-40B4-BE49-F238E27FC236}">
                  <a16:creationId xmlns:a16="http://schemas.microsoft.com/office/drawing/2014/main" id="{32D76FCE-C0C6-43CE-89B7-FA0EE794E176}"/>
                </a:ext>
              </a:extLst>
            </p:cNvPr>
            <p:cNvSpPr/>
            <p:nvPr/>
          </p:nvSpPr>
          <p:spPr>
            <a:xfrm>
              <a:off x="4043375" y="2711150"/>
              <a:ext cx="1075" cy="900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14"/>
                    <a:pt x="29" y="28"/>
                    <a:pt x="43" y="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098;p35">
              <a:extLst>
                <a:ext uri="{FF2B5EF4-FFF2-40B4-BE49-F238E27FC236}">
                  <a16:creationId xmlns:a16="http://schemas.microsoft.com/office/drawing/2014/main" id="{1B74E6DF-94D1-4137-9E05-0CD82BAAF3B5}"/>
                </a:ext>
              </a:extLst>
            </p:cNvPr>
            <p:cNvSpPr/>
            <p:nvPr/>
          </p:nvSpPr>
          <p:spPr>
            <a:xfrm>
              <a:off x="4019600" y="2757025"/>
              <a:ext cx="1250" cy="1075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5" y="0"/>
                  </a:moveTo>
                  <a:cubicBezTo>
                    <a:pt x="12" y="0"/>
                    <a:pt x="4" y="0"/>
                    <a:pt x="1" y="7"/>
                  </a:cubicBezTo>
                  <a:lnTo>
                    <a:pt x="50" y="42"/>
                  </a:lnTo>
                  <a:cubicBezTo>
                    <a:pt x="36" y="24"/>
                    <a:pt x="33" y="0"/>
                    <a:pt x="1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099;p35">
              <a:extLst>
                <a:ext uri="{FF2B5EF4-FFF2-40B4-BE49-F238E27FC236}">
                  <a16:creationId xmlns:a16="http://schemas.microsoft.com/office/drawing/2014/main" id="{F63B1AF5-F8AF-4D16-A694-4A6058D21F1D}"/>
                </a:ext>
              </a:extLst>
            </p:cNvPr>
            <p:cNvSpPr/>
            <p:nvPr/>
          </p:nvSpPr>
          <p:spPr>
            <a:xfrm>
              <a:off x="3986525" y="2656225"/>
              <a:ext cx="2125" cy="1700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85" y="1"/>
                  </a:moveTo>
                  <a:cubicBezTo>
                    <a:pt x="61" y="8"/>
                    <a:pt x="33" y="22"/>
                    <a:pt x="1" y="50"/>
                  </a:cubicBezTo>
                  <a:cubicBezTo>
                    <a:pt x="8" y="60"/>
                    <a:pt x="12" y="67"/>
                    <a:pt x="18" y="67"/>
                  </a:cubicBezTo>
                  <a:cubicBezTo>
                    <a:pt x="36" y="67"/>
                    <a:pt x="57" y="29"/>
                    <a:pt x="8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100;p35">
              <a:extLst>
                <a:ext uri="{FF2B5EF4-FFF2-40B4-BE49-F238E27FC236}">
                  <a16:creationId xmlns:a16="http://schemas.microsoft.com/office/drawing/2014/main" id="{8BC74FA6-40E7-41E1-ADD2-90032BB94C1C}"/>
                </a:ext>
              </a:extLst>
            </p:cNvPr>
            <p:cNvSpPr/>
            <p:nvPr/>
          </p:nvSpPr>
          <p:spPr>
            <a:xfrm>
              <a:off x="4048725" y="2750350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26" y="0"/>
                  </a:moveTo>
                  <a:cubicBezTo>
                    <a:pt x="18" y="0"/>
                    <a:pt x="8" y="4"/>
                    <a:pt x="0" y="8"/>
                  </a:cubicBezTo>
                  <a:cubicBezTo>
                    <a:pt x="5" y="11"/>
                    <a:pt x="11" y="14"/>
                    <a:pt x="15" y="14"/>
                  </a:cubicBezTo>
                  <a:cubicBezTo>
                    <a:pt x="21" y="14"/>
                    <a:pt x="32" y="11"/>
                    <a:pt x="43" y="4"/>
                  </a:cubicBezTo>
                  <a:cubicBezTo>
                    <a:pt x="36" y="0"/>
                    <a:pt x="32" y="0"/>
                    <a:pt x="2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101;p35">
              <a:extLst>
                <a:ext uri="{FF2B5EF4-FFF2-40B4-BE49-F238E27FC236}">
                  <a16:creationId xmlns:a16="http://schemas.microsoft.com/office/drawing/2014/main" id="{9C41BF21-5312-48C3-9564-14B33CD0A37E}"/>
                </a:ext>
              </a:extLst>
            </p:cNvPr>
            <p:cNvSpPr/>
            <p:nvPr/>
          </p:nvSpPr>
          <p:spPr>
            <a:xfrm>
              <a:off x="3988625" y="2655525"/>
              <a:ext cx="2575" cy="975"/>
            </a:xfrm>
            <a:custGeom>
              <a:avLst/>
              <a:gdLst/>
              <a:ahLst/>
              <a:cxnLst/>
              <a:rect l="l" t="t" r="r" b="b"/>
              <a:pathLst>
                <a:path w="103" h="39" extrusionOk="0">
                  <a:moveTo>
                    <a:pt x="57" y="0"/>
                  </a:moveTo>
                  <a:cubicBezTo>
                    <a:pt x="36" y="0"/>
                    <a:pt x="19" y="14"/>
                    <a:pt x="1" y="29"/>
                  </a:cubicBezTo>
                  <a:cubicBezTo>
                    <a:pt x="12" y="29"/>
                    <a:pt x="19" y="25"/>
                    <a:pt x="25" y="25"/>
                  </a:cubicBezTo>
                  <a:cubicBezTo>
                    <a:pt x="46" y="25"/>
                    <a:pt x="67" y="32"/>
                    <a:pt x="85" y="39"/>
                  </a:cubicBezTo>
                  <a:lnTo>
                    <a:pt x="85" y="36"/>
                  </a:lnTo>
                  <a:cubicBezTo>
                    <a:pt x="93" y="32"/>
                    <a:pt x="96" y="29"/>
                    <a:pt x="103" y="25"/>
                  </a:cubicBezTo>
                  <a:cubicBezTo>
                    <a:pt x="89" y="8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102;p35">
              <a:extLst>
                <a:ext uri="{FF2B5EF4-FFF2-40B4-BE49-F238E27FC236}">
                  <a16:creationId xmlns:a16="http://schemas.microsoft.com/office/drawing/2014/main" id="{4A8DDE2B-27D9-470C-BEF4-B1623098CDCB}"/>
                </a:ext>
              </a:extLst>
            </p:cNvPr>
            <p:cNvSpPr/>
            <p:nvPr/>
          </p:nvSpPr>
          <p:spPr>
            <a:xfrm>
              <a:off x="3955550" y="2745875"/>
              <a:ext cx="225" cy="200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5" y="1"/>
                  </a:moveTo>
                  <a:cubicBezTo>
                    <a:pt x="5" y="1"/>
                    <a:pt x="1" y="1"/>
                    <a:pt x="1" y="4"/>
                  </a:cubicBezTo>
                  <a:cubicBezTo>
                    <a:pt x="5" y="4"/>
                    <a:pt x="5" y="4"/>
                    <a:pt x="9" y="7"/>
                  </a:cubicBezTo>
                  <a:cubicBezTo>
                    <a:pt x="9" y="4"/>
                    <a:pt x="9" y="1"/>
                    <a:pt x="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103;p35">
              <a:extLst>
                <a:ext uri="{FF2B5EF4-FFF2-40B4-BE49-F238E27FC236}">
                  <a16:creationId xmlns:a16="http://schemas.microsoft.com/office/drawing/2014/main" id="{EDE41087-99D3-474F-A6EF-75AC79E4A885}"/>
                </a:ext>
              </a:extLst>
            </p:cNvPr>
            <p:cNvSpPr/>
            <p:nvPr/>
          </p:nvSpPr>
          <p:spPr>
            <a:xfrm>
              <a:off x="3933975" y="2727625"/>
              <a:ext cx="225" cy="1150"/>
            </a:xfrm>
            <a:custGeom>
              <a:avLst/>
              <a:gdLst/>
              <a:ahLst/>
              <a:cxnLst/>
              <a:rect l="l" t="t" r="r" b="b"/>
              <a:pathLst>
                <a:path w="9" h="46" extrusionOk="0">
                  <a:moveTo>
                    <a:pt x="5" y="0"/>
                  </a:moveTo>
                  <a:cubicBezTo>
                    <a:pt x="1" y="25"/>
                    <a:pt x="1" y="39"/>
                    <a:pt x="8" y="46"/>
                  </a:cubicBezTo>
                  <a:cubicBezTo>
                    <a:pt x="5" y="32"/>
                    <a:pt x="5" y="11"/>
                    <a:pt x="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104;p35">
              <a:extLst>
                <a:ext uri="{FF2B5EF4-FFF2-40B4-BE49-F238E27FC236}">
                  <a16:creationId xmlns:a16="http://schemas.microsoft.com/office/drawing/2014/main" id="{4F948A95-13D4-4261-8872-2ACAAD03515D}"/>
                </a:ext>
              </a:extLst>
            </p:cNvPr>
            <p:cNvSpPr/>
            <p:nvPr/>
          </p:nvSpPr>
          <p:spPr>
            <a:xfrm>
              <a:off x="3967500" y="2661750"/>
              <a:ext cx="375" cy="100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4" y="0"/>
                  </a:moveTo>
                  <a:lnTo>
                    <a:pt x="0" y="4"/>
                  </a:lnTo>
                  <a:cubicBezTo>
                    <a:pt x="4" y="4"/>
                    <a:pt x="7" y="4"/>
                    <a:pt x="1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105;p35">
              <a:extLst>
                <a:ext uri="{FF2B5EF4-FFF2-40B4-BE49-F238E27FC236}">
                  <a16:creationId xmlns:a16="http://schemas.microsoft.com/office/drawing/2014/main" id="{C80BB9F3-F558-4C1A-9A47-69C2E6B17D2C}"/>
                </a:ext>
              </a:extLst>
            </p:cNvPr>
            <p:cNvSpPr/>
            <p:nvPr/>
          </p:nvSpPr>
          <p:spPr>
            <a:xfrm>
              <a:off x="3967575" y="2668150"/>
              <a:ext cx="550" cy="475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0"/>
                  </a:moveTo>
                  <a:cubicBezTo>
                    <a:pt x="8" y="4"/>
                    <a:pt x="15" y="8"/>
                    <a:pt x="22" y="18"/>
                  </a:cubicBezTo>
                  <a:cubicBezTo>
                    <a:pt x="15" y="8"/>
                    <a:pt x="8" y="0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106;p35">
              <a:extLst>
                <a:ext uri="{FF2B5EF4-FFF2-40B4-BE49-F238E27FC236}">
                  <a16:creationId xmlns:a16="http://schemas.microsoft.com/office/drawing/2014/main" id="{16057CB0-61C6-42F9-B283-D53ED129AB10}"/>
                </a:ext>
              </a:extLst>
            </p:cNvPr>
            <p:cNvSpPr/>
            <p:nvPr/>
          </p:nvSpPr>
          <p:spPr>
            <a:xfrm>
              <a:off x="3997325" y="26649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4"/>
                    <a:pt x="1" y="7"/>
                    <a:pt x="1" y="7"/>
                  </a:cubicBezTo>
                  <a:cubicBezTo>
                    <a:pt x="1" y="7"/>
                    <a:pt x="1" y="4"/>
                    <a:pt x="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107;p35">
              <a:extLst>
                <a:ext uri="{FF2B5EF4-FFF2-40B4-BE49-F238E27FC236}">
                  <a16:creationId xmlns:a16="http://schemas.microsoft.com/office/drawing/2014/main" id="{33C7F57F-1873-4A07-8C26-260658BAC875}"/>
                </a:ext>
              </a:extLst>
            </p:cNvPr>
            <p:cNvSpPr/>
            <p:nvPr/>
          </p:nvSpPr>
          <p:spPr>
            <a:xfrm>
              <a:off x="3967250" y="26620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1" y="0"/>
                  </a:moveTo>
                  <a:cubicBezTo>
                    <a:pt x="14" y="10"/>
                    <a:pt x="4" y="21"/>
                    <a:pt x="0" y="32"/>
                  </a:cubicBezTo>
                  <a:cubicBezTo>
                    <a:pt x="14" y="17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108;p35">
              <a:extLst>
                <a:ext uri="{FF2B5EF4-FFF2-40B4-BE49-F238E27FC236}">
                  <a16:creationId xmlns:a16="http://schemas.microsoft.com/office/drawing/2014/main" id="{AAF061CC-EAEE-4567-86B7-E075A122E9DF}"/>
                </a:ext>
              </a:extLst>
            </p:cNvPr>
            <p:cNvSpPr/>
            <p:nvPr/>
          </p:nvSpPr>
          <p:spPr>
            <a:xfrm>
              <a:off x="3966350" y="2662100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"/>
                  </a:moveTo>
                  <a:cubicBezTo>
                    <a:pt x="1" y="1"/>
                    <a:pt x="1" y="7"/>
                    <a:pt x="11" y="14"/>
                  </a:cubicBezTo>
                  <a:cubicBezTo>
                    <a:pt x="15" y="11"/>
                    <a:pt x="22" y="7"/>
                    <a:pt x="2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109;p35">
              <a:extLst>
                <a:ext uri="{FF2B5EF4-FFF2-40B4-BE49-F238E27FC236}">
                  <a16:creationId xmlns:a16="http://schemas.microsoft.com/office/drawing/2014/main" id="{DEE5F363-7FD4-4734-BEE2-DD8008A6E3E8}"/>
                </a:ext>
              </a:extLst>
            </p:cNvPr>
            <p:cNvSpPr/>
            <p:nvPr/>
          </p:nvSpPr>
          <p:spPr>
            <a:xfrm>
              <a:off x="3967775" y="2661400"/>
              <a:ext cx="975" cy="650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38" y="0"/>
                  </a:moveTo>
                  <a:lnTo>
                    <a:pt x="38" y="0"/>
                  </a:lnTo>
                  <a:cubicBezTo>
                    <a:pt x="21" y="8"/>
                    <a:pt x="11" y="11"/>
                    <a:pt x="4" y="14"/>
                  </a:cubicBezTo>
                  <a:cubicBezTo>
                    <a:pt x="4" y="14"/>
                    <a:pt x="4" y="21"/>
                    <a:pt x="0" y="25"/>
                  </a:cubicBezTo>
                  <a:cubicBezTo>
                    <a:pt x="11" y="14"/>
                    <a:pt x="25" y="8"/>
                    <a:pt x="3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110;p35">
              <a:extLst>
                <a:ext uri="{FF2B5EF4-FFF2-40B4-BE49-F238E27FC236}">
                  <a16:creationId xmlns:a16="http://schemas.microsoft.com/office/drawing/2014/main" id="{D507B303-E9AB-41B9-822E-1D6DD9DF4D27}"/>
                </a:ext>
              </a:extLst>
            </p:cNvPr>
            <p:cNvSpPr/>
            <p:nvPr/>
          </p:nvSpPr>
          <p:spPr>
            <a:xfrm>
              <a:off x="3987675" y="2770000"/>
              <a:ext cx="375" cy="475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0" y="1"/>
                  </a:moveTo>
                  <a:cubicBezTo>
                    <a:pt x="0" y="1"/>
                    <a:pt x="0" y="7"/>
                    <a:pt x="11" y="18"/>
                  </a:cubicBezTo>
                  <a:cubicBezTo>
                    <a:pt x="11" y="18"/>
                    <a:pt x="15" y="18"/>
                    <a:pt x="15" y="14"/>
                  </a:cubicBezTo>
                  <a:cubicBezTo>
                    <a:pt x="8" y="7"/>
                    <a:pt x="4" y="1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111;p35">
              <a:extLst>
                <a:ext uri="{FF2B5EF4-FFF2-40B4-BE49-F238E27FC236}">
                  <a16:creationId xmlns:a16="http://schemas.microsoft.com/office/drawing/2014/main" id="{0BA87C5D-5988-4664-AC22-9FD4FC504D34}"/>
                </a:ext>
              </a:extLst>
            </p:cNvPr>
            <p:cNvSpPr/>
            <p:nvPr/>
          </p:nvSpPr>
          <p:spPr>
            <a:xfrm>
              <a:off x="4031025" y="2686925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112;p35">
              <a:extLst>
                <a:ext uri="{FF2B5EF4-FFF2-40B4-BE49-F238E27FC236}">
                  <a16:creationId xmlns:a16="http://schemas.microsoft.com/office/drawing/2014/main" id="{B901092A-B9E6-4E3B-AAFD-81CC23030684}"/>
                </a:ext>
              </a:extLst>
            </p:cNvPr>
            <p:cNvSpPr/>
            <p:nvPr/>
          </p:nvSpPr>
          <p:spPr>
            <a:xfrm>
              <a:off x="4031100" y="2684650"/>
              <a:ext cx="3550" cy="4400"/>
            </a:xfrm>
            <a:custGeom>
              <a:avLst/>
              <a:gdLst/>
              <a:ahLst/>
              <a:cxnLst/>
              <a:rect l="l" t="t" r="r" b="b"/>
              <a:pathLst>
                <a:path w="142" h="176" extrusionOk="0">
                  <a:moveTo>
                    <a:pt x="141" y="1"/>
                  </a:moveTo>
                  <a:lnTo>
                    <a:pt x="1" y="92"/>
                  </a:lnTo>
                  <a:cubicBezTo>
                    <a:pt x="28" y="98"/>
                    <a:pt x="46" y="109"/>
                    <a:pt x="15" y="176"/>
                  </a:cubicBezTo>
                  <a:cubicBezTo>
                    <a:pt x="57" y="119"/>
                    <a:pt x="99" y="60"/>
                    <a:pt x="14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113;p35">
              <a:extLst>
                <a:ext uri="{FF2B5EF4-FFF2-40B4-BE49-F238E27FC236}">
                  <a16:creationId xmlns:a16="http://schemas.microsoft.com/office/drawing/2014/main" id="{ACDAF5BB-2E37-44C5-9A55-2BCCF855DC64}"/>
                </a:ext>
              </a:extLst>
            </p:cNvPr>
            <p:cNvSpPr/>
            <p:nvPr/>
          </p:nvSpPr>
          <p:spPr>
            <a:xfrm>
              <a:off x="3932925" y="2654125"/>
              <a:ext cx="125050" cy="127925"/>
            </a:xfrm>
            <a:custGeom>
              <a:avLst/>
              <a:gdLst/>
              <a:ahLst/>
              <a:cxnLst/>
              <a:rect l="l" t="t" r="r" b="b"/>
              <a:pathLst>
                <a:path w="5002" h="5117" extrusionOk="0">
                  <a:moveTo>
                    <a:pt x="1693" y="239"/>
                  </a:moveTo>
                  <a:cubicBezTo>
                    <a:pt x="1693" y="242"/>
                    <a:pt x="1689" y="246"/>
                    <a:pt x="1685" y="249"/>
                  </a:cubicBezTo>
                  <a:lnTo>
                    <a:pt x="1682" y="246"/>
                  </a:lnTo>
                  <a:cubicBezTo>
                    <a:pt x="1685" y="242"/>
                    <a:pt x="1689" y="242"/>
                    <a:pt x="1693" y="239"/>
                  </a:cubicBezTo>
                  <a:close/>
                  <a:moveTo>
                    <a:pt x="3388" y="293"/>
                  </a:moveTo>
                  <a:lnTo>
                    <a:pt x="3388" y="293"/>
                  </a:lnTo>
                  <a:cubicBezTo>
                    <a:pt x="3386" y="294"/>
                    <a:pt x="3385" y="294"/>
                    <a:pt x="3384" y="295"/>
                  </a:cubicBezTo>
                  <a:cubicBezTo>
                    <a:pt x="3385" y="295"/>
                    <a:pt x="3386" y="294"/>
                    <a:pt x="3388" y="293"/>
                  </a:cubicBezTo>
                  <a:close/>
                  <a:moveTo>
                    <a:pt x="4072" y="864"/>
                  </a:moveTo>
                  <a:cubicBezTo>
                    <a:pt x="4075" y="870"/>
                    <a:pt x="4068" y="874"/>
                    <a:pt x="4057" y="881"/>
                  </a:cubicBezTo>
                  <a:cubicBezTo>
                    <a:pt x="4061" y="874"/>
                    <a:pt x="4064" y="870"/>
                    <a:pt x="4072" y="864"/>
                  </a:cubicBezTo>
                  <a:close/>
                  <a:moveTo>
                    <a:pt x="4375" y="2009"/>
                  </a:moveTo>
                  <a:lnTo>
                    <a:pt x="4375" y="2009"/>
                  </a:lnTo>
                  <a:cubicBezTo>
                    <a:pt x="4376" y="2010"/>
                    <a:pt x="4376" y="2010"/>
                    <a:pt x="4376" y="2011"/>
                  </a:cubicBezTo>
                  <a:cubicBezTo>
                    <a:pt x="4376" y="2010"/>
                    <a:pt x="4376" y="2010"/>
                    <a:pt x="4375" y="2009"/>
                  </a:cubicBezTo>
                  <a:close/>
                  <a:moveTo>
                    <a:pt x="4499" y="2119"/>
                  </a:moveTo>
                  <a:lnTo>
                    <a:pt x="4499" y="2119"/>
                  </a:lnTo>
                  <a:cubicBezTo>
                    <a:pt x="4520" y="2134"/>
                    <a:pt x="4527" y="2151"/>
                    <a:pt x="4524" y="2169"/>
                  </a:cubicBezTo>
                  <a:cubicBezTo>
                    <a:pt x="4496" y="2151"/>
                    <a:pt x="4482" y="2137"/>
                    <a:pt x="4499" y="2119"/>
                  </a:cubicBezTo>
                  <a:close/>
                  <a:moveTo>
                    <a:pt x="1879" y="4994"/>
                  </a:moveTo>
                  <a:cubicBezTo>
                    <a:pt x="1882" y="4994"/>
                    <a:pt x="1889" y="4997"/>
                    <a:pt x="1900" y="5007"/>
                  </a:cubicBezTo>
                  <a:lnTo>
                    <a:pt x="1882" y="5018"/>
                  </a:lnTo>
                  <a:cubicBezTo>
                    <a:pt x="1879" y="5004"/>
                    <a:pt x="1871" y="4994"/>
                    <a:pt x="1879" y="4994"/>
                  </a:cubicBezTo>
                  <a:close/>
                  <a:moveTo>
                    <a:pt x="2759" y="1"/>
                  </a:moveTo>
                  <a:cubicBezTo>
                    <a:pt x="2717" y="1"/>
                    <a:pt x="2679" y="14"/>
                    <a:pt x="2653" y="60"/>
                  </a:cubicBezTo>
                  <a:cubicBezTo>
                    <a:pt x="2650" y="46"/>
                    <a:pt x="2632" y="38"/>
                    <a:pt x="2611" y="38"/>
                  </a:cubicBezTo>
                  <a:cubicBezTo>
                    <a:pt x="2594" y="38"/>
                    <a:pt x="2577" y="43"/>
                    <a:pt x="2556" y="46"/>
                  </a:cubicBezTo>
                  <a:cubicBezTo>
                    <a:pt x="2535" y="49"/>
                    <a:pt x="2514" y="56"/>
                    <a:pt x="2496" y="56"/>
                  </a:cubicBezTo>
                  <a:cubicBezTo>
                    <a:pt x="2489" y="56"/>
                    <a:pt x="2482" y="53"/>
                    <a:pt x="2475" y="53"/>
                  </a:cubicBezTo>
                  <a:lnTo>
                    <a:pt x="2464" y="102"/>
                  </a:lnTo>
                  <a:cubicBezTo>
                    <a:pt x="2439" y="109"/>
                    <a:pt x="2422" y="113"/>
                    <a:pt x="2401" y="113"/>
                  </a:cubicBezTo>
                  <a:cubicBezTo>
                    <a:pt x="2370" y="113"/>
                    <a:pt x="2342" y="102"/>
                    <a:pt x="2313" y="92"/>
                  </a:cubicBezTo>
                  <a:lnTo>
                    <a:pt x="2313" y="95"/>
                  </a:lnTo>
                  <a:cubicBezTo>
                    <a:pt x="2253" y="140"/>
                    <a:pt x="2198" y="158"/>
                    <a:pt x="2138" y="158"/>
                  </a:cubicBezTo>
                  <a:lnTo>
                    <a:pt x="2124" y="158"/>
                  </a:lnTo>
                  <a:cubicBezTo>
                    <a:pt x="2082" y="155"/>
                    <a:pt x="2039" y="148"/>
                    <a:pt x="2001" y="148"/>
                  </a:cubicBezTo>
                  <a:cubicBezTo>
                    <a:pt x="1976" y="148"/>
                    <a:pt x="1955" y="151"/>
                    <a:pt x="1938" y="155"/>
                  </a:cubicBezTo>
                  <a:lnTo>
                    <a:pt x="1938" y="172"/>
                  </a:lnTo>
                  <a:lnTo>
                    <a:pt x="1811" y="165"/>
                  </a:lnTo>
                  <a:lnTo>
                    <a:pt x="1811" y="165"/>
                  </a:lnTo>
                  <a:cubicBezTo>
                    <a:pt x="1818" y="172"/>
                    <a:pt x="1822" y="174"/>
                    <a:pt x="1824" y="175"/>
                  </a:cubicBezTo>
                  <a:lnTo>
                    <a:pt x="1824" y="175"/>
                  </a:lnTo>
                  <a:cubicBezTo>
                    <a:pt x="1821" y="174"/>
                    <a:pt x="1813" y="172"/>
                    <a:pt x="1805" y="169"/>
                  </a:cubicBezTo>
                  <a:cubicBezTo>
                    <a:pt x="1794" y="161"/>
                    <a:pt x="1780" y="158"/>
                    <a:pt x="1766" y="158"/>
                  </a:cubicBezTo>
                  <a:cubicBezTo>
                    <a:pt x="1759" y="158"/>
                    <a:pt x="1752" y="158"/>
                    <a:pt x="1748" y="161"/>
                  </a:cubicBezTo>
                  <a:cubicBezTo>
                    <a:pt x="1741" y="158"/>
                    <a:pt x="1735" y="158"/>
                    <a:pt x="1731" y="158"/>
                  </a:cubicBezTo>
                  <a:cubicBezTo>
                    <a:pt x="1689" y="158"/>
                    <a:pt x="1643" y="190"/>
                    <a:pt x="1615" y="232"/>
                  </a:cubicBezTo>
                  <a:lnTo>
                    <a:pt x="1542" y="260"/>
                  </a:lnTo>
                  <a:cubicBezTo>
                    <a:pt x="1636" y="263"/>
                    <a:pt x="1563" y="330"/>
                    <a:pt x="1584" y="386"/>
                  </a:cubicBezTo>
                  <a:cubicBezTo>
                    <a:pt x="1563" y="375"/>
                    <a:pt x="1542" y="369"/>
                    <a:pt x="1521" y="362"/>
                  </a:cubicBezTo>
                  <a:lnTo>
                    <a:pt x="1521" y="362"/>
                  </a:lnTo>
                  <a:cubicBezTo>
                    <a:pt x="1513" y="396"/>
                    <a:pt x="1566" y="390"/>
                    <a:pt x="1538" y="417"/>
                  </a:cubicBezTo>
                  <a:cubicBezTo>
                    <a:pt x="1531" y="414"/>
                    <a:pt x="1524" y="414"/>
                    <a:pt x="1513" y="414"/>
                  </a:cubicBezTo>
                  <a:cubicBezTo>
                    <a:pt x="1500" y="414"/>
                    <a:pt x="1485" y="414"/>
                    <a:pt x="1471" y="417"/>
                  </a:cubicBezTo>
                  <a:cubicBezTo>
                    <a:pt x="1458" y="417"/>
                    <a:pt x="1440" y="422"/>
                    <a:pt x="1426" y="422"/>
                  </a:cubicBezTo>
                  <a:cubicBezTo>
                    <a:pt x="1401" y="422"/>
                    <a:pt x="1380" y="417"/>
                    <a:pt x="1359" y="401"/>
                  </a:cubicBezTo>
                  <a:cubicBezTo>
                    <a:pt x="1356" y="386"/>
                    <a:pt x="1362" y="369"/>
                    <a:pt x="1369" y="351"/>
                  </a:cubicBezTo>
                  <a:cubicBezTo>
                    <a:pt x="1362" y="348"/>
                    <a:pt x="1352" y="341"/>
                    <a:pt x="1348" y="333"/>
                  </a:cubicBezTo>
                  <a:cubicBezTo>
                    <a:pt x="1331" y="348"/>
                    <a:pt x="1320" y="351"/>
                    <a:pt x="1314" y="351"/>
                  </a:cubicBezTo>
                  <a:cubicBezTo>
                    <a:pt x="1299" y="351"/>
                    <a:pt x="1303" y="333"/>
                    <a:pt x="1296" y="320"/>
                  </a:cubicBezTo>
                  <a:cubicBezTo>
                    <a:pt x="1275" y="422"/>
                    <a:pt x="1222" y="401"/>
                    <a:pt x="1222" y="495"/>
                  </a:cubicBezTo>
                  <a:cubicBezTo>
                    <a:pt x="1218" y="474"/>
                    <a:pt x="1212" y="467"/>
                    <a:pt x="1197" y="467"/>
                  </a:cubicBezTo>
                  <a:cubicBezTo>
                    <a:pt x="1187" y="467"/>
                    <a:pt x="1166" y="481"/>
                    <a:pt x="1149" y="492"/>
                  </a:cubicBezTo>
                  <a:cubicBezTo>
                    <a:pt x="1131" y="502"/>
                    <a:pt x="1110" y="513"/>
                    <a:pt x="1095" y="513"/>
                  </a:cubicBezTo>
                  <a:cubicBezTo>
                    <a:pt x="1082" y="513"/>
                    <a:pt x="1068" y="506"/>
                    <a:pt x="1064" y="477"/>
                  </a:cubicBezTo>
                  <a:lnTo>
                    <a:pt x="1064" y="477"/>
                  </a:lnTo>
                  <a:cubicBezTo>
                    <a:pt x="1071" y="582"/>
                    <a:pt x="1037" y="502"/>
                    <a:pt x="1053" y="586"/>
                  </a:cubicBezTo>
                  <a:cubicBezTo>
                    <a:pt x="1071" y="558"/>
                    <a:pt x="1106" y="548"/>
                    <a:pt x="1142" y="548"/>
                  </a:cubicBezTo>
                  <a:cubicBezTo>
                    <a:pt x="1187" y="548"/>
                    <a:pt x="1239" y="561"/>
                    <a:pt x="1275" y="565"/>
                  </a:cubicBezTo>
                  <a:lnTo>
                    <a:pt x="1257" y="639"/>
                  </a:lnTo>
                  <a:cubicBezTo>
                    <a:pt x="1271" y="653"/>
                    <a:pt x="1285" y="657"/>
                    <a:pt x="1296" y="657"/>
                  </a:cubicBezTo>
                  <a:cubicBezTo>
                    <a:pt x="1338" y="657"/>
                    <a:pt x="1345" y="561"/>
                    <a:pt x="1377" y="558"/>
                  </a:cubicBezTo>
                  <a:cubicBezTo>
                    <a:pt x="1352" y="558"/>
                    <a:pt x="1331" y="590"/>
                    <a:pt x="1335" y="611"/>
                  </a:cubicBezTo>
                  <a:lnTo>
                    <a:pt x="1310" y="537"/>
                  </a:lnTo>
                  <a:cubicBezTo>
                    <a:pt x="1331" y="506"/>
                    <a:pt x="1366" y="495"/>
                    <a:pt x="1401" y="495"/>
                  </a:cubicBezTo>
                  <a:cubicBezTo>
                    <a:pt x="1437" y="495"/>
                    <a:pt x="1479" y="509"/>
                    <a:pt x="1510" y="513"/>
                  </a:cubicBezTo>
                  <a:cubicBezTo>
                    <a:pt x="1479" y="561"/>
                    <a:pt x="1587" y="534"/>
                    <a:pt x="1576" y="600"/>
                  </a:cubicBezTo>
                  <a:lnTo>
                    <a:pt x="1538" y="607"/>
                  </a:lnTo>
                  <a:cubicBezTo>
                    <a:pt x="1538" y="618"/>
                    <a:pt x="1542" y="621"/>
                    <a:pt x="1545" y="628"/>
                  </a:cubicBezTo>
                  <a:cubicBezTo>
                    <a:pt x="1555" y="642"/>
                    <a:pt x="1587" y="649"/>
                    <a:pt x="1608" y="660"/>
                  </a:cubicBezTo>
                  <a:cubicBezTo>
                    <a:pt x="1682" y="565"/>
                    <a:pt x="1871" y="540"/>
                    <a:pt x="1927" y="492"/>
                  </a:cubicBezTo>
                  <a:lnTo>
                    <a:pt x="1931" y="488"/>
                  </a:lnTo>
                  <a:cubicBezTo>
                    <a:pt x="1938" y="481"/>
                    <a:pt x="1942" y="477"/>
                    <a:pt x="1945" y="467"/>
                  </a:cubicBezTo>
                  <a:lnTo>
                    <a:pt x="1945" y="467"/>
                  </a:lnTo>
                  <a:cubicBezTo>
                    <a:pt x="1934" y="481"/>
                    <a:pt x="1917" y="488"/>
                    <a:pt x="1903" y="488"/>
                  </a:cubicBezTo>
                  <a:cubicBezTo>
                    <a:pt x="1882" y="488"/>
                    <a:pt x="1861" y="481"/>
                    <a:pt x="1847" y="470"/>
                  </a:cubicBezTo>
                  <a:lnTo>
                    <a:pt x="1895" y="425"/>
                  </a:lnTo>
                  <a:lnTo>
                    <a:pt x="1895" y="425"/>
                  </a:lnTo>
                  <a:cubicBezTo>
                    <a:pt x="1847" y="432"/>
                    <a:pt x="1832" y="509"/>
                    <a:pt x="1759" y="509"/>
                  </a:cubicBezTo>
                  <a:cubicBezTo>
                    <a:pt x="1756" y="456"/>
                    <a:pt x="1682" y="411"/>
                    <a:pt x="1714" y="323"/>
                  </a:cubicBezTo>
                  <a:cubicBezTo>
                    <a:pt x="1738" y="295"/>
                    <a:pt x="1762" y="284"/>
                    <a:pt x="1780" y="284"/>
                  </a:cubicBezTo>
                  <a:cubicBezTo>
                    <a:pt x="1808" y="284"/>
                    <a:pt x="1837" y="305"/>
                    <a:pt x="1864" y="326"/>
                  </a:cubicBezTo>
                  <a:cubicBezTo>
                    <a:pt x="1892" y="348"/>
                    <a:pt x="1924" y="369"/>
                    <a:pt x="1963" y="369"/>
                  </a:cubicBezTo>
                  <a:cubicBezTo>
                    <a:pt x="1980" y="369"/>
                    <a:pt x="1997" y="365"/>
                    <a:pt x="2015" y="358"/>
                  </a:cubicBezTo>
                  <a:lnTo>
                    <a:pt x="2018" y="358"/>
                  </a:lnTo>
                  <a:cubicBezTo>
                    <a:pt x="2018" y="358"/>
                    <a:pt x="2012" y="344"/>
                    <a:pt x="2008" y="326"/>
                  </a:cubicBezTo>
                  <a:cubicBezTo>
                    <a:pt x="2005" y="309"/>
                    <a:pt x="2008" y="295"/>
                    <a:pt x="2039" y="295"/>
                  </a:cubicBezTo>
                  <a:lnTo>
                    <a:pt x="2057" y="295"/>
                  </a:lnTo>
                  <a:cubicBezTo>
                    <a:pt x="2138" y="316"/>
                    <a:pt x="2201" y="369"/>
                    <a:pt x="2240" y="432"/>
                  </a:cubicBezTo>
                  <a:cubicBezTo>
                    <a:pt x="2261" y="467"/>
                    <a:pt x="2274" y="506"/>
                    <a:pt x="2279" y="544"/>
                  </a:cubicBezTo>
                  <a:cubicBezTo>
                    <a:pt x="2250" y="527"/>
                    <a:pt x="2205" y="502"/>
                    <a:pt x="2173" y="502"/>
                  </a:cubicBezTo>
                  <a:cubicBezTo>
                    <a:pt x="2152" y="502"/>
                    <a:pt x="2138" y="513"/>
                    <a:pt x="2138" y="544"/>
                  </a:cubicBezTo>
                  <a:cubicBezTo>
                    <a:pt x="2183" y="572"/>
                    <a:pt x="2258" y="579"/>
                    <a:pt x="2264" y="632"/>
                  </a:cubicBezTo>
                  <a:cubicBezTo>
                    <a:pt x="2295" y="534"/>
                    <a:pt x="2183" y="614"/>
                    <a:pt x="2232" y="530"/>
                  </a:cubicBezTo>
                  <a:cubicBezTo>
                    <a:pt x="2261" y="530"/>
                    <a:pt x="2279" y="558"/>
                    <a:pt x="2292" y="572"/>
                  </a:cubicBezTo>
                  <a:cubicBezTo>
                    <a:pt x="2268" y="534"/>
                    <a:pt x="2310" y="506"/>
                    <a:pt x="2321" y="485"/>
                  </a:cubicBezTo>
                  <a:cubicBezTo>
                    <a:pt x="2415" y="481"/>
                    <a:pt x="2471" y="432"/>
                    <a:pt x="2577" y="432"/>
                  </a:cubicBezTo>
                  <a:cubicBezTo>
                    <a:pt x="2580" y="428"/>
                    <a:pt x="2580" y="425"/>
                    <a:pt x="2583" y="422"/>
                  </a:cubicBezTo>
                  <a:cubicBezTo>
                    <a:pt x="2590" y="404"/>
                    <a:pt x="2598" y="383"/>
                    <a:pt x="2598" y="365"/>
                  </a:cubicBezTo>
                  <a:cubicBezTo>
                    <a:pt x="2616" y="375"/>
                    <a:pt x="2632" y="396"/>
                    <a:pt x="2650" y="425"/>
                  </a:cubicBezTo>
                  <a:cubicBezTo>
                    <a:pt x="2682" y="481"/>
                    <a:pt x="2703" y="555"/>
                    <a:pt x="2685" y="593"/>
                  </a:cubicBezTo>
                  <a:lnTo>
                    <a:pt x="2700" y="593"/>
                  </a:lnTo>
                  <a:cubicBezTo>
                    <a:pt x="2713" y="593"/>
                    <a:pt x="2724" y="590"/>
                    <a:pt x="2734" y="586"/>
                  </a:cubicBezTo>
                  <a:cubicBezTo>
                    <a:pt x="2745" y="582"/>
                    <a:pt x="2752" y="579"/>
                    <a:pt x="2763" y="579"/>
                  </a:cubicBezTo>
                  <a:cubicBezTo>
                    <a:pt x="2773" y="579"/>
                    <a:pt x="2780" y="582"/>
                    <a:pt x="2794" y="593"/>
                  </a:cubicBezTo>
                  <a:cubicBezTo>
                    <a:pt x="2759" y="621"/>
                    <a:pt x="2755" y="625"/>
                    <a:pt x="2763" y="625"/>
                  </a:cubicBezTo>
                  <a:lnTo>
                    <a:pt x="2773" y="625"/>
                  </a:lnTo>
                  <a:cubicBezTo>
                    <a:pt x="2787" y="625"/>
                    <a:pt x="2808" y="628"/>
                    <a:pt x="2805" y="670"/>
                  </a:cubicBezTo>
                  <a:cubicBezTo>
                    <a:pt x="2812" y="674"/>
                    <a:pt x="2818" y="674"/>
                    <a:pt x="2822" y="674"/>
                  </a:cubicBezTo>
                  <a:cubicBezTo>
                    <a:pt x="2847" y="674"/>
                    <a:pt x="2833" y="628"/>
                    <a:pt x="2857" y="614"/>
                  </a:cubicBezTo>
                  <a:cubicBezTo>
                    <a:pt x="2861" y="625"/>
                    <a:pt x="2875" y="657"/>
                    <a:pt x="2872" y="681"/>
                  </a:cubicBezTo>
                  <a:cubicBezTo>
                    <a:pt x="2914" y="628"/>
                    <a:pt x="2861" y="527"/>
                    <a:pt x="2885" y="453"/>
                  </a:cubicBezTo>
                  <a:cubicBezTo>
                    <a:pt x="2885" y="446"/>
                    <a:pt x="2889" y="435"/>
                    <a:pt x="2896" y="428"/>
                  </a:cubicBezTo>
                  <a:cubicBezTo>
                    <a:pt x="2931" y="380"/>
                    <a:pt x="3068" y="323"/>
                    <a:pt x="3082" y="320"/>
                  </a:cubicBezTo>
                  <a:lnTo>
                    <a:pt x="3082" y="320"/>
                  </a:lnTo>
                  <a:cubicBezTo>
                    <a:pt x="3082" y="351"/>
                    <a:pt x="3071" y="414"/>
                    <a:pt x="3050" y="492"/>
                  </a:cubicBezTo>
                  <a:cubicBezTo>
                    <a:pt x="3022" y="604"/>
                    <a:pt x="2977" y="733"/>
                    <a:pt x="2941" y="786"/>
                  </a:cubicBezTo>
                  <a:cubicBezTo>
                    <a:pt x="2941" y="796"/>
                    <a:pt x="2941" y="801"/>
                    <a:pt x="2945" y="801"/>
                  </a:cubicBezTo>
                  <a:cubicBezTo>
                    <a:pt x="2952" y="801"/>
                    <a:pt x="2966" y="786"/>
                    <a:pt x="2980" y="772"/>
                  </a:cubicBezTo>
                  <a:cubicBezTo>
                    <a:pt x="2998" y="758"/>
                    <a:pt x="3011" y="744"/>
                    <a:pt x="3022" y="744"/>
                  </a:cubicBezTo>
                  <a:cubicBezTo>
                    <a:pt x="3037" y="730"/>
                    <a:pt x="3047" y="726"/>
                    <a:pt x="3058" y="726"/>
                  </a:cubicBezTo>
                  <a:cubicBezTo>
                    <a:pt x="3079" y="726"/>
                    <a:pt x="3089" y="751"/>
                    <a:pt x="3100" y="772"/>
                  </a:cubicBezTo>
                  <a:cubicBezTo>
                    <a:pt x="3110" y="793"/>
                    <a:pt x="3117" y="817"/>
                    <a:pt x="3138" y="817"/>
                  </a:cubicBezTo>
                  <a:lnTo>
                    <a:pt x="3145" y="817"/>
                  </a:lnTo>
                  <a:lnTo>
                    <a:pt x="3124" y="758"/>
                  </a:lnTo>
                  <a:cubicBezTo>
                    <a:pt x="3128" y="758"/>
                    <a:pt x="3131" y="754"/>
                    <a:pt x="3134" y="754"/>
                  </a:cubicBezTo>
                  <a:cubicBezTo>
                    <a:pt x="3155" y="754"/>
                    <a:pt x="3197" y="796"/>
                    <a:pt x="3201" y="825"/>
                  </a:cubicBezTo>
                  <a:cubicBezTo>
                    <a:pt x="3212" y="801"/>
                    <a:pt x="3218" y="670"/>
                    <a:pt x="3250" y="646"/>
                  </a:cubicBezTo>
                  <a:cubicBezTo>
                    <a:pt x="3356" y="663"/>
                    <a:pt x="3362" y="860"/>
                    <a:pt x="3317" y="930"/>
                  </a:cubicBezTo>
                  <a:cubicBezTo>
                    <a:pt x="3293" y="885"/>
                    <a:pt x="3264" y="835"/>
                    <a:pt x="3229" y="793"/>
                  </a:cubicBezTo>
                  <a:lnTo>
                    <a:pt x="3229" y="793"/>
                  </a:lnTo>
                  <a:cubicBezTo>
                    <a:pt x="3201" y="856"/>
                    <a:pt x="3293" y="898"/>
                    <a:pt x="3250" y="976"/>
                  </a:cubicBezTo>
                  <a:lnTo>
                    <a:pt x="3366" y="1004"/>
                  </a:lnTo>
                  <a:cubicBezTo>
                    <a:pt x="3356" y="997"/>
                    <a:pt x="3324" y="958"/>
                    <a:pt x="3356" y="930"/>
                  </a:cubicBezTo>
                  <a:lnTo>
                    <a:pt x="3356" y="930"/>
                  </a:lnTo>
                  <a:cubicBezTo>
                    <a:pt x="3369" y="937"/>
                    <a:pt x="3380" y="940"/>
                    <a:pt x="3387" y="940"/>
                  </a:cubicBezTo>
                  <a:cubicBezTo>
                    <a:pt x="3401" y="940"/>
                    <a:pt x="3401" y="927"/>
                    <a:pt x="3437" y="916"/>
                  </a:cubicBezTo>
                  <a:cubicBezTo>
                    <a:pt x="3432" y="853"/>
                    <a:pt x="3429" y="733"/>
                    <a:pt x="3422" y="625"/>
                  </a:cubicBezTo>
                  <a:cubicBezTo>
                    <a:pt x="3419" y="540"/>
                    <a:pt x="3411" y="467"/>
                    <a:pt x="3411" y="411"/>
                  </a:cubicBezTo>
                  <a:lnTo>
                    <a:pt x="3411" y="411"/>
                  </a:lnTo>
                  <a:cubicBezTo>
                    <a:pt x="3429" y="435"/>
                    <a:pt x="3447" y="460"/>
                    <a:pt x="3464" y="488"/>
                  </a:cubicBezTo>
                  <a:lnTo>
                    <a:pt x="3500" y="460"/>
                  </a:lnTo>
                  <a:cubicBezTo>
                    <a:pt x="3534" y="502"/>
                    <a:pt x="3538" y="590"/>
                    <a:pt x="3531" y="678"/>
                  </a:cubicBezTo>
                  <a:cubicBezTo>
                    <a:pt x="3524" y="783"/>
                    <a:pt x="3500" y="885"/>
                    <a:pt x="3489" y="927"/>
                  </a:cubicBezTo>
                  <a:lnTo>
                    <a:pt x="3492" y="927"/>
                  </a:lnTo>
                  <a:cubicBezTo>
                    <a:pt x="3542" y="927"/>
                    <a:pt x="3608" y="793"/>
                    <a:pt x="3612" y="762"/>
                  </a:cubicBezTo>
                  <a:lnTo>
                    <a:pt x="3612" y="762"/>
                  </a:lnTo>
                  <a:cubicBezTo>
                    <a:pt x="3706" y="811"/>
                    <a:pt x="3580" y="997"/>
                    <a:pt x="3668" y="1039"/>
                  </a:cubicBezTo>
                  <a:lnTo>
                    <a:pt x="3618" y="1046"/>
                  </a:lnTo>
                  <a:cubicBezTo>
                    <a:pt x="3629" y="1070"/>
                    <a:pt x="3714" y="1095"/>
                    <a:pt x="3689" y="1112"/>
                  </a:cubicBezTo>
                  <a:cubicBezTo>
                    <a:pt x="3727" y="1095"/>
                    <a:pt x="3790" y="1042"/>
                    <a:pt x="3805" y="1007"/>
                  </a:cubicBezTo>
                  <a:lnTo>
                    <a:pt x="3805" y="1007"/>
                  </a:lnTo>
                  <a:cubicBezTo>
                    <a:pt x="3801" y="1057"/>
                    <a:pt x="3790" y="1109"/>
                    <a:pt x="3780" y="1158"/>
                  </a:cubicBezTo>
                  <a:cubicBezTo>
                    <a:pt x="3787" y="1133"/>
                    <a:pt x="3871" y="1053"/>
                    <a:pt x="3879" y="1032"/>
                  </a:cubicBezTo>
                  <a:lnTo>
                    <a:pt x="3879" y="1032"/>
                  </a:lnTo>
                  <a:cubicBezTo>
                    <a:pt x="3910" y="1053"/>
                    <a:pt x="3837" y="1175"/>
                    <a:pt x="3801" y="1183"/>
                  </a:cubicBezTo>
                  <a:cubicBezTo>
                    <a:pt x="3910" y="1162"/>
                    <a:pt x="3864" y="1186"/>
                    <a:pt x="3980" y="1151"/>
                  </a:cubicBezTo>
                  <a:lnTo>
                    <a:pt x="3980" y="1151"/>
                  </a:lnTo>
                  <a:cubicBezTo>
                    <a:pt x="3991" y="1169"/>
                    <a:pt x="3885" y="1243"/>
                    <a:pt x="3864" y="1243"/>
                  </a:cubicBezTo>
                  <a:cubicBezTo>
                    <a:pt x="3874" y="1298"/>
                    <a:pt x="3900" y="1309"/>
                    <a:pt x="3924" y="1313"/>
                  </a:cubicBezTo>
                  <a:cubicBezTo>
                    <a:pt x="3917" y="1249"/>
                    <a:pt x="4015" y="1172"/>
                    <a:pt x="4093" y="1105"/>
                  </a:cubicBezTo>
                  <a:cubicBezTo>
                    <a:pt x="4124" y="1078"/>
                    <a:pt x="4159" y="1049"/>
                    <a:pt x="4177" y="1028"/>
                  </a:cubicBezTo>
                  <a:lnTo>
                    <a:pt x="4177" y="1028"/>
                  </a:lnTo>
                  <a:cubicBezTo>
                    <a:pt x="4162" y="1067"/>
                    <a:pt x="4148" y="1105"/>
                    <a:pt x="4127" y="1148"/>
                  </a:cubicBezTo>
                  <a:cubicBezTo>
                    <a:pt x="4093" y="1235"/>
                    <a:pt x="4054" y="1323"/>
                    <a:pt x="4012" y="1404"/>
                  </a:cubicBezTo>
                  <a:cubicBezTo>
                    <a:pt x="4026" y="1386"/>
                    <a:pt x="4110" y="1298"/>
                    <a:pt x="4120" y="1292"/>
                  </a:cubicBezTo>
                  <a:lnTo>
                    <a:pt x="4120" y="1292"/>
                  </a:lnTo>
                  <a:cubicBezTo>
                    <a:pt x="4043" y="1376"/>
                    <a:pt x="4145" y="1527"/>
                    <a:pt x="4201" y="1604"/>
                  </a:cubicBezTo>
                  <a:lnTo>
                    <a:pt x="4194" y="1590"/>
                  </a:lnTo>
                  <a:cubicBezTo>
                    <a:pt x="4201" y="1583"/>
                    <a:pt x="4208" y="1580"/>
                    <a:pt x="4216" y="1580"/>
                  </a:cubicBezTo>
                  <a:cubicBezTo>
                    <a:pt x="4247" y="1580"/>
                    <a:pt x="4282" y="1617"/>
                    <a:pt x="4268" y="1656"/>
                  </a:cubicBezTo>
                  <a:cubicBezTo>
                    <a:pt x="4285" y="1639"/>
                    <a:pt x="4274" y="1639"/>
                    <a:pt x="4271" y="1625"/>
                  </a:cubicBezTo>
                  <a:lnTo>
                    <a:pt x="4271" y="1625"/>
                  </a:lnTo>
                  <a:cubicBezTo>
                    <a:pt x="4376" y="1639"/>
                    <a:pt x="4159" y="1772"/>
                    <a:pt x="4271" y="1783"/>
                  </a:cubicBezTo>
                  <a:cubicBezTo>
                    <a:pt x="4240" y="1737"/>
                    <a:pt x="4274" y="1706"/>
                    <a:pt x="4317" y="1688"/>
                  </a:cubicBezTo>
                  <a:lnTo>
                    <a:pt x="4317" y="1688"/>
                  </a:lnTo>
                  <a:cubicBezTo>
                    <a:pt x="4300" y="1751"/>
                    <a:pt x="4387" y="1828"/>
                    <a:pt x="4258" y="1860"/>
                  </a:cubicBezTo>
                  <a:cubicBezTo>
                    <a:pt x="4282" y="1870"/>
                    <a:pt x="4289" y="1891"/>
                    <a:pt x="4310" y="1891"/>
                  </a:cubicBezTo>
                  <a:cubicBezTo>
                    <a:pt x="4321" y="1891"/>
                    <a:pt x="4331" y="1888"/>
                    <a:pt x="4349" y="1881"/>
                  </a:cubicBezTo>
                  <a:lnTo>
                    <a:pt x="4349" y="1881"/>
                  </a:lnTo>
                  <a:lnTo>
                    <a:pt x="4313" y="2014"/>
                  </a:lnTo>
                  <a:cubicBezTo>
                    <a:pt x="4321" y="2007"/>
                    <a:pt x="4334" y="1996"/>
                    <a:pt x="4349" y="1996"/>
                  </a:cubicBezTo>
                  <a:cubicBezTo>
                    <a:pt x="4358" y="1996"/>
                    <a:pt x="4368" y="2000"/>
                    <a:pt x="4375" y="2009"/>
                  </a:cubicBezTo>
                  <a:lnTo>
                    <a:pt x="4375" y="2009"/>
                  </a:lnTo>
                  <a:cubicBezTo>
                    <a:pt x="4340" y="1957"/>
                    <a:pt x="4432" y="1857"/>
                    <a:pt x="4342" y="1857"/>
                  </a:cubicBezTo>
                  <a:cubicBezTo>
                    <a:pt x="4415" y="1821"/>
                    <a:pt x="4468" y="1828"/>
                    <a:pt x="4514" y="1772"/>
                  </a:cubicBezTo>
                  <a:lnTo>
                    <a:pt x="4514" y="1772"/>
                  </a:lnTo>
                  <a:cubicBezTo>
                    <a:pt x="4527" y="1916"/>
                    <a:pt x="4426" y="2025"/>
                    <a:pt x="4349" y="2123"/>
                  </a:cubicBezTo>
                  <a:lnTo>
                    <a:pt x="4433" y="2211"/>
                  </a:lnTo>
                  <a:lnTo>
                    <a:pt x="4397" y="2221"/>
                  </a:lnTo>
                  <a:lnTo>
                    <a:pt x="4493" y="2221"/>
                  </a:lnTo>
                  <a:cubicBezTo>
                    <a:pt x="4475" y="2239"/>
                    <a:pt x="4457" y="2253"/>
                    <a:pt x="4468" y="2253"/>
                  </a:cubicBezTo>
                  <a:cubicBezTo>
                    <a:pt x="4478" y="2253"/>
                    <a:pt x="4489" y="2249"/>
                    <a:pt x="4499" y="2239"/>
                  </a:cubicBezTo>
                  <a:lnTo>
                    <a:pt x="4499" y="2239"/>
                  </a:lnTo>
                  <a:cubicBezTo>
                    <a:pt x="4496" y="2253"/>
                    <a:pt x="4489" y="2263"/>
                    <a:pt x="4482" y="2274"/>
                  </a:cubicBezTo>
                  <a:cubicBezTo>
                    <a:pt x="4531" y="2267"/>
                    <a:pt x="4584" y="2239"/>
                    <a:pt x="4629" y="2207"/>
                  </a:cubicBezTo>
                  <a:cubicBezTo>
                    <a:pt x="4608" y="2200"/>
                    <a:pt x="4590" y="2193"/>
                    <a:pt x="4569" y="2186"/>
                  </a:cubicBezTo>
                  <a:cubicBezTo>
                    <a:pt x="4595" y="2165"/>
                    <a:pt x="4622" y="2148"/>
                    <a:pt x="4647" y="2144"/>
                  </a:cubicBezTo>
                  <a:cubicBezTo>
                    <a:pt x="4650" y="2140"/>
                    <a:pt x="4658" y="2140"/>
                    <a:pt x="4661" y="2140"/>
                  </a:cubicBezTo>
                  <a:cubicBezTo>
                    <a:pt x="4671" y="2140"/>
                    <a:pt x="4682" y="2144"/>
                    <a:pt x="4692" y="2151"/>
                  </a:cubicBezTo>
                  <a:cubicBezTo>
                    <a:pt x="4689" y="2158"/>
                    <a:pt x="4682" y="2165"/>
                    <a:pt x="4679" y="2172"/>
                  </a:cubicBezTo>
                  <a:cubicBezTo>
                    <a:pt x="4703" y="2155"/>
                    <a:pt x="4724" y="2140"/>
                    <a:pt x="4738" y="2140"/>
                  </a:cubicBezTo>
                  <a:cubicBezTo>
                    <a:pt x="4742" y="2140"/>
                    <a:pt x="4745" y="2140"/>
                    <a:pt x="4749" y="2144"/>
                  </a:cubicBezTo>
                  <a:cubicBezTo>
                    <a:pt x="4745" y="2176"/>
                    <a:pt x="4731" y="2211"/>
                    <a:pt x="4724" y="2246"/>
                  </a:cubicBezTo>
                  <a:cubicBezTo>
                    <a:pt x="4710" y="2239"/>
                    <a:pt x="4689" y="2228"/>
                    <a:pt x="4661" y="2221"/>
                  </a:cubicBezTo>
                  <a:lnTo>
                    <a:pt x="4661" y="2218"/>
                  </a:lnTo>
                  <a:cubicBezTo>
                    <a:pt x="4658" y="2218"/>
                    <a:pt x="4650" y="2215"/>
                    <a:pt x="4647" y="2215"/>
                  </a:cubicBezTo>
                  <a:cubicBezTo>
                    <a:pt x="4605" y="2270"/>
                    <a:pt x="4556" y="2327"/>
                    <a:pt x="4499" y="2327"/>
                  </a:cubicBezTo>
                  <a:cubicBezTo>
                    <a:pt x="4489" y="2327"/>
                    <a:pt x="4475" y="2323"/>
                    <a:pt x="4461" y="2316"/>
                  </a:cubicBezTo>
                  <a:lnTo>
                    <a:pt x="4461" y="2316"/>
                  </a:lnTo>
                  <a:lnTo>
                    <a:pt x="4524" y="2372"/>
                  </a:lnTo>
                  <a:cubicBezTo>
                    <a:pt x="4447" y="2456"/>
                    <a:pt x="4461" y="2439"/>
                    <a:pt x="4397" y="2534"/>
                  </a:cubicBezTo>
                  <a:lnTo>
                    <a:pt x="4401" y="2534"/>
                  </a:lnTo>
                  <a:cubicBezTo>
                    <a:pt x="4412" y="2534"/>
                    <a:pt x="4422" y="2530"/>
                    <a:pt x="4433" y="2527"/>
                  </a:cubicBezTo>
                  <a:cubicBezTo>
                    <a:pt x="4443" y="2523"/>
                    <a:pt x="4454" y="2523"/>
                    <a:pt x="4461" y="2523"/>
                  </a:cubicBezTo>
                  <a:cubicBezTo>
                    <a:pt x="4468" y="2523"/>
                    <a:pt x="4475" y="2523"/>
                    <a:pt x="4478" y="2527"/>
                  </a:cubicBezTo>
                  <a:cubicBezTo>
                    <a:pt x="4380" y="2593"/>
                    <a:pt x="4608" y="2688"/>
                    <a:pt x="4514" y="2702"/>
                  </a:cubicBezTo>
                  <a:cubicBezTo>
                    <a:pt x="4485" y="2754"/>
                    <a:pt x="4429" y="2720"/>
                    <a:pt x="4401" y="2751"/>
                  </a:cubicBezTo>
                  <a:lnTo>
                    <a:pt x="4415" y="2751"/>
                  </a:lnTo>
                  <a:cubicBezTo>
                    <a:pt x="4422" y="2751"/>
                    <a:pt x="4433" y="2751"/>
                    <a:pt x="4433" y="2759"/>
                  </a:cubicBezTo>
                  <a:lnTo>
                    <a:pt x="4366" y="2793"/>
                  </a:lnTo>
                  <a:cubicBezTo>
                    <a:pt x="4370" y="2796"/>
                    <a:pt x="4373" y="2796"/>
                    <a:pt x="4376" y="2796"/>
                  </a:cubicBezTo>
                  <a:cubicBezTo>
                    <a:pt x="4384" y="2796"/>
                    <a:pt x="4391" y="2793"/>
                    <a:pt x="4394" y="2793"/>
                  </a:cubicBezTo>
                  <a:cubicBezTo>
                    <a:pt x="4401" y="2790"/>
                    <a:pt x="4408" y="2786"/>
                    <a:pt x="4415" y="2786"/>
                  </a:cubicBezTo>
                  <a:cubicBezTo>
                    <a:pt x="4422" y="2786"/>
                    <a:pt x="4429" y="2790"/>
                    <a:pt x="4440" y="2807"/>
                  </a:cubicBezTo>
                  <a:cubicBezTo>
                    <a:pt x="4387" y="2877"/>
                    <a:pt x="4342" y="2913"/>
                    <a:pt x="4363" y="2979"/>
                  </a:cubicBezTo>
                  <a:cubicBezTo>
                    <a:pt x="4355" y="3000"/>
                    <a:pt x="4345" y="3007"/>
                    <a:pt x="4334" y="3007"/>
                  </a:cubicBezTo>
                  <a:cubicBezTo>
                    <a:pt x="4321" y="3007"/>
                    <a:pt x="4303" y="2997"/>
                    <a:pt x="4289" y="2990"/>
                  </a:cubicBezTo>
                  <a:cubicBezTo>
                    <a:pt x="4274" y="2979"/>
                    <a:pt x="4261" y="2972"/>
                    <a:pt x="4250" y="2972"/>
                  </a:cubicBezTo>
                  <a:cubicBezTo>
                    <a:pt x="4243" y="2972"/>
                    <a:pt x="4240" y="2976"/>
                    <a:pt x="4240" y="2990"/>
                  </a:cubicBezTo>
                  <a:cubicBezTo>
                    <a:pt x="4292" y="3015"/>
                    <a:pt x="4352" y="3036"/>
                    <a:pt x="4349" y="3081"/>
                  </a:cubicBezTo>
                  <a:cubicBezTo>
                    <a:pt x="4306" y="3099"/>
                    <a:pt x="4264" y="3084"/>
                    <a:pt x="4232" y="3116"/>
                  </a:cubicBezTo>
                  <a:lnTo>
                    <a:pt x="4313" y="3138"/>
                  </a:lnTo>
                  <a:cubicBezTo>
                    <a:pt x="4300" y="3172"/>
                    <a:pt x="4279" y="3196"/>
                    <a:pt x="4338" y="3214"/>
                  </a:cubicBezTo>
                  <a:cubicBezTo>
                    <a:pt x="4296" y="3235"/>
                    <a:pt x="4292" y="3256"/>
                    <a:pt x="4300" y="3277"/>
                  </a:cubicBezTo>
                  <a:cubicBezTo>
                    <a:pt x="4310" y="3302"/>
                    <a:pt x="4331" y="3327"/>
                    <a:pt x="4292" y="3327"/>
                  </a:cubicBezTo>
                  <a:cubicBezTo>
                    <a:pt x="4285" y="3327"/>
                    <a:pt x="4274" y="3323"/>
                    <a:pt x="4264" y="3323"/>
                  </a:cubicBezTo>
                  <a:cubicBezTo>
                    <a:pt x="4232" y="3298"/>
                    <a:pt x="4282" y="3288"/>
                    <a:pt x="4300" y="3277"/>
                  </a:cubicBezTo>
                  <a:lnTo>
                    <a:pt x="4300" y="3277"/>
                  </a:lnTo>
                  <a:cubicBezTo>
                    <a:pt x="4292" y="3281"/>
                    <a:pt x="4285" y="3285"/>
                    <a:pt x="4274" y="3285"/>
                  </a:cubicBezTo>
                  <a:cubicBezTo>
                    <a:pt x="4219" y="3285"/>
                    <a:pt x="4152" y="3175"/>
                    <a:pt x="4124" y="3162"/>
                  </a:cubicBezTo>
                  <a:lnTo>
                    <a:pt x="4124" y="3162"/>
                  </a:lnTo>
                  <a:cubicBezTo>
                    <a:pt x="4166" y="3232"/>
                    <a:pt x="4120" y="3253"/>
                    <a:pt x="4201" y="3319"/>
                  </a:cubicBezTo>
                  <a:lnTo>
                    <a:pt x="4243" y="3281"/>
                  </a:lnTo>
                  <a:lnTo>
                    <a:pt x="4243" y="3281"/>
                  </a:lnTo>
                  <a:cubicBezTo>
                    <a:pt x="4300" y="3421"/>
                    <a:pt x="4099" y="3327"/>
                    <a:pt x="4237" y="3442"/>
                  </a:cubicBezTo>
                  <a:cubicBezTo>
                    <a:pt x="4247" y="3421"/>
                    <a:pt x="4271" y="3400"/>
                    <a:pt x="4300" y="3400"/>
                  </a:cubicBezTo>
                  <a:cubicBezTo>
                    <a:pt x="4313" y="3400"/>
                    <a:pt x="4331" y="3407"/>
                    <a:pt x="4342" y="3421"/>
                  </a:cubicBezTo>
                  <a:cubicBezTo>
                    <a:pt x="4321" y="3436"/>
                    <a:pt x="4300" y="3442"/>
                    <a:pt x="4279" y="3457"/>
                  </a:cubicBezTo>
                  <a:cubicBezTo>
                    <a:pt x="4282" y="3457"/>
                    <a:pt x="4282" y="3460"/>
                    <a:pt x="4285" y="3460"/>
                  </a:cubicBezTo>
                  <a:cubicBezTo>
                    <a:pt x="4289" y="3460"/>
                    <a:pt x="4292" y="3457"/>
                    <a:pt x="4296" y="3457"/>
                  </a:cubicBezTo>
                  <a:cubicBezTo>
                    <a:pt x="4300" y="3453"/>
                    <a:pt x="4303" y="3453"/>
                    <a:pt x="4306" y="3453"/>
                  </a:cubicBezTo>
                  <a:cubicBezTo>
                    <a:pt x="4310" y="3453"/>
                    <a:pt x="4313" y="3457"/>
                    <a:pt x="4317" y="3467"/>
                  </a:cubicBezTo>
                  <a:cubicBezTo>
                    <a:pt x="4292" y="3474"/>
                    <a:pt x="4240" y="3484"/>
                    <a:pt x="4211" y="3484"/>
                  </a:cubicBezTo>
                  <a:lnTo>
                    <a:pt x="4216" y="3484"/>
                  </a:lnTo>
                  <a:cubicBezTo>
                    <a:pt x="4198" y="3509"/>
                    <a:pt x="4180" y="3538"/>
                    <a:pt x="4162" y="3562"/>
                  </a:cubicBezTo>
                  <a:cubicBezTo>
                    <a:pt x="4166" y="3559"/>
                    <a:pt x="4169" y="3559"/>
                    <a:pt x="4173" y="3559"/>
                  </a:cubicBezTo>
                  <a:cubicBezTo>
                    <a:pt x="4180" y="3559"/>
                    <a:pt x="4190" y="3565"/>
                    <a:pt x="4187" y="3575"/>
                  </a:cubicBezTo>
                  <a:lnTo>
                    <a:pt x="4117" y="3611"/>
                  </a:lnTo>
                  <a:lnTo>
                    <a:pt x="4120" y="3611"/>
                  </a:lnTo>
                  <a:cubicBezTo>
                    <a:pt x="4145" y="3611"/>
                    <a:pt x="4156" y="3635"/>
                    <a:pt x="4152" y="3667"/>
                  </a:cubicBezTo>
                  <a:cubicBezTo>
                    <a:pt x="4145" y="3692"/>
                    <a:pt x="4127" y="3698"/>
                    <a:pt x="4106" y="3698"/>
                  </a:cubicBezTo>
                  <a:cubicBezTo>
                    <a:pt x="4093" y="3698"/>
                    <a:pt x="4072" y="3692"/>
                    <a:pt x="4054" y="3688"/>
                  </a:cubicBezTo>
                  <a:cubicBezTo>
                    <a:pt x="4036" y="3685"/>
                    <a:pt x="4022" y="3681"/>
                    <a:pt x="4008" y="3681"/>
                  </a:cubicBezTo>
                  <a:cubicBezTo>
                    <a:pt x="3994" y="3681"/>
                    <a:pt x="3984" y="3688"/>
                    <a:pt x="3994" y="3716"/>
                  </a:cubicBezTo>
                  <a:cubicBezTo>
                    <a:pt x="3997" y="3709"/>
                    <a:pt x="4008" y="3713"/>
                    <a:pt x="4012" y="3706"/>
                  </a:cubicBezTo>
                  <a:lnTo>
                    <a:pt x="4022" y="3755"/>
                  </a:lnTo>
                  <a:cubicBezTo>
                    <a:pt x="3994" y="3734"/>
                    <a:pt x="3973" y="3727"/>
                    <a:pt x="3955" y="3727"/>
                  </a:cubicBezTo>
                  <a:cubicBezTo>
                    <a:pt x="3924" y="3727"/>
                    <a:pt x="3906" y="3748"/>
                    <a:pt x="3889" y="3769"/>
                  </a:cubicBezTo>
                  <a:cubicBezTo>
                    <a:pt x="3868" y="3790"/>
                    <a:pt x="3847" y="3807"/>
                    <a:pt x="3819" y="3807"/>
                  </a:cubicBezTo>
                  <a:cubicBezTo>
                    <a:pt x="3801" y="3807"/>
                    <a:pt x="3777" y="3800"/>
                    <a:pt x="3752" y="3776"/>
                  </a:cubicBezTo>
                  <a:lnTo>
                    <a:pt x="3752" y="3776"/>
                  </a:lnTo>
                  <a:cubicBezTo>
                    <a:pt x="3762" y="3815"/>
                    <a:pt x="3769" y="3821"/>
                    <a:pt x="3787" y="3821"/>
                  </a:cubicBezTo>
                  <a:lnTo>
                    <a:pt x="3808" y="3821"/>
                  </a:lnTo>
                  <a:cubicBezTo>
                    <a:pt x="3819" y="3821"/>
                    <a:pt x="3829" y="3818"/>
                    <a:pt x="3843" y="3818"/>
                  </a:cubicBezTo>
                  <a:cubicBezTo>
                    <a:pt x="3853" y="3818"/>
                    <a:pt x="3868" y="3818"/>
                    <a:pt x="3882" y="3821"/>
                  </a:cubicBezTo>
                  <a:lnTo>
                    <a:pt x="3889" y="3888"/>
                  </a:lnTo>
                  <a:cubicBezTo>
                    <a:pt x="3906" y="3881"/>
                    <a:pt x="3906" y="3860"/>
                    <a:pt x="3934" y="3853"/>
                  </a:cubicBezTo>
                  <a:lnTo>
                    <a:pt x="3934" y="3853"/>
                  </a:lnTo>
                  <a:cubicBezTo>
                    <a:pt x="3945" y="3916"/>
                    <a:pt x="3896" y="3933"/>
                    <a:pt x="3847" y="3933"/>
                  </a:cubicBezTo>
                  <a:cubicBezTo>
                    <a:pt x="3822" y="3933"/>
                    <a:pt x="3798" y="3930"/>
                    <a:pt x="3780" y="3927"/>
                  </a:cubicBezTo>
                  <a:lnTo>
                    <a:pt x="3780" y="3927"/>
                  </a:lnTo>
                  <a:cubicBezTo>
                    <a:pt x="3780" y="3962"/>
                    <a:pt x="3889" y="4007"/>
                    <a:pt x="3816" y="4035"/>
                  </a:cubicBezTo>
                  <a:cubicBezTo>
                    <a:pt x="3805" y="4039"/>
                    <a:pt x="3794" y="4043"/>
                    <a:pt x="3784" y="4043"/>
                  </a:cubicBezTo>
                  <a:cubicBezTo>
                    <a:pt x="3756" y="4043"/>
                    <a:pt x="3741" y="4018"/>
                    <a:pt x="3731" y="3996"/>
                  </a:cubicBezTo>
                  <a:cubicBezTo>
                    <a:pt x="3720" y="3972"/>
                    <a:pt x="3714" y="3948"/>
                    <a:pt x="3693" y="3948"/>
                  </a:cubicBezTo>
                  <a:cubicBezTo>
                    <a:pt x="3689" y="3948"/>
                    <a:pt x="3685" y="3948"/>
                    <a:pt x="3682" y="3951"/>
                  </a:cubicBezTo>
                  <a:lnTo>
                    <a:pt x="3714" y="4046"/>
                  </a:lnTo>
                  <a:cubicBezTo>
                    <a:pt x="3615" y="4046"/>
                    <a:pt x="3605" y="4123"/>
                    <a:pt x="3563" y="4172"/>
                  </a:cubicBezTo>
                  <a:lnTo>
                    <a:pt x="3549" y="4172"/>
                  </a:lnTo>
                  <a:cubicBezTo>
                    <a:pt x="3542" y="4172"/>
                    <a:pt x="3531" y="4169"/>
                    <a:pt x="3524" y="4165"/>
                  </a:cubicBezTo>
                  <a:cubicBezTo>
                    <a:pt x="3513" y="4190"/>
                    <a:pt x="3485" y="4197"/>
                    <a:pt x="3458" y="4197"/>
                  </a:cubicBezTo>
                  <a:lnTo>
                    <a:pt x="3416" y="4197"/>
                  </a:lnTo>
                  <a:cubicBezTo>
                    <a:pt x="3405" y="4194"/>
                    <a:pt x="3390" y="4194"/>
                    <a:pt x="3377" y="4194"/>
                  </a:cubicBezTo>
                  <a:cubicBezTo>
                    <a:pt x="3359" y="4194"/>
                    <a:pt x="3341" y="4197"/>
                    <a:pt x="3335" y="4211"/>
                  </a:cubicBezTo>
                  <a:cubicBezTo>
                    <a:pt x="3356" y="4221"/>
                    <a:pt x="3335" y="4278"/>
                    <a:pt x="3341" y="4299"/>
                  </a:cubicBezTo>
                  <a:lnTo>
                    <a:pt x="3236" y="4284"/>
                  </a:lnTo>
                  <a:lnTo>
                    <a:pt x="3236" y="4284"/>
                  </a:lnTo>
                  <a:cubicBezTo>
                    <a:pt x="3282" y="4291"/>
                    <a:pt x="3303" y="4341"/>
                    <a:pt x="3331" y="4380"/>
                  </a:cubicBezTo>
                  <a:cubicBezTo>
                    <a:pt x="3324" y="4383"/>
                    <a:pt x="3320" y="4383"/>
                    <a:pt x="3314" y="4383"/>
                  </a:cubicBezTo>
                  <a:cubicBezTo>
                    <a:pt x="3303" y="4383"/>
                    <a:pt x="3296" y="4380"/>
                    <a:pt x="3285" y="4375"/>
                  </a:cubicBezTo>
                  <a:cubicBezTo>
                    <a:pt x="3275" y="4375"/>
                    <a:pt x="3268" y="4372"/>
                    <a:pt x="3261" y="4372"/>
                  </a:cubicBezTo>
                  <a:lnTo>
                    <a:pt x="3257" y="4372"/>
                  </a:lnTo>
                  <a:cubicBezTo>
                    <a:pt x="3275" y="4383"/>
                    <a:pt x="3296" y="4396"/>
                    <a:pt x="3289" y="4425"/>
                  </a:cubicBezTo>
                  <a:cubicBezTo>
                    <a:pt x="3247" y="4411"/>
                    <a:pt x="3205" y="4401"/>
                    <a:pt x="3163" y="4383"/>
                  </a:cubicBezTo>
                  <a:cubicBezTo>
                    <a:pt x="3166" y="4372"/>
                    <a:pt x="3176" y="4365"/>
                    <a:pt x="3184" y="4359"/>
                  </a:cubicBezTo>
                  <a:lnTo>
                    <a:pt x="3184" y="4359"/>
                  </a:lnTo>
                  <a:cubicBezTo>
                    <a:pt x="3159" y="4365"/>
                    <a:pt x="3100" y="4351"/>
                    <a:pt x="3082" y="4404"/>
                  </a:cubicBezTo>
                  <a:cubicBezTo>
                    <a:pt x="3092" y="4422"/>
                    <a:pt x="3110" y="4439"/>
                    <a:pt x="3117" y="4456"/>
                  </a:cubicBezTo>
                  <a:cubicBezTo>
                    <a:pt x="3121" y="4428"/>
                    <a:pt x="3128" y="4422"/>
                    <a:pt x="3138" y="4422"/>
                  </a:cubicBezTo>
                  <a:cubicBezTo>
                    <a:pt x="3152" y="4422"/>
                    <a:pt x="3170" y="4443"/>
                    <a:pt x="3187" y="4464"/>
                  </a:cubicBezTo>
                  <a:cubicBezTo>
                    <a:pt x="3121" y="4477"/>
                    <a:pt x="3176" y="4481"/>
                    <a:pt x="3155" y="4527"/>
                  </a:cubicBezTo>
                  <a:cubicBezTo>
                    <a:pt x="3152" y="4530"/>
                    <a:pt x="3149" y="4530"/>
                    <a:pt x="3142" y="4530"/>
                  </a:cubicBezTo>
                  <a:cubicBezTo>
                    <a:pt x="3100" y="4530"/>
                    <a:pt x="3068" y="4481"/>
                    <a:pt x="3068" y="4435"/>
                  </a:cubicBezTo>
                  <a:cubicBezTo>
                    <a:pt x="3043" y="4460"/>
                    <a:pt x="3026" y="4474"/>
                    <a:pt x="3005" y="4474"/>
                  </a:cubicBezTo>
                  <a:cubicBezTo>
                    <a:pt x="2987" y="4474"/>
                    <a:pt x="2969" y="4467"/>
                    <a:pt x="2941" y="4450"/>
                  </a:cubicBezTo>
                  <a:lnTo>
                    <a:pt x="2941" y="4450"/>
                  </a:lnTo>
                  <a:lnTo>
                    <a:pt x="2969" y="4516"/>
                  </a:lnTo>
                  <a:lnTo>
                    <a:pt x="2969" y="4516"/>
                  </a:lnTo>
                  <a:lnTo>
                    <a:pt x="2914" y="4509"/>
                  </a:lnTo>
                  <a:lnTo>
                    <a:pt x="2977" y="4583"/>
                  </a:lnTo>
                  <a:cubicBezTo>
                    <a:pt x="2959" y="4597"/>
                    <a:pt x="2948" y="4600"/>
                    <a:pt x="2941" y="4600"/>
                  </a:cubicBezTo>
                  <a:cubicBezTo>
                    <a:pt x="2924" y="4600"/>
                    <a:pt x="2914" y="4579"/>
                    <a:pt x="2906" y="4558"/>
                  </a:cubicBezTo>
                  <a:cubicBezTo>
                    <a:pt x="2896" y="4540"/>
                    <a:pt x="2889" y="4519"/>
                    <a:pt x="2864" y="4519"/>
                  </a:cubicBezTo>
                  <a:cubicBezTo>
                    <a:pt x="2857" y="4519"/>
                    <a:pt x="2843" y="4523"/>
                    <a:pt x="2829" y="4530"/>
                  </a:cubicBezTo>
                  <a:lnTo>
                    <a:pt x="2840" y="4594"/>
                  </a:lnTo>
                  <a:cubicBezTo>
                    <a:pt x="2805" y="4579"/>
                    <a:pt x="2780" y="4523"/>
                    <a:pt x="2763" y="4523"/>
                  </a:cubicBezTo>
                  <a:cubicBezTo>
                    <a:pt x="2755" y="4523"/>
                    <a:pt x="2749" y="4530"/>
                    <a:pt x="2742" y="4551"/>
                  </a:cubicBezTo>
                  <a:cubicBezTo>
                    <a:pt x="2700" y="4519"/>
                    <a:pt x="2797" y="4453"/>
                    <a:pt x="2706" y="4453"/>
                  </a:cubicBezTo>
                  <a:cubicBezTo>
                    <a:pt x="2692" y="4488"/>
                    <a:pt x="2661" y="4519"/>
                    <a:pt x="2632" y="4530"/>
                  </a:cubicBezTo>
                  <a:cubicBezTo>
                    <a:pt x="2605" y="4506"/>
                    <a:pt x="2640" y="4467"/>
                    <a:pt x="2661" y="4460"/>
                  </a:cubicBezTo>
                  <a:lnTo>
                    <a:pt x="2650" y="4460"/>
                  </a:lnTo>
                  <a:cubicBezTo>
                    <a:pt x="2601" y="4460"/>
                    <a:pt x="2583" y="4502"/>
                    <a:pt x="2569" y="4540"/>
                  </a:cubicBezTo>
                  <a:cubicBezTo>
                    <a:pt x="2552" y="4579"/>
                    <a:pt x="2541" y="4621"/>
                    <a:pt x="2506" y="4621"/>
                  </a:cubicBezTo>
                  <a:cubicBezTo>
                    <a:pt x="2493" y="4621"/>
                    <a:pt x="2478" y="4615"/>
                    <a:pt x="2457" y="4604"/>
                  </a:cubicBezTo>
                  <a:cubicBezTo>
                    <a:pt x="2503" y="4558"/>
                    <a:pt x="2422" y="4485"/>
                    <a:pt x="2524" y="4481"/>
                  </a:cubicBezTo>
                  <a:cubicBezTo>
                    <a:pt x="2520" y="4477"/>
                    <a:pt x="2514" y="4477"/>
                    <a:pt x="2510" y="4477"/>
                  </a:cubicBezTo>
                  <a:cubicBezTo>
                    <a:pt x="2493" y="4477"/>
                    <a:pt x="2478" y="4488"/>
                    <a:pt x="2461" y="4498"/>
                  </a:cubicBezTo>
                  <a:cubicBezTo>
                    <a:pt x="2447" y="4513"/>
                    <a:pt x="2429" y="4523"/>
                    <a:pt x="2412" y="4523"/>
                  </a:cubicBezTo>
                  <a:cubicBezTo>
                    <a:pt x="2401" y="4523"/>
                    <a:pt x="2391" y="4516"/>
                    <a:pt x="2376" y="4502"/>
                  </a:cubicBezTo>
                  <a:lnTo>
                    <a:pt x="2376" y="4502"/>
                  </a:lnTo>
                  <a:lnTo>
                    <a:pt x="2408" y="4583"/>
                  </a:lnTo>
                  <a:cubicBezTo>
                    <a:pt x="2391" y="4583"/>
                    <a:pt x="2370" y="4555"/>
                    <a:pt x="2359" y="4544"/>
                  </a:cubicBezTo>
                  <a:lnTo>
                    <a:pt x="2359" y="4604"/>
                  </a:lnTo>
                  <a:cubicBezTo>
                    <a:pt x="2342" y="4573"/>
                    <a:pt x="2324" y="4562"/>
                    <a:pt x="2303" y="4562"/>
                  </a:cubicBezTo>
                  <a:cubicBezTo>
                    <a:pt x="2295" y="4562"/>
                    <a:pt x="2285" y="4565"/>
                    <a:pt x="2279" y="4565"/>
                  </a:cubicBezTo>
                  <a:cubicBezTo>
                    <a:pt x="2271" y="4569"/>
                    <a:pt x="2261" y="4569"/>
                    <a:pt x="2253" y="4569"/>
                  </a:cubicBezTo>
                  <a:cubicBezTo>
                    <a:pt x="2237" y="4569"/>
                    <a:pt x="2219" y="4558"/>
                    <a:pt x="2211" y="4498"/>
                  </a:cubicBezTo>
                  <a:lnTo>
                    <a:pt x="2211" y="4498"/>
                  </a:lnTo>
                  <a:cubicBezTo>
                    <a:pt x="2215" y="4537"/>
                    <a:pt x="2211" y="4548"/>
                    <a:pt x="2205" y="4548"/>
                  </a:cubicBezTo>
                  <a:cubicBezTo>
                    <a:pt x="2198" y="4548"/>
                    <a:pt x="2187" y="4540"/>
                    <a:pt x="2180" y="4534"/>
                  </a:cubicBezTo>
                  <a:cubicBezTo>
                    <a:pt x="2169" y="4523"/>
                    <a:pt x="2159" y="4516"/>
                    <a:pt x="2148" y="4516"/>
                  </a:cubicBezTo>
                  <a:cubicBezTo>
                    <a:pt x="2145" y="4516"/>
                    <a:pt x="2138" y="4519"/>
                    <a:pt x="2135" y="4527"/>
                  </a:cubicBezTo>
                  <a:cubicBezTo>
                    <a:pt x="2173" y="4611"/>
                    <a:pt x="2285" y="4548"/>
                    <a:pt x="2282" y="4649"/>
                  </a:cubicBezTo>
                  <a:cubicBezTo>
                    <a:pt x="2274" y="4657"/>
                    <a:pt x="2268" y="4660"/>
                    <a:pt x="2264" y="4660"/>
                  </a:cubicBezTo>
                  <a:cubicBezTo>
                    <a:pt x="2258" y="4660"/>
                    <a:pt x="2250" y="4657"/>
                    <a:pt x="2243" y="4649"/>
                  </a:cubicBezTo>
                  <a:cubicBezTo>
                    <a:pt x="2237" y="4646"/>
                    <a:pt x="2229" y="4642"/>
                    <a:pt x="2222" y="4642"/>
                  </a:cubicBezTo>
                  <a:cubicBezTo>
                    <a:pt x="2215" y="4642"/>
                    <a:pt x="2211" y="4646"/>
                    <a:pt x="2205" y="4649"/>
                  </a:cubicBezTo>
                  <a:cubicBezTo>
                    <a:pt x="2219" y="4667"/>
                    <a:pt x="2243" y="4699"/>
                    <a:pt x="2247" y="4720"/>
                  </a:cubicBezTo>
                  <a:cubicBezTo>
                    <a:pt x="2232" y="4727"/>
                    <a:pt x="2222" y="4730"/>
                    <a:pt x="2208" y="4730"/>
                  </a:cubicBezTo>
                  <a:cubicBezTo>
                    <a:pt x="2141" y="4730"/>
                    <a:pt x="2114" y="4632"/>
                    <a:pt x="2075" y="4604"/>
                  </a:cubicBezTo>
                  <a:lnTo>
                    <a:pt x="2075" y="4604"/>
                  </a:lnTo>
                  <a:lnTo>
                    <a:pt x="2159" y="4642"/>
                  </a:lnTo>
                  <a:cubicBezTo>
                    <a:pt x="2169" y="4537"/>
                    <a:pt x="2124" y="4618"/>
                    <a:pt x="2114" y="4534"/>
                  </a:cubicBezTo>
                  <a:cubicBezTo>
                    <a:pt x="2103" y="4544"/>
                    <a:pt x="2093" y="4548"/>
                    <a:pt x="2082" y="4548"/>
                  </a:cubicBezTo>
                  <a:cubicBezTo>
                    <a:pt x="2068" y="4548"/>
                    <a:pt x="2057" y="4540"/>
                    <a:pt x="2047" y="4530"/>
                  </a:cubicBezTo>
                  <a:cubicBezTo>
                    <a:pt x="2036" y="4519"/>
                    <a:pt x="2026" y="4513"/>
                    <a:pt x="2015" y="4513"/>
                  </a:cubicBezTo>
                  <a:cubicBezTo>
                    <a:pt x="2012" y="4513"/>
                    <a:pt x="2005" y="4513"/>
                    <a:pt x="2001" y="4516"/>
                  </a:cubicBezTo>
                  <a:cubicBezTo>
                    <a:pt x="2012" y="4516"/>
                    <a:pt x="2008" y="4527"/>
                    <a:pt x="2015" y="4530"/>
                  </a:cubicBezTo>
                  <a:cubicBezTo>
                    <a:pt x="2008" y="4527"/>
                    <a:pt x="2001" y="4527"/>
                    <a:pt x="1994" y="4527"/>
                  </a:cubicBezTo>
                  <a:cubicBezTo>
                    <a:pt x="1955" y="4527"/>
                    <a:pt x="1921" y="4558"/>
                    <a:pt x="1889" y="4586"/>
                  </a:cubicBezTo>
                  <a:cubicBezTo>
                    <a:pt x="1858" y="4618"/>
                    <a:pt x="1832" y="4646"/>
                    <a:pt x="1811" y="4646"/>
                  </a:cubicBezTo>
                  <a:lnTo>
                    <a:pt x="1808" y="4646"/>
                  </a:lnTo>
                  <a:cubicBezTo>
                    <a:pt x="1762" y="4642"/>
                    <a:pt x="1710" y="4565"/>
                    <a:pt x="1752" y="4534"/>
                  </a:cubicBezTo>
                  <a:cubicBezTo>
                    <a:pt x="1748" y="4527"/>
                    <a:pt x="1752" y="4523"/>
                    <a:pt x="1756" y="4523"/>
                  </a:cubicBezTo>
                  <a:cubicBezTo>
                    <a:pt x="1759" y="4523"/>
                    <a:pt x="1769" y="4527"/>
                    <a:pt x="1780" y="4530"/>
                  </a:cubicBezTo>
                  <a:cubicBezTo>
                    <a:pt x="1790" y="4534"/>
                    <a:pt x="1805" y="4540"/>
                    <a:pt x="1815" y="4540"/>
                  </a:cubicBezTo>
                  <a:cubicBezTo>
                    <a:pt x="1840" y="4540"/>
                    <a:pt x="1864" y="4523"/>
                    <a:pt x="1861" y="4460"/>
                  </a:cubicBezTo>
                  <a:lnTo>
                    <a:pt x="1861" y="4460"/>
                  </a:lnTo>
                  <a:cubicBezTo>
                    <a:pt x="1837" y="4492"/>
                    <a:pt x="1819" y="4502"/>
                    <a:pt x="1801" y="4502"/>
                  </a:cubicBezTo>
                  <a:cubicBezTo>
                    <a:pt x="1780" y="4502"/>
                    <a:pt x="1766" y="4477"/>
                    <a:pt x="1745" y="4456"/>
                  </a:cubicBezTo>
                  <a:cubicBezTo>
                    <a:pt x="1727" y="4432"/>
                    <a:pt x="1703" y="4411"/>
                    <a:pt x="1661" y="4411"/>
                  </a:cubicBezTo>
                  <a:cubicBezTo>
                    <a:pt x="1650" y="4411"/>
                    <a:pt x="1639" y="4411"/>
                    <a:pt x="1626" y="4414"/>
                  </a:cubicBezTo>
                  <a:cubicBezTo>
                    <a:pt x="1650" y="4492"/>
                    <a:pt x="1555" y="4481"/>
                    <a:pt x="1584" y="4540"/>
                  </a:cubicBezTo>
                  <a:cubicBezTo>
                    <a:pt x="1534" y="4502"/>
                    <a:pt x="1542" y="4481"/>
                    <a:pt x="1538" y="4428"/>
                  </a:cubicBezTo>
                  <a:lnTo>
                    <a:pt x="1538" y="4428"/>
                  </a:lnTo>
                  <a:lnTo>
                    <a:pt x="1500" y="4464"/>
                  </a:lnTo>
                  <a:cubicBezTo>
                    <a:pt x="1485" y="4330"/>
                    <a:pt x="1527" y="4372"/>
                    <a:pt x="1461" y="4260"/>
                  </a:cubicBezTo>
                  <a:lnTo>
                    <a:pt x="1461" y="4260"/>
                  </a:lnTo>
                  <a:cubicBezTo>
                    <a:pt x="1474" y="4312"/>
                    <a:pt x="1383" y="4299"/>
                    <a:pt x="1394" y="4341"/>
                  </a:cubicBezTo>
                  <a:cubicBezTo>
                    <a:pt x="1366" y="4327"/>
                    <a:pt x="1345" y="4302"/>
                    <a:pt x="1341" y="4267"/>
                  </a:cubicBezTo>
                  <a:cubicBezTo>
                    <a:pt x="1264" y="4176"/>
                    <a:pt x="1226" y="4260"/>
                    <a:pt x="1176" y="4148"/>
                  </a:cubicBezTo>
                  <a:lnTo>
                    <a:pt x="1205" y="4134"/>
                  </a:lnTo>
                  <a:cubicBezTo>
                    <a:pt x="1155" y="3983"/>
                    <a:pt x="998" y="3899"/>
                    <a:pt x="945" y="3762"/>
                  </a:cubicBezTo>
                  <a:lnTo>
                    <a:pt x="945" y="3762"/>
                  </a:lnTo>
                  <a:lnTo>
                    <a:pt x="987" y="3779"/>
                  </a:lnTo>
                  <a:cubicBezTo>
                    <a:pt x="973" y="3758"/>
                    <a:pt x="969" y="3685"/>
                    <a:pt x="914" y="3677"/>
                  </a:cubicBezTo>
                  <a:lnTo>
                    <a:pt x="914" y="3677"/>
                  </a:lnTo>
                  <a:cubicBezTo>
                    <a:pt x="917" y="3685"/>
                    <a:pt x="914" y="3706"/>
                    <a:pt x="924" y="3709"/>
                  </a:cubicBezTo>
                  <a:cubicBezTo>
                    <a:pt x="906" y="3719"/>
                    <a:pt x="882" y="3730"/>
                    <a:pt x="857" y="3730"/>
                  </a:cubicBezTo>
                  <a:cubicBezTo>
                    <a:pt x="843" y="3730"/>
                    <a:pt x="829" y="3723"/>
                    <a:pt x="818" y="3713"/>
                  </a:cubicBezTo>
                  <a:lnTo>
                    <a:pt x="854" y="3677"/>
                  </a:lnTo>
                  <a:lnTo>
                    <a:pt x="815" y="3685"/>
                  </a:lnTo>
                  <a:cubicBezTo>
                    <a:pt x="787" y="3639"/>
                    <a:pt x="882" y="3660"/>
                    <a:pt x="857" y="3618"/>
                  </a:cubicBezTo>
                  <a:lnTo>
                    <a:pt x="857" y="3618"/>
                  </a:lnTo>
                  <a:cubicBezTo>
                    <a:pt x="843" y="3622"/>
                    <a:pt x="833" y="3622"/>
                    <a:pt x="822" y="3622"/>
                  </a:cubicBezTo>
                  <a:cubicBezTo>
                    <a:pt x="776" y="3622"/>
                    <a:pt x="745" y="3586"/>
                    <a:pt x="724" y="3544"/>
                  </a:cubicBezTo>
                  <a:cubicBezTo>
                    <a:pt x="700" y="3495"/>
                    <a:pt x="671" y="3442"/>
                    <a:pt x="608" y="3442"/>
                  </a:cubicBezTo>
                  <a:lnTo>
                    <a:pt x="601" y="3442"/>
                  </a:lnTo>
                  <a:cubicBezTo>
                    <a:pt x="619" y="3428"/>
                    <a:pt x="629" y="3421"/>
                    <a:pt x="640" y="3421"/>
                  </a:cubicBezTo>
                  <a:cubicBezTo>
                    <a:pt x="653" y="3421"/>
                    <a:pt x="661" y="3436"/>
                    <a:pt x="668" y="3449"/>
                  </a:cubicBezTo>
                  <a:cubicBezTo>
                    <a:pt x="674" y="3460"/>
                    <a:pt x="685" y="3474"/>
                    <a:pt x="695" y="3474"/>
                  </a:cubicBezTo>
                  <a:cubicBezTo>
                    <a:pt x="703" y="3474"/>
                    <a:pt x="713" y="3467"/>
                    <a:pt x="727" y="3453"/>
                  </a:cubicBezTo>
                  <a:cubicBezTo>
                    <a:pt x="706" y="3446"/>
                    <a:pt x="685" y="3446"/>
                    <a:pt x="664" y="3418"/>
                  </a:cubicBezTo>
                  <a:lnTo>
                    <a:pt x="724" y="3404"/>
                  </a:lnTo>
                  <a:cubicBezTo>
                    <a:pt x="636" y="3277"/>
                    <a:pt x="562" y="3232"/>
                    <a:pt x="541" y="3088"/>
                  </a:cubicBezTo>
                  <a:lnTo>
                    <a:pt x="531" y="3099"/>
                  </a:lnTo>
                  <a:cubicBezTo>
                    <a:pt x="496" y="3053"/>
                    <a:pt x="499" y="3025"/>
                    <a:pt x="548" y="2993"/>
                  </a:cubicBezTo>
                  <a:cubicBezTo>
                    <a:pt x="545" y="2990"/>
                    <a:pt x="545" y="2990"/>
                    <a:pt x="541" y="2990"/>
                  </a:cubicBezTo>
                  <a:cubicBezTo>
                    <a:pt x="531" y="2990"/>
                    <a:pt x="524" y="2997"/>
                    <a:pt x="517" y="3004"/>
                  </a:cubicBezTo>
                  <a:cubicBezTo>
                    <a:pt x="510" y="3007"/>
                    <a:pt x="503" y="3015"/>
                    <a:pt x="492" y="3015"/>
                  </a:cubicBezTo>
                  <a:cubicBezTo>
                    <a:pt x="489" y="3015"/>
                    <a:pt x="485" y="3015"/>
                    <a:pt x="482" y="3011"/>
                  </a:cubicBezTo>
                  <a:cubicBezTo>
                    <a:pt x="626" y="2898"/>
                    <a:pt x="334" y="2846"/>
                    <a:pt x="447" y="2772"/>
                  </a:cubicBezTo>
                  <a:lnTo>
                    <a:pt x="447" y="2772"/>
                  </a:lnTo>
                  <a:cubicBezTo>
                    <a:pt x="436" y="2775"/>
                    <a:pt x="429" y="2775"/>
                    <a:pt x="418" y="2775"/>
                  </a:cubicBezTo>
                  <a:cubicBezTo>
                    <a:pt x="373" y="2775"/>
                    <a:pt x="324" y="2759"/>
                    <a:pt x="279" y="2741"/>
                  </a:cubicBezTo>
                  <a:cubicBezTo>
                    <a:pt x="236" y="2723"/>
                    <a:pt x="194" y="2709"/>
                    <a:pt x="159" y="2709"/>
                  </a:cubicBezTo>
                  <a:cubicBezTo>
                    <a:pt x="138" y="2709"/>
                    <a:pt x="120" y="2712"/>
                    <a:pt x="99" y="2727"/>
                  </a:cubicBezTo>
                  <a:lnTo>
                    <a:pt x="114" y="2681"/>
                  </a:lnTo>
                  <a:lnTo>
                    <a:pt x="114" y="2681"/>
                  </a:lnTo>
                  <a:cubicBezTo>
                    <a:pt x="29" y="2699"/>
                    <a:pt x="117" y="2817"/>
                    <a:pt x="33" y="2849"/>
                  </a:cubicBezTo>
                  <a:cubicBezTo>
                    <a:pt x="64" y="2895"/>
                    <a:pt x="103" y="2937"/>
                    <a:pt x="138" y="2979"/>
                  </a:cubicBezTo>
                  <a:cubicBezTo>
                    <a:pt x="114" y="2979"/>
                    <a:pt x="85" y="2997"/>
                    <a:pt x="64" y="2997"/>
                  </a:cubicBezTo>
                  <a:cubicBezTo>
                    <a:pt x="57" y="2997"/>
                    <a:pt x="54" y="2993"/>
                    <a:pt x="50" y="2990"/>
                  </a:cubicBezTo>
                  <a:lnTo>
                    <a:pt x="50" y="2990"/>
                  </a:lnTo>
                  <a:cubicBezTo>
                    <a:pt x="50" y="3011"/>
                    <a:pt x="54" y="3036"/>
                    <a:pt x="36" y="3036"/>
                  </a:cubicBezTo>
                  <a:cubicBezTo>
                    <a:pt x="29" y="3036"/>
                    <a:pt x="18" y="3028"/>
                    <a:pt x="1" y="3015"/>
                  </a:cubicBezTo>
                  <a:lnTo>
                    <a:pt x="1" y="3015"/>
                  </a:lnTo>
                  <a:cubicBezTo>
                    <a:pt x="64" y="3095"/>
                    <a:pt x="110" y="3169"/>
                    <a:pt x="145" y="3250"/>
                  </a:cubicBezTo>
                  <a:cubicBezTo>
                    <a:pt x="173" y="3330"/>
                    <a:pt x="201" y="3407"/>
                    <a:pt x="226" y="3491"/>
                  </a:cubicBezTo>
                  <a:cubicBezTo>
                    <a:pt x="274" y="3653"/>
                    <a:pt x="334" y="3818"/>
                    <a:pt x="471" y="3927"/>
                  </a:cubicBezTo>
                  <a:cubicBezTo>
                    <a:pt x="475" y="3948"/>
                    <a:pt x="443" y="3954"/>
                    <a:pt x="422" y="3959"/>
                  </a:cubicBezTo>
                  <a:cubicBezTo>
                    <a:pt x="520" y="3965"/>
                    <a:pt x="422" y="4028"/>
                    <a:pt x="433" y="4067"/>
                  </a:cubicBezTo>
                  <a:cubicBezTo>
                    <a:pt x="475" y="4067"/>
                    <a:pt x="517" y="4071"/>
                    <a:pt x="556" y="4071"/>
                  </a:cubicBezTo>
                  <a:cubicBezTo>
                    <a:pt x="562" y="4071"/>
                    <a:pt x="569" y="4071"/>
                    <a:pt x="577" y="4067"/>
                  </a:cubicBezTo>
                  <a:lnTo>
                    <a:pt x="577" y="4067"/>
                  </a:lnTo>
                  <a:cubicBezTo>
                    <a:pt x="573" y="4119"/>
                    <a:pt x="527" y="4116"/>
                    <a:pt x="514" y="4134"/>
                  </a:cubicBezTo>
                  <a:cubicBezTo>
                    <a:pt x="601" y="4288"/>
                    <a:pt x="797" y="4330"/>
                    <a:pt x="850" y="4471"/>
                  </a:cubicBezTo>
                  <a:cubicBezTo>
                    <a:pt x="903" y="4467"/>
                    <a:pt x="906" y="4414"/>
                    <a:pt x="938" y="4414"/>
                  </a:cubicBezTo>
                  <a:cubicBezTo>
                    <a:pt x="941" y="4414"/>
                    <a:pt x="948" y="4418"/>
                    <a:pt x="956" y="4422"/>
                  </a:cubicBezTo>
                  <a:cubicBezTo>
                    <a:pt x="826" y="4460"/>
                    <a:pt x="1029" y="4558"/>
                    <a:pt x="969" y="4597"/>
                  </a:cubicBezTo>
                  <a:cubicBezTo>
                    <a:pt x="987" y="4590"/>
                    <a:pt x="1005" y="4586"/>
                    <a:pt x="1019" y="4586"/>
                  </a:cubicBezTo>
                  <a:cubicBezTo>
                    <a:pt x="1043" y="4586"/>
                    <a:pt x="1064" y="4594"/>
                    <a:pt x="1085" y="4600"/>
                  </a:cubicBezTo>
                  <a:cubicBezTo>
                    <a:pt x="1106" y="4607"/>
                    <a:pt x="1124" y="4615"/>
                    <a:pt x="1142" y="4615"/>
                  </a:cubicBezTo>
                  <a:cubicBezTo>
                    <a:pt x="1170" y="4615"/>
                    <a:pt x="1194" y="4600"/>
                    <a:pt x="1222" y="4544"/>
                  </a:cubicBezTo>
                  <a:lnTo>
                    <a:pt x="1222" y="4544"/>
                  </a:lnTo>
                  <a:cubicBezTo>
                    <a:pt x="1285" y="4569"/>
                    <a:pt x="1229" y="4636"/>
                    <a:pt x="1205" y="4639"/>
                  </a:cubicBezTo>
                  <a:cubicBezTo>
                    <a:pt x="1275" y="4674"/>
                    <a:pt x="1327" y="4709"/>
                    <a:pt x="1359" y="4783"/>
                  </a:cubicBezTo>
                  <a:lnTo>
                    <a:pt x="1369" y="4783"/>
                  </a:lnTo>
                  <a:cubicBezTo>
                    <a:pt x="1401" y="4783"/>
                    <a:pt x="1471" y="4829"/>
                    <a:pt x="1552" y="4864"/>
                  </a:cubicBezTo>
                  <a:cubicBezTo>
                    <a:pt x="1601" y="4881"/>
                    <a:pt x="1657" y="4898"/>
                    <a:pt x="1703" y="4898"/>
                  </a:cubicBezTo>
                  <a:cubicBezTo>
                    <a:pt x="1735" y="4898"/>
                    <a:pt x="1762" y="4892"/>
                    <a:pt x="1787" y="4871"/>
                  </a:cubicBezTo>
                  <a:lnTo>
                    <a:pt x="1787" y="4871"/>
                  </a:lnTo>
                  <a:cubicBezTo>
                    <a:pt x="1720" y="4934"/>
                    <a:pt x="1780" y="4913"/>
                    <a:pt x="1811" y="4958"/>
                  </a:cubicBezTo>
                  <a:lnTo>
                    <a:pt x="1752" y="5021"/>
                  </a:lnTo>
                  <a:lnTo>
                    <a:pt x="1858" y="5039"/>
                  </a:lnTo>
                  <a:cubicBezTo>
                    <a:pt x="1868" y="5046"/>
                    <a:pt x="1874" y="5049"/>
                    <a:pt x="1879" y="5049"/>
                  </a:cubicBezTo>
                  <a:cubicBezTo>
                    <a:pt x="1882" y="5049"/>
                    <a:pt x="1882" y="5046"/>
                    <a:pt x="1885" y="5046"/>
                  </a:cubicBezTo>
                  <a:cubicBezTo>
                    <a:pt x="1903" y="5046"/>
                    <a:pt x="1892" y="5000"/>
                    <a:pt x="1938" y="4994"/>
                  </a:cubicBezTo>
                  <a:cubicBezTo>
                    <a:pt x="2008" y="5007"/>
                    <a:pt x="2005" y="5042"/>
                    <a:pt x="2036" y="5091"/>
                  </a:cubicBezTo>
                  <a:lnTo>
                    <a:pt x="2026" y="5099"/>
                  </a:lnTo>
                  <a:lnTo>
                    <a:pt x="2075" y="5117"/>
                  </a:lnTo>
                  <a:cubicBezTo>
                    <a:pt x="2106" y="5117"/>
                    <a:pt x="1963" y="5021"/>
                    <a:pt x="2082" y="5000"/>
                  </a:cubicBezTo>
                  <a:lnTo>
                    <a:pt x="2082" y="5000"/>
                  </a:lnTo>
                  <a:cubicBezTo>
                    <a:pt x="2082" y="5018"/>
                    <a:pt x="2117" y="5095"/>
                    <a:pt x="2152" y="5095"/>
                  </a:cubicBezTo>
                  <a:cubicBezTo>
                    <a:pt x="2159" y="5095"/>
                    <a:pt x="2166" y="5091"/>
                    <a:pt x="2173" y="5085"/>
                  </a:cubicBezTo>
                  <a:cubicBezTo>
                    <a:pt x="2114" y="5078"/>
                    <a:pt x="2127" y="5025"/>
                    <a:pt x="2152" y="5007"/>
                  </a:cubicBezTo>
                  <a:lnTo>
                    <a:pt x="2152" y="5007"/>
                  </a:lnTo>
                  <a:cubicBezTo>
                    <a:pt x="2180" y="5011"/>
                    <a:pt x="2208" y="5011"/>
                    <a:pt x="2237" y="5015"/>
                  </a:cubicBezTo>
                  <a:lnTo>
                    <a:pt x="2198" y="5106"/>
                  </a:lnTo>
                  <a:cubicBezTo>
                    <a:pt x="2226" y="5109"/>
                    <a:pt x="2253" y="5109"/>
                    <a:pt x="2285" y="5109"/>
                  </a:cubicBezTo>
                  <a:cubicBezTo>
                    <a:pt x="2503" y="5109"/>
                    <a:pt x="2724" y="5049"/>
                    <a:pt x="2941" y="5015"/>
                  </a:cubicBezTo>
                  <a:cubicBezTo>
                    <a:pt x="2924" y="4934"/>
                    <a:pt x="3117" y="4965"/>
                    <a:pt x="3064" y="4853"/>
                  </a:cubicBezTo>
                  <a:lnTo>
                    <a:pt x="3064" y="4853"/>
                  </a:lnTo>
                  <a:lnTo>
                    <a:pt x="3058" y="4867"/>
                  </a:lnTo>
                  <a:cubicBezTo>
                    <a:pt x="3029" y="4867"/>
                    <a:pt x="3029" y="4843"/>
                    <a:pt x="3040" y="4818"/>
                  </a:cubicBezTo>
                  <a:cubicBezTo>
                    <a:pt x="3050" y="4793"/>
                    <a:pt x="3074" y="4769"/>
                    <a:pt x="3100" y="4769"/>
                  </a:cubicBezTo>
                  <a:cubicBezTo>
                    <a:pt x="3061" y="4822"/>
                    <a:pt x="3222" y="4867"/>
                    <a:pt x="3106" y="4916"/>
                  </a:cubicBezTo>
                  <a:cubicBezTo>
                    <a:pt x="3145" y="4923"/>
                    <a:pt x="3184" y="4937"/>
                    <a:pt x="3218" y="4944"/>
                  </a:cubicBezTo>
                  <a:cubicBezTo>
                    <a:pt x="3247" y="4994"/>
                    <a:pt x="3282" y="5015"/>
                    <a:pt x="3314" y="5015"/>
                  </a:cubicBezTo>
                  <a:cubicBezTo>
                    <a:pt x="3345" y="5015"/>
                    <a:pt x="3380" y="4994"/>
                    <a:pt x="3416" y="4969"/>
                  </a:cubicBezTo>
                  <a:cubicBezTo>
                    <a:pt x="3482" y="4916"/>
                    <a:pt x="3542" y="4832"/>
                    <a:pt x="3629" y="4832"/>
                  </a:cubicBezTo>
                  <a:lnTo>
                    <a:pt x="3633" y="4832"/>
                  </a:lnTo>
                  <a:cubicBezTo>
                    <a:pt x="3618" y="4829"/>
                    <a:pt x="3608" y="4822"/>
                    <a:pt x="3605" y="4814"/>
                  </a:cubicBezTo>
                  <a:lnTo>
                    <a:pt x="3608" y="4814"/>
                  </a:lnTo>
                  <a:cubicBezTo>
                    <a:pt x="3685" y="4814"/>
                    <a:pt x="3741" y="4765"/>
                    <a:pt x="3784" y="4717"/>
                  </a:cubicBezTo>
                  <a:cubicBezTo>
                    <a:pt x="3826" y="4667"/>
                    <a:pt x="3853" y="4618"/>
                    <a:pt x="3874" y="4618"/>
                  </a:cubicBezTo>
                  <a:lnTo>
                    <a:pt x="3879" y="4618"/>
                  </a:lnTo>
                  <a:lnTo>
                    <a:pt x="3850" y="4558"/>
                  </a:lnTo>
                  <a:lnTo>
                    <a:pt x="3850" y="4558"/>
                  </a:lnTo>
                  <a:cubicBezTo>
                    <a:pt x="3889" y="4562"/>
                    <a:pt x="3917" y="4562"/>
                    <a:pt x="3942" y="4562"/>
                  </a:cubicBezTo>
                  <a:cubicBezTo>
                    <a:pt x="4015" y="4562"/>
                    <a:pt x="4043" y="4540"/>
                    <a:pt x="4096" y="4446"/>
                  </a:cubicBezTo>
                  <a:cubicBezTo>
                    <a:pt x="4089" y="4439"/>
                    <a:pt x="4068" y="4435"/>
                    <a:pt x="4072" y="4411"/>
                  </a:cubicBezTo>
                  <a:lnTo>
                    <a:pt x="4072" y="4411"/>
                  </a:lnTo>
                  <a:cubicBezTo>
                    <a:pt x="4096" y="4418"/>
                    <a:pt x="4117" y="4422"/>
                    <a:pt x="4141" y="4422"/>
                  </a:cubicBezTo>
                  <a:cubicBezTo>
                    <a:pt x="4177" y="4422"/>
                    <a:pt x="4211" y="4411"/>
                    <a:pt x="4247" y="4362"/>
                  </a:cubicBezTo>
                  <a:lnTo>
                    <a:pt x="4229" y="4351"/>
                  </a:lnTo>
                  <a:lnTo>
                    <a:pt x="4338" y="4249"/>
                  </a:lnTo>
                  <a:cubicBezTo>
                    <a:pt x="4264" y="4183"/>
                    <a:pt x="4328" y="4158"/>
                    <a:pt x="4391" y="4119"/>
                  </a:cubicBezTo>
                  <a:cubicBezTo>
                    <a:pt x="4454" y="4085"/>
                    <a:pt x="4524" y="4039"/>
                    <a:pt x="4447" y="3959"/>
                  </a:cubicBezTo>
                  <a:lnTo>
                    <a:pt x="4454" y="3959"/>
                  </a:lnTo>
                  <a:cubicBezTo>
                    <a:pt x="4514" y="3959"/>
                    <a:pt x="4584" y="3884"/>
                    <a:pt x="4632" y="3857"/>
                  </a:cubicBezTo>
                  <a:cubicBezTo>
                    <a:pt x="4626" y="3853"/>
                    <a:pt x="4619" y="3846"/>
                    <a:pt x="4611" y="3836"/>
                  </a:cubicBezTo>
                  <a:lnTo>
                    <a:pt x="4616" y="3836"/>
                  </a:lnTo>
                  <a:cubicBezTo>
                    <a:pt x="4738" y="3836"/>
                    <a:pt x="4658" y="3671"/>
                    <a:pt x="4696" y="3622"/>
                  </a:cubicBezTo>
                  <a:cubicBezTo>
                    <a:pt x="4707" y="3614"/>
                    <a:pt x="4717" y="3611"/>
                    <a:pt x="4728" y="3611"/>
                  </a:cubicBezTo>
                  <a:cubicBezTo>
                    <a:pt x="4752" y="3611"/>
                    <a:pt x="4770" y="3635"/>
                    <a:pt x="4784" y="3656"/>
                  </a:cubicBezTo>
                  <a:cubicBezTo>
                    <a:pt x="4742" y="3548"/>
                    <a:pt x="4956" y="3474"/>
                    <a:pt x="4935" y="3432"/>
                  </a:cubicBezTo>
                  <a:cubicBezTo>
                    <a:pt x="4948" y="3369"/>
                    <a:pt x="4872" y="3383"/>
                    <a:pt x="4833" y="3355"/>
                  </a:cubicBezTo>
                  <a:cubicBezTo>
                    <a:pt x="4843" y="3334"/>
                    <a:pt x="4857" y="3330"/>
                    <a:pt x="4875" y="3330"/>
                  </a:cubicBezTo>
                  <a:cubicBezTo>
                    <a:pt x="4889" y="3330"/>
                    <a:pt x="4903" y="3334"/>
                    <a:pt x="4914" y="3337"/>
                  </a:cubicBezTo>
                  <a:cubicBezTo>
                    <a:pt x="4927" y="3340"/>
                    <a:pt x="4941" y="3344"/>
                    <a:pt x="4948" y="3344"/>
                  </a:cubicBezTo>
                  <a:cubicBezTo>
                    <a:pt x="4966" y="3344"/>
                    <a:pt x="4973" y="3330"/>
                    <a:pt x="4959" y="3281"/>
                  </a:cubicBezTo>
                  <a:lnTo>
                    <a:pt x="4959" y="3281"/>
                  </a:lnTo>
                  <a:cubicBezTo>
                    <a:pt x="4948" y="3288"/>
                    <a:pt x="4938" y="3306"/>
                    <a:pt x="4927" y="3306"/>
                  </a:cubicBezTo>
                  <a:cubicBezTo>
                    <a:pt x="4927" y="3306"/>
                    <a:pt x="4924" y="3306"/>
                    <a:pt x="4920" y="3302"/>
                  </a:cubicBezTo>
                  <a:cubicBezTo>
                    <a:pt x="4917" y="3250"/>
                    <a:pt x="4717" y="3120"/>
                    <a:pt x="4770" y="3088"/>
                  </a:cubicBezTo>
                  <a:lnTo>
                    <a:pt x="4770" y="3088"/>
                  </a:lnTo>
                  <a:lnTo>
                    <a:pt x="4797" y="3123"/>
                  </a:lnTo>
                  <a:cubicBezTo>
                    <a:pt x="4861" y="3057"/>
                    <a:pt x="4675" y="2923"/>
                    <a:pt x="4794" y="2923"/>
                  </a:cubicBezTo>
                  <a:lnTo>
                    <a:pt x="4805" y="2923"/>
                  </a:lnTo>
                  <a:lnTo>
                    <a:pt x="4864" y="2937"/>
                  </a:lnTo>
                  <a:cubicBezTo>
                    <a:pt x="4797" y="2790"/>
                    <a:pt x="4896" y="2877"/>
                    <a:pt x="4833" y="2733"/>
                  </a:cubicBezTo>
                  <a:lnTo>
                    <a:pt x="4833" y="2733"/>
                  </a:lnTo>
                  <a:lnTo>
                    <a:pt x="4822" y="2737"/>
                  </a:lnTo>
                  <a:cubicBezTo>
                    <a:pt x="4836" y="2674"/>
                    <a:pt x="4763" y="2642"/>
                    <a:pt x="4861" y="2615"/>
                  </a:cubicBezTo>
                  <a:lnTo>
                    <a:pt x="4875" y="2636"/>
                  </a:lnTo>
                  <a:cubicBezTo>
                    <a:pt x="4878" y="2558"/>
                    <a:pt x="4872" y="2551"/>
                    <a:pt x="4864" y="2474"/>
                  </a:cubicBezTo>
                  <a:cubicBezTo>
                    <a:pt x="4872" y="2464"/>
                    <a:pt x="4885" y="2425"/>
                    <a:pt x="4864" y="2417"/>
                  </a:cubicBezTo>
                  <a:cubicBezTo>
                    <a:pt x="4948" y="2404"/>
                    <a:pt x="4878" y="2228"/>
                    <a:pt x="4868" y="2197"/>
                  </a:cubicBezTo>
                  <a:lnTo>
                    <a:pt x="4868" y="2197"/>
                  </a:lnTo>
                  <a:cubicBezTo>
                    <a:pt x="4868" y="2228"/>
                    <a:pt x="4854" y="2239"/>
                    <a:pt x="4840" y="2239"/>
                  </a:cubicBezTo>
                  <a:cubicBezTo>
                    <a:pt x="4826" y="2239"/>
                    <a:pt x="4805" y="2232"/>
                    <a:pt x="4787" y="2225"/>
                  </a:cubicBezTo>
                  <a:cubicBezTo>
                    <a:pt x="4851" y="2179"/>
                    <a:pt x="4854" y="2151"/>
                    <a:pt x="4794" y="2113"/>
                  </a:cubicBezTo>
                  <a:cubicBezTo>
                    <a:pt x="4893" y="2081"/>
                    <a:pt x="5001" y="2049"/>
                    <a:pt x="4977" y="1941"/>
                  </a:cubicBezTo>
                  <a:lnTo>
                    <a:pt x="4977" y="1941"/>
                  </a:lnTo>
                  <a:cubicBezTo>
                    <a:pt x="4969" y="1962"/>
                    <a:pt x="4966" y="1986"/>
                    <a:pt x="4948" y="1986"/>
                  </a:cubicBezTo>
                  <a:lnTo>
                    <a:pt x="4941" y="1986"/>
                  </a:lnTo>
                  <a:cubicBezTo>
                    <a:pt x="4920" y="1980"/>
                    <a:pt x="4935" y="1951"/>
                    <a:pt x="4941" y="1941"/>
                  </a:cubicBezTo>
                  <a:lnTo>
                    <a:pt x="4938" y="1937"/>
                  </a:lnTo>
                  <a:cubicBezTo>
                    <a:pt x="4927" y="1937"/>
                    <a:pt x="4920" y="1948"/>
                    <a:pt x="4910" y="1954"/>
                  </a:cubicBezTo>
                  <a:cubicBezTo>
                    <a:pt x="4903" y="1962"/>
                    <a:pt x="4893" y="1969"/>
                    <a:pt x="4875" y="1969"/>
                  </a:cubicBezTo>
                  <a:lnTo>
                    <a:pt x="4872" y="1969"/>
                  </a:lnTo>
                  <a:cubicBezTo>
                    <a:pt x="4952" y="1874"/>
                    <a:pt x="4843" y="1853"/>
                    <a:pt x="4843" y="1744"/>
                  </a:cubicBezTo>
                  <a:cubicBezTo>
                    <a:pt x="4833" y="1769"/>
                    <a:pt x="4819" y="1772"/>
                    <a:pt x="4805" y="1772"/>
                  </a:cubicBezTo>
                  <a:lnTo>
                    <a:pt x="4784" y="1772"/>
                  </a:lnTo>
                  <a:cubicBezTo>
                    <a:pt x="4776" y="1769"/>
                    <a:pt x="4770" y="1769"/>
                    <a:pt x="4763" y="1769"/>
                  </a:cubicBezTo>
                  <a:lnTo>
                    <a:pt x="4759" y="1769"/>
                  </a:lnTo>
                  <a:cubicBezTo>
                    <a:pt x="4868" y="1716"/>
                    <a:pt x="4616" y="1685"/>
                    <a:pt x="4770" y="1660"/>
                  </a:cubicBezTo>
                  <a:cubicBezTo>
                    <a:pt x="4611" y="1516"/>
                    <a:pt x="4527" y="1222"/>
                    <a:pt x="4394" y="1222"/>
                  </a:cubicBezTo>
                  <a:lnTo>
                    <a:pt x="4387" y="1222"/>
                  </a:lnTo>
                  <a:cubicBezTo>
                    <a:pt x="4352" y="1222"/>
                    <a:pt x="4373" y="1144"/>
                    <a:pt x="4355" y="1116"/>
                  </a:cubicBezTo>
                  <a:lnTo>
                    <a:pt x="4355" y="1116"/>
                  </a:lnTo>
                  <a:lnTo>
                    <a:pt x="4317" y="1154"/>
                  </a:lnTo>
                  <a:cubicBezTo>
                    <a:pt x="4328" y="1025"/>
                    <a:pt x="4300" y="1078"/>
                    <a:pt x="4292" y="930"/>
                  </a:cubicBezTo>
                  <a:cubicBezTo>
                    <a:pt x="4282" y="1004"/>
                    <a:pt x="4250" y="1011"/>
                    <a:pt x="4190" y="1011"/>
                  </a:cubicBezTo>
                  <a:lnTo>
                    <a:pt x="4180" y="1011"/>
                  </a:lnTo>
                  <a:cubicBezTo>
                    <a:pt x="4190" y="969"/>
                    <a:pt x="4198" y="927"/>
                    <a:pt x="4201" y="885"/>
                  </a:cubicBezTo>
                  <a:lnTo>
                    <a:pt x="4201" y="885"/>
                  </a:lnTo>
                  <a:lnTo>
                    <a:pt x="4135" y="930"/>
                  </a:lnTo>
                  <a:cubicBezTo>
                    <a:pt x="4135" y="888"/>
                    <a:pt x="4103" y="874"/>
                    <a:pt x="4072" y="860"/>
                  </a:cubicBezTo>
                  <a:cubicBezTo>
                    <a:pt x="4085" y="822"/>
                    <a:pt x="4075" y="786"/>
                    <a:pt x="4061" y="751"/>
                  </a:cubicBezTo>
                  <a:cubicBezTo>
                    <a:pt x="4040" y="712"/>
                    <a:pt x="4015" y="681"/>
                    <a:pt x="4022" y="653"/>
                  </a:cubicBezTo>
                  <a:lnTo>
                    <a:pt x="4022" y="653"/>
                  </a:lnTo>
                  <a:cubicBezTo>
                    <a:pt x="4005" y="667"/>
                    <a:pt x="3991" y="670"/>
                    <a:pt x="3980" y="670"/>
                  </a:cubicBezTo>
                  <a:cubicBezTo>
                    <a:pt x="3963" y="670"/>
                    <a:pt x="3955" y="660"/>
                    <a:pt x="3949" y="646"/>
                  </a:cubicBezTo>
                  <a:cubicBezTo>
                    <a:pt x="3938" y="636"/>
                    <a:pt x="3931" y="621"/>
                    <a:pt x="3921" y="621"/>
                  </a:cubicBezTo>
                  <a:cubicBezTo>
                    <a:pt x="3910" y="621"/>
                    <a:pt x="3900" y="628"/>
                    <a:pt x="3882" y="642"/>
                  </a:cubicBezTo>
                  <a:cubicBezTo>
                    <a:pt x="3882" y="621"/>
                    <a:pt x="3879" y="604"/>
                    <a:pt x="3871" y="586"/>
                  </a:cubicBezTo>
                  <a:cubicBezTo>
                    <a:pt x="3910" y="555"/>
                    <a:pt x="3945" y="516"/>
                    <a:pt x="3910" y="516"/>
                  </a:cubicBezTo>
                  <a:lnTo>
                    <a:pt x="3906" y="516"/>
                  </a:lnTo>
                  <a:lnTo>
                    <a:pt x="3900" y="513"/>
                  </a:lnTo>
                  <a:lnTo>
                    <a:pt x="3853" y="558"/>
                  </a:lnTo>
                  <a:cubicBezTo>
                    <a:pt x="3837" y="527"/>
                    <a:pt x="3811" y="506"/>
                    <a:pt x="3794" y="492"/>
                  </a:cubicBezTo>
                  <a:cubicBezTo>
                    <a:pt x="3805" y="492"/>
                    <a:pt x="3822" y="488"/>
                    <a:pt x="3837" y="485"/>
                  </a:cubicBezTo>
                  <a:cubicBezTo>
                    <a:pt x="3822" y="485"/>
                    <a:pt x="3805" y="488"/>
                    <a:pt x="3787" y="488"/>
                  </a:cubicBezTo>
                  <a:cubicBezTo>
                    <a:pt x="3784" y="485"/>
                    <a:pt x="3780" y="485"/>
                    <a:pt x="3777" y="485"/>
                  </a:cubicBezTo>
                  <a:cubicBezTo>
                    <a:pt x="3777" y="488"/>
                    <a:pt x="3780" y="488"/>
                    <a:pt x="3784" y="488"/>
                  </a:cubicBezTo>
                  <a:cubicBezTo>
                    <a:pt x="3780" y="492"/>
                    <a:pt x="3777" y="492"/>
                    <a:pt x="3773" y="492"/>
                  </a:cubicBezTo>
                  <a:cubicBezTo>
                    <a:pt x="3752" y="492"/>
                    <a:pt x="3735" y="485"/>
                    <a:pt x="3724" y="453"/>
                  </a:cubicBezTo>
                  <a:cubicBezTo>
                    <a:pt x="3717" y="456"/>
                    <a:pt x="3710" y="456"/>
                    <a:pt x="3703" y="456"/>
                  </a:cubicBezTo>
                  <a:cubicBezTo>
                    <a:pt x="3643" y="456"/>
                    <a:pt x="3608" y="407"/>
                    <a:pt x="3566" y="358"/>
                  </a:cubicBezTo>
                  <a:cubicBezTo>
                    <a:pt x="3534" y="316"/>
                    <a:pt x="3496" y="281"/>
                    <a:pt x="3443" y="281"/>
                  </a:cubicBezTo>
                  <a:cubicBezTo>
                    <a:pt x="3427" y="281"/>
                    <a:pt x="3407" y="284"/>
                    <a:pt x="3388" y="293"/>
                  </a:cubicBezTo>
                  <a:lnTo>
                    <a:pt x="3388" y="293"/>
                  </a:lnTo>
                  <a:cubicBezTo>
                    <a:pt x="3393" y="291"/>
                    <a:pt x="3399" y="291"/>
                    <a:pt x="3401" y="291"/>
                  </a:cubicBezTo>
                  <a:cubicBezTo>
                    <a:pt x="3419" y="291"/>
                    <a:pt x="3432" y="299"/>
                    <a:pt x="3429" y="316"/>
                  </a:cubicBezTo>
                  <a:cubicBezTo>
                    <a:pt x="3335" y="274"/>
                    <a:pt x="3212" y="320"/>
                    <a:pt x="3163" y="263"/>
                  </a:cubicBezTo>
                  <a:lnTo>
                    <a:pt x="3184" y="207"/>
                  </a:lnTo>
                  <a:cubicBezTo>
                    <a:pt x="3117" y="161"/>
                    <a:pt x="3061" y="127"/>
                    <a:pt x="2998" y="119"/>
                  </a:cubicBezTo>
                  <a:lnTo>
                    <a:pt x="3008" y="53"/>
                  </a:lnTo>
                  <a:lnTo>
                    <a:pt x="3001" y="53"/>
                  </a:lnTo>
                  <a:cubicBezTo>
                    <a:pt x="2969" y="53"/>
                    <a:pt x="2927" y="38"/>
                    <a:pt x="2885" y="25"/>
                  </a:cubicBezTo>
                  <a:cubicBezTo>
                    <a:pt x="2843" y="11"/>
                    <a:pt x="2797" y="1"/>
                    <a:pt x="2759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114;p35">
              <a:extLst>
                <a:ext uri="{FF2B5EF4-FFF2-40B4-BE49-F238E27FC236}">
                  <a16:creationId xmlns:a16="http://schemas.microsoft.com/office/drawing/2014/main" id="{21A5052E-9A33-4495-BA1B-230C7C278B91}"/>
                </a:ext>
              </a:extLst>
            </p:cNvPr>
            <p:cNvSpPr/>
            <p:nvPr/>
          </p:nvSpPr>
          <p:spPr>
            <a:xfrm>
              <a:off x="4044100" y="2710875"/>
              <a:ext cx="875" cy="200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0" y="0"/>
                    <a:pt x="0" y="0"/>
                  </a:cubicBezTo>
                  <a:close/>
                  <a:moveTo>
                    <a:pt x="35" y="0"/>
                  </a:moveTo>
                  <a:lnTo>
                    <a:pt x="35" y="0"/>
                  </a:lnTo>
                  <a:cubicBezTo>
                    <a:pt x="28" y="4"/>
                    <a:pt x="21" y="4"/>
                    <a:pt x="14" y="4"/>
                  </a:cubicBezTo>
                  <a:cubicBezTo>
                    <a:pt x="10" y="4"/>
                    <a:pt x="4" y="4"/>
                    <a:pt x="1" y="1"/>
                  </a:cubicBezTo>
                  <a:lnTo>
                    <a:pt x="1" y="1"/>
                  </a:lnTo>
                  <a:cubicBezTo>
                    <a:pt x="7" y="8"/>
                    <a:pt x="10" y="8"/>
                    <a:pt x="17" y="8"/>
                  </a:cubicBezTo>
                  <a:cubicBezTo>
                    <a:pt x="25" y="8"/>
                    <a:pt x="28" y="8"/>
                    <a:pt x="35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115;p35">
              <a:extLst>
                <a:ext uri="{FF2B5EF4-FFF2-40B4-BE49-F238E27FC236}">
                  <a16:creationId xmlns:a16="http://schemas.microsoft.com/office/drawing/2014/main" id="{63318BED-CBB7-4C8F-A5A0-FCC6DC0CF642}"/>
                </a:ext>
              </a:extLst>
            </p:cNvPr>
            <p:cNvSpPr/>
            <p:nvPr/>
          </p:nvSpPr>
          <p:spPr>
            <a:xfrm>
              <a:off x="4020825" y="2758075"/>
              <a:ext cx="300" cy="175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1" y="0"/>
                  </a:moveTo>
                  <a:lnTo>
                    <a:pt x="5" y="2"/>
                  </a:lnTo>
                  <a:lnTo>
                    <a:pt x="5" y="2"/>
                  </a:lnTo>
                  <a:cubicBezTo>
                    <a:pt x="4" y="1"/>
                    <a:pt x="2" y="0"/>
                    <a:pt x="1" y="0"/>
                  </a:cubicBezTo>
                  <a:close/>
                  <a:moveTo>
                    <a:pt x="5" y="2"/>
                  </a:moveTo>
                  <a:lnTo>
                    <a:pt x="5" y="2"/>
                  </a:lnTo>
                  <a:cubicBezTo>
                    <a:pt x="8" y="3"/>
                    <a:pt x="10" y="5"/>
                    <a:pt x="12" y="7"/>
                  </a:cubicBezTo>
                  <a:lnTo>
                    <a:pt x="12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116;p35">
              <a:extLst>
                <a:ext uri="{FF2B5EF4-FFF2-40B4-BE49-F238E27FC236}">
                  <a16:creationId xmlns:a16="http://schemas.microsoft.com/office/drawing/2014/main" id="{74B887E2-579C-450D-83BE-360B939961A1}"/>
                </a:ext>
              </a:extLst>
            </p:cNvPr>
            <p:cNvSpPr/>
            <p:nvPr/>
          </p:nvSpPr>
          <p:spPr>
            <a:xfrm>
              <a:off x="4003900" y="2671125"/>
              <a:ext cx="825" cy="725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33" y="1"/>
                  </a:moveTo>
                  <a:lnTo>
                    <a:pt x="33" y="1"/>
                  </a:lnTo>
                  <a:cubicBezTo>
                    <a:pt x="25" y="11"/>
                    <a:pt x="15" y="22"/>
                    <a:pt x="1" y="29"/>
                  </a:cubicBezTo>
                  <a:cubicBezTo>
                    <a:pt x="22" y="29"/>
                    <a:pt x="33" y="19"/>
                    <a:pt x="3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117;p35">
              <a:extLst>
                <a:ext uri="{FF2B5EF4-FFF2-40B4-BE49-F238E27FC236}">
                  <a16:creationId xmlns:a16="http://schemas.microsoft.com/office/drawing/2014/main" id="{727559E1-D65E-4519-9BC8-77501BCDE4C1}"/>
                </a:ext>
              </a:extLst>
            </p:cNvPr>
            <p:cNvSpPr/>
            <p:nvPr/>
          </p:nvSpPr>
          <p:spPr>
            <a:xfrm>
              <a:off x="3961625" y="2664025"/>
              <a:ext cx="1250" cy="1075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49" y="0"/>
                  </a:moveTo>
                  <a:lnTo>
                    <a:pt x="1" y="15"/>
                  </a:lnTo>
                  <a:cubicBezTo>
                    <a:pt x="7" y="15"/>
                    <a:pt x="11" y="32"/>
                    <a:pt x="18" y="42"/>
                  </a:cubicBezTo>
                  <a:cubicBezTo>
                    <a:pt x="25" y="29"/>
                    <a:pt x="25" y="11"/>
                    <a:pt x="4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118;p35">
              <a:extLst>
                <a:ext uri="{FF2B5EF4-FFF2-40B4-BE49-F238E27FC236}">
                  <a16:creationId xmlns:a16="http://schemas.microsoft.com/office/drawing/2014/main" id="{6985E0A5-1BB1-443E-B40F-0C2260E1838A}"/>
                </a:ext>
              </a:extLst>
            </p:cNvPr>
            <p:cNvSpPr/>
            <p:nvPr/>
          </p:nvSpPr>
          <p:spPr>
            <a:xfrm>
              <a:off x="3956900" y="2678500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1" y="1"/>
                  </a:moveTo>
                  <a:cubicBezTo>
                    <a:pt x="24" y="1"/>
                    <a:pt x="10" y="4"/>
                    <a:pt x="0" y="11"/>
                  </a:cubicBezTo>
                  <a:lnTo>
                    <a:pt x="21" y="36"/>
                  </a:lnTo>
                  <a:cubicBezTo>
                    <a:pt x="24" y="36"/>
                    <a:pt x="28" y="32"/>
                    <a:pt x="31" y="32"/>
                  </a:cubicBezTo>
                  <a:cubicBezTo>
                    <a:pt x="35" y="29"/>
                    <a:pt x="35" y="25"/>
                    <a:pt x="42" y="25"/>
                  </a:cubicBezTo>
                  <a:cubicBezTo>
                    <a:pt x="46" y="22"/>
                    <a:pt x="46" y="15"/>
                    <a:pt x="46" y="11"/>
                  </a:cubicBezTo>
                  <a:cubicBezTo>
                    <a:pt x="46" y="4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119;p35">
              <a:extLst>
                <a:ext uri="{FF2B5EF4-FFF2-40B4-BE49-F238E27FC236}">
                  <a16:creationId xmlns:a16="http://schemas.microsoft.com/office/drawing/2014/main" id="{907C40C8-8888-4D76-B085-69C461A77DA7}"/>
                </a:ext>
              </a:extLst>
            </p:cNvPr>
            <p:cNvSpPr/>
            <p:nvPr/>
          </p:nvSpPr>
          <p:spPr>
            <a:xfrm>
              <a:off x="3960825" y="2669475"/>
              <a:ext cx="2900" cy="1600"/>
            </a:xfrm>
            <a:custGeom>
              <a:avLst/>
              <a:gdLst/>
              <a:ahLst/>
              <a:cxnLst/>
              <a:rect l="l" t="t" r="r" b="b"/>
              <a:pathLst>
                <a:path w="116" h="64" extrusionOk="0">
                  <a:moveTo>
                    <a:pt x="78" y="0"/>
                  </a:moveTo>
                  <a:cubicBezTo>
                    <a:pt x="36" y="0"/>
                    <a:pt x="1" y="11"/>
                    <a:pt x="47" y="60"/>
                  </a:cubicBezTo>
                  <a:cubicBezTo>
                    <a:pt x="47" y="61"/>
                    <a:pt x="47" y="62"/>
                    <a:pt x="46" y="62"/>
                  </a:cubicBezTo>
                  <a:lnTo>
                    <a:pt x="46" y="62"/>
                  </a:lnTo>
                  <a:cubicBezTo>
                    <a:pt x="80" y="49"/>
                    <a:pt x="116" y="48"/>
                    <a:pt x="92" y="4"/>
                  </a:cubicBezTo>
                  <a:cubicBezTo>
                    <a:pt x="85" y="4"/>
                    <a:pt x="81" y="0"/>
                    <a:pt x="78" y="0"/>
                  </a:cubicBezTo>
                  <a:close/>
                  <a:moveTo>
                    <a:pt x="46" y="62"/>
                  </a:moveTo>
                  <a:cubicBezTo>
                    <a:pt x="45" y="63"/>
                    <a:pt x="44" y="63"/>
                    <a:pt x="43" y="64"/>
                  </a:cubicBezTo>
                  <a:cubicBezTo>
                    <a:pt x="43" y="64"/>
                    <a:pt x="45" y="64"/>
                    <a:pt x="46" y="62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120;p35">
              <a:extLst>
                <a:ext uri="{FF2B5EF4-FFF2-40B4-BE49-F238E27FC236}">
                  <a16:creationId xmlns:a16="http://schemas.microsoft.com/office/drawing/2014/main" id="{21C92453-CA68-40F6-BF88-93C35745D232}"/>
                </a:ext>
              </a:extLst>
            </p:cNvPr>
            <p:cNvSpPr/>
            <p:nvPr/>
          </p:nvSpPr>
          <p:spPr>
            <a:xfrm>
              <a:off x="3960500" y="2671050"/>
              <a:ext cx="1225" cy="650"/>
            </a:xfrm>
            <a:custGeom>
              <a:avLst/>
              <a:gdLst/>
              <a:ahLst/>
              <a:cxnLst/>
              <a:rect l="l" t="t" r="r" b="b"/>
              <a:pathLst>
                <a:path w="49" h="26" extrusionOk="0">
                  <a:moveTo>
                    <a:pt x="49" y="4"/>
                  </a:moveTo>
                  <a:cubicBezTo>
                    <a:pt x="28" y="11"/>
                    <a:pt x="0" y="1"/>
                    <a:pt x="18" y="25"/>
                  </a:cubicBezTo>
                  <a:cubicBezTo>
                    <a:pt x="28" y="14"/>
                    <a:pt x="39" y="7"/>
                    <a:pt x="49" y="4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121;p35">
              <a:extLst>
                <a:ext uri="{FF2B5EF4-FFF2-40B4-BE49-F238E27FC236}">
                  <a16:creationId xmlns:a16="http://schemas.microsoft.com/office/drawing/2014/main" id="{3AA018D7-0D98-4EA5-8AAC-0F717556D4AF}"/>
                </a:ext>
              </a:extLst>
            </p:cNvPr>
            <p:cNvSpPr/>
            <p:nvPr/>
          </p:nvSpPr>
          <p:spPr>
            <a:xfrm>
              <a:off x="3969000" y="2660525"/>
              <a:ext cx="3250" cy="1425"/>
            </a:xfrm>
            <a:custGeom>
              <a:avLst/>
              <a:gdLst/>
              <a:ahLst/>
              <a:cxnLst/>
              <a:rect l="l" t="t" r="r" b="b"/>
              <a:pathLst>
                <a:path w="130" h="57" extrusionOk="0">
                  <a:moveTo>
                    <a:pt x="15" y="1"/>
                  </a:moveTo>
                  <a:cubicBezTo>
                    <a:pt x="4" y="1"/>
                    <a:pt x="0" y="7"/>
                    <a:pt x="10" y="22"/>
                  </a:cubicBezTo>
                  <a:cubicBezTo>
                    <a:pt x="10" y="18"/>
                    <a:pt x="10" y="14"/>
                    <a:pt x="15" y="14"/>
                  </a:cubicBezTo>
                  <a:cubicBezTo>
                    <a:pt x="15" y="14"/>
                    <a:pt x="21" y="25"/>
                    <a:pt x="28" y="35"/>
                  </a:cubicBezTo>
                  <a:cubicBezTo>
                    <a:pt x="31" y="46"/>
                    <a:pt x="39" y="56"/>
                    <a:pt x="46" y="56"/>
                  </a:cubicBezTo>
                  <a:cubicBezTo>
                    <a:pt x="46" y="56"/>
                    <a:pt x="49" y="56"/>
                    <a:pt x="49" y="53"/>
                  </a:cubicBezTo>
                  <a:cubicBezTo>
                    <a:pt x="130" y="46"/>
                    <a:pt x="46" y="1"/>
                    <a:pt x="15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122;p35">
              <a:extLst>
                <a:ext uri="{FF2B5EF4-FFF2-40B4-BE49-F238E27FC236}">
                  <a16:creationId xmlns:a16="http://schemas.microsoft.com/office/drawing/2014/main" id="{ADFA679B-85E3-41A4-BE2F-1187E85B6E5B}"/>
                </a:ext>
              </a:extLst>
            </p:cNvPr>
            <p:cNvSpPr/>
            <p:nvPr/>
          </p:nvSpPr>
          <p:spPr>
            <a:xfrm>
              <a:off x="3964250" y="2672025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1" y="0"/>
                  </a:moveTo>
                  <a:lnTo>
                    <a:pt x="25" y="64"/>
                  </a:lnTo>
                  <a:lnTo>
                    <a:pt x="25" y="59"/>
                  </a:lnTo>
                  <a:lnTo>
                    <a:pt x="46" y="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123;p35">
              <a:extLst>
                <a:ext uri="{FF2B5EF4-FFF2-40B4-BE49-F238E27FC236}">
                  <a16:creationId xmlns:a16="http://schemas.microsoft.com/office/drawing/2014/main" id="{5BB1B9C3-0723-4044-A858-F5EA00E91BDF}"/>
                </a:ext>
              </a:extLst>
            </p:cNvPr>
            <p:cNvSpPr/>
            <p:nvPr/>
          </p:nvSpPr>
          <p:spPr>
            <a:xfrm>
              <a:off x="3968625" y="2669025"/>
              <a:ext cx="1700" cy="1175"/>
            </a:xfrm>
            <a:custGeom>
              <a:avLst/>
              <a:gdLst/>
              <a:ahLst/>
              <a:cxnLst/>
              <a:rect l="l" t="t" r="r" b="b"/>
              <a:pathLst>
                <a:path w="68" h="47" extrusionOk="0">
                  <a:moveTo>
                    <a:pt x="57" y="1"/>
                  </a:moveTo>
                  <a:cubicBezTo>
                    <a:pt x="46" y="1"/>
                    <a:pt x="22" y="18"/>
                    <a:pt x="1" y="32"/>
                  </a:cubicBezTo>
                  <a:cubicBezTo>
                    <a:pt x="9" y="32"/>
                    <a:pt x="19" y="36"/>
                    <a:pt x="22" y="46"/>
                  </a:cubicBezTo>
                  <a:lnTo>
                    <a:pt x="67" y="4"/>
                  </a:lnTo>
                  <a:cubicBezTo>
                    <a:pt x="64" y="1"/>
                    <a:pt x="61" y="1"/>
                    <a:pt x="5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124;p35">
              <a:extLst>
                <a:ext uri="{FF2B5EF4-FFF2-40B4-BE49-F238E27FC236}">
                  <a16:creationId xmlns:a16="http://schemas.microsoft.com/office/drawing/2014/main" id="{4173AA73-73B1-4BE0-991C-DF1F64A689C4}"/>
                </a:ext>
              </a:extLst>
            </p:cNvPr>
            <p:cNvSpPr/>
            <p:nvPr/>
          </p:nvSpPr>
          <p:spPr>
            <a:xfrm>
              <a:off x="3967500" y="2669800"/>
              <a:ext cx="1150" cy="400"/>
            </a:xfrm>
            <a:custGeom>
              <a:avLst/>
              <a:gdLst/>
              <a:ahLst/>
              <a:cxnLst/>
              <a:rect l="l" t="t" r="r" b="b"/>
              <a:pathLst>
                <a:path w="46" h="16" extrusionOk="0">
                  <a:moveTo>
                    <a:pt x="43" y="1"/>
                  </a:moveTo>
                  <a:cubicBezTo>
                    <a:pt x="25" y="1"/>
                    <a:pt x="7" y="12"/>
                    <a:pt x="0" y="15"/>
                  </a:cubicBezTo>
                  <a:lnTo>
                    <a:pt x="7" y="15"/>
                  </a:lnTo>
                  <a:cubicBezTo>
                    <a:pt x="18" y="15"/>
                    <a:pt x="32" y="9"/>
                    <a:pt x="4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125;p35">
              <a:extLst>
                <a:ext uri="{FF2B5EF4-FFF2-40B4-BE49-F238E27FC236}">
                  <a16:creationId xmlns:a16="http://schemas.microsoft.com/office/drawing/2014/main" id="{61A6F131-C7BE-48F9-AEF7-8C7D4CD45A62}"/>
                </a:ext>
              </a:extLst>
            </p:cNvPr>
            <p:cNvSpPr/>
            <p:nvPr/>
          </p:nvSpPr>
          <p:spPr>
            <a:xfrm>
              <a:off x="3966725" y="2671925"/>
              <a:ext cx="975" cy="1075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8" y="0"/>
                  </a:moveTo>
                  <a:lnTo>
                    <a:pt x="7" y="25"/>
                  </a:lnTo>
                  <a:lnTo>
                    <a:pt x="0" y="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126;p35">
              <a:extLst>
                <a:ext uri="{FF2B5EF4-FFF2-40B4-BE49-F238E27FC236}">
                  <a16:creationId xmlns:a16="http://schemas.microsoft.com/office/drawing/2014/main" id="{90F7840B-5900-4387-9F8C-5E94499F14D5}"/>
                </a:ext>
              </a:extLst>
            </p:cNvPr>
            <p:cNvSpPr/>
            <p:nvPr/>
          </p:nvSpPr>
          <p:spPr>
            <a:xfrm>
              <a:off x="3984425" y="2664025"/>
              <a:ext cx="2050" cy="1075"/>
            </a:xfrm>
            <a:custGeom>
              <a:avLst/>
              <a:gdLst/>
              <a:ahLst/>
              <a:cxnLst/>
              <a:rect l="l" t="t" r="r" b="b"/>
              <a:pathLst>
                <a:path w="82" h="43" extrusionOk="0">
                  <a:moveTo>
                    <a:pt x="8" y="0"/>
                  </a:moveTo>
                  <a:cubicBezTo>
                    <a:pt x="1" y="21"/>
                    <a:pt x="25" y="29"/>
                    <a:pt x="43" y="42"/>
                  </a:cubicBezTo>
                  <a:lnTo>
                    <a:pt x="54" y="42"/>
                  </a:lnTo>
                  <a:cubicBezTo>
                    <a:pt x="71" y="42"/>
                    <a:pt x="81" y="29"/>
                    <a:pt x="71" y="1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127;p35">
              <a:extLst>
                <a:ext uri="{FF2B5EF4-FFF2-40B4-BE49-F238E27FC236}">
                  <a16:creationId xmlns:a16="http://schemas.microsoft.com/office/drawing/2014/main" id="{8E1439FD-A31F-4915-A4B5-835D978F3AB6}"/>
                </a:ext>
              </a:extLst>
            </p:cNvPr>
            <p:cNvSpPr/>
            <p:nvPr/>
          </p:nvSpPr>
          <p:spPr>
            <a:xfrm>
              <a:off x="3981175" y="2668075"/>
              <a:ext cx="925" cy="1950"/>
            </a:xfrm>
            <a:custGeom>
              <a:avLst/>
              <a:gdLst/>
              <a:ahLst/>
              <a:cxnLst/>
              <a:rect l="l" t="t" r="r" b="b"/>
              <a:pathLst>
                <a:path w="37" h="78" extrusionOk="0">
                  <a:moveTo>
                    <a:pt x="15" y="0"/>
                  </a:moveTo>
                  <a:cubicBezTo>
                    <a:pt x="12" y="24"/>
                    <a:pt x="15" y="39"/>
                    <a:pt x="1" y="56"/>
                  </a:cubicBezTo>
                  <a:lnTo>
                    <a:pt x="36" y="7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128;p35">
              <a:extLst>
                <a:ext uri="{FF2B5EF4-FFF2-40B4-BE49-F238E27FC236}">
                  <a16:creationId xmlns:a16="http://schemas.microsoft.com/office/drawing/2014/main" id="{B8A14EDF-DA4F-4F84-A584-767DFFC69808}"/>
                </a:ext>
              </a:extLst>
            </p:cNvPr>
            <p:cNvSpPr/>
            <p:nvPr/>
          </p:nvSpPr>
          <p:spPr>
            <a:xfrm>
              <a:off x="3984175" y="2668950"/>
              <a:ext cx="3525" cy="1400"/>
            </a:xfrm>
            <a:custGeom>
              <a:avLst/>
              <a:gdLst/>
              <a:ahLst/>
              <a:cxnLst/>
              <a:rect l="l" t="t" r="r" b="b"/>
              <a:pathLst>
                <a:path w="141" h="56" extrusionOk="0">
                  <a:moveTo>
                    <a:pt x="49" y="0"/>
                  </a:moveTo>
                  <a:lnTo>
                    <a:pt x="49" y="0"/>
                  </a:lnTo>
                  <a:cubicBezTo>
                    <a:pt x="0" y="28"/>
                    <a:pt x="60" y="35"/>
                    <a:pt x="70" y="56"/>
                  </a:cubicBezTo>
                  <a:cubicBezTo>
                    <a:pt x="140" y="53"/>
                    <a:pt x="60" y="21"/>
                    <a:pt x="4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129;p35">
              <a:extLst>
                <a:ext uri="{FF2B5EF4-FFF2-40B4-BE49-F238E27FC236}">
                  <a16:creationId xmlns:a16="http://schemas.microsoft.com/office/drawing/2014/main" id="{30BC70B8-DCA4-41A2-9B26-D5C461EDB7AA}"/>
                </a:ext>
              </a:extLst>
            </p:cNvPr>
            <p:cNvSpPr/>
            <p:nvPr/>
          </p:nvSpPr>
          <p:spPr>
            <a:xfrm>
              <a:off x="4006800" y="2663400"/>
              <a:ext cx="800" cy="3375"/>
            </a:xfrm>
            <a:custGeom>
              <a:avLst/>
              <a:gdLst/>
              <a:ahLst/>
              <a:cxnLst/>
              <a:rect l="l" t="t" r="r" b="b"/>
              <a:pathLst>
                <a:path w="32" h="135" extrusionOk="0">
                  <a:moveTo>
                    <a:pt x="32" y="1"/>
                  </a:moveTo>
                  <a:lnTo>
                    <a:pt x="7" y="99"/>
                  </a:lnTo>
                  <a:lnTo>
                    <a:pt x="1" y="131"/>
                  </a:lnTo>
                  <a:lnTo>
                    <a:pt x="14" y="135"/>
                  </a:lnTo>
                  <a:lnTo>
                    <a:pt x="18" y="99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130;p35">
              <a:extLst>
                <a:ext uri="{FF2B5EF4-FFF2-40B4-BE49-F238E27FC236}">
                  <a16:creationId xmlns:a16="http://schemas.microsoft.com/office/drawing/2014/main" id="{F8A5A665-465E-48A0-9F1C-0D022A8D3CE3}"/>
                </a:ext>
              </a:extLst>
            </p:cNvPr>
            <p:cNvSpPr/>
            <p:nvPr/>
          </p:nvSpPr>
          <p:spPr>
            <a:xfrm>
              <a:off x="4019075" y="2678500"/>
              <a:ext cx="3275" cy="2675"/>
            </a:xfrm>
            <a:custGeom>
              <a:avLst/>
              <a:gdLst/>
              <a:ahLst/>
              <a:cxnLst/>
              <a:rect l="l" t="t" r="r" b="b"/>
              <a:pathLst>
                <a:path w="131" h="107" extrusionOk="0">
                  <a:moveTo>
                    <a:pt x="92" y="1"/>
                  </a:moveTo>
                  <a:lnTo>
                    <a:pt x="92" y="1"/>
                  </a:lnTo>
                  <a:cubicBezTo>
                    <a:pt x="88" y="32"/>
                    <a:pt x="36" y="1"/>
                    <a:pt x="33" y="36"/>
                  </a:cubicBezTo>
                  <a:lnTo>
                    <a:pt x="39" y="36"/>
                  </a:lnTo>
                  <a:cubicBezTo>
                    <a:pt x="96" y="36"/>
                    <a:pt x="1" y="103"/>
                    <a:pt x="67" y="106"/>
                  </a:cubicBezTo>
                  <a:cubicBezTo>
                    <a:pt x="130" y="43"/>
                    <a:pt x="106" y="50"/>
                    <a:pt x="92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131;p35">
              <a:extLst>
                <a:ext uri="{FF2B5EF4-FFF2-40B4-BE49-F238E27FC236}">
                  <a16:creationId xmlns:a16="http://schemas.microsoft.com/office/drawing/2014/main" id="{2F8AA4D1-B229-4824-B2F3-F367F372D7A0}"/>
                </a:ext>
              </a:extLst>
            </p:cNvPr>
            <p:cNvSpPr/>
            <p:nvPr/>
          </p:nvSpPr>
          <p:spPr>
            <a:xfrm>
              <a:off x="4021175" y="2677800"/>
              <a:ext cx="200" cy="725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1" y="11"/>
                    <a:pt x="4" y="22"/>
                    <a:pt x="8" y="29"/>
                  </a:cubicBezTo>
                  <a:cubicBezTo>
                    <a:pt x="8" y="22"/>
                    <a:pt x="4" y="14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132;p35">
              <a:extLst>
                <a:ext uri="{FF2B5EF4-FFF2-40B4-BE49-F238E27FC236}">
                  <a16:creationId xmlns:a16="http://schemas.microsoft.com/office/drawing/2014/main" id="{5E289F89-1F4D-4405-82BE-67FCEE5806C4}"/>
                </a:ext>
              </a:extLst>
            </p:cNvPr>
            <p:cNvSpPr/>
            <p:nvPr/>
          </p:nvSpPr>
          <p:spPr>
            <a:xfrm>
              <a:off x="3931175" y="2721750"/>
              <a:ext cx="1175" cy="1350"/>
            </a:xfrm>
            <a:custGeom>
              <a:avLst/>
              <a:gdLst/>
              <a:ahLst/>
              <a:cxnLst/>
              <a:rect l="l" t="t" r="r" b="b"/>
              <a:pathLst>
                <a:path w="47" h="54" extrusionOk="0">
                  <a:moveTo>
                    <a:pt x="1" y="0"/>
                  </a:moveTo>
                  <a:lnTo>
                    <a:pt x="29" y="54"/>
                  </a:lnTo>
                  <a:lnTo>
                    <a:pt x="46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133;p35">
              <a:extLst>
                <a:ext uri="{FF2B5EF4-FFF2-40B4-BE49-F238E27FC236}">
                  <a16:creationId xmlns:a16="http://schemas.microsoft.com/office/drawing/2014/main" id="{B8D4B7F1-581B-4336-A347-8163A904FD4C}"/>
                </a:ext>
              </a:extLst>
            </p:cNvPr>
            <p:cNvSpPr/>
            <p:nvPr/>
          </p:nvSpPr>
          <p:spPr>
            <a:xfrm>
              <a:off x="3932150" y="2719475"/>
              <a:ext cx="2125" cy="1075"/>
            </a:xfrm>
            <a:custGeom>
              <a:avLst/>
              <a:gdLst/>
              <a:ahLst/>
              <a:cxnLst/>
              <a:rect l="l" t="t" r="r" b="b"/>
              <a:pathLst>
                <a:path w="85" h="43" extrusionOk="0">
                  <a:moveTo>
                    <a:pt x="74" y="1"/>
                  </a:moveTo>
                  <a:lnTo>
                    <a:pt x="1" y="32"/>
                  </a:lnTo>
                  <a:lnTo>
                    <a:pt x="85" y="43"/>
                  </a:lnTo>
                  <a:cubicBezTo>
                    <a:pt x="67" y="32"/>
                    <a:pt x="70" y="11"/>
                    <a:pt x="7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134;p35">
              <a:extLst>
                <a:ext uri="{FF2B5EF4-FFF2-40B4-BE49-F238E27FC236}">
                  <a16:creationId xmlns:a16="http://schemas.microsoft.com/office/drawing/2014/main" id="{C8CC604F-6E2C-4BC5-BA87-5D3E2B2166F8}"/>
                </a:ext>
              </a:extLst>
            </p:cNvPr>
            <p:cNvSpPr/>
            <p:nvPr/>
          </p:nvSpPr>
          <p:spPr>
            <a:xfrm>
              <a:off x="4037150" y="2732200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0" y="0"/>
                  </a:moveTo>
                  <a:lnTo>
                    <a:pt x="39" y="42"/>
                  </a:lnTo>
                  <a:cubicBezTo>
                    <a:pt x="39" y="25"/>
                    <a:pt x="42" y="18"/>
                    <a:pt x="21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135;p35">
              <a:extLst>
                <a:ext uri="{FF2B5EF4-FFF2-40B4-BE49-F238E27FC236}">
                  <a16:creationId xmlns:a16="http://schemas.microsoft.com/office/drawing/2014/main" id="{F9116FEE-F142-4E3F-BD50-CBCE07E4962B}"/>
                </a:ext>
              </a:extLst>
            </p:cNvPr>
            <p:cNvSpPr/>
            <p:nvPr/>
          </p:nvSpPr>
          <p:spPr>
            <a:xfrm>
              <a:off x="4033375" y="2744125"/>
              <a:ext cx="1525" cy="1425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4" y="1"/>
                  </a:moveTo>
                  <a:lnTo>
                    <a:pt x="0" y="7"/>
                  </a:lnTo>
                  <a:lnTo>
                    <a:pt x="60" y="5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136;p35">
              <a:extLst>
                <a:ext uri="{FF2B5EF4-FFF2-40B4-BE49-F238E27FC236}">
                  <a16:creationId xmlns:a16="http://schemas.microsoft.com/office/drawing/2014/main" id="{EEBCAEEA-4991-4567-A133-EBB64E136E00}"/>
                </a:ext>
              </a:extLst>
            </p:cNvPr>
            <p:cNvSpPr/>
            <p:nvPr/>
          </p:nvSpPr>
          <p:spPr>
            <a:xfrm>
              <a:off x="4024875" y="2750100"/>
              <a:ext cx="1150" cy="1500"/>
            </a:xfrm>
            <a:custGeom>
              <a:avLst/>
              <a:gdLst/>
              <a:ahLst/>
              <a:cxnLst/>
              <a:rect l="l" t="t" r="r" b="b"/>
              <a:pathLst>
                <a:path w="46" h="60" extrusionOk="0">
                  <a:moveTo>
                    <a:pt x="46" y="0"/>
                  </a:moveTo>
                  <a:lnTo>
                    <a:pt x="46" y="0"/>
                  </a:lnTo>
                  <a:cubicBezTo>
                    <a:pt x="42" y="3"/>
                    <a:pt x="39" y="7"/>
                    <a:pt x="39" y="10"/>
                  </a:cubicBezTo>
                  <a:cubicBezTo>
                    <a:pt x="42" y="7"/>
                    <a:pt x="46" y="3"/>
                    <a:pt x="46" y="0"/>
                  </a:cubicBezTo>
                  <a:close/>
                  <a:moveTo>
                    <a:pt x="39" y="10"/>
                  </a:moveTo>
                  <a:lnTo>
                    <a:pt x="39" y="10"/>
                  </a:lnTo>
                  <a:cubicBezTo>
                    <a:pt x="25" y="18"/>
                    <a:pt x="11" y="21"/>
                    <a:pt x="0" y="31"/>
                  </a:cubicBezTo>
                  <a:cubicBezTo>
                    <a:pt x="18" y="52"/>
                    <a:pt x="28" y="60"/>
                    <a:pt x="32" y="60"/>
                  </a:cubicBezTo>
                  <a:cubicBezTo>
                    <a:pt x="39" y="60"/>
                    <a:pt x="28" y="28"/>
                    <a:pt x="39" y="1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137;p35">
              <a:extLst>
                <a:ext uri="{FF2B5EF4-FFF2-40B4-BE49-F238E27FC236}">
                  <a16:creationId xmlns:a16="http://schemas.microsoft.com/office/drawing/2014/main" id="{EEE434EA-70F1-45F7-8C7F-AF6031A72E57}"/>
                </a:ext>
              </a:extLst>
            </p:cNvPr>
            <p:cNvSpPr/>
            <p:nvPr/>
          </p:nvSpPr>
          <p:spPr>
            <a:xfrm>
              <a:off x="3742225" y="2676575"/>
              <a:ext cx="34325" cy="85375"/>
            </a:xfrm>
            <a:custGeom>
              <a:avLst/>
              <a:gdLst/>
              <a:ahLst/>
              <a:cxnLst/>
              <a:rect l="l" t="t" r="r" b="b"/>
              <a:pathLst>
                <a:path w="1373" h="3415" extrusionOk="0">
                  <a:moveTo>
                    <a:pt x="1" y="42"/>
                  </a:moveTo>
                  <a:cubicBezTo>
                    <a:pt x="4" y="120"/>
                    <a:pt x="7" y="201"/>
                    <a:pt x="12" y="277"/>
                  </a:cubicBezTo>
                  <a:cubicBezTo>
                    <a:pt x="12" y="277"/>
                    <a:pt x="12" y="277"/>
                    <a:pt x="12" y="277"/>
                  </a:cubicBezTo>
                  <a:lnTo>
                    <a:pt x="12" y="277"/>
                  </a:lnTo>
                  <a:cubicBezTo>
                    <a:pt x="18" y="288"/>
                    <a:pt x="22" y="298"/>
                    <a:pt x="28" y="306"/>
                  </a:cubicBezTo>
                  <a:cubicBezTo>
                    <a:pt x="64" y="246"/>
                    <a:pt x="67" y="95"/>
                    <a:pt x="1" y="42"/>
                  </a:cubicBezTo>
                  <a:close/>
                  <a:moveTo>
                    <a:pt x="243" y="324"/>
                  </a:moveTo>
                  <a:cubicBezTo>
                    <a:pt x="247" y="337"/>
                    <a:pt x="247" y="345"/>
                    <a:pt x="247" y="351"/>
                  </a:cubicBezTo>
                  <a:cubicBezTo>
                    <a:pt x="247" y="345"/>
                    <a:pt x="243" y="334"/>
                    <a:pt x="243" y="324"/>
                  </a:cubicBezTo>
                  <a:close/>
                  <a:moveTo>
                    <a:pt x="247" y="351"/>
                  </a:moveTo>
                  <a:lnTo>
                    <a:pt x="247" y="351"/>
                  </a:lnTo>
                  <a:cubicBezTo>
                    <a:pt x="264" y="400"/>
                    <a:pt x="289" y="394"/>
                    <a:pt x="226" y="457"/>
                  </a:cubicBezTo>
                  <a:cubicBezTo>
                    <a:pt x="159" y="453"/>
                    <a:pt x="253" y="387"/>
                    <a:pt x="194" y="387"/>
                  </a:cubicBezTo>
                  <a:lnTo>
                    <a:pt x="190" y="387"/>
                  </a:lnTo>
                  <a:cubicBezTo>
                    <a:pt x="194" y="351"/>
                    <a:pt x="247" y="383"/>
                    <a:pt x="247" y="351"/>
                  </a:cubicBezTo>
                  <a:close/>
                  <a:moveTo>
                    <a:pt x="492" y="534"/>
                  </a:moveTo>
                  <a:cubicBezTo>
                    <a:pt x="492" y="538"/>
                    <a:pt x="488" y="538"/>
                    <a:pt x="488" y="538"/>
                  </a:cubicBezTo>
                  <a:lnTo>
                    <a:pt x="492" y="534"/>
                  </a:lnTo>
                  <a:close/>
                  <a:moveTo>
                    <a:pt x="1212" y="1495"/>
                  </a:moveTo>
                  <a:cubicBezTo>
                    <a:pt x="1194" y="1513"/>
                    <a:pt x="1207" y="1527"/>
                    <a:pt x="1236" y="1541"/>
                  </a:cubicBezTo>
                  <a:cubicBezTo>
                    <a:pt x="1236" y="1524"/>
                    <a:pt x="1233" y="1509"/>
                    <a:pt x="1212" y="1495"/>
                  </a:cubicBezTo>
                  <a:close/>
                  <a:moveTo>
                    <a:pt x="1359" y="1519"/>
                  </a:moveTo>
                  <a:cubicBezTo>
                    <a:pt x="1334" y="1524"/>
                    <a:pt x="1309" y="1541"/>
                    <a:pt x="1282" y="1558"/>
                  </a:cubicBezTo>
                  <a:cubicBezTo>
                    <a:pt x="1299" y="1566"/>
                    <a:pt x="1320" y="1576"/>
                    <a:pt x="1341" y="1579"/>
                  </a:cubicBezTo>
                  <a:cubicBezTo>
                    <a:pt x="1348" y="1576"/>
                    <a:pt x="1359" y="1569"/>
                    <a:pt x="1366" y="1562"/>
                  </a:cubicBezTo>
                  <a:cubicBezTo>
                    <a:pt x="1362" y="1548"/>
                    <a:pt x="1362" y="1534"/>
                    <a:pt x="1359" y="1519"/>
                  </a:cubicBezTo>
                  <a:close/>
                  <a:moveTo>
                    <a:pt x="1369" y="1573"/>
                  </a:moveTo>
                  <a:cubicBezTo>
                    <a:pt x="1366" y="1576"/>
                    <a:pt x="1362" y="1583"/>
                    <a:pt x="1359" y="1587"/>
                  </a:cubicBezTo>
                  <a:cubicBezTo>
                    <a:pt x="1362" y="1590"/>
                    <a:pt x="1369" y="1594"/>
                    <a:pt x="1372" y="1594"/>
                  </a:cubicBezTo>
                  <a:lnTo>
                    <a:pt x="1369" y="1573"/>
                  </a:lnTo>
                  <a:close/>
                  <a:moveTo>
                    <a:pt x="1191" y="1646"/>
                  </a:moveTo>
                  <a:cubicBezTo>
                    <a:pt x="1186" y="1650"/>
                    <a:pt x="1180" y="1653"/>
                    <a:pt x="1176" y="1653"/>
                  </a:cubicBezTo>
                  <a:cubicBezTo>
                    <a:pt x="1170" y="1653"/>
                    <a:pt x="1162" y="1653"/>
                    <a:pt x="1159" y="1646"/>
                  </a:cubicBezTo>
                  <a:cubicBezTo>
                    <a:pt x="1162" y="1646"/>
                    <a:pt x="1165" y="1650"/>
                    <a:pt x="1173" y="1650"/>
                  </a:cubicBezTo>
                  <a:cubicBezTo>
                    <a:pt x="1180" y="1650"/>
                    <a:pt x="1186" y="1646"/>
                    <a:pt x="1191" y="1646"/>
                  </a:cubicBezTo>
                  <a:close/>
                  <a:moveTo>
                    <a:pt x="1131" y="1653"/>
                  </a:moveTo>
                  <a:lnTo>
                    <a:pt x="1173" y="1688"/>
                  </a:lnTo>
                  <a:cubicBezTo>
                    <a:pt x="1159" y="1681"/>
                    <a:pt x="1144" y="1671"/>
                    <a:pt x="1131" y="1653"/>
                  </a:cubicBezTo>
                  <a:close/>
                  <a:moveTo>
                    <a:pt x="882" y="2499"/>
                  </a:moveTo>
                  <a:lnTo>
                    <a:pt x="903" y="2502"/>
                  </a:lnTo>
                  <a:cubicBezTo>
                    <a:pt x="920" y="2513"/>
                    <a:pt x="920" y="2523"/>
                    <a:pt x="920" y="2541"/>
                  </a:cubicBezTo>
                  <a:lnTo>
                    <a:pt x="882" y="2499"/>
                  </a:lnTo>
                  <a:close/>
                  <a:moveTo>
                    <a:pt x="896" y="2850"/>
                  </a:moveTo>
                  <a:lnTo>
                    <a:pt x="920" y="2860"/>
                  </a:lnTo>
                  <a:cubicBezTo>
                    <a:pt x="906" y="2860"/>
                    <a:pt x="896" y="2857"/>
                    <a:pt x="896" y="2850"/>
                  </a:cubicBezTo>
                  <a:close/>
                  <a:moveTo>
                    <a:pt x="734" y="2972"/>
                  </a:moveTo>
                  <a:lnTo>
                    <a:pt x="791" y="3029"/>
                  </a:lnTo>
                  <a:lnTo>
                    <a:pt x="791" y="3029"/>
                  </a:lnTo>
                  <a:lnTo>
                    <a:pt x="731" y="2983"/>
                  </a:lnTo>
                  <a:lnTo>
                    <a:pt x="734" y="2972"/>
                  </a:lnTo>
                  <a:close/>
                  <a:moveTo>
                    <a:pt x="134" y="0"/>
                  </a:moveTo>
                  <a:lnTo>
                    <a:pt x="134" y="0"/>
                  </a:lnTo>
                  <a:cubicBezTo>
                    <a:pt x="138" y="109"/>
                    <a:pt x="145" y="225"/>
                    <a:pt x="148" y="292"/>
                  </a:cubicBezTo>
                  <a:cubicBezTo>
                    <a:pt x="113" y="298"/>
                    <a:pt x="109" y="316"/>
                    <a:pt x="96" y="316"/>
                  </a:cubicBezTo>
                  <a:cubicBezTo>
                    <a:pt x="92" y="316"/>
                    <a:pt x="82" y="313"/>
                    <a:pt x="67" y="303"/>
                  </a:cubicBezTo>
                  <a:lnTo>
                    <a:pt x="67" y="303"/>
                  </a:lnTo>
                  <a:cubicBezTo>
                    <a:pt x="33" y="334"/>
                    <a:pt x="64" y="372"/>
                    <a:pt x="78" y="379"/>
                  </a:cubicBezTo>
                  <a:lnTo>
                    <a:pt x="18" y="366"/>
                  </a:lnTo>
                  <a:lnTo>
                    <a:pt x="18" y="366"/>
                  </a:lnTo>
                  <a:cubicBezTo>
                    <a:pt x="64" y="1474"/>
                    <a:pt x="197" y="2471"/>
                    <a:pt x="433" y="3218"/>
                  </a:cubicBezTo>
                  <a:cubicBezTo>
                    <a:pt x="454" y="3285"/>
                    <a:pt x="475" y="3351"/>
                    <a:pt x="503" y="3414"/>
                  </a:cubicBezTo>
                  <a:cubicBezTo>
                    <a:pt x="509" y="3414"/>
                    <a:pt x="517" y="3414"/>
                    <a:pt x="527" y="3408"/>
                  </a:cubicBezTo>
                  <a:cubicBezTo>
                    <a:pt x="601" y="3383"/>
                    <a:pt x="492" y="3338"/>
                    <a:pt x="492" y="3302"/>
                  </a:cubicBezTo>
                  <a:lnTo>
                    <a:pt x="492" y="3302"/>
                  </a:lnTo>
                  <a:cubicBezTo>
                    <a:pt x="509" y="3306"/>
                    <a:pt x="534" y="3309"/>
                    <a:pt x="559" y="3309"/>
                  </a:cubicBezTo>
                  <a:cubicBezTo>
                    <a:pt x="608" y="3309"/>
                    <a:pt x="653" y="3292"/>
                    <a:pt x="647" y="3229"/>
                  </a:cubicBezTo>
                  <a:lnTo>
                    <a:pt x="647" y="3229"/>
                  </a:lnTo>
                  <a:cubicBezTo>
                    <a:pt x="618" y="3232"/>
                    <a:pt x="618" y="3253"/>
                    <a:pt x="597" y="3264"/>
                  </a:cubicBezTo>
                  <a:lnTo>
                    <a:pt x="594" y="3194"/>
                  </a:lnTo>
                  <a:lnTo>
                    <a:pt x="559" y="3194"/>
                  </a:lnTo>
                  <a:cubicBezTo>
                    <a:pt x="545" y="3194"/>
                    <a:pt x="530" y="3194"/>
                    <a:pt x="524" y="3197"/>
                  </a:cubicBezTo>
                  <a:lnTo>
                    <a:pt x="499" y="3197"/>
                  </a:lnTo>
                  <a:cubicBezTo>
                    <a:pt x="482" y="3197"/>
                    <a:pt x="475" y="3190"/>
                    <a:pt x="460" y="3148"/>
                  </a:cubicBezTo>
                  <a:lnTo>
                    <a:pt x="460" y="3148"/>
                  </a:lnTo>
                  <a:cubicBezTo>
                    <a:pt x="488" y="3173"/>
                    <a:pt x="513" y="3183"/>
                    <a:pt x="534" y="3183"/>
                  </a:cubicBezTo>
                  <a:cubicBezTo>
                    <a:pt x="559" y="3183"/>
                    <a:pt x="580" y="3166"/>
                    <a:pt x="597" y="3145"/>
                  </a:cubicBezTo>
                  <a:cubicBezTo>
                    <a:pt x="618" y="3124"/>
                    <a:pt x="636" y="3103"/>
                    <a:pt x="668" y="3103"/>
                  </a:cubicBezTo>
                  <a:cubicBezTo>
                    <a:pt x="685" y="3103"/>
                    <a:pt x="706" y="3109"/>
                    <a:pt x="734" y="3127"/>
                  </a:cubicBezTo>
                  <a:lnTo>
                    <a:pt x="723" y="3077"/>
                  </a:lnTo>
                  <a:cubicBezTo>
                    <a:pt x="720" y="3088"/>
                    <a:pt x="710" y="3082"/>
                    <a:pt x="706" y="3092"/>
                  </a:cubicBezTo>
                  <a:cubicBezTo>
                    <a:pt x="695" y="3064"/>
                    <a:pt x="702" y="3053"/>
                    <a:pt x="720" y="3053"/>
                  </a:cubicBezTo>
                  <a:cubicBezTo>
                    <a:pt x="731" y="3053"/>
                    <a:pt x="748" y="3061"/>
                    <a:pt x="765" y="3064"/>
                  </a:cubicBezTo>
                  <a:cubicBezTo>
                    <a:pt x="783" y="3067"/>
                    <a:pt x="801" y="3074"/>
                    <a:pt x="818" y="3074"/>
                  </a:cubicBezTo>
                  <a:cubicBezTo>
                    <a:pt x="839" y="3074"/>
                    <a:pt x="857" y="3064"/>
                    <a:pt x="864" y="3043"/>
                  </a:cubicBezTo>
                  <a:cubicBezTo>
                    <a:pt x="867" y="3011"/>
                    <a:pt x="857" y="2983"/>
                    <a:pt x="833" y="2983"/>
                  </a:cubicBezTo>
                  <a:lnTo>
                    <a:pt x="828" y="2983"/>
                  </a:lnTo>
                  <a:lnTo>
                    <a:pt x="899" y="2951"/>
                  </a:lnTo>
                  <a:cubicBezTo>
                    <a:pt x="903" y="2941"/>
                    <a:pt x="892" y="2930"/>
                    <a:pt x="882" y="2930"/>
                  </a:cubicBezTo>
                  <a:cubicBezTo>
                    <a:pt x="878" y="2930"/>
                    <a:pt x="878" y="2934"/>
                    <a:pt x="875" y="2934"/>
                  </a:cubicBezTo>
                  <a:cubicBezTo>
                    <a:pt x="892" y="2913"/>
                    <a:pt x="909" y="2885"/>
                    <a:pt x="924" y="2860"/>
                  </a:cubicBezTo>
                  <a:lnTo>
                    <a:pt x="920" y="2857"/>
                  </a:lnTo>
                  <a:cubicBezTo>
                    <a:pt x="951" y="2857"/>
                    <a:pt x="1004" y="2850"/>
                    <a:pt x="1029" y="2842"/>
                  </a:cubicBezTo>
                  <a:cubicBezTo>
                    <a:pt x="1026" y="2829"/>
                    <a:pt x="1022" y="2829"/>
                    <a:pt x="1018" y="2829"/>
                  </a:cubicBezTo>
                  <a:lnTo>
                    <a:pt x="1008" y="2829"/>
                  </a:lnTo>
                  <a:cubicBezTo>
                    <a:pt x="1004" y="2832"/>
                    <a:pt x="1001" y="2832"/>
                    <a:pt x="997" y="2832"/>
                  </a:cubicBezTo>
                  <a:cubicBezTo>
                    <a:pt x="994" y="2832"/>
                    <a:pt x="990" y="2832"/>
                    <a:pt x="987" y="2829"/>
                  </a:cubicBezTo>
                  <a:cubicBezTo>
                    <a:pt x="1011" y="2818"/>
                    <a:pt x="1032" y="2808"/>
                    <a:pt x="1053" y="2797"/>
                  </a:cubicBezTo>
                  <a:cubicBezTo>
                    <a:pt x="1039" y="2783"/>
                    <a:pt x="1026" y="2776"/>
                    <a:pt x="1011" y="2776"/>
                  </a:cubicBezTo>
                  <a:cubicBezTo>
                    <a:pt x="983" y="2776"/>
                    <a:pt x="955" y="2797"/>
                    <a:pt x="948" y="2818"/>
                  </a:cubicBezTo>
                  <a:cubicBezTo>
                    <a:pt x="807" y="2703"/>
                    <a:pt x="1011" y="2794"/>
                    <a:pt x="951" y="2653"/>
                  </a:cubicBezTo>
                  <a:lnTo>
                    <a:pt x="951" y="2653"/>
                  </a:lnTo>
                  <a:lnTo>
                    <a:pt x="913" y="2692"/>
                  </a:lnTo>
                  <a:cubicBezTo>
                    <a:pt x="833" y="2625"/>
                    <a:pt x="878" y="2604"/>
                    <a:pt x="836" y="2538"/>
                  </a:cubicBezTo>
                  <a:lnTo>
                    <a:pt x="836" y="2538"/>
                  </a:lnTo>
                  <a:cubicBezTo>
                    <a:pt x="860" y="2551"/>
                    <a:pt x="930" y="2661"/>
                    <a:pt x="987" y="2661"/>
                  </a:cubicBezTo>
                  <a:cubicBezTo>
                    <a:pt x="994" y="2661"/>
                    <a:pt x="1004" y="2656"/>
                    <a:pt x="1011" y="2653"/>
                  </a:cubicBezTo>
                  <a:lnTo>
                    <a:pt x="1011" y="2653"/>
                  </a:lnTo>
                  <a:cubicBezTo>
                    <a:pt x="994" y="2664"/>
                    <a:pt x="945" y="2674"/>
                    <a:pt x="976" y="2698"/>
                  </a:cubicBezTo>
                  <a:cubicBezTo>
                    <a:pt x="987" y="2698"/>
                    <a:pt x="997" y="2703"/>
                    <a:pt x="1004" y="2703"/>
                  </a:cubicBezTo>
                  <a:cubicBezTo>
                    <a:pt x="1043" y="2703"/>
                    <a:pt x="1018" y="2677"/>
                    <a:pt x="1011" y="2653"/>
                  </a:cubicBezTo>
                  <a:cubicBezTo>
                    <a:pt x="1004" y="2632"/>
                    <a:pt x="1004" y="2611"/>
                    <a:pt x="1050" y="2590"/>
                  </a:cubicBezTo>
                  <a:cubicBezTo>
                    <a:pt x="990" y="2572"/>
                    <a:pt x="1011" y="2548"/>
                    <a:pt x="1026" y="2509"/>
                  </a:cubicBezTo>
                  <a:lnTo>
                    <a:pt x="945" y="2492"/>
                  </a:lnTo>
                  <a:cubicBezTo>
                    <a:pt x="976" y="2460"/>
                    <a:pt x="1018" y="2471"/>
                    <a:pt x="1060" y="2457"/>
                  </a:cubicBezTo>
                  <a:cubicBezTo>
                    <a:pt x="1064" y="2411"/>
                    <a:pt x="1004" y="2387"/>
                    <a:pt x="951" y="2366"/>
                  </a:cubicBezTo>
                  <a:cubicBezTo>
                    <a:pt x="951" y="2352"/>
                    <a:pt x="955" y="2345"/>
                    <a:pt x="962" y="2345"/>
                  </a:cubicBezTo>
                  <a:cubicBezTo>
                    <a:pt x="972" y="2345"/>
                    <a:pt x="983" y="2355"/>
                    <a:pt x="1001" y="2362"/>
                  </a:cubicBezTo>
                  <a:cubicBezTo>
                    <a:pt x="1015" y="2373"/>
                    <a:pt x="1032" y="2379"/>
                    <a:pt x="1047" y="2379"/>
                  </a:cubicBezTo>
                  <a:cubicBezTo>
                    <a:pt x="1057" y="2379"/>
                    <a:pt x="1068" y="2373"/>
                    <a:pt x="1074" y="2355"/>
                  </a:cubicBezTo>
                  <a:cubicBezTo>
                    <a:pt x="1050" y="2288"/>
                    <a:pt x="1095" y="2253"/>
                    <a:pt x="1152" y="2183"/>
                  </a:cubicBezTo>
                  <a:cubicBezTo>
                    <a:pt x="1141" y="2165"/>
                    <a:pt x="1134" y="2162"/>
                    <a:pt x="1123" y="2162"/>
                  </a:cubicBezTo>
                  <a:cubicBezTo>
                    <a:pt x="1120" y="2162"/>
                    <a:pt x="1113" y="2165"/>
                    <a:pt x="1106" y="2165"/>
                  </a:cubicBezTo>
                  <a:cubicBezTo>
                    <a:pt x="1099" y="2169"/>
                    <a:pt x="1095" y="2172"/>
                    <a:pt x="1089" y="2172"/>
                  </a:cubicBezTo>
                  <a:cubicBezTo>
                    <a:pt x="1085" y="2172"/>
                    <a:pt x="1081" y="2169"/>
                    <a:pt x="1078" y="2169"/>
                  </a:cubicBezTo>
                  <a:lnTo>
                    <a:pt x="1144" y="2134"/>
                  </a:lnTo>
                  <a:cubicBezTo>
                    <a:pt x="1144" y="2127"/>
                    <a:pt x="1134" y="2127"/>
                    <a:pt x="1123" y="2127"/>
                  </a:cubicBezTo>
                  <a:lnTo>
                    <a:pt x="1113" y="2127"/>
                  </a:lnTo>
                  <a:cubicBezTo>
                    <a:pt x="1141" y="2095"/>
                    <a:pt x="1197" y="2130"/>
                    <a:pt x="1222" y="2078"/>
                  </a:cubicBezTo>
                  <a:cubicBezTo>
                    <a:pt x="1320" y="2063"/>
                    <a:pt x="1089" y="1966"/>
                    <a:pt x="1191" y="1898"/>
                  </a:cubicBezTo>
                  <a:cubicBezTo>
                    <a:pt x="1186" y="1895"/>
                    <a:pt x="1180" y="1895"/>
                    <a:pt x="1173" y="1895"/>
                  </a:cubicBezTo>
                  <a:cubicBezTo>
                    <a:pt x="1165" y="1895"/>
                    <a:pt x="1155" y="1898"/>
                    <a:pt x="1144" y="1903"/>
                  </a:cubicBezTo>
                  <a:cubicBezTo>
                    <a:pt x="1134" y="1906"/>
                    <a:pt x="1123" y="1909"/>
                    <a:pt x="1113" y="1909"/>
                  </a:cubicBezTo>
                  <a:lnTo>
                    <a:pt x="1106" y="1909"/>
                  </a:lnTo>
                  <a:cubicBezTo>
                    <a:pt x="1173" y="1814"/>
                    <a:pt x="1155" y="1832"/>
                    <a:pt x="1236" y="1744"/>
                  </a:cubicBezTo>
                  <a:lnTo>
                    <a:pt x="1173" y="1688"/>
                  </a:lnTo>
                  <a:lnTo>
                    <a:pt x="1173" y="1688"/>
                  </a:lnTo>
                  <a:cubicBezTo>
                    <a:pt x="1186" y="1695"/>
                    <a:pt x="1201" y="1699"/>
                    <a:pt x="1212" y="1699"/>
                  </a:cubicBezTo>
                  <a:cubicBezTo>
                    <a:pt x="1267" y="1699"/>
                    <a:pt x="1317" y="1642"/>
                    <a:pt x="1359" y="1587"/>
                  </a:cubicBezTo>
                  <a:lnTo>
                    <a:pt x="1341" y="1583"/>
                  </a:lnTo>
                  <a:cubicBezTo>
                    <a:pt x="1292" y="1615"/>
                    <a:pt x="1239" y="1642"/>
                    <a:pt x="1194" y="1646"/>
                  </a:cubicBezTo>
                  <a:cubicBezTo>
                    <a:pt x="1201" y="1639"/>
                    <a:pt x="1207" y="1629"/>
                    <a:pt x="1207" y="1615"/>
                  </a:cubicBezTo>
                  <a:lnTo>
                    <a:pt x="1207" y="1615"/>
                  </a:lnTo>
                  <a:cubicBezTo>
                    <a:pt x="1201" y="1621"/>
                    <a:pt x="1191" y="1629"/>
                    <a:pt x="1180" y="1629"/>
                  </a:cubicBezTo>
                  <a:lnTo>
                    <a:pt x="1176" y="1629"/>
                  </a:lnTo>
                  <a:cubicBezTo>
                    <a:pt x="1165" y="1625"/>
                    <a:pt x="1186" y="1615"/>
                    <a:pt x="1204" y="1597"/>
                  </a:cubicBezTo>
                  <a:lnTo>
                    <a:pt x="1106" y="1597"/>
                  </a:lnTo>
                  <a:lnTo>
                    <a:pt x="1141" y="1587"/>
                  </a:lnTo>
                  <a:lnTo>
                    <a:pt x="1060" y="1498"/>
                  </a:lnTo>
                  <a:cubicBezTo>
                    <a:pt x="1134" y="1397"/>
                    <a:pt x="1236" y="1288"/>
                    <a:pt x="1225" y="1148"/>
                  </a:cubicBezTo>
                  <a:lnTo>
                    <a:pt x="1225" y="1148"/>
                  </a:lnTo>
                  <a:cubicBezTo>
                    <a:pt x="1176" y="1204"/>
                    <a:pt x="1123" y="1197"/>
                    <a:pt x="1053" y="1229"/>
                  </a:cubicBezTo>
                  <a:cubicBezTo>
                    <a:pt x="1144" y="1229"/>
                    <a:pt x="1050" y="1334"/>
                    <a:pt x="1089" y="1383"/>
                  </a:cubicBezTo>
                  <a:cubicBezTo>
                    <a:pt x="1081" y="1376"/>
                    <a:pt x="1071" y="1372"/>
                    <a:pt x="1060" y="1372"/>
                  </a:cubicBezTo>
                  <a:cubicBezTo>
                    <a:pt x="1047" y="1372"/>
                    <a:pt x="1029" y="1383"/>
                    <a:pt x="1026" y="1390"/>
                  </a:cubicBezTo>
                  <a:lnTo>
                    <a:pt x="1060" y="1257"/>
                  </a:lnTo>
                  <a:lnTo>
                    <a:pt x="1060" y="1257"/>
                  </a:lnTo>
                  <a:cubicBezTo>
                    <a:pt x="1043" y="1263"/>
                    <a:pt x="1029" y="1267"/>
                    <a:pt x="1022" y="1267"/>
                  </a:cubicBezTo>
                  <a:cubicBezTo>
                    <a:pt x="997" y="1267"/>
                    <a:pt x="994" y="1246"/>
                    <a:pt x="966" y="1236"/>
                  </a:cubicBezTo>
                  <a:cubicBezTo>
                    <a:pt x="1095" y="1208"/>
                    <a:pt x="1011" y="1124"/>
                    <a:pt x="1026" y="1064"/>
                  </a:cubicBezTo>
                  <a:lnTo>
                    <a:pt x="1026" y="1064"/>
                  </a:lnTo>
                  <a:cubicBezTo>
                    <a:pt x="987" y="1082"/>
                    <a:pt x="951" y="1113"/>
                    <a:pt x="983" y="1158"/>
                  </a:cubicBezTo>
                  <a:cubicBezTo>
                    <a:pt x="871" y="1148"/>
                    <a:pt x="1089" y="1014"/>
                    <a:pt x="983" y="997"/>
                  </a:cubicBezTo>
                  <a:lnTo>
                    <a:pt x="983" y="997"/>
                  </a:lnTo>
                  <a:cubicBezTo>
                    <a:pt x="987" y="1011"/>
                    <a:pt x="997" y="1014"/>
                    <a:pt x="980" y="1029"/>
                  </a:cubicBezTo>
                  <a:cubicBezTo>
                    <a:pt x="994" y="993"/>
                    <a:pt x="955" y="951"/>
                    <a:pt x="927" y="951"/>
                  </a:cubicBezTo>
                  <a:cubicBezTo>
                    <a:pt x="920" y="951"/>
                    <a:pt x="909" y="955"/>
                    <a:pt x="906" y="965"/>
                  </a:cubicBezTo>
                  <a:lnTo>
                    <a:pt x="913" y="980"/>
                  </a:lnTo>
                  <a:cubicBezTo>
                    <a:pt x="857" y="902"/>
                    <a:pt x="752" y="751"/>
                    <a:pt x="833" y="667"/>
                  </a:cubicBezTo>
                  <a:lnTo>
                    <a:pt x="833" y="667"/>
                  </a:lnTo>
                  <a:cubicBezTo>
                    <a:pt x="818" y="677"/>
                    <a:pt x="734" y="762"/>
                    <a:pt x="720" y="779"/>
                  </a:cubicBezTo>
                  <a:cubicBezTo>
                    <a:pt x="765" y="695"/>
                    <a:pt x="804" y="611"/>
                    <a:pt x="839" y="523"/>
                  </a:cubicBezTo>
                  <a:cubicBezTo>
                    <a:pt x="828" y="509"/>
                    <a:pt x="815" y="495"/>
                    <a:pt x="801" y="481"/>
                  </a:cubicBezTo>
                  <a:cubicBezTo>
                    <a:pt x="723" y="548"/>
                    <a:pt x="629" y="625"/>
                    <a:pt x="636" y="688"/>
                  </a:cubicBezTo>
                  <a:lnTo>
                    <a:pt x="639" y="688"/>
                  </a:lnTo>
                  <a:lnTo>
                    <a:pt x="776" y="597"/>
                  </a:lnTo>
                  <a:lnTo>
                    <a:pt x="776" y="597"/>
                  </a:lnTo>
                  <a:cubicBezTo>
                    <a:pt x="738" y="656"/>
                    <a:pt x="695" y="716"/>
                    <a:pt x="650" y="773"/>
                  </a:cubicBezTo>
                  <a:cubicBezTo>
                    <a:pt x="685" y="706"/>
                    <a:pt x="664" y="695"/>
                    <a:pt x="639" y="688"/>
                  </a:cubicBezTo>
                  <a:lnTo>
                    <a:pt x="636" y="692"/>
                  </a:lnTo>
                  <a:lnTo>
                    <a:pt x="636" y="688"/>
                  </a:lnTo>
                  <a:cubicBezTo>
                    <a:pt x="608" y="682"/>
                    <a:pt x="583" y="671"/>
                    <a:pt x="576" y="618"/>
                  </a:cubicBezTo>
                  <a:cubicBezTo>
                    <a:pt x="594" y="618"/>
                    <a:pt x="699" y="548"/>
                    <a:pt x="692" y="523"/>
                  </a:cubicBezTo>
                  <a:lnTo>
                    <a:pt x="692" y="523"/>
                  </a:lnTo>
                  <a:cubicBezTo>
                    <a:pt x="573" y="562"/>
                    <a:pt x="622" y="538"/>
                    <a:pt x="514" y="555"/>
                  </a:cubicBezTo>
                  <a:lnTo>
                    <a:pt x="514" y="555"/>
                  </a:lnTo>
                  <a:cubicBezTo>
                    <a:pt x="546" y="549"/>
                    <a:pt x="622" y="429"/>
                    <a:pt x="590" y="408"/>
                  </a:cubicBezTo>
                  <a:lnTo>
                    <a:pt x="590" y="408"/>
                  </a:lnTo>
                  <a:cubicBezTo>
                    <a:pt x="580" y="429"/>
                    <a:pt x="499" y="509"/>
                    <a:pt x="492" y="534"/>
                  </a:cubicBezTo>
                  <a:cubicBezTo>
                    <a:pt x="503" y="484"/>
                    <a:pt x="509" y="432"/>
                    <a:pt x="517" y="383"/>
                  </a:cubicBezTo>
                  <a:lnTo>
                    <a:pt x="517" y="383"/>
                  </a:lnTo>
                  <a:cubicBezTo>
                    <a:pt x="499" y="418"/>
                    <a:pt x="436" y="467"/>
                    <a:pt x="401" y="488"/>
                  </a:cubicBezTo>
                  <a:cubicBezTo>
                    <a:pt x="425" y="471"/>
                    <a:pt x="341" y="446"/>
                    <a:pt x="331" y="421"/>
                  </a:cubicBezTo>
                  <a:lnTo>
                    <a:pt x="380" y="415"/>
                  </a:lnTo>
                  <a:cubicBezTo>
                    <a:pt x="292" y="372"/>
                    <a:pt x="418" y="186"/>
                    <a:pt x="320" y="138"/>
                  </a:cubicBezTo>
                  <a:lnTo>
                    <a:pt x="320" y="138"/>
                  </a:lnTo>
                  <a:cubicBezTo>
                    <a:pt x="316" y="169"/>
                    <a:pt x="253" y="303"/>
                    <a:pt x="204" y="303"/>
                  </a:cubicBezTo>
                  <a:cubicBezTo>
                    <a:pt x="201" y="303"/>
                    <a:pt x="201" y="303"/>
                    <a:pt x="197" y="298"/>
                  </a:cubicBezTo>
                  <a:cubicBezTo>
                    <a:pt x="211" y="260"/>
                    <a:pt x="236" y="159"/>
                    <a:pt x="243" y="53"/>
                  </a:cubicBezTo>
                  <a:cubicBezTo>
                    <a:pt x="204" y="36"/>
                    <a:pt x="169" y="18"/>
                    <a:pt x="134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138;p35">
              <a:extLst>
                <a:ext uri="{FF2B5EF4-FFF2-40B4-BE49-F238E27FC236}">
                  <a16:creationId xmlns:a16="http://schemas.microsoft.com/office/drawing/2014/main" id="{3E36907A-A725-4CF5-B739-95CDBE15321C}"/>
                </a:ext>
              </a:extLst>
            </p:cNvPr>
            <p:cNvSpPr/>
            <p:nvPr/>
          </p:nvSpPr>
          <p:spPr>
            <a:xfrm>
              <a:off x="3762325" y="27511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lnTo>
                    <a:pt x="0" y="10"/>
                  </a:lnTo>
                  <a:cubicBezTo>
                    <a:pt x="8" y="7"/>
                    <a:pt x="14" y="3"/>
                    <a:pt x="2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139;p35">
              <a:extLst>
                <a:ext uri="{FF2B5EF4-FFF2-40B4-BE49-F238E27FC236}">
                  <a16:creationId xmlns:a16="http://schemas.microsoft.com/office/drawing/2014/main" id="{635CD544-E7AD-46F6-B0F3-3C4ADC433A20}"/>
                </a:ext>
              </a:extLst>
            </p:cNvPr>
            <p:cNvSpPr/>
            <p:nvPr/>
          </p:nvSpPr>
          <p:spPr>
            <a:xfrm>
              <a:off x="3764600" y="2747825"/>
              <a:ext cx="650" cy="275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1" y="7"/>
                    <a:pt x="11" y="10"/>
                    <a:pt x="25" y="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140;p35">
              <a:extLst>
                <a:ext uri="{FF2B5EF4-FFF2-40B4-BE49-F238E27FC236}">
                  <a16:creationId xmlns:a16="http://schemas.microsoft.com/office/drawing/2014/main" id="{D7950FA2-FD71-43F9-9F3B-8396448C51C7}"/>
                </a:ext>
              </a:extLst>
            </p:cNvPr>
            <p:cNvSpPr/>
            <p:nvPr/>
          </p:nvSpPr>
          <p:spPr>
            <a:xfrm>
              <a:off x="3755925" y="2672200"/>
              <a:ext cx="3000" cy="1600"/>
            </a:xfrm>
            <a:custGeom>
              <a:avLst/>
              <a:gdLst/>
              <a:ahLst/>
              <a:cxnLst/>
              <a:rect l="l" t="t" r="r" b="b"/>
              <a:pathLst>
                <a:path w="120" h="64" extrusionOk="0">
                  <a:moveTo>
                    <a:pt x="109" y="0"/>
                  </a:moveTo>
                  <a:cubicBezTo>
                    <a:pt x="88" y="0"/>
                    <a:pt x="39" y="21"/>
                    <a:pt x="0" y="31"/>
                  </a:cubicBezTo>
                  <a:lnTo>
                    <a:pt x="3" y="31"/>
                  </a:lnTo>
                  <a:cubicBezTo>
                    <a:pt x="24" y="31"/>
                    <a:pt x="46" y="39"/>
                    <a:pt x="63" y="63"/>
                  </a:cubicBezTo>
                  <a:lnTo>
                    <a:pt x="105" y="21"/>
                  </a:lnTo>
                  <a:cubicBezTo>
                    <a:pt x="120" y="7"/>
                    <a:pt x="116" y="0"/>
                    <a:pt x="10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141;p35">
              <a:extLst>
                <a:ext uri="{FF2B5EF4-FFF2-40B4-BE49-F238E27FC236}">
                  <a16:creationId xmlns:a16="http://schemas.microsoft.com/office/drawing/2014/main" id="{24C3DD81-A23D-4884-89BB-FEFF7524FD29}"/>
                </a:ext>
              </a:extLst>
            </p:cNvPr>
            <p:cNvSpPr/>
            <p:nvPr/>
          </p:nvSpPr>
          <p:spPr>
            <a:xfrm>
              <a:off x="3775750" y="27152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46" y="0"/>
                  </a:moveTo>
                  <a:cubicBezTo>
                    <a:pt x="39" y="3"/>
                    <a:pt x="31" y="10"/>
                    <a:pt x="25" y="14"/>
                  </a:cubicBezTo>
                  <a:cubicBezTo>
                    <a:pt x="18" y="21"/>
                    <a:pt x="7" y="28"/>
                    <a:pt x="0" y="31"/>
                  </a:cubicBezTo>
                  <a:lnTo>
                    <a:pt x="0" y="35"/>
                  </a:lnTo>
                  <a:lnTo>
                    <a:pt x="18" y="39"/>
                  </a:lnTo>
                  <a:cubicBezTo>
                    <a:pt x="21" y="35"/>
                    <a:pt x="25" y="28"/>
                    <a:pt x="28" y="25"/>
                  </a:cubicBezTo>
                  <a:cubicBezTo>
                    <a:pt x="35" y="14"/>
                    <a:pt x="42" y="7"/>
                    <a:pt x="4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142;p35">
              <a:extLst>
                <a:ext uri="{FF2B5EF4-FFF2-40B4-BE49-F238E27FC236}">
                  <a16:creationId xmlns:a16="http://schemas.microsoft.com/office/drawing/2014/main" id="{ABCDB377-8F8C-4B1B-A752-684267962096}"/>
                </a:ext>
              </a:extLst>
            </p:cNvPr>
            <p:cNvSpPr/>
            <p:nvPr/>
          </p:nvSpPr>
          <p:spPr>
            <a:xfrm>
              <a:off x="3770475" y="2717900"/>
              <a:ext cx="1075" cy="87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18"/>
                    <a:pt x="29" y="28"/>
                    <a:pt x="43" y="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143;p35">
              <a:extLst>
                <a:ext uri="{FF2B5EF4-FFF2-40B4-BE49-F238E27FC236}">
                  <a16:creationId xmlns:a16="http://schemas.microsoft.com/office/drawing/2014/main" id="{A6F68742-99BA-4F02-89F7-213A0DE3FBC2}"/>
                </a:ext>
              </a:extLst>
            </p:cNvPr>
            <p:cNvSpPr/>
            <p:nvPr/>
          </p:nvSpPr>
          <p:spPr>
            <a:xfrm>
              <a:off x="3775750" y="2757100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28" y="0"/>
                  </a:moveTo>
                  <a:cubicBezTo>
                    <a:pt x="21" y="0"/>
                    <a:pt x="10" y="4"/>
                    <a:pt x="0" y="11"/>
                  </a:cubicBezTo>
                  <a:cubicBezTo>
                    <a:pt x="7" y="15"/>
                    <a:pt x="10" y="15"/>
                    <a:pt x="18" y="15"/>
                  </a:cubicBezTo>
                  <a:cubicBezTo>
                    <a:pt x="25" y="15"/>
                    <a:pt x="31" y="15"/>
                    <a:pt x="42" y="8"/>
                  </a:cubicBezTo>
                  <a:cubicBezTo>
                    <a:pt x="39" y="4"/>
                    <a:pt x="35" y="0"/>
                    <a:pt x="2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144;p35">
              <a:extLst>
                <a:ext uri="{FF2B5EF4-FFF2-40B4-BE49-F238E27FC236}">
                  <a16:creationId xmlns:a16="http://schemas.microsoft.com/office/drawing/2014/main" id="{08E93CB9-D0B7-443A-B392-693554722AD4}"/>
                </a:ext>
              </a:extLst>
            </p:cNvPr>
            <p:cNvSpPr/>
            <p:nvPr/>
          </p:nvSpPr>
          <p:spPr>
            <a:xfrm>
              <a:off x="3758100" y="2693775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145;p35">
              <a:extLst>
                <a:ext uri="{FF2B5EF4-FFF2-40B4-BE49-F238E27FC236}">
                  <a16:creationId xmlns:a16="http://schemas.microsoft.com/office/drawing/2014/main" id="{00ADE3D0-D8B1-4B90-9CF5-AE9DD2F226FA}"/>
                </a:ext>
              </a:extLst>
            </p:cNvPr>
            <p:cNvSpPr/>
            <p:nvPr/>
          </p:nvSpPr>
          <p:spPr>
            <a:xfrm>
              <a:off x="3758175" y="2691500"/>
              <a:ext cx="3475" cy="4400"/>
            </a:xfrm>
            <a:custGeom>
              <a:avLst/>
              <a:gdLst/>
              <a:ahLst/>
              <a:cxnLst/>
              <a:rect l="l" t="t" r="r" b="b"/>
              <a:pathLst>
                <a:path w="139" h="176" extrusionOk="0">
                  <a:moveTo>
                    <a:pt x="138" y="0"/>
                  </a:moveTo>
                  <a:lnTo>
                    <a:pt x="1" y="91"/>
                  </a:lnTo>
                  <a:cubicBezTo>
                    <a:pt x="26" y="98"/>
                    <a:pt x="47" y="109"/>
                    <a:pt x="12" y="176"/>
                  </a:cubicBezTo>
                  <a:cubicBezTo>
                    <a:pt x="57" y="119"/>
                    <a:pt x="100" y="59"/>
                    <a:pt x="13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146;p35">
              <a:extLst>
                <a:ext uri="{FF2B5EF4-FFF2-40B4-BE49-F238E27FC236}">
                  <a16:creationId xmlns:a16="http://schemas.microsoft.com/office/drawing/2014/main" id="{9655573D-F5DD-4B14-ADDC-308D66D04E12}"/>
                </a:ext>
              </a:extLst>
            </p:cNvPr>
            <p:cNvSpPr/>
            <p:nvPr/>
          </p:nvSpPr>
          <p:spPr>
            <a:xfrm>
              <a:off x="3742150" y="2667975"/>
              <a:ext cx="42825" cy="106600"/>
            </a:xfrm>
            <a:custGeom>
              <a:avLst/>
              <a:gdLst/>
              <a:ahLst/>
              <a:cxnLst/>
              <a:rect l="l" t="t" r="r" b="b"/>
              <a:pathLst>
                <a:path w="1713" h="4264" extrusionOk="0">
                  <a:moveTo>
                    <a:pt x="783" y="579"/>
                  </a:moveTo>
                  <a:cubicBezTo>
                    <a:pt x="794" y="590"/>
                    <a:pt x="779" y="590"/>
                    <a:pt x="773" y="597"/>
                  </a:cubicBezTo>
                  <a:cubicBezTo>
                    <a:pt x="776" y="594"/>
                    <a:pt x="779" y="587"/>
                    <a:pt x="783" y="579"/>
                  </a:cubicBezTo>
                  <a:close/>
                  <a:moveTo>
                    <a:pt x="495" y="878"/>
                  </a:moveTo>
                  <a:lnTo>
                    <a:pt x="491" y="882"/>
                  </a:lnTo>
                  <a:cubicBezTo>
                    <a:pt x="491" y="882"/>
                    <a:pt x="495" y="882"/>
                    <a:pt x="495" y="878"/>
                  </a:cubicBezTo>
                  <a:close/>
                  <a:moveTo>
                    <a:pt x="517" y="899"/>
                  </a:moveTo>
                  <a:lnTo>
                    <a:pt x="517" y="899"/>
                  </a:lnTo>
                  <a:cubicBezTo>
                    <a:pt x="516" y="899"/>
                    <a:pt x="516" y="899"/>
                    <a:pt x="516" y="899"/>
                  </a:cubicBezTo>
                  <a:cubicBezTo>
                    <a:pt x="516" y="899"/>
                    <a:pt x="516" y="899"/>
                    <a:pt x="517" y="899"/>
                  </a:cubicBezTo>
                  <a:close/>
                  <a:moveTo>
                    <a:pt x="1215" y="1839"/>
                  </a:moveTo>
                  <a:cubicBezTo>
                    <a:pt x="1236" y="1853"/>
                    <a:pt x="1239" y="1868"/>
                    <a:pt x="1239" y="1885"/>
                  </a:cubicBezTo>
                  <a:cubicBezTo>
                    <a:pt x="1210" y="1871"/>
                    <a:pt x="1197" y="1857"/>
                    <a:pt x="1215" y="1839"/>
                  </a:cubicBezTo>
                  <a:close/>
                  <a:moveTo>
                    <a:pt x="158" y="1"/>
                  </a:moveTo>
                  <a:cubicBezTo>
                    <a:pt x="141" y="1"/>
                    <a:pt x="120" y="4"/>
                    <a:pt x="99" y="15"/>
                  </a:cubicBezTo>
                  <a:cubicBezTo>
                    <a:pt x="106" y="15"/>
                    <a:pt x="109" y="11"/>
                    <a:pt x="116" y="11"/>
                  </a:cubicBezTo>
                  <a:cubicBezTo>
                    <a:pt x="133" y="11"/>
                    <a:pt x="148" y="18"/>
                    <a:pt x="144" y="36"/>
                  </a:cubicBezTo>
                  <a:cubicBezTo>
                    <a:pt x="106" y="18"/>
                    <a:pt x="63" y="15"/>
                    <a:pt x="21" y="15"/>
                  </a:cubicBezTo>
                  <a:lnTo>
                    <a:pt x="0" y="15"/>
                  </a:lnTo>
                  <a:cubicBezTo>
                    <a:pt x="0" y="106"/>
                    <a:pt x="0" y="197"/>
                    <a:pt x="4" y="284"/>
                  </a:cubicBezTo>
                  <a:lnTo>
                    <a:pt x="4" y="386"/>
                  </a:lnTo>
                  <a:cubicBezTo>
                    <a:pt x="70" y="439"/>
                    <a:pt x="67" y="590"/>
                    <a:pt x="31" y="650"/>
                  </a:cubicBezTo>
                  <a:cubicBezTo>
                    <a:pt x="25" y="642"/>
                    <a:pt x="21" y="632"/>
                    <a:pt x="15" y="621"/>
                  </a:cubicBezTo>
                  <a:lnTo>
                    <a:pt x="15" y="621"/>
                  </a:lnTo>
                  <a:cubicBezTo>
                    <a:pt x="18" y="650"/>
                    <a:pt x="18" y="681"/>
                    <a:pt x="21" y="710"/>
                  </a:cubicBezTo>
                  <a:lnTo>
                    <a:pt x="81" y="723"/>
                  </a:lnTo>
                  <a:cubicBezTo>
                    <a:pt x="67" y="716"/>
                    <a:pt x="36" y="678"/>
                    <a:pt x="70" y="647"/>
                  </a:cubicBezTo>
                  <a:lnTo>
                    <a:pt x="70" y="647"/>
                  </a:lnTo>
                  <a:cubicBezTo>
                    <a:pt x="85" y="657"/>
                    <a:pt x="95" y="660"/>
                    <a:pt x="99" y="660"/>
                  </a:cubicBezTo>
                  <a:cubicBezTo>
                    <a:pt x="112" y="660"/>
                    <a:pt x="116" y="642"/>
                    <a:pt x="151" y="636"/>
                  </a:cubicBezTo>
                  <a:cubicBezTo>
                    <a:pt x="148" y="569"/>
                    <a:pt x="141" y="453"/>
                    <a:pt x="137" y="344"/>
                  </a:cubicBezTo>
                  <a:cubicBezTo>
                    <a:pt x="130" y="263"/>
                    <a:pt x="127" y="183"/>
                    <a:pt x="127" y="130"/>
                  </a:cubicBezTo>
                  <a:lnTo>
                    <a:pt x="127" y="130"/>
                  </a:lnTo>
                  <a:cubicBezTo>
                    <a:pt x="144" y="155"/>
                    <a:pt x="162" y="179"/>
                    <a:pt x="179" y="208"/>
                  </a:cubicBezTo>
                  <a:lnTo>
                    <a:pt x="214" y="176"/>
                  </a:lnTo>
                  <a:cubicBezTo>
                    <a:pt x="250" y="226"/>
                    <a:pt x="253" y="310"/>
                    <a:pt x="246" y="397"/>
                  </a:cubicBezTo>
                  <a:cubicBezTo>
                    <a:pt x="239" y="503"/>
                    <a:pt x="214" y="604"/>
                    <a:pt x="200" y="642"/>
                  </a:cubicBezTo>
                  <a:cubicBezTo>
                    <a:pt x="204" y="647"/>
                    <a:pt x="204" y="647"/>
                    <a:pt x="207" y="647"/>
                  </a:cubicBezTo>
                  <a:cubicBezTo>
                    <a:pt x="256" y="647"/>
                    <a:pt x="319" y="513"/>
                    <a:pt x="323" y="482"/>
                  </a:cubicBezTo>
                  <a:lnTo>
                    <a:pt x="323" y="482"/>
                  </a:lnTo>
                  <a:cubicBezTo>
                    <a:pt x="421" y="530"/>
                    <a:pt x="295" y="716"/>
                    <a:pt x="383" y="759"/>
                  </a:cubicBezTo>
                  <a:lnTo>
                    <a:pt x="334" y="765"/>
                  </a:lnTo>
                  <a:cubicBezTo>
                    <a:pt x="344" y="790"/>
                    <a:pt x="428" y="815"/>
                    <a:pt x="404" y="832"/>
                  </a:cubicBezTo>
                  <a:cubicBezTo>
                    <a:pt x="439" y="811"/>
                    <a:pt x="502" y="762"/>
                    <a:pt x="520" y="727"/>
                  </a:cubicBezTo>
                  <a:lnTo>
                    <a:pt x="520" y="727"/>
                  </a:lnTo>
                  <a:cubicBezTo>
                    <a:pt x="512" y="776"/>
                    <a:pt x="506" y="828"/>
                    <a:pt x="495" y="878"/>
                  </a:cubicBezTo>
                  <a:cubicBezTo>
                    <a:pt x="502" y="853"/>
                    <a:pt x="583" y="773"/>
                    <a:pt x="593" y="752"/>
                  </a:cubicBezTo>
                  <a:lnTo>
                    <a:pt x="593" y="752"/>
                  </a:lnTo>
                  <a:cubicBezTo>
                    <a:pt x="625" y="773"/>
                    <a:pt x="549" y="893"/>
                    <a:pt x="517" y="899"/>
                  </a:cubicBezTo>
                  <a:lnTo>
                    <a:pt x="517" y="899"/>
                  </a:lnTo>
                  <a:cubicBezTo>
                    <a:pt x="625" y="882"/>
                    <a:pt x="576" y="906"/>
                    <a:pt x="695" y="867"/>
                  </a:cubicBezTo>
                  <a:lnTo>
                    <a:pt x="695" y="867"/>
                  </a:lnTo>
                  <a:cubicBezTo>
                    <a:pt x="702" y="892"/>
                    <a:pt x="597" y="962"/>
                    <a:pt x="579" y="962"/>
                  </a:cubicBezTo>
                  <a:cubicBezTo>
                    <a:pt x="586" y="1015"/>
                    <a:pt x="611" y="1026"/>
                    <a:pt x="639" y="1032"/>
                  </a:cubicBezTo>
                  <a:cubicBezTo>
                    <a:pt x="632" y="969"/>
                    <a:pt x="726" y="892"/>
                    <a:pt x="804" y="825"/>
                  </a:cubicBezTo>
                  <a:cubicBezTo>
                    <a:pt x="839" y="797"/>
                    <a:pt x="870" y="769"/>
                    <a:pt x="891" y="744"/>
                  </a:cubicBezTo>
                  <a:lnTo>
                    <a:pt x="891" y="744"/>
                  </a:lnTo>
                  <a:cubicBezTo>
                    <a:pt x="874" y="786"/>
                    <a:pt x="860" y="828"/>
                    <a:pt x="842" y="867"/>
                  </a:cubicBezTo>
                  <a:cubicBezTo>
                    <a:pt x="807" y="955"/>
                    <a:pt x="768" y="1039"/>
                    <a:pt x="723" y="1123"/>
                  </a:cubicBezTo>
                  <a:cubicBezTo>
                    <a:pt x="737" y="1106"/>
                    <a:pt x="821" y="1021"/>
                    <a:pt x="836" y="1011"/>
                  </a:cubicBezTo>
                  <a:lnTo>
                    <a:pt x="836" y="1011"/>
                  </a:lnTo>
                  <a:cubicBezTo>
                    <a:pt x="755" y="1095"/>
                    <a:pt x="860" y="1246"/>
                    <a:pt x="916" y="1324"/>
                  </a:cubicBezTo>
                  <a:lnTo>
                    <a:pt x="909" y="1309"/>
                  </a:lnTo>
                  <a:cubicBezTo>
                    <a:pt x="912" y="1299"/>
                    <a:pt x="923" y="1295"/>
                    <a:pt x="930" y="1295"/>
                  </a:cubicBezTo>
                  <a:cubicBezTo>
                    <a:pt x="958" y="1295"/>
                    <a:pt x="997" y="1337"/>
                    <a:pt x="983" y="1373"/>
                  </a:cubicBezTo>
                  <a:cubicBezTo>
                    <a:pt x="1000" y="1358"/>
                    <a:pt x="990" y="1355"/>
                    <a:pt x="986" y="1341"/>
                  </a:cubicBezTo>
                  <a:lnTo>
                    <a:pt x="986" y="1341"/>
                  </a:lnTo>
                  <a:cubicBezTo>
                    <a:pt x="1092" y="1358"/>
                    <a:pt x="874" y="1492"/>
                    <a:pt x="986" y="1502"/>
                  </a:cubicBezTo>
                  <a:cubicBezTo>
                    <a:pt x="954" y="1457"/>
                    <a:pt x="990" y="1426"/>
                    <a:pt x="1029" y="1408"/>
                  </a:cubicBezTo>
                  <a:lnTo>
                    <a:pt x="1029" y="1408"/>
                  </a:lnTo>
                  <a:cubicBezTo>
                    <a:pt x="1014" y="1468"/>
                    <a:pt x="1098" y="1552"/>
                    <a:pt x="969" y="1580"/>
                  </a:cubicBezTo>
                  <a:cubicBezTo>
                    <a:pt x="997" y="1590"/>
                    <a:pt x="1000" y="1611"/>
                    <a:pt x="1025" y="1611"/>
                  </a:cubicBezTo>
                  <a:cubicBezTo>
                    <a:pt x="1032" y="1611"/>
                    <a:pt x="1046" y="1607"/>
                    <a:pt x="1063" y="1601"/>
                  </a:cubicBezTo>
                  <a:lnTo>
                    <a:pt x="1063" y="1601"/>
                  </a:lnTo>
                  <a:lnTo>
                    <a:pt x="1029" y="1734"/>
                  </a:lnTo>
                  <a:cubicBezTo>
                    <a:pt x="1032" y="1727"/>
                    <a:pt x="1050" y="1716"/>
                    <a:pt x="1063" y="1716"/>
                  </a:cubicBezTo>
                  <a:cubicBezTo>
                    <a:pt x="1074" y="1716"/>
                    <a:pt x="1084" y="1720"/>
                    <a:pt x="1092" y="1727"/>
                  </a:cubicBezTo>
                  <a:cubicBezTo>
                    <a:pt x="1053" y="1678"/>
                    <a:pt x="1147" y="1573"/>
                    <a:pt x="1056" y="1573"/>
                  </a:cubicBezTo>
                  <a:cubicBezTo>
                    <a:pt x="1126" y="1541"/>
                    <a:pt x="1179" y="1548"/>
                    <a:pt x="1228" y="1492"/>
                  </a:cubicBezTo>
                  <a:lnTo>
                    <a:pt x="1228" y="1492"/>
                  </a:lnTo>
                  <a:cubicBezTo>
                    <a:pt x="1239" y="1632"/>
                    <a:pt x="1137" y="1741"/>
                    <a:pt x="1063" y="1842"/>
                  </a:cubicBezTo>
                  <a:lnTo>
                    <a:pt x="1144" y="1931"/>
                  </a:lnTo>
                  <a:lnTo>
                    <a:pt x="1109" y="1941"/>
                  </a:lnTo>
                  <a:lnTo>
                    <a:pt x="1207" y="1941"/>
                  </a:lnTo>
                  <a:cubicBezTo>
                    <a:pt x="1189" y="1959"/>
                    <a:pt x="1168" y="1969"/>
                    <a:pt x="1179" y="1973"/>
                  </a:cubicBezTo>
                  <a:lnTo>
                    <a:pt x="1183" y="1973"/>
                  </a:lnTo>
                  <a:cubicBezTo>
                    <a:pt x="1194" y="1973"/>
                    <a:pt x="1204" y="1965"/>
                    <a:pt x="1210" y="1959"/>
                  </a:cubicBezTo>
                  <a:lnTo>
                    <a:pt x="1210" y="1959"/>
                  </a:lnTo>
                  <a:cubicBezTo>
                    <a:pt x="1210" y="1973"/>
                    <a:pt x="1204" y="1983"/>
                    <a:pt x="1197" y="1990"/>
                  </a:cubicBezTo>
                  <a:cubicBezTo>
                    <a:pt x="1242" y="1986"/>
                    <a:pt x="1295" y="1959"/>
                    <a:pt x="1344" y="1927"/>
                  </a:cubicBezTo>
                  <a:lnTo>
                    <a:pt x="1344" y="1923"/>
                  </a:lnTo>
                  <a:cubicBezTo>
                    <a:pt x="1323" y="1920"/>
                    <a:pt x="1302" y="1910"/>
                    <a:pt x="1285" y="1902"/>
                  </a:cubicBezTo>
                  <a:cubicBezTo>
                    <a:pt x="1312" y="1885"/>
                    <a:pt x="1337" y="1868"/>
                    <a:pt x="1362" y="1863"/>
                  </a:cubicBezTo>
                  <a:cubicBezTo>
                    <a:pt x="1365" y="1860"/>
                    <a:pt x="1372" y="1860"/>
                    <a:pt x="1375" y="1860"/>
                  </a:cubicBezTo>
                  <a:cubicBezTo>
                    <a:pt x="1386" y="1860"/>
                    <a:pt x="1397" y="1863"/>
                    <a:pt x="1407" y="1871"/>
                  </a:cubicBezTo>
                  <a:cubicBezTo>
                    <a:pt x="1400" y="1874"/>
                    <a:pt x="1397" y="1885"/>
                    <a:pt x="1390" y="1892"/>
                  </a:cubicBezTo>
                  <a:cubicBezTo>
                    <a:pt x="1414" y="1874"/>
                    <a:pt x="1439" y="1860"/>
                    <a:pt x="1453" y="1860"/>
                  </a:cubicBezTo>
                  <a:lnTo>
                    <a:pt x="1463" y="1860"/>
                  </a:lnTo>
                  <a:cubicBezTo>
                    <a:pt x="1456" y="1895"/>
                    <a:pt x="1446" y="1931"/>
                    <a:pt x="1435" y="1962"/>
                  </a:cubicBezTo>
                  <a:cubicBezTo>
                    <a:pt x="1425" y="1959"/>
                    <a:pt x="1400" y="1948"/>
                    <a:pt x="1375" y="1938"/>
                  </a:cubicBezTo>
                  <a:cubicBezTo>
                    <a:pt x="1372" y="1938"/>
                    <a:pt x="1365" y="1934"/>
                    <a:pt x="1362" y="1931"/>
                  </a:cubicBezTo>
                  <a:cubicBezTo>
                    <a:pt x="1320" y="1986"/>
                    <a:pt x="1270" y="2043"/>
                    <a:pt x="1215" y="2043"/>
                  </a:cubicBezTo>
                  <a:cubicBezTo>
                    <a:pt x="1204" y="2043"/>
                    <a:pt x="1189" y="2039"/>
                    <a:pt x="1176" y="2032"/>
                  </a:cubicBezTo>
                  <a:lnTo>
                    <a:pt x="1176" y="2032"/>
                  </a:lnTo>
                  <a:lnTo>
                    <a:pt x="1239" y="2088"/>
                  </a:lnTo>
                  <a:cubicBezTo>
                    <a:pt x="1158" y="2176"/>
                    <a:pt x="1176" y="2158"/>
                    <a:pt x="1109" y="2253"/>
                  </a:cubicBezTo>
                  <a:lnTo>
                    <a:pt x="1116" y="2253"/>
                  </a:lnTo>
                  <a:cubicBezTo>
                    <a:pt x="1126" y="2253"/>
                    <a:pt x="1137" y="2250"/>
                    <a:pt x="1147" y="2247"/>
                  </a:cubicBezTo>
                  <a:cubicBezTo>
                    <a:pt x="1158" y="2242"/>
                    <a:pt x="1168" y="2239"/>
                    <a:pt x="1176" y="2239"/>
                  </a:cubicBezTo>
                  <a:cubicBezTo>
                    <a:pt x="1183" y="2239"/>
                    <a:pt x="1189" y="2239"/>
                    <a:pt x="1194" y="2242"/>
                  </a:cubicBezTo>
                  <a:cubicBezTo>
                    <a:pt x="1092" y="2310"/>
                    <a:pt x="1323" y="2407"/>
                    <a:pt x="1225" y="2422"/>
                  </a:cubicBezTo>
                  <a:cubicBezTo>
                    <a:pt x="1200" y="2474"/>
                    <a:pt x="1144" y="2439"/>
                    <a:pt x="1116" y="2471"/>
                  </a:cubicBezTo>
                  <a:lnTo>
                    <a:pt x="1126" y="2471"/>
                  </a:lnTo>
                  <a:cubicBezTo>
                    <a:pt x="1137" y="2471"/>
                    <a:pt x="1147" y="2471"/>
                    <a:pt x="1147" y="2478"/>
                  </a:cubicBezTo>
                  <a:lnTo>
                    <a:pt x="1081" y="2513"/>
                  </a:lnTo>
                  <a:cubicBezTo>
                    <a:pt x="1084" y="2513"/>
                    <a:pt x="1088" y="2516"/>
                    <a:pt x="1092" y="2516"/>
                  </a:cubicBezTo>
                  <a:cubicBezTo>
                    <a:pt x="1098" y="2516"/>
                    <a:pt x="1102" y="2513"/>
                    <a:pt x="1109" y="2509"/>
                  </a:cubicBezTo>
                  <a:cubicBezTo>
                    <a:pt x="1116" y="2509"/>
                    <a:pt x="1123" y="2506"/>
                    <a:pt x="1126" y="2506"/>
                  </a:cubicBezTo>
                  <a:cubicBezTo>
                    <a:pt x="1137" y="2506"/>
                    <a:pt x="1144" y="2509"/>
                    <a:pt x="1155" y="2527"/>
                  </a:cubicBezTo>
                  <a:cubicBezTo>
                    <a:pt x="1098" y="2597"/>
                    <a:pt x="1053" y="2632"/>
                    <a:pt x="1077" y="2699"/>
                  </a:cubicBezTo>
                  <a:cubicBezTo>
                    <a:pt x="1071" y="2717"/>
                    <a:pt x="1060" y="2723"/>
                    <a:pt x="1050" y="2723"/>
                  </a:cubicBezTo>
                  <a:cubicBezTo>
                    <a:pt x="1035" y="2723"/>
                    <a:pt x="1018" y="2717"/>
                    <a:pt x="1004" y="2706"/>
                  </a:cubicBezTo>
                  <a:cubicBezTo>
                    <a:pt x="986" y="2699"/>
                    <a:pt x="975" y="2689"/>
                    <a:pt x="965" y="2689"/>
                  </a:cubicBezTo>
                  <a:cubicBezTo>
                    <a:pt x="958" y="2689"/>
                    <a:pt x="954" y="2696"/>
                    <a:pt x="954" y="2710"/>
                  </a:cubicBezTo>
                  <a:cubicBezTo>
                    <a:pt x="1007" y="2731"/>
                    <a:pt x="1067" y="2755"/>
                    <a:pt x="1063" y="2801"/>
                  </a:cubicBezTo>
                  <a:cubicBezTo>
                    <a:pt x="1021" y="2815"/>
                    <a:pt x="979" y="2804"/>
                    <a:pt x="948" y="2836"/>
                  </a:cubicBezTo>
                  <a:lnTo>
                    <a:pt x="1029" y="2853"/>
                  </a:lnTo>
                  <a:cubicBezTo>
                    <a:pt x="1014" y="2892"/>
                    <a:pt x="993" y="2916"/>
                    <a:pt x="1053" y="2934"/>
                  </a:cubicBezTo>
                  <a:cubicBezTo>
                    <a:pt x="1007" y="2955"/>
                    <a:pt x="1007" y="2976"/>
                    <a:pt x="1014" y="2997"/>
                  </a:cubicBezTo>
                  <a:cubicBezTo>
                    <a:pt x="1021" y="3021"/>
                    <a:pt x="1046" y="3047"/>
                    <a:pt x="1007" y="3047"/>
                  </a:cubicBezTo>
                  <a:cubicBezTo>
                    <a:pt x="1000" y="3047"/>
                    <a:pt x="990" y="3042"/>
                    <a:pt x="979" y="3042"/>
                  </a:cubicBezTo>
                  <a:cubicBezTo>
                    <a:pt x="948" y="3018"/>
                    <a:pt x="997" y="3008"/>
                    <a:pt x="1014" y="2997"/>
                  </a:cubicBezTo>
                  <a:lnTo>
                    <a:pt x="1014" y="2997"/>
                  </a:lnTo>
                  <a:cubicBezTo>
                    <a:pt x="1007" y="3000"/>
                    <a:pt x="997" y="3005"/>
                    <a:pt x="990" y="3005"/>
                  </a:cubicBezTo>
                  <a:cubicBezTo>
                    <a:pt x="933" y="3005"/>
                    <a:pt x="863" y="2895"/>
                    <a:pt x="839" y="2882"/>
                  </a:cubicBezTo>
                  <a:lnTo>
                    <a:pt x="839" y="2882"/>
                  </a:lnTo>
                  <a:cubicBezTo>
                    <a:pt x="881" y="2948"/>
                    <a:pt x="836" y="2969"/>
                    <a:pt x="916" y="3036"/>
                  </a:cubicBezTo>
                  <a:lnTo>
                    <a:pt x="954" y="2997"/>
                  </a:lnTo>
                  <a:lnTo>
                    <a:pt x="954" y="2997"/>
                  </a:lnTo>
                  <a:cubicBezTo>
                    <a:pt x="1014" y="3138"/>
                    <a:pt x="810" y="3047"/>
                    <a:pt x="951" y="3162"/>
                  </a:cubicBezTo>
                  <a:cubicBezTo>
                    <a:pt x="958" y="3141"/>
                    <a:pt x="986" y="3120"/>
                    <a:pt x="1014" y="3120"/>
                  </a:cubicBezTo>
                  <a:cubicBezTo>
                    <a:pt x="1029" y="3120"/>
                    <a:pt x="1042" y="3127"/>
                    <a:pt x="1056" y="3141"/>
                  </a:cubicBezTo>
                  <a:cubicBezTo>
                    <a:pt x="1035" y="3152"/>
                    <a:pt x="1014" y="3162"/>
                    <a:pt x="990" y="3173"/>
                  </a:cubicBezTo>
                  <a:cubicBezTo>
                    <a:pt x="993" y="3176"/>
                    <a:pt x="997" y="3176"/>
                    <a:pt x="1000" y="3176"/>
                  </a:cubicBezTo>
                  <a:cubicBezTo>
                    <a:pt x="1004" y="3176"/>
                    <a:pt x="1007" y="3176"/>
                    <a:pt x="1011" y="3173"/>
                  </a:cubicBezTo>
                  <a:lnTo>
                    <a:pt x="1021" y="3173"/>
                  </a:lnTo>
                  <a:cubicBezTo>
                    <a:pt x="1025" y="3173"/>
                    <a:pt x="1029" y="3173"/>
                    <a:pt x="1032" y="3186"/>
                  </a:cubicBezTo>
                  <a:cubicBezTo>
                    <a:pt x="1007" y="3194"/>
                    <a:pt x="954" y="3201"/>
                    <a:pt x="923" y="3201"/>
                  </a:cubicBezTo>
                  <a:lnTo>
                    <a:pt x="927" y="3204"/>
                  </a:lnTo>
                  <a:cubicBezTo>
                    <a:pt x="912" y="3229"/>
                    <a:pt x="895" y="3257"/>
                    <a:pt x="878" y="3278"/>
                  </a:cubicBezTo>
                  <a:cubicBezTo>
                    <a:pt x="881" y="3278"/>
                    <a:pt x="881" y="3274"/>
                    <a:pt x="885" y="3274"/>
                  </a:cubicBezTo>
                  <a:cubicBezTo>
                    <a:pt x="895" y="3274"/>
                    <a:pt x="906" y="3285"/>
                    <a:pt x="902" y="3295"/>
                  </a:cubicBezTo>
                  <a:lnTo>
                    <a:pt x="831" y="3327"/>
                  </a:lnTo>
                  <a:lnTo>
                    <a:pt x="836" y="3327"/>
                  </a:lnTo>
                  <a:cubicBezTo>
                    <a:pt x="860" y="3327"/>
                    <a:pt x="870" y="3355"/>
                    <a:pt x="867" y="3387"/>
                  </a:cubicBezTo>
                  <a:cubicBezTo>
                    <a:pt x="860" y="3408"/>
                    <a:pt x="842" y="3418"/>
                    <a:pt x="821" y="3418"/>
                  </a:cubicBezTo>
                  <a:cubicBezTo>
                    <a:pt x="804" y="3418"/>
                    <a:pt x="786" y="3411"/>
                    <a:pt x="768" y="3408"/>
                  </a:cubicBezTo>
                  <a:cubicBezTo>
                    <a:pt x="751" y="3405"/>
                    <a:pt x="734" y="3397"/>
                    <a:pt x="723" y="3397"/>
                  </a:cubicBezTo>
                  <a:cubicBezTo>
                    <a:pt x="705" y="3397"/>
                    <a:pt x="698" y="3408"/>
                    <a:pt x="709" y="3436"/>
                  </a:cubicBezTo>
                  <a:cubicBezTo>
                    <a:pt x="713" y="3426"/>
                    <a:pt x="723" y="3432"/>
                    <a:pt x="726" y="3421"/>
                  </a:cubicBezTo>
                  <a:lnTo>
                    <a:pt x="737" y="3471"/>
                  </a:lnTo>
                  <a:cubicBezTo>
                    <a:pt x="709" y="3453"/>
                    <a:pt x="688" y="3447"/>
                    <a:pt x="671" y="3447"/>
                  </a:cubicBezTo>
                  <a:cubicBezTo>
                    <a:pt x="639" y="3447"/>
                    <a:pt x="621" y="3468"/>
                    <a:pt x="600" y="3489"/>
                  </a:cubicBezTo>
                  <a:cubicBezTo>
                    <a:pt x="583" y="3510"/>
                    <a:pt x="562" y="3527"/>
                    <a:pt x="537" y="3527"/>
                  </a:cubicBezTo>
                  <a:cubicBezTo>
                    <a:pt x="516" y="3527"/>
                    <a:pt x="491" y="3517"/>
                    <a:pt x="463" y="3492"/>
                  </a:cubicBezTo>
                  <a:lnTo>
                    <a:pt x="463" y="3492"/>
                  </a:lnTo>
                  <a:cubicBezTo>
                    <a:pt x="478" y="3534"/>
                    <a:pt x="485" y="3541"/>
                    <a:pt x="502" y="3541"/>
                  </a:cubicBezTo>
                  <a:lnTo>
                    <a:pt x="527" y="3541"/>
                  </a:lnTo>
                  <a:cubicBezTo>
                    <a:pt x="533" y="3538"/>
                    <a:pt x="548" y="3538"/>
                    <a:pt x="562" y="3538"/>
                  </a:cubicBezTo>
                  <a:lnTo>
                    <a:pt x="597" y="3538"/>
                  </a:lnTo>
                  <a:lnTo>
                    <a:pt x="600" y="3608"/>
                  </a:lnTo>
                  <a:cubicBezTo>
                    <a:pt x="621" y="3597"/>
                    <a:pt x="621" y="3576"/>
                    <a:pt x="650" y="3573"/>
                  </a:cubicBezTo>
                  <a:lnTo>
                    <a:pt x="650" y="3573"/>
                  </a:lnTo>
                  <a:cubicBezTo>
                    <a:pt x="656" y="3636"/>
                    <a:pt x="611" y="3653"/>
                    <a:pt x="562" y="3653"/>
                  </a:cubicBezTo>
                  <a:cubicBezTo>
                    <a:pt x="537" y="3653"/>
                    <a:pt x="512" y="3650"/>
                    <a:pt x="495" y="3646"/>
                  </a:cubicBezTo>
                  <a:lnTo>
                    <a:pt x="495" y="3646"/>
                  </a:lnTo>
                  <a:cubicBezTo>
                    <a:pt x="495" y="3682"/>
                    <a:pt x="604" y="3727"/>
                    <a:pt x="530" y="3752"/>
                  </a:cubicBezTo>
                  <a:cubicBezTo>
                    <a:pt x="520" y="3758"/>
                    <a:pt x="512" y="3758"/>
                    <a:pt x="506" y="3758"/>
                  </a:cubicBezTo>
                  <a:cubicBezTo>
                    <a:pt x="541" y="3860"/>
                    <a:pt x="579" y="3955"/>
                    <a:pt x="621" y="4046"/>
                  </a:cubicBezTo>
                  <a:cubicBezTo>
                    <a:pt x="656" y="4124"/>
                    <a:pt x="692" y="4197"/>
                    <a:pt x="734" y="4264"/>
                  </a:cubicBezTo>
                  <a:cubicBezTo>
                    <a:pt x="758" y="4250"/>
                    <a:pt x="783" y="4218"/>
                    <a:pt x="810" y="4166"/>
                  </a:cubicBezTo>
                  <a:cubicBezTo>
                    <a:pt x="804" y="4158"/>
                    <a:pt x="779" y="4155"/>
                    <a:pt x="786" y="4131"/>
                  </a:cubicBezTo>
                  <a:lnTo>
                    <a:pt x="786" y="4131"/>
                  </a:lnTo>
                  <a:cubicBezTo>
                    <a:pt x="807" y="4137"/>
                    <a:pt x="831" y="4141"/>
                    <a:pt x="857" y="4141"/>
                  </a:cubicBezTo>
                  <a:cubicBezTo>
                    <a:pt x="891" y="4141"/>
                    <a:pt x="927" y="4131"/>
                    <a:pt x="962" y="4082"/>
                  </a:cubicBezTo>
                  <a:lnTo>
                    <a:pt x="944" y="4071"/>
                  </a:lnTo>
                  <a:lnTo>
                    <a:pt x="1053" y="3969"/>
                  </a:lnTo>
                  <a:cubicBezTo>
                    <a:pt x="975" y="3902"/>
                    <a:pt x="1042" y="3878"/>
                    <a:pt x="1105" y="3839"/>
                  </a:cubicBezTo>
                  <a:cubicBezTo>
                    <a:pt x="1168" y="3805"/>
                    <a:pt x="1239" y="3755"/>
                    <a:pt x="1158" y="3678"/>
                  </a:cubicBezTo>
                  <a:lnTo>
                    <a:pt x="1168" y="3678"/>
                  </a:lnTo>
                  <a:cubicBezTo>
                    <a:pt x="1231" y="3678"/>
                    <a:pt x="1299" y="3604"/>
                    <a:pt x="1344" y="3576"/>
                  </a:cubicBezTo>
                  <a:cubicBezTo>
                    <a:pt x="1337" y="3573"/>
                    <a:pt x="1333" y="3565"/>
                    <a:pt x="1327" y="3552"/>
                  </a:cubicBezTo>
                  <a:lnTo>
                    <a:pt x="1330" y="3552"/>
                  </a:lnTo>
                  <a:cubicBezTo>
                    <a:pt x="1453" y="3552"/>
                    <a:pt x="1372" y="3390"/>
                    <a:pt x="1411" y="3341"/>
                  </a:cubicBezTo>
                  <a:cubicBezTo>
                    <a:pt x="1421" y="3334"/>
                    <a:pt x="1432" y="3330"/>
                    <a:pt x="1442" y="3330"/>
                  </a:cubicBezTo>
                  <a:cubicBezTo>
                    <a:pt x="1463" y="3330"/>
                    <a:pt x="1481" y="3352"/>
                    <a:pt x="1498" y="3373"/>
                  </a:cubicBezTo>
                  <a:cubicBezTo>
                    <a:pt x="1456" y="3267"/>
                    <a:pt x="1670" y="3190"/>
                    <a:pt x="1649" y="3148"/>
                  </a:cubicBezTo>
                  <a:cubicBezTo>
                    <a:pt x="1660" y="3085"/>
                    <a:pt x="1583" y="3102"/>
                    <a:pt x="1544" y="3074"/>
                  </a:cubicBezTo>
                  <a:cubicBezTo>
                    <a:pt x="1555" y="3053"/>
                    <a:pt x="1573" y="3047"/>
                    <a:pt x="1589" y="3047"/>
                  </a:cubicBezTo>
                  <a:cubicBezTo>
                    <a:pt x="1600" y="3047"/>
                    <a:pt x="1618" y="3053"/>
                    <a:pt x="1628" y="3057"/>
                  </a:cubicBezTo>
                  <a:cubicBezTo>
                    <a:pt x="1642" y="3060"/>
                    <a:pt x="1653" y="3064"/>
                    <a:pt x="1663" y="3064"/>
                  </a:cubicBezTo>
                  <a:cubicBezTo>
                    <a:pt x="1681" y="3064"/>
                    <a:pt x="1688" y="3050"/>
                    <a:pt x="1670" y="2997"/>
                  </a:cubicBezTo>
                  <a:lnTo>
                    <a:pt x="1670" y="2997"/>
                  </a:lnTo>
                  <a:cubicBezTo>
                    <a:pt x="1660" y="3008"/>
                    <a:pt x="1649" y="3026"/>
                    <a:pt x="1642" y="3026"/>
                  </a:cubicBezTo>
                  <a:cubicBezTo>
                    <a:pt x="1639" y="3026"/>
                    <a:pt x="1639" y="3026"/>
                    <a:pt x="1636" y="3021"/>
                  </a:cubicBezTo>
                  <a:cubicBezTo>
                    <a:pt x="1631" y="2969"/>
                    <a:pt x="1432" y="2840"/>
                    <a:pt x="1481" y="2808"/>
                  </a:cubicBezTo>
                  <a:lnTo>
                    <a:pt x="1481" y="2808"/>
                  </a:lnTo>
                  <a:lnTo>
                    <a:pt x="1513" y="2843"/>
                  </a:lnTo>
                  <a:cubicBezTo>
                    <a:pt x="1576" y="2773"/>
                    <a:pt x="1390" y="2642"/>
                    <a:pt x="1509" y="2642"/>
                  </a:cubicBezTo>
                  <a:lnTo>
                    <a:pt x="1519" y="2642"/>
                  </a:lnTo>
                  <a:lnTo>
                    <a:pt x="1579" y="2657"/>
                  </a:lnTo>
                  <a:cubicBezTo>
                    <a:pt x="1513" y="2509"/>
                    <a:pt x="1610" y="2597"/>
                    <a:pt x="1547" y="2453"/>
                  </a:cubicBezTo>
                  <a:lnTo>
                    <a:pt x="1537" y="2453"/>
                  </a:lnTo>
                  <a:cubicBezTo>
                    <a:pt x="1551" y="2394"/>
                    <a:pt x="1474" y="2362"/>
                    <a:pt x="1576" y="2331"/>
                  </a:cubicBezTo>
                  <a:lnTo>
                    <a:pt x="1589" y="2352"/>
                  </a:lnTo>
                  <a:cubicBezTo>
                    <a:pt x="1594" y="2278"/>
                    <a:pt x="1586" y="2268"/>
                    <a:pt x="1576" y="2194"/>
                  </a:cubicBezTo>
                  <a:cubicBezTo>
                    <a:pt x="1586" y="2183"/>
                    <a:pt x="1600" y="2145"/>
                    <a:pt x="1579" y="2134"/>
                  </a:cubicBezTo>
                  <a:cubicBezTo>
                    <a:pt x="1663" y="2124"/>
                    <a:pt x="1589" y="1948"/>
                    <a:pt x="1583" y="1917"/>
                  </a:cubicBezTo>
                  <a:lnTo>
                    <a:pt x="1583" y="1917"/>
                  </a:lnTo>
                  <a:cubicBezTo>
                    <a:pt x="1579" y="1948"/>
                    <a:pt x="1568" y="1959"/>
                    <a:pt x="1555" y="1959"/>
                  </a:cubicBezTo>
                  <a:cubicBezTo>
                    <a:pt x="1541" y="1959"/>
                    <a:pt x="1519" y="1948"/>
                    <a:pt x="1502" y="1944"/>
                  </a:cubicBezTo>
                  <a:cubicBezTo>
                    <a:pt x="1565" y="1895"/>
                    <a:pt x="1568" y="1868"/>
                    <a:pt x="1505" y="1832"/>
                  </a:cubicBezTo>
                  <a:cubicBezTo>
                    <a:pt x="1607" y="1800"/>
                    <a:pt x="1712" y="1766"/>
                    <a:pt x="1691" y="1661"/>
                  </a:cubicBezTo>
                  <a:lnTo>
                    <a:pt x="1691" y="1661"/>
                  </a:lnTo>
                  <a:cubicBezTo>
                    <a:pt x="1685" y="1678"/>
                    <a:pt x="1678" y="1703"/>
                    <a:pt x="1663" y="1703"/>
                  </a:cubicBezTo>
                  <a:lnTo>
                    <a:pt x="1657" y="1703"/>
                  </a:lnTo>
                  <a:cubicBezTo>
                    <a:pt x="1631" y="1699"/>
                    <a:pt x="1649" y="1667"/>
                    <a:pt x="1657" y="1661"/>
                  </a:cubicBezTo>
                  <a:cubicBezTo>
                    <a:pt x="1653" y="1657"/>
                    <a:pt x="1653" y="1657"/>
                    <a:pt x="1649" y="1657"/>
                  </a:cubicBezTo>
                  <a:cubicBezTo>
                    <a:pt x="1639" y="1657"/>
                    <a:pt x="1631" y="1667"/>
                    <a:pt x="1625" y="1674"/>
                  </a:cubicBezTo>
                  <a:cubicBezTo>
                    <a:pt x="1615" y="1682"/>
                    <a:pt x="1607" y="1688"/>
                    <a:pt x="1589" y="1688"/>
                  </a:cubicBezTo>
                  <a:lnTo>
                    <a:pt x="1586" y="1688"/>
                  </a:lnTo>
                  <a:cubicBezTo>
                    <a:pt x="1667" y="1594"/>
                    <a:pt x="1555" y="1573"/>
                    <a:pt x="1558" y="1463"/>
                  </a:cubicBezTo>
                  <a:lnTo>
                    <a:pt x="1558" y="1463"/>
                  </a:lnTo>
                  <a:cubicBezTo>
                    <a:pt x="1547" y="1485"/>
                    <a:pt x="1534" y="1492"/>
                    <a:pt x="1519" y="1492"/>
                  </a:cubicBezTo>
                  <a:cubicBezTo>
                    <a:pt x="1513" y="1492"/>
                    <a:pt x="1505" y="1492"/>
                    <a:pt x="1498" y="1489"/>
                  </a:cubicBezTo>
                  <a:lnTo>
                    <a:pt x="1474" y="1489"/>
                  </a:lnTo>
                  <a:cubicBezTo>
                    <a:pt x="1583" y="1436"/>
                    <a:pt x="1327" y="1400"/>
                    <a:pt x="1481" y="1376"/>
                  </a:cubicBezTo>
                  <a:cubicBezTo>
                    <a:pt x="1327" y="1236"/>
                    <a:pt x="1242" y="941"/>
                    <a:pt x="1109" y="941"/>
                  </a:cubicBezTo>
                  <a:lnTo>
                    <a:pt x="1102" y="941"/>
                  </a:lnTo>
                  <a:cubicBezTo>
                    <a:pt x="1067" y="941"/>
                    <a:pt x="1088" y="864"/>
                    <a:pt x="1067" y="836"/>
                  </a:cubicBezTo>
                  <a:lnTo>
                    <a:pt x="1032" y="874"/>
                  </a:lnTo>
                  <a:cubicBezTo>
                    <a:pt x="1042" y="741"/>
                    <a:pt x="1011" y="797"/>
                    <a:pt x="1007" y="650"/>
                  </a:cubicBezTo>
                  <a:cubicBezTo>
                    <a:pt x="993" y="727"/>
                    <a:pt x="958" y="731"/>
                    <a:pt x="895" y="731"/>
                  </a:cubicBezTo>
                  <a:cubicBezTo>
                    <a:pt x="906" y="689"/>
                    <a:pt x="912" y="647"/>
                    <a:pt x="916" y="600"/>
                  </a:cubicBezTo>
                  <a:lnTo>
                    <a:pt x="916" y="600"/>
                  </a:lnTo>
                  <a:lnTo>
                    <a:pt x="849" y="650"/>
                  </a:lnTo>
                  <a:cubicBezTo>
                    <a:pt x="849" y="608"/>
                    <a:pt x="818" y="590"/>
                    <a:pt x="783" y="579"/>
                  </a:cubicBezTo>
                  <a:cubicBezTo>
                    <a:pt x="800" y="541"/>
                    <a:pt x="789" y="503"/>
                    <a:pt x="773" y="467"/>
                  </a:cubicBezTo>
                  <a:cubicBezTo>
                    <a:pt x="755" y="432"/>
                    <a:pt x="726" y="401"/>
                    <a:pt x="737" y="373"/>
                  </a:cubicBezTo>
                  <a:lnTo>
                    <a:pt x="737" y="373"/>
                  </a:lnTo>
                  <a:cubicBezTo>
                    <a:pt x="716" y="386"/>
                    <a:pt x="705" y="390"/>
                    <a:pt x="695" y="390"/>
                  </a:cubicBezTo>
                  <a:cubicBezTo>
                    <a:pt x="677" y="390"/>
                    <a:pt x="671" y="380"/>
                    <a:pt x="660" y="365"/>
                  </a:cubicBezTo>
                  <a:cubicBezTo>
                    <a:pt x="653" y="355"/>
                    <a:pt x="646" y="341"/>
                    <a:pt x="632" y="341"/>
                  </a:cubicBezTo>
                  <a:cubicBezTo>
                    <a:pt x="625" y="341"/>
                    <a:pt x="614" y="348"/>
                    <a:pt x="597" y="362"/>
                  </a:cubicBezTo>
                  <a:cubicBezTo>
                    <a:pt x="597" y="341"/>
                    <a:pt x="593" y="320"/>
                    <a:pt x="586" y="306"/>
                  </a:cubicBezTo>
                  <a:cubicBezTo>
                    <a:pt x="625" y="274"/>
                    <a:pt x="660" y="236"/>
                    <a:pt x="625" y="236"/>
                  </a:cubicBezTo>
                  <a:lnTo>
                    <a:pt x="621" y="236"/>
                  </a:lnTo>
                  <a:cubicBezTo>
                    <a:pt x="618" y="232"/>
                    <a:pt x="618" y="232"/>
                    <a:pt x="614" y="232"/>
                  </a:cubicBezTo>
                  <a:lnTo>
                    <a:pt x="569" y="278"/>
                  </a:lnTo>
                  <a:cubicBezTo>
                    <a:pt x="551" y="247"/>
                    <a:pt x="523" y="226"/>
                    <a:pt x="506" y="211"/>
                  </a:cubicBezTo>
                  <a:lnTo>
                    <a:pt x="509" y="211"/>
                  </a:lnTo>
                  <a:cubicBezTo>
                    <a:pt x="520" y="211"/>
                    <a:pt x="533" y="208"/>
                    <a:pt x="551" y="200"/>
                  </a:cubicBezTo>
                  <a:cubicBezTo>
                    <a:pt x="533" y="200"/>
                    <a:pt x="520" y="204"/>
                    <a:pt x="502" y="208"/>
                  </a:cubicBezTo>
                  <a:cubicBezTo>
                    <a:pt x="499" y="204"/>
                    <a:pt x="495" y="204"/>
                    <a:pt x="491" y="200"/>
                  </a:cubicBezTo>
                  <a:lnTo>
                    <a:pt x="491" y="200"/>
                  </a:lnTo>
                  <a:cubicBezTo>
                    <a:pt x="491" y="204"/>
                    <a:pt x="495" y="208"/>
                    <a:pt x="495" y="208"/>
                  </a:cubicBezTo>
                  <a:lnTo>
                    <a:pt x="485" y="208"/>
                  </a:lnTo>
                  <a:cubicBezTo>
                    <a:pt x="463" y="208"/>
                    <a:pt x="449" y="200"/>
                    <a:pt x="439" y="172"/>
                  </a:cubicBezTo>
                  <a:cubicBezTo>
                    <a:pt x="431" y="172"/>
                    <a:pt x="425" y="176"/>
                    <a:pt x="418" y="176"/>
                  </a:cubicBezTo>
                  <a:cubicBezTo>
                    <a:pt x="358" y="176"/>
                    <a:pt x="319" y="127"/>
                    <a:pt x="281" y="78"/>
                  </a:cubicBezTo>
                  <a:cubicBezTo>
                    <a:pt x="246" y="36"/>
                    <a:pt x="211" y="1"/>
                    <a:pt x="158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147;p35">
              <a:extLst>
                <a:ext uri="{FF2B5EF4-FFF2-40B4-BE49-F238E27FC236}">
                  <a16:creationId xmlns:a16="http://schemas.microsoft.com/office/drawing/2014/main" id="{B54131B6-8072-432F-B1BC-835F3763F7D5}"/>
                </a:ext>
              </a:extLst>
            </p:cNvPr>
            <p:cNvSpPr/>
            <p:nvPr/>
          </p:nvSpPr>
          <p:spPr>
            <a:xfrm>
              <a:off x="3771175" y="2717700"/>
              <a:ext cx="825" cy="225"/>
            </a:xfrm>
            <a:custGeom>
              <a:avLst/>
              <a:gdLst/>
              <a:ahLst/>
              <a:cxnLst/>
              <a:rect l="l" t="t" r="r" b="b"/>
              <a:pathLst>
                <a:path w="33" h="9" extrusionOk="0">
                  <a:moveTo>
                    <a:pt x="1" y="1"/>
                  </a:moveTo>
                  <a:cubicBezTo>
                    <a:pt x="4" y="8"/>
                    <a:pt x="12" y="8"/>
                    <a:pt x="18" y="8"/>
                  </a:cubicBezTo>
                  <a:cubicBezTo>
                    <a:pt x="22" y="8"/>
                    <a:pt x="28" y="5"/>
                    <a:pt x="33" y="1"/>
                  </a:cubicBezTo>
                  <a:cubicBezTo>
                    <a:pt x="28" y="1"/>
                    <a:pt x="22" y="5"/>
                    <a:pt x="15" y="5"/>
                  </a:cubicBezTo>
                  <a:cubicBezTo>
                    <a:pt x="7" y="5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148;p35">
              <a:extLst>
                <a:ext uri="{FF2B5EF4-FFF2-40B4-BE49-F238E27FC236}">
                  <a16:creationId xmlns:a16="http://schemas.microsoft.com/office/drawing/2014/main" id="{4D9A50A8-E308-4390-B074-C845B61A0AD0}"/>
                </a:ext>
              </a:extLst>
            </p:cNvPr>
            <p:cNvSpPr/>
            <p:nvPr/>
          </p:nvSpPr>
          <p:spPr>
            <a:xfrm>
              <a:off x="3746175" y="2685350"/>
              <a:ext cx="3275" cy="2650"/>
            </a:xfrm>
            <a:custGeom>
              <a:avLst/>
              <a:gdLst/>
              <a:ahLst/>
              <a:cxnLst/>
              <a:rect l="l" t="t" r="r" b="b"/>
              <a:pathLst>
                <a:path w="131" h="106" extrusionOk="0">
                  <a:moveTo>
                    <a:pt x="89" y="0"/>
                  </a:moveTo>
                  <a:cubicBezTo>
                    <a:pt x="89" y="32"/>
                    <a:pt x="36" y="0"/>
                    <a:pt x="32" y="36"/>
                  </a:cubicBezTo>
                  <a:lnTo>
                    <a:pt x="36" y="36"/>
                  </a:lnTo>
                  <a:cubicBezTo>
                    <a:pt x="95" y="36"/>
                    <a:pt x="1" y="102"/>
                    <a:pt x="68" y="106"/>
                  </a:cubicBezTo>
                  <a:cubicBezTo>
                    <a:pt x="131" y="43"/>
                    <a:pt x="106" y="49"/>
                    <a:pt x="89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149;p35">
              <a:extLst>
                <a:ext uri="{FF2B5EF4-FFF2-40B4-BE49-F238E27FC236}">
                  <a16:creationId xmlns:a16="http://schemas.microsoft.com/office/drawing/2014/main" id="{E8C0BB62-A198-4659-9109-EF4FACB22CAC}"/>
                </a:ext>
              </a:extLst>
            </p:cNvPr>
            <p:cNvSpPr/>
            <p:nvPr/>
          </p:nvSpPr>
          <p:spPr>
            <a:xfrm>
              <a:off x="3748300" y="2684650"/>
              <a:ext cx="100" cy="725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1"/>
                    <a:pt x="4" y="22"/>
                    <a:pt x="4" y="28"/>
                  </a:cubicBezTo>
                  <a:cubicBezTo>
                    <a:pt x="4" y="22"/>
                    <a:pt x="4" y="14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150;p35">
              <a:extLst>
                <a:ext uri="{FF2B5EF4-FFF2-40B4-BE49-F238E27FC236}">
                  <a16:creationId xmlns:a16="http://schemas.microsoft.com/office/drawing/2014/main" id="{728DD3DC-1BF2-4F9A-9714-8991360C63BF}"/>
                </a:ext>
              </a:extLst>
            </p:cNvPr>
            <p:cNvSpPr/>
            <p:nvPr/>
          </p:nvSpPr>
          <p:spPr>
            <a:xfrm>
              <a:off x="3764250" y="2739025"/>
              <a:ext cx="1000" cy="1075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1"/>
                  </a:moveTo>
                  <a:lnTo>
                    <a:pt x="39" y="43"/>
                  </a:lnTo>
                  <a:cubicBezTo>
                    <a:pt x="39" y="25"/>
                    <a:pt x="39" y="15"/>
                    <a:pt x="22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151;p35">
              <a:extLst>
                <a:ext uri="{FF2B5EF4-FFF2-40B4-BE49-F238E27FC236}">
                  <a16:creationId xmlns:a16="http://schemas.microsoft.com/office/drawing/2014/main" id="{A49B09F2-CBE7-4BA4-A166-1D042E803C0C}"/>
                </a:ext>
              </a:extLst>
            </p:cNvPr>
            <p:cNvSpPr/>
            <p:nvPr/>
          </p:nvSpPr>
          <p:spPr>
            <a:xfrm>
              <a:off x="3760475" y="2750875"/>
              <a:ext cx="1525" cy="1425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4" y="0"/>
                  </a:moveTo>
                  <a:lnTo>
                    <a:pt x="1" y="11"/>
                  </a:lnTo>
                  <a:lnTo>
                    <a:pt x="61" y="57"/>
                  </a:lnTo>
                  <a:lnTo>
                    <a:pt x="61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152;p35">
              <a:extLst>
                <a:ext uri="{FF2B5EF4-FFF2-40B4-BE49-F238E27FC236}">
                  <a16:creationId xmlns:a16="http://schemas.microsoft.com/office/drawing/2014/main" id="{27F8DF78-5B4C-4418-8405-9BCC6398C6FC}"/>
                </a:ext>
              </a:extLst>
            </p:cNvPr>
            <p:cNvSpPr/>
            <p:nvPr/>
          </p:nvSpPr>
          <p:spPr>
            <a:xfrm>
              <a:off x="3964500" y="2839050"/>
              <a:ext cx="55050" cy="78175"/>
            </a:xfrm>
            <a:custGeom>
              <a:avLst/>
              <a:gdLst/>
              <a:ahLst/>
              <a:cxnLst/>
              <a:rect l="l" t="t" r="r" b="b"/>
              <a:pathLst>
                <a:path w="2202" h="3127" extrusionOk="0">
                  <a:moveTo>
                    <a:pt x="1798" y="70"/>
                  </a:moveTo>
                  <a:cubicBezTo>
                    <a:pt x="1784" y="70"/>
                    <a:pt x="1795" y="77"/>
                    <a:pt x="1805" y="84"/>
                  </a:cubicBezTo>
                  <a:lnTo>
                    <a:pt x="1816" y="70"/>
                  </a:lnTo>
                  <a:close/>
                  <a:moveTo>
                    <a:pt x="2009" y="0"/>
                  </a:moveTo>
                  <a:lnTo>
                    <a:pt x="1959" y="14"/>
                  </a:lnTo>
                  <a:cubicBezTo>
                    <a:pt x="1945" y="31"/>
                    <a:pt x="1931" y="63"/>
                    <a:pt x="1949" y="63"/>
                  </a:cubicBezTo>
                  <a:cubicBezTo>
                    <a:pt x="1952" y="63"/>
                    <a:pt x="1952" y="63"/>
                    <a:pt x="1955" y="60"/>
                  </a:cubicBezTo>
                  <a:lnTo>
                    <a:pt x="1955" y="60"/>
                  </a:lnTo>
                  <a:cubicBezTo>
                    <a:pt x="1949" y="70"/>
                    <a:pt x="1945" y="77"/>
                    <a:pt x="1942" y="77"/>
                  </a:cubicBezTo>
                  <a:cubicBezTo>
                    <a:pt x="1928" y="77"/>
                    <a:pt x="1924" y="35"/>
                    <a:pt x="1921" y="24"/>
                  </a:cubicBezTo>
                  <a:cubicBezTo>
                    <a:pt x="1889" y="45"/>
                    <a:pt x="1896" y="60"/>
                    <a:pt x="1900" y="77"/>
                  </a:cubicBezTo>
                  <a:cubicBezTo>
                    <a:pt x="1910" y="91"/>
                    <a:pt x="1917" y="102"/>
                    <a:pt x="1910" y="105"/>
                  </a:cubicBezTo>
                  <a:lnTo>
                    <a:pt x="1892" y="102"/>
                  </a:lnTo>
                  <a:lnTo>
                    <a:pt x="1900" y="94"/>
                  </a:lnTo>
                  <a:cubicBezTo>
                    <a:pt x="1889" y="73"/>
                    <a:pt x="1886" y="49"/>
                    <a:pt x="1861" y="49"/>
                  </a:cubicBezTo>
                  <a:cubicBezTo>
                    <a:pt x="1858" y="49"/>
                    <a:pt x="1850" y="49"/>
                    <a:pt x="1847" y="52"/>
                  </a:cubicBezTo>
                  <a:cubicBezTo>
                    <a:pt x="1805" y="70"/>
                    <a:pt x="1829" y="94"/>
                    <a:pt x="1816" y="99"/>
                  </a:cubicBezTo>
                  <a:cubicBezTo>
                    <a:pt x="1816" y="102"/>
                    <a:pt x="1811" y="105"/>
                    <a:pt x="1801" y="105"/>
                  </a:cubicBezTo>
                  <a:lnTo>
                    <a:pt x="1790" y="105"/>
                  </a:lnTo>
                  <a:lnTo>
                    <a:pt x="1693" y="126"/>
                  </a:lnTo>
                  <a:lnTo>
                    <a:pt x="1693" y="126"/>
                  </a:lnTo>
                  <a:lnTo>
                    <a:pt x="1727" y="70"/>
                  </a:lnTo>
                  <a:cubicBezTo>
                    <a:pt x="1714" y="63"/>
                    <a:pt x="1699" y="63"/>
                    <a:pt x="1685" y="63"/>
                  </a:cubicBezTo>
                  <a:lnTo>
                    <a:pt x="1678" y="63"/>
                  </a:lnTo>
                  <a:cubicBezTo>
                    <a:pt x="1661" y="63"/>
                    <a:pt x="1651" y="63"/>
                    <a:pt x="1668" y="28"/>
                  </a:cubicBezTo>
                  <a:lnTo>
                    <a:pt x="1668" y="28"/>
                  </a:lnTo>
                  <a:cubicBezTo>
                    <a:pt x="1609" y="123"/>
                    <a:pt x="1320" y="94"/>
                    <a:pt x="1285" y="130"/>
                  </a:cubicBezTo>
                  <a:cubicBezTo>
                    <a:pt x="1247" y="109"/>
                    <a:pt x="1212" y="102"/>
                    <a:pt x="1173" y="102"/>
                  </a:cubicBezTo>
                  <a:cubicBezTo>
                    <a:pt x="1149" y="102"/>
                    <a:pt x="1121" y="105"/>
                    <a:pt x="1092" y="109"/>
                  </a:cubicBezTo>
                  <a:cubicBezTo>
                    <a:pt x="1107" y="99"/>
                    <a:pt x="1113" y="49"/>
                    <a:pt x="1068" y="49"/>
                  </a:cubicBezTo>
                  <a:cubicBezTo>
                    <a:pt x="1064" y="49"/>
                    <a:pt x="1061" y="52"/>
                    <a:pt x="1054" y="52"/>
                  </a:cubicBezTo>
                  <a:cubicBezTo>
                    <a:pt x="1082" y="162"/>
                    <a:pt x="952" y="112"/>
                    <a:pt x="899" y="186"/>
                  </a:cubicBezTo>
                  <a:cubicBezTo>
                    <a:pt x="917" y="141"/>
                    <a:pt x="717" y="179"/>
                    <a:pt x="784" y="105"/>
                  </a:cubicBezTo>
                  <a:lnTo>
                    <a:pt x="784" y="105"/>
                  </a:lnTo>
                  <a:cubicBezTo>
                    <a:pt x="734" y="112"/>
                    <a:pt x="784" y="147"/>
                    <a:pt x="742" y="175"/>
                  </a:cubicBezTo>
                  <a:cubicBezTo>
                    <a:pt x="713" y="165"/>
                    <a:pt x="682" y="162"/>
                    <a:pt x="650" y="162"/>
                  </a:cubicBezTo>
                  <a:cubicBezTo>
                    <a:pt x="608" y="162"/>
                    <a:pt x="563" y="168"/>
                    <a:pt x="517" y="175"/>
                  </a:cubicBezTo>
                  <a:cubicBezTo>
                    <a:pt x="472" y="183"/>
                    <a:pt x="422" y="190"/>
                    <a:pt x="376" y="190"/>
                  </a:cubicBezTo>
                  <a:cubicBezTo>
                    <a:pt x="355" y="190"/>
                    <a:pt x="334" y="186"/>
                    <a:pt x="313" y="183"/>
                  </a:cubicBezTo>
                  <a:cubicBezTo>
                    <a:pt x="310" y="168"/>
                    <a:pt x="338" y="144"/>
                    <a:pt x="307" y="123"/>
                  </a:cubicBezTo>
                  <a:lnTo>
                    <a:pt x="222" y="196"/>
                  </a:lnTo>
                  <a:cubicBezTo>
                    <a:pt x="198" y="186"/>
                    <a:pt x="195" y="141"/>
                    <a:pt x="169" y="141"/>
                  </a:cubicBezTo>
                  <a:cubicBezTo>
                    <a:pt x="163" y="141"/>
                    <a:pt x="152" y="144"/>
                    <a:pt x="138" y="154"/>
                  </a:cubicBezTo>
                  <a:cubicBezTo>
                    <a:pt x="148" y="144"/>
                    <a:pt x="159" y="123"/>
                    <a:pt x="138" y="120"/>
                  </a:cubicBezTo>
                  <a:cubicBezTo>
                    <a:pt x="99" y="126"/>
                    <a:pt x="61" y="130"/>
                    <a:pt x="22" y="130"/>
                  </a:cubicBezTo>
                  <a:cubicBezTo>
                    <a:pt x="15" y="130"/>
                    <a:pt x="8" y="130"/>
                    <a:pt x="1" y="126"/>
                  </a:cubicBezTo>
                  <a:lnTo>
                    <a:pt x="1" y="126"/>
                  </a:lnTo>
                  <a:cubicBezTo>
                    <a:pt x="159" y="204"/>
                    <a:pt x="292" y="291"/>
                    <a:pt x="401" y="386"/>
                  </a:cubicBezTo>
                  <a:cubicBezTo>
                    <a:pt x="882" y="814"/>
                    <a:pt x="1047" y="2094"/>
                    <a:pt x="1176" y="3126"/>
                  </a:cubicBezTo>
                  <a:cubicBezTo>
                    <a:pt x="1187" y="3109"/>
                    <a:pt x="1198" y="3095"/>
                    <a:pt x="1222" y="3070"/>
                  </a:cubicBezTo>
                  <a:lnTo>
                    <a:pt x="1222" y="3070"/>
                  </a:lnTo>
                  <a:lnTo>
                    <a:pt x="1219" y="3088"/>
                  </a:lnTo>
                  <a:cubicBezTo>
                    <a:pt x="1230" y="3091"/>
                    <a:pt x="1240" y="3095"/>
                    <a:pt x="1247" y="3095"/>
                  </a:cubicBezTo>
                  <a:cubicBezTo>
                    <a:pt x="1282" y="3095"/>
                    <a:pt x="1275" y="3049"/>
                    <a:pt x="1303" y="3014"/>
                  </a:cubicBezTo>
                  <a:lnTo>
                    <a:pt x="1299" y="3014"/>
                  </a:lnTo>
                  <a:cubicBezTo>
                    <a:pt x="1327" y="2881"/>
                    <a:pt x="1348" y="2983"/>
                    <a:pt x="1374" y="2849"/>
                  </a:cubicBezTo>
                  <a:lnTo>
                    <a:pt x="1405" y="2878"/>
                  </a:lnTo>
                  <a:cubicBezTo>
                    <a:pt x="1411" y="2881"/>
                    <a:pt x="1419" y="2884"/>
                    <a:pt x="1426" y="2884"/>
                  </a:cubicBezTo>
                  <a:cubicBezTo>
                    <a:pt x="1471" y="2884"/>
                    <a:pt x="1422" y="2751"/>
                    <a:pt x="1482" y="2713"/>
                  </a:cubicBezTo>
                  <a:lnTo>
                    <a:pt x="1489" y="2747"/>
                  </a:lnTo>
                  <a:cubicBezTo>
                    <a:pt x="1538" y="2730"/>
                    <a:pt x="1433" y="2593"/>
                    <a:pt x="1440" y="2554"/>
                  </a:cubicBezTo>
                  <a:cubicBezTo>
                    <a:pt x="1440" y="2551"/>
                    <a:pt x="1440" y="2551"/>
                    <a:pt x="1437" y="2551"/>
                  </a:cubicBezTo>
                  <a:cubicBezTo>
                    <a:pt x="1433" y="2551"/>
                    <a:pt x="1422" y="2562"/>
                    <a:pt x="1416" y="2565"/>
                  </a:cubicBezTo>
                  <a:cubicBezTo>
                    <a:pt x="1416" y="2530"/>
                    <a:pt x="1419" y="2520"/>
                    <a:pt x="1429" y="2520"/>
                  </a:cubicBezTo>
                  <a:cubicBezTo>
                    <a:pt x="1437" y="2520"/>
                    <a:pt x="1447" y="2523"/>
                    <a:pt x="1454" y="2526"/>
                  </a:cubicBezTo>
                  <a:cubicBezTo>
                    <a:pt x="1465" y="2533"/>
                    <a:pt x="1475" y="2537"/>
                    <a:pt x="1486" y="2537"/>
                  </a:cubicBezTo>
                  <a:cubicBezTo>
                    <a:pt x="1496" y="2537"/>
                    <a:pt x="1507" y="2533"/>
                    <a:pt x="1513" y="2520"/>
                  </a:cubicBezTo>
                  <a:cubicBezTo>
                    <a:pt x="1496" y="2494"/>
                    <a:pt x="1440" y="2502"/>
                    <a:pt x="1458" y="2457"/>
                  </a:cubicBezTo>
                  <a:cubicBezTo>
                    <a:pt x="1443" y="2421"/>
                    <a:pt x="1609" y="2365"/>
                    <a:pt x="1584" y="2277"/>
                  </a:cubicBezTo>
                  <a:lnTo>
                    <a:pt x="1584" y="2277"/>
                  </a:lnTo>
                  <a:cubicBezTo>
                    <a:pt x="1594" y="2291"/>
                    <a:pt x="1601" y="2309"/>
                    <a:pt x="1619" y="2309"/>
                  </a:cubicBezTo>
                  <a:cubicBezTo>
                    <a:pt x="1626" y="2309"/>
                    <a:pt x="1633" y="2305"/>
                    <a:pt x="1640" y="2295"/>
                  </a:cubicBezTo>
                  <a:cubicBezTo>
                    <a:pt x="1672" y="2249"/>
                    <a:pt x="1619" y="2130"/>
                    <a:pt x="1699" y="2109"/>
                  </a:cubicBezTo>
                  <a:cubicBezTo>
                    <a:pt x="1699" y="2102"/>
                    <a:pt x="1693" y="2094"/>
                    <a:pt x="1689" y="2094"/>
                  </a:cubicBezTo>
                  <a:cubicBezTo>
                    <a:pt x="1678" y="2102"/>
                    <a:pt x="1672" y="2105"/>
                    <a:pt x="1668" y="2105"/>
                  </a:cubicBezTo>
                  <a:cubicBezTo>
                    <a:pt x="1664" y="2105"/>
                    <a:pt x="1661" y="2105"/>
                    <a:pt x="1661" y="2102"/>
                  </a:cubicBezTo>
                  <a:cubicBezTo>
                    <a:pt x="1668" y="2094"/>
                    <a:pt x="1675" y="2091"/>
                    <a:pt x="1682" y="2091"/>
                  </a:cubicBezTo>
                  <a:lnTo>
                    <a:pt x="1685" y="2091"/>
                  </a:lnTo>
                  <a:cubicBezTo>
                    <a:pt x="1721" y="2060"/>
                    <a:pt x="1763" y="1976"/>
                    <a:pt x="1808" y="1965"/>
                  </a:cubicBezTo>
                  <a:cubicBezTo>
                    <a:pt x="1682" y="1884"/>
                    <a:pt x="1952" y="1737"/>
                    <a:pt x="1822" y="1699"/>
                  </a:cubicBezTo>
                  <a:cubicBezTo>
                    <a:pt x="1837" y="1656"/>
                    <a:pt x="1850" y="1618"/>
                    <a:pt x="1861" y="1576"/>
                  </a:cubicBezTo>
                  <a:lnTo>
                    <a:pt x="1850" y="1576"/>
                  </a:lnTo>
                  <a:cubicBezTo>
                    <a:pt x="1861" y="1491"/>
                    <a:pt x="1900" y="1474"/>
                    <a:pt x="1938" y="1453"/>
                  </a:cubicBezTo>
                  <a:cubicBezTo>
                    <a:pt x="1934" y="1442"/>
                    <a:pt x="1928" y="1438"/>
                    <a:pt x="1924" y="1438"/>
                  </a:cubicBezTo>
                  <a:lnTo>
                    <a:pt x="1917" y="1438"/>
                  </a:lnTo>
                  <a:cubicBezTo>
                    <a:pt x="1913" y="1442"/>
                    <a:pt x="1913" y="1442"/>
                    <a:pt x="1910" y="1442"/>
                  </a:cubicBezTo>
                  <a:cubicBezTo>
                    <a:pt x="1910" y="1320"/>
                    <a:pt x="1917" y="1309"/>
                    <a:pt x="2001" y="1221"/>
                  </a:cubicBezTo>
                  <a:lnTo>
                    <a:pt x="1963" y="1203"/>
                  </a:lnTo>
                  <a:cubicBezTo>
                    <a:pt x="1991" y="1179"/>
                    <a:pt x="1924" y="1021"/>
                    <a:pt x="1994" y="912"/>
                  </a:cubicBezTo>
                  <a:lnTo>
                    <a:pt x="1991" y="912"/>
                  </a:lnTo>
                  <a:cubicBezTo>
                    <a:pt x="1984" y="912"/>
                    <a:pt x="1977" y="915"/>
                    <a:pt x="1970" y="923"/>
                  </a:cubicBezTo>
                  <a:cubicBezTo>
                    <a:pt x="2043" y="797"/>
                    <a:pt x="1892" y="593"/>
                    <a:pt x="2054" y="562"/>
                  </a:cubicBezTo>
                  <a:lnTo>
                    <a:pt x="2099" y="478"/>
                  </a:lnTo>
                  <a:cubicBezTo>
                    <a:pt x="2103" y="515"/>
                    <a:pt x="2110" y="526"/>
                    <a:pt x="2121" y="526"/>
                  </a:cubicBezTo>
                  <a:cubicBezTo>
                    <a:pt x="2127" y="526"/>
                    <a:pt x="2138" y="520"/>
                    <a:pt x="2148" y="515"/>
                  </a:cubicBezTo>
                  <a:cubicBezTo>
                    <a:pt x="2159" y="509"/>
                    <a:pt x="2166" y="502"/>
                    <a:pt x="2177" y="502"/>
                  </a:cubicBezTo>
                  <a:cubicBezTo>
                    <a:pt x="2184" y="502"/>
                    <a:pt x="2187" y="505"/>
                    <a:pt x="2190" y="515"/>
                  </a:cubicBezTo>
                  <a:cubicBezTo>
                    <a:pt x="2201" y="481"/>
                    <a:pt x="2177" y="428"/>
                    <a:pt x="2156" y="428"/>
                  </a:cubicBezTo>
                  <a:cubicBezTo>
                    <a:pt x="2148" y="428"/>
                    <a:pt x="2145" y="435"/>
                    <a:pt x="2142" y="449"/>
                  </a:cubicBezTo>
                  <a:lnTo>
                    <a:pt x="2148" y="460"/>
                  </a:lnTo>
                  <a:lnTo>
                    <a:pt x="2138" y="460"/>
                  </a:lnTo>
                  <a:cubicBezTo>
                    <a:pt x="2072" y="460"/>
                    <a:pt x="2127" y="312"/>
                    <a:pt x="2075" y="312"/>
                  </a:cubicBezTo>
                  <a:cubicBezTo>
                    <a:pt x="2078" y="246"/>
                    <a:pt x="2078" y="228"/>
                    <a:pt x="2075" y="190"/>
                  </a:cubicBezTo>
                  <a:cubicBezTo>
                    <a:pt x="2072" y="157"/>
                    <a:pt x="2068" y="133"/>
                    <a:pt x="2064" y="105"/>
                  </a:cubicBezTo>
                  <a:cubicBezTo>
                    <a:pt x="2054" y="88"/>
                    <a:pt x="2057" y="52"/>
                    <a:pt x="2040" y="49"/>
                  </a:cubicBezTo>
                  <a:cubicBezTo>
                    <a:pt x="2009" y="60"/>
                    <a:pt x="1984" y="67"/>
                    <a:pt x="1959" y="73"/>
                  </a:cubicBezTo>
                  <a:cubicBezTo>
                    <a:pt x="1977" y="49"/>
                    <a:pt x="1991" y="24"/>
                    <a:pt x="2009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153;p35">
              <a:extLst>
                <a:ext uri="{FF2B5EF4-FFF2-40B4-BE49-F238E27FC236}">
                  <a16:creationId xmlns:a16="http://schemas.microsoft.com/office/drawing/2014/main" id="{F203C533-E713-4B9D-B094-9EF5130CF1B5}"/>
                </a:ext>
              </a:extLst>
            </p:cNvPr>
            <p:cNvSpPr/>
            <p:nvPr/>
          </p:nvSpPr>
          <p:spPr>
            <a:xfrm>
              <a:off x="4016000" y="2892975"/>
              <a:ext cx="475" cy="550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1"/>
                  </a:moveTo>
                  <a:lnTo>
                    <a:pt x="1" y="22"/>
                  </a:lnTo>
                  <a:cubicBezTo>
                    <a:pt x="4" y="18"/>
                    <a:pt x="12" y="12"/>
                    <a:pt x="18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154;p35">
              <a:extLst>
                <a:ext uri="{FF2B5EF4-FFF2-40B4-BE49-F238E27FC236}">
                  <a16:creationId xmlns:a16="http://schemas.microsoft.com/office/drawing/2014/main" id="{3F11EF39-9C71-4C18-BCF7-6BFB76D565FA}"/>
                </a:ext>
              </a:extLst>
            </p:cNvPr>
            <p:cNvSpPr/>
            <p:nvPr/>
          </p:nvSpPr>
          <p:spPr>
            <a:xfrm>
              <a:off x="4013975" y="2897625"/>
              <a:ext cx="475" cy="125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5" y="1"/>
                  </a:moveTo>
                  <a:cubicBezTo>
                    <a:pt x="12" y="1"/>
                    <a:pt x="8" y="1"/>
                    <a:pt x="1" y="4"/>
                  </a:cubicBezTo>
                  <a:lnTo>
                    <a:pt x="19" y="4"/>
                  </a:lnTo>
                  <a:cubicBezTo>
                    <a:pt x="19" y="1"/>
                    <a:pt x="19" y="1"/>
                    <a:pt x="15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155;p35">
              <a:extLst>
                <a:ext uri="{FF2B5EF4-FFF2-40B4-BE49-F238E27FC236}">
                  <a16:creationId xmlns:a16="http://schemas.microsoft.com/office/drawing/2014/main" id="{002A157F-4E21-4586-BACA-231D0B09B092}"/>
                </a:ext>
              </a:extLst>
            </p:cNvPr>
            <p:cNvSpPr/>
            <p:nvPr/>
          </p:nvSpPr>
          <p:spPr>
            <a:xfrm>
              <a:off x="4023300" y="2869475"/>
              <a:ext cx="1075" cy="725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2" y="1"/>
                  </a:moveTo>
                  <a:lnTo>
                    <a:pt x="0" y="22"/>
                  </a:lnTo>
                  <a:cubicBezTo>
                    <a:pt x="3" y="22"/>
                    <a:pt x="11" y="25"/>
                    <a:pt x="14" y="25"/>
                  </a:cubicBezTo>
                  <a:cubicBezTo>
                    <a:pt x="18" y="29"/>
                    <a:pt x="21" y="29"/>
                    <a:pt x="25" y="29"/>
                  </a:cubicBezTo>
                  <a:cubicBezTo>
                    <a:pt x="32" y="29"/>
                    <a:pt x="39" y="22"/>
                    <a:pt x="42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156;p35">
              <a:extLst>
                <a:ext uri="{FF2B5EF4-FFF2-40B4-BE49-F238E27FC236}">
                  <a16:creationId xmlns:a16="http://schemas.microsoft.com/office/drawing/2014/main" id="{E2EE4369-9E5A-4CAF-BBC8-1C8C24988597}"/>
                </a:ext>
              </a:extLst>
            </p:cNvPr>
            <p:cNvSpPr/>
            <p:nvPr/>
          </p:nvSpPr>
          <p:spPr>
            <a:xfrm>
              <a:off x="4006000" y="2891325"/>
              <a:ext cx="750" cy="375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2" y="0"/>
                  </a:moveTo>
                  <a:cubicBezTo>
                    <a:pt x="15" y="0"/>
                    <a:pt x="8" y="3"/>
                    <a:pt x="1" y="11"/>
                  </a:cubicBezTo>
                  <a:cubicBezTo>
                    <a:pt x="1" y="14"/>
                    <a:pt x="4" y="14"/>
                    <a:pt x="8" y="14"/>
                  </a:cubicBezTo>
                  <a:cubicBezTo>
                    <a:pt x="12" y="14"/>
                    <a:pt x="18" y="11"/>
                    <a:pt x="29" y="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157;p35">
              <a:extLst>
                <a:ext uri="{FF2B5EF4-FFF2-40B4-BE49-F238E27FC236}">
                  <a16:creationId xmlns:a16="http://schemas.microsoft.com/office/drawing/2014/main" id="{03A033CD-54DB-4481-8193-D5E05001ABD6}"/>
                </a:ext>
              </a:extLst>
            </p:cNvPr>
            <p:cNvSpPr/>
            <p:nvPr/>
          </p:nvSpPr>
          <p:spPr>
            <a:xfrm>
              <a:off x="3969150" y="2833500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4" y="1"/>
                  </a:moveTo>
                  <a:cubicBezTo>
                    <a:pt x="1" y="1"/>
                    <a:pt x="1" y="5"/>
                    <a:pt x="1" y="8"/>
                  </a:cubicBezTo>
                  <a:cubicBezTo>
                    <a:pt x="4" y="5"/>
                    <a:pt x="4" y="5"/>
                    <a:pt x="9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158;p35">
              <a:extLst>
                <a:ext uri="{FF2B5EF4-FFF2-40B4-BE49-F238E27FC236}">
                  <a16:creationId xmlns:a16="http://schemas.microsoft.com/office/drawing/2014/main" id="{1008ED0A-DF83-4A0E-97EA-74D5CF52B7A2}"/>
                </a:ext>
              </a:extLst>
            </p:cNvPr>
            <p:cNvSpPr/>
            <p:nvPr/>
          </p:nvSpPr>
          <p:spPr>
            <a:xfrm>
              <a:off x="4015225" y="2832725"/>
              <a:ext cx="625" cy="275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7" y="0"/>
                  </a:moveTo>
                  <a:cubicBezTo>
                    <a:pt x="1" y="0"/>
                    <a:pt x="4" y="4"/>
                    <a:pt x="18" y="10"/>
                  </a:cubicBezTo>
                  <a:cubicBezTo>
                    <a:pt x="22" y="7"/>
                    <a:pt x="22" y="7"/>
                    <a:pt x="25" y="4"/>
                  </a:cubicBezTo>
                  <a:cubicBezTo>
                    <a:pt x="18" y="0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159;p35">
              <a:extLst>
                <a:ext uri="{FF2B5EF4-FFF2-40B4-BE49-F238E27FC236}">
                  <a16:creationId xmlns:a16="http://schemas.microsoft.com/office/drawing/2014/main" id="{BE1207CF-C514-46DC-B8BD-E340C5D95028}"/>
                </a:ext>
              </a:extLst>
            </p:cNvPr>
            <p:cNvSpPr/>
            <p:nvPr/>
          </p:nvSpPr>
          <p:spPr>
            <a:xfrm>
              <a:off x="3940225" y="2834125"/>
              <a:ext cx="11250" cy="3000"/>
            </a:xfrm>
            <a:custGeom>
              <a:avLst/>
              <a:gdLst/>
              <a:ahLst/>
              <a:cxnLst/>
              <a:rect l="l" t="t" r="r" b="b"/>
              <a:pathLst>
                <a:path w="450" h="120" extrusionOk="0">
                  <a:moveTo>
                    <a:pt x="29" y="1"/>
                  </a:moveTo>
                  <a:cubicBezTo>
                    <a:pt x="18" y="11"/>
                    <a:pt x="11" y="22"/>
                    <a:pt x="0" y="32"/>
                  </a:cubicBezTo>
                  <a:cubicBezTo>
                    <a:pt x="99" y="56"/>
                    <a:pt x="249" y="88"/>
                    <a:pt x="450" y="120"/>
                  </a:cubicBezTo>
                  <a:cubicBezTo>
                    <a:pt x="316" y="77"/>
                    <a:pt x="176" y="39"/>
                    <a:pt x="29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160;p35">
              <a:extLst>
                <a:ext uri="{FF2B5EF4-FFF2-40B4-BE49-F238E27FC236}">
                  <a16:creationId xmlns:a16="http://schemas.microsoft.com/office/drawing/2014/main" id="{485A70B2-19C5-4415-9097-C1FECC283785}"/>
                </a:ext>
              </a:extLst>
            </p:cNvPr>
            <p:cNvSpPr/>
            <p:nvPr/>
          </p:nvSpPr>
          <p:spPr>
            <a:xfrm>
              <a:off x="3940925" y="2828600"/>
              <a:ext cx="85725" cy="96075"/>
            </a:xfrm>
            <a:custGeom>
              <a:avLst/>
              <a:gdLst/>
              <a:ahLst/>
              <a:cxnLst/>
              <a:rect l="l" t="t" r="r" b="b"/>
              <a:pathLst>
                <a:path w="3429" h="3843" extrusionOk="0">
                  <a:moveTo>
                    <a:pt x="2759" y="488"/>
                  </a:moveTo>
                  <a:lnTo>
                    <a:pt x="2748" y="502"/>
                  </a:lnTo>
                  <a:cubicBezTo>
                    <a:pt x="2738" y="495"/>
                    <a:pt x="2727" y="488"/>
                    <a:pt x="2741" y="488"/>
                  </a:cubicBezTo>
                  <a:close/>
                  <a:moveTo>
                    <a:pt x="3369" y="1285"/>
                  </a:moveTo>
                  <a:lnTo>
                    <a:pt x="3368" y="1287"/>
                  </a:lnTo>
                  <a:lnTo>
                    <a:pt x="3368" y="1287"/>
                  </a:lnTo>
                  <a:cubicBezTo>
                    <a:pt x="3368" y="1286"/>
                    <a:pt x="3369" y="1286"/>
                    <a:pt x="3369" y="1285"/>
                  </a:cubicBezTo>
                  <a:close/>
                  <a:moveTo>
                    <a:pt x="2826" y="3001"/>
                  </a:moveTo>
                  <a:lnTo>
                    <a:pt x="2826" y="3001"/>
                  </a:lnTo>
                  <a:cubicBezTo>
                    <a:pt x="2825" y="3001"/>
                    <a:pt x="2825" y="3001"/>
                    <a:pt x="2825" y="3001"/>
                  </a:cubicBezTo>
                  <a:cubicBezTo>
                    <a:pt x="2825" y="3001"/>
                    <a:pt x="2825" y="3001"/>
                    <a:pt x="2826" y="3001"/>
                  </a:cubicBezTo>
                  <a:close/>
                  <a:moveTo>
                    <a:pt x="3316" y="0"/>
                  </a:moveTo>
                  <a:lnTo>
                    <a:pt x="3316" y="0"/>
                  </a:lnTo>
                  <a:cubicBezTo>
                    <a:pt x="3320" y="18"/>
                    <a:pt x="3323" y="32"/>
                    <a:pt x="3327" y="49"/>
                  </a:cubicBezTo>
                  <a:cubicBezTo>
                    <a:pt x="3320" y="53"/>
                    <a:pt x="3316" y="53"/>
                    <a:pt x="3309" y="53"/>
                  </a:cubicBezTo>
                  <a:cubicBezTo>
                    <a:pt x="3288" y="53"/>
                    <a:pt x="3274" y="42"/>
                    <a:pt x="3264" y="39"/>
                  </a:cubicBezTo>
                  <a:lnTo>
                    <a:pt x="3239" y="85"/>
                  </a:lnTo>
                  <a:cubicBezTo>
                    <a:pt x="3229" y="70"/>
                    <a:pt x="3214" y="67"/>
                    <a:pt x="3197" y="67"/>
                  </a:cubicBezTo>
                  <a:cubicBezTo>
                    <a:pt x="3169" y="67"/>
                    <a:pt x="3138" y="78"/>
                    <a:pt x="3109" y="85"/>
                  </a:cubicBezTo>
                  <a:cubicBezTo>
                    <a:pt x="3085" y="91"/>
                    <a:pt x="3067" y="99"/>
                    <a:pt x="3049" y="99"/>
                  </a:cubicBezTo>
                  <a:cubicBezTo>
                    <a:pt x="3032" y="99"/>
                    <a:pt x="3018" y="91"/>
                    <a:pt x="3007" y="67"/>
                  </a:cubicBezTo>
                  <a:lnTo>
                    <a:pt x="3007" y="67"/>
                  </a:lnTo>
                  <a:cubicBezTo>
                    <a:pt x="3018" y="99"/>
                    <a:pt x="3004" y="102"/>
                    <a:pt x="2979" y="102"/>
                  </a:cubicBezTo>
                  <a:lnTo>
                    <a:pt x="2930" y="102"/>
                  </a:lnTo>
                  <a:cubicBezTo>
                    <a:pt x="2909" y="102"/>
                    <a:pt x="2888" y="106"/>
                    <a:pt x="2874" y="117"/>
                  </a:cubicBezTo>
                  <a:cubicBezTo>
                    <a:pt x="2888" y="123"/>
                    <a:pt x="2909" y="127"/>
                    <a:pt x="2930" y="127"/>
                  </a:cubicBezTo>
                  <a:cubicBezTo>
                    <a:pt x="2955" y="127"/>
                    <a:pt x="2983" y="123"/>
                    <a:pt x="3011" y="120"/>
                  </a:cubicBezTo>
                  <a:cubicBezTo>
                    <a:pt x="3036" y="117"/>
                    <a:pt x="3060" y="109"/>
                    <a:pt x="3078" y="109"/>
                  </a:cubicBezTo>
                  <a:cubicBezTo>
                    <a:pt x="3099" y="109"/>
                    <a:pt x="3112" y="117"/>
                    <a:pt x="3106" y="141"/>
                  </a:cubicBezTo>
                  <a:cubicBezTo>
                    <a:pt x="3085" y="154"/>
                    <a:pt x="3070" y="154"/>
                    <a:pt x="3057" y="154"/>
                  </a:cubicBezTo>
                  <a:lnTo>
                    <a:pt x="3042" y="154"/>
                  </a:lnTo>
                  <a:cubicBezTo>
                    <a:pt x="3028" y="154"/>
                    <a:pt x="3015" y="159"/>
                    <a:pt x="2997" y="169"/>
                  </a:cubicBezTo>
                  <a:cubicBezTo>
                    <a:pt x="3018" y="175"/>
                    <a:pt x="3042" y="190"/>
                    <a:pt x="3042" y="204"/>
                  </a:cubicBezTo>
                  <a:cubicBezTo>
                    <a:pt x="3007" y="222"/>
                    <a:pt x="2979" y="229"/>
                    <a:pt x="2955" y="229"/>
                  </a:cubicBezTo>
                  <a:cubicBezTo>
                    <a:pt x="2898" y="229"/>
                    <a:pt x="2864" y="190"/>
                    <a:pt x="2804" y="190"/>
                  </a:cubicBezTo>
                  <a:lnTo>
                    <a:pt x="2934" y="180"/>
                  </a:lnTo>
                  <a:cubicBezTo>
                    <a:pt x="2937" y="151"/>
                    <a:pt x="2927" y="148"/>
                    <a:pt x="2913" y="148"/>
                  </a:cubicBezTo>
                  <a:lnTo>
                    <a:pt x="2881" y="148"/>
                  </a:lnTo>
                  <a:cubicBezTo>
                    <a:pt x="2867" y="148"/>
                    <a:pt x="2853" y="144"/>
                    <a:pt x="2843" y="130"/>
                  </a:cubicBezTo>
                  <a:cubicBezTo>
                    <a:pt x="2814" y="151"/>
                    <a:pt x="2783" y="159"/>
                    <a:pt x="2754" y="159"/>
                  </a:cubicBezTo>
                  <a:lnTo>
                    <a:pt x="2741" y="159"/>
                  </a:lnTo>
                  <a:cubicBezTo>
                    <a:pt x="2730" y="154"/>
                    <a:pt x="2720" y="154"/>
                    <a:pt x="2712" y="154"/>
                  </a:cubicBezTo>
                  <a:cubicBezTo>
                    <a:pt x="2702" y="154"/>
                    <a:pt x="2691" y="154"/>
                    <a:pt x="2681" y="165"/>
                  </a:cubicBezTo>
                  <a:lnTo>
                    <a:pt x="2702" y="165"/>
                  </a:lnTo>
                  <a:cubicBezTo>
                    <a:pt x="2600" y="183"/>
                    <a:pt x="2586" y="295"/>
                    <a:pt x="2548" y="306"/>
                  </a:cubicBezTo>
                  <a:cubicBezTo>
                    <a:pt x="2537" y="309"/>
                    <a:pt x="2530" y="309"/>
                    <a:pt x="2520" y="309"/>
                  </a:cubicBezTo>
                  <a:cubicBezTo>
                    <a:pt x="2477" y="309"/>
                    <a:pt x="2429" y="285"/>
                    <a:pt x="2450" y="260"/>
                  </a:cubicBezTo>
                  <a:cubicBezTo>
                    <a:pt x="2414" y="246"/>
                    <a:pt x="2590" y="264"/>
                    <a:pt x="2516" y="183"/>
                  </a:cubicBezTo>
                  <a:lnTo>
                    <a:pt x="2516" y="183"/>
                  </a:lnTo>
                  <a:cubicBezTo>
                    <a:pt x="2502" y="218"/>
                    <a:pt x="2485" y="229"/>
                    <a:pt x="2464" y="229"/>
                  </a:cubicBezTo>
                  <a:cubicBezTo>
                    <a:pt x="2450" y="229"/>
                    <a:pt x="2432" y="225"/>
                    <a:pt x="2414" y="222"/>
                  </a:cubicBezTo>
                  <a:cubicBezTo>
                    <a:pt x="2397" y="214"/>
                    <a:pt x="2380" y="211"/>
                    <a:pt x="2359" y="211"/>
                  </a:cubicBezTo>
                  <a:cubicBezTo>
                    <a:pt x="2333" y="211"/>
                    <a:pt x="2302" y="218"/>
                    <a:pt x="2270" y="243"/>
                  </a:cubicBezTo>
                  <a:cubicBezTo>
                    <a:pt x="2330" y="274"/>
                    <a:pt x="2242" y="306"/>
                    <a:pt x="2296" y="327"/>
                  </a:cubicBezTo>
                  <a:cubicBezTo>
                    <a:pt x="2232" y="327"/>
                    <a:pt x="2228" y="309"/>
                    <a:pt x="2197" y="285"/>
                  </a:cubicBezTo>
                  <a:lnTo>
                    <a:pt x="2183" y="316"/>
                  </a:lnTo>
                  <a:cubicBezTo>
                    <a:pt x="2095" y="250"/>
                    <a:pt x="2158" y="253"/>
                    <a:pt x="2032" y="222"/>
                  </a:cubicBezTo>
                  <a:lnTo>
                    <a:pt x="2032" y="222"/>
                  </a:lnTo>
                  <a:cubicBezTo>
                    <a:pt x="2074" y="246"/>
                    <a:pt x="1986" y="274"/>
                    <a:pt x="2018" y="295"/>
                  </a:cubicBezTo>
                  <a:lnTo>
                    <a:pt x="2001" y="295"/>
                  </a:lnTo>
                  <a:cubicBezTo>
                    <a:pt x="1975" y="295"/>
                    <a:pt x="1951" y="288"/>
                    <a:pt x="1930" y="277"/>
                  </a:cubicBezTo>
                  <a:lnTo>
                    <a:pt x="1899" y="277"/>
                  </a:lnTo>
                  <a:cubicBezTo>
                    <a:pt x="1863" y="277"/>
                    <a:pt x="1842" y="281"/>
                    <a:pt x="1828" y="288"/>
                  </a:cubicBezTo>
                  <a:cubicBezTo>
                    <a:pt x="1811" y="292"/>
                    <a:pt x="1797" y="298"/>
                    <a:pt x="1776" y="298"/>
                  </a:cubicBezTo>
                  <a:cubicBezTo>
                    <a:pt x="1758" y="298"/>
                    <a:pt x="1741" y="295"/>
                    <a:pt x="1713" y="288"/>
                  </a:cubicBezTo>
                  <a:lnTo>
                    <a:pt x="1723" y="271"/>
                  </a:lnTo>
                  <a:cubicBezTo>
                    <a:pt x="1572" y="222"/>
                    <a:pt x="1386" y="253"/>
                    <a:pt x="1235" y="218"/>
                  </a:cubicBezTo>
                  <a:lnTo>
                    <a:pt x="1285" y="207"/>
                  </a:lnTo>
                  <a:lnTo>
                    <a:pt x="1281" y="207"/>
                  </a:lnTo>
                  <a:cubicBezTo>
                    <a:pt x="1274" y="207"/>
                    <a:pt x="1256" y="201"/>
                    <a:pt x="1239" y="197"/>
                  </a:cubicBezTo>
                  <a:cubicBezTo>
                    <a:pt x="1222" y="193"/>
                    <a:pt x="1201" y="190"/>
                    <a:pt x="1183" y="190"/>
                  </a:cubicBezTo>
                  <a:cubicBezTo>
                    <a:pt x="1165" y="190"/>
                    <a:pt x="1151" y="190"/>
                    <a:pt x="1138" y="201"/>
                  </a:cubicBezTo>
                  <a:cubicBezTo>
                    <a:pt x="1148" y="201"/>
                    <a:pt x="1159" y="207"/>
                    <a:pt x="1169" y="207"/>
                  </a:cubicBezTo>
                  <a:lnTo>
                    <a:pt x="1172" y="207"/>
                  </a:lnTo>
                  <a:cubicBezTo>
                    <a:pt x="1169" y="229"/>
                    <a:pt x="1148" y="260"/>
                    <a:pt x="1112" y="267"/>
                  </a:cubicBezTo>
                  <a:lnTo>
                    <a:pt x="1099" y="229"/>
                  </a:lnTo>
                  <a:lnTo>
                    <a:pt x="1085" y="253"/>
                  </a:lnTo>
                  <a:cubicBezTo>
                    <a:pt x="1028" y="250"/>
                    <a:pt x="1102" y="207"/>
                    <a:pt x="1046" y="204"/>
                  </a:cubicBezTo>
                  <a:lnTo>
                    <a:pt x="1046" y="204"/>
                  </a:lnTo>
                  <a:cubicBezTo>
                    <a:pt x="1032" y="239"/>
                    <a:pt x="994" y="246"/>
                    <a:pt x="948" y="246"/>
                  </a:cubicBezTo>
                  <a:lnTo>
                    <a:pt x="895" y="246"/>
                  </a:lnTo>
                  <a:cubicBezTo>
                    <a:pt x="874" y="246"/>
                    <a:pt x="856" y="243"/>
                    <a:pt x="839" y="243"/>
                  </a:cubicBezTo>
                  <a:cubicBezTo>
                    <a:pt x="801" y="243"/>
                    <a:pt x="765" y="250"/>
                    <a:pt x="748" y="274"/>
                  </a:cubicBezTo>
                  <a:cubicBezTo>
                    <a:pt x="733" y="246"/>
                    <a:pt x="751" y="239"/>
                    <a:pt x="772" y="239"/>
                  </a:cubicBezTo>
                  <a:lnTo>
                    <a:pt x="801" y="239"/>
                  </a:lnTo>
                  <a:cubicBezTo>
                    <a:pt x="818" y="239"/>
                    <a:pt x="832" y="235"/>
                    <a:pt x="818" y="207"/>
                  </a:cubicBezTo>
                  <a:lnTo>
                    <a:pt x="818" y="207"/>
                  </a:lnTo>
                  <a:cubicBezTo>
                    <a:pt x="801" y="218"/>
                    <a:pt x="793" y="229"/>
                    <a:pt x="754" y="232"/>
                  </a:cubicBezTo>
                  <a:lnTo>
                    <a:pt x="772" y="193"/>
                  </a:lnTo>
                  <a:cubicBezTo>
                    <a:pt x="663" y="193"/>
                    <a:pt x="597" y="204"/>
                    <a:pt x="527" y="204"/>
                  </a:cubicBezTo>
                  <a:cubicBezTo>
                    <a:pt x="481" y="204"/>
                    <a:pt x="435" y="201"/>
                    <a:pt x="380" y="190"/>
                  </a:cubicBezTo>
                  <a:lnTo>
                    <a:pt x="380" y="190"/>
                  </a:lnTo>
                  <a:lnTo>
                    <a:pt x="386" y="201"/>
                  </a:lnTo>
                  <a:lnTo>
                    <a:pt x="359" y="201"/>
                  </a:lnTo>
                  <a:cubicBezTo>
                    <a:pt x="320" y="201"/>
                    <a:pt x="299" y="186"/>
                    <a:pt x="284" y="154"/>
                  </a:cubicBezTo>
                  <a:lnTo>
                    <a:pt x="284" y="154"/>
                  </a:lnTo>
                  <a:cubicBezTo>
                    <a:pt x="270" y="172"/>
                    <a:pt x="306" y="190"/>
                    <a:pt x="281" y="201"/>
                  </a:cubicBezTo>
                  <a:cubicBezTo>
                    <a:pt x="260" y="165"/>
                    <a:pt x="232" y="154"/>
                    <a:pt x="204" y="154"/>
                  </a:cubicBezTo>
                  <a:cubicBezTo>
                    <a:pt x="183" y="154"/>
                    <a:pt x="158" y="162"/>
                    <a:pt x="137" y="169"/>
                  </a:cubicBezTo>
                  <a:cubicBezTo>
                    <a:pt x="116" y="175"/>
                    <a:pt x="95" y="183"/>
                    <a:pt x="77" y="183"/>
                  </a:cubicBezTo>
                  <a:cubicBezTo>
                    <a:pt x="60" y="183"/>
                    <a:pt x="46" y="175"/>
                    <a:pt x="35" y="154"/>
                  </a:cubicBezTo>
                  <a:cubicBezTo>
                    <a:pt x="35" y="180"/>
                    <a:pt x="18" y="204"/>
                    <a:pt x="1" y="222"/>
                  </a:cubicBezTo>
                  <a:cubicBezTo>
                    <a:pt x="148" y="260"/>
                    <a:pt x="288" y="298"/>
                    <a:pt x="422" y="341"/>
                  </a:cubicBezTo>
                  <a:lnTo>
                    <a:pt x="425" y="341"/>
                  </a:lnTo>
                  <a:cubicBezTo>
                    <a:pt x="618" y="404"/>
                    <a:pt x="790" y="470"/>
                    <a:pt x="944" y="544"/>
                  </a:cubicBezTo>
                  <a:cubicBezTo>
                    <a:pt x="951" y="548"/>
                    <a:pt x="958" y="548"/>
                    <a:pt x="965" y="548"/>
                  </a:cubicBezTo>
                  <a:cubicBezTo>
                    <a:pt x="1004" y="548"/>
                    <a:pt x="1042" y="544"/>
                    <a:pt x="1081" y="538"/>
                  </a:cubicBezTo>
                  <a:cubicBezTo>
                    <a:pt x="1102" y="541"/>
                    <a:pt x="1091" y="562"/>
                    <a:pt x="1081" y="572"/>
                  </a:cubicBezTo>
                  <a:cubicBezTo>
                    <a:pt x="1095" y="562"/>
                    <a:pt x="1106" y="559"/>
                    <a:pt x="1112" y="559"/>
                  </a:cubicBezTo>
                  <a:cubicBezTo>
                    <a:pt x="1138" y="559"/>
                    <a:pt x="1141" y="604"/>
                    <a:pt x="1165" y="614"/>
                  </a:cubicBezTo>
                  <a:lnTo>
                    <a:pt x="1250" y="541"/>
                  </a:lnTo>
                  <a:cubicBezTo>
                    <a:pt x="1281" y="562"/>
                    <a:pt x="1253" y="586"/>
                    <a:pt x="1256" y="601"/>
                  </a:cubicBezTo>
                  <a:cubicBezTo>
                    <a:pt x="1277" y="604"/>
                    <a:pt x="1298" y="608"/>
                    <a:pt x="1319" y="608"/>
                  </a:cubicBezTo>
                  <a:cubicBezTo>
                    <a:pt x="1365" y="608"/>
                    <a:pt x="1415" y="601"/>
                    <a:pt x="1460" y="593"/>
                  </a:cubicBezTo>
                  <a:cubicBezTo>
                    <a:pt x="1506" y="586"/>
                    <a:pt x="1551" y="580"/>
                    <a:pt x="1593" y="580"/>
                  </a:cubicBezTo>
                  <a:cubicBezTo>
                    <a:pt x="1625" y="580"/>
                    <a:pt x="1656" y="583"/>
                    <a:pt x="1685" y="593"/>
                  </a:cubicBezTo>
                  <a:cubicBezTo>
                    <a:pt x="1727" y="565"/>
                    <a:pt x="1677" y="530"/>
                    <a:pt x="1727" y="523"/>
                  </a:cubicBezTo>
                  <a:lnTo>
                    <a:pt x="1727" y="523"/>
                  </a:lnTo>
                  <a:cubicBezTo>
                    <a:pt x="1660" y="597"/>
                    <a:pt x="1860" y="559"/>
                    <a:pt x="1842" y="604"/>
                  </a:cubicBezTo>
                  <a:cubicBezTo>
                    <a:pt x="1895" y="530"/>
                    <a:pt x="2025" y="580"/>
                    <a:pt x="1997" y="470"/>
                  </a:cubicBezTo>
                  <a:cubicBezTo>
                    <a:pt x="2004" y="470"/>
                    <a:pt x="2007" y="467"/>
                    <a:pt x="2011" y="467"/>
                  </a:cubicBezTo>
                  <a:cubicBezTo>
                    <a:pt x="2056" y="467"/>
                    <a:pt x="2050" y="517"/>
                    <a:pt x="2035" y="527"/>
                  </a:cubicBezTo>
                  <a:cubicBezTo>
                    <a:pt x="2064" y="523"/>
                    <a:pt x="2092" y="520"/>
                    <a:pt x="2116" y="520"/>
                  </a:cubicBezTo>
                  <a:cubicBezTo>
                    <a:pt x="2155" y="520"/>
                    <a:pt x="2190" y="527"/>
                    <a:pt x="2228" y="548"/>
                  </a:cubicBezTo>
                  <a:cubicBezTo>
                    <a:pt x="2263" y="512"/>
                    <a:pt x="2552" y="541"/>
                    <a:pt x="2611" y="446"/>
                  </a:cubicBezTo>
                  <a:lnTo>
                    <a:pt x="2611" y="446"/>
                  </a:lnTo>
                  <a:cubicBezTo>
                    <a:pt x="2594" y="481"/>
                    <a:pt x="2604" y="481"/>
                    <a:pt x="2621" y="481"/>
                  </a:cubicBezTo>
                  <a:lnTo>
                    <a:pt x="2628" y="481"/>
                  </a:lnTo>
                  <a:cubicBezTo>
                    <a:pt x="2642" y="481"/>
                    <a:pt x="2657" y="481"/>
                    <a:pt x="2670" y="488"/>
                  </a:cubicBezTo>
                  <a:lnTo>
                    <a:pt x="2636" y="544"/>
                  </a:lnTo>
                  <a:lnTo>
                    <a:pt x="2636" y="544"/>
                  </a:lnTo>
                  <a:lnTo>
                    <a:pt x="2733" y="523"/>
                  </a:lnTo>
                  <a:lnTo>
                    <a:pt x="2744" y="523"/>
                  </a:lnTo>
                  <a:cubicBezTo>
                    <a:pt x="2754" y="523"/>
                    <a:pt x="2759" y="520"/>
                    <a:pt x="2759" y="517"/>
                  </a:cubicBezTo>
                  <a:cubicBezTo>
                    <a:pt x="2772" y="512"/>
                    <a:pt x="2748" y="488"/>
                    <a:pt x="2790" y="470"/>
                  </a:cubicBezTo>
                  <a:cubicBezTo>
                    <a:pt x="2793" y="467"/>
                    <a:pt x="2801" y="467"/>
                    <a:pt x="2804" y="467"/>
                  </a:cubicBezTo>
                  <a:cubicBezTo>
                    <a:pt x="2829" y="467"/>
                    <a:pt x="2832" y="491"/>
                    <a:pt x="2843" y="512"/>
                  </a:cubicBezTo>
                  <a:lnTo>
                    <a:pt x="2835" y="520"/>
                  </a:lnTo>
                  <a:lnTo>
                    <a:pt x="2853" y="523"/>
                  </a:lnTo>
                  <a:cubicBezTo>
                    <a:pt x="2860" y="520"/>
                    <a:pt x="2853" y="509"/>
                    <a:pt x="2843" y="495"/>
                  </a:cubicBezTo>
                  <a:cubicBezTo>
                    <a:pt x="2839" y="478"/>
                    <a:pt x="2832" y="463"/>
                    <a:pt x="2864" y="442"/>
                  </a:cubicBezTo>
                  <a:cubicBezTo>
                    <a:pt x="2867" y="453"/>
                    <a:pt x="2871" y="495"/>
                    <a:pt x="2885" y="495"/>
                  </a:cubicBezTo>
                  <a:cubicBezTo>
                    <a:pt x="2888" y="495"/>
                    <a:pt x="2892" y="488"/>
                    <a:pt x="2898" y="478"/>
                  </a:cubicBezTo>
                  <a:lnTo>
                    <a:pt x="2898" y="478"/>
                  </a:lnTo>
                  <a:cubicBezTo>
                    <a:pt x="2895" y="481"/>
                    <a:pt x="2895" y="481"/>
                    <a:pt x="2892" y="481"/>
                  </a:cubicBezTo>
                  <a:cubicBezTo>
                    <a:pt x="2874" y="481"/>
                    <a:pt x="2888" y="449"/>
                    <a:pt x="2902" y="432"/>
                  </a:cubicBezTo>
                  <a:lnTo>
                    <a:pt x="2952" y="418"/>
                  </a:lnTo>
                  <a:lnTo>
                    <a:pt x="2952" y="418"/>
                  </a:lnTo>
                  <a:cubicBezTo>
                    <a:pt x="2934" y="442"/>
                    <a:pt x="2920" y="467"/>
                    <a:pt x="2902" y="491"/>
                  </a:cubicBezTo>
                  <a:cubicBezTo>
                    <a:pt x="2927" y="485"/>
                    <a:pt x="2952" y="478"/>
                    <a:pt x="2983" y="467"/>
                  </a:cubicBezTo>
                  <a:cubicBezTo>
                    <a:pt x="3000" y="470"/>
                    <a:pt x="2997" y="506"/>
                    <a:pt x="3007" y="523"/>
                  </a:cubicBezTo>
                  <a:cubicBezTo>
                    <a:pt x="3011" y="551"/>
                    <a:pt x="3015" y="575"/>
                    <a:pt x="3018" y="608"/>
                  </a:cubicBezTo>
                  <a:cubicBezTo>
                    <a:pt x="3021" y="646"/>
                    <a:pt x="3021" y="664"/>
                    <a:pt x="3018" y="730"/>
                  </a:cubicBezTo>
                  <a:cubicBezTo>
                    <a:pt x="3070" y="730"/>
                    <a:pt x="3015" y="878"/>
                    <a:pt x="3081" y="878"/>
                  </a:cubicBezTo>
                  <a:lnTo>
                    <a:pt x="3091" y="878"/>
                  </a:lnTo>
                  <a:lnTo>
                    <a:pt x="3085" y="867"/>
                  </a:lnTo>
                  <a:cubicBezTo>
                    <a:pt x="3088" y="853"/>
                    <a:pt x="3091" y="846"/>
                    <a:pt x="3099" y="846"/>
                  </a:cubicBezTo>
                  <a:cubicBezTo>
                    <a:pt x="3120" y="846"/>
                    <a:pt x="3144" y="899"/>
                    <a:pt x="3133" y="933"/>
                  </a:cubicBezTo>
                  <a:cubicBezTo>
                    <a:pt x="3130" y="923"/>
                    <a:pt x="3127" y="920"/>
                    <a:pt x="3120" y="920"/>
                  </a:cubicBezTo>
                  <a:cubicBezTo>
                    <a:pt x="3109" y="920"/>
                    <a:pt x="3102" y="927"/>
                    <a:pt x="3091" y="933"/>
                  </a:cubicBezTo>
                  <a:cubicBezTo>
                    <a:pt x="3081" y="938"/>
                    <a:pt x="3070" y="944"/>
                    <a:pt x="3064" y="944"/>
                  </a:cubicBezTo>
                  <a:cubicBezTo>
                    <a:pt x="3053" y="944"/>
                    <a:pt x="3046" y="933"/>
                    <a:pt x="3042" y="896"/>
                  </a:cubicBezTo>
                  <a:lnTo>
                    <a:pt x="2997" y="980"/>
                  </a:lnTo>
                  <a:cubicBezTo>
                    <a:pt x="2835" y="1011"/>
                    <a:pt x="2986" y="1215"/>
                    <a:pt x="2913" y="1341"/>
                  </a:cubicBezTo>
                  <a:cubicBezTo>
                    <a:pt x="2920" y="1333"/>
                    <a:pt x="2927" y="1330"/>
                    <a:pt x="2934" y="1330"/>
                  </a:cubicBezTo>
                  <a:lnTo>
                    <a:pt x="2937" y="1330"/>
                  </a:lnTo>
                  <a:cubicBezTo>
                    <a:pt x="2867" y="1439"/>
                    <a:pt x="2934" y="1597"/>
                    <a:pt x="2906" y="1621"/>
                  </a:cubicBezTo>
                  <a:lnTo>
                    <a:pt x="2944" y="1639"/>
                  </a:lnTo>
                  <a:cubicBezTo>
                    <a:pt x="2860" y="1727"/>
                    <a:pt x="2853" y="1738"/>
                    <a:pt x="2853" y="1860"/>
                  </a:cubicBezTo>
                  <a:cubicBezTo>
                    <a:pt x="2856" y="1860"/>
                    <a:pt x="2856" y="1860"/>
                    <a:pt x="2860" y="1856"/>
                  </a:cubicBezTo>
                  <a:lnTo>
                    <a:pt x="2867" y="1856"/>
                  </a:lnTo>
                  <a:cubicBezTo>
                    <a:pt x="2871" y="1856"/>
                    <a:pt x="2877" y="1860"/>
                    <a:pt x="2881" y="1871"/>
                  </a:cubicBezTo>
                  <a:cubicBezTo>
                    <a:pt x="2843" y="1892"/>
                    <a:pt x="2804" y="1909"/>
                    <a:pt x="2793" y="1994"/>
                  </a:cubicBezTo>
                  <a:lnTo>
                    <a:pt x="2804" y="1994"/>
                  </a:lnTo>
                  <a:cubicBezTo>
                    <a:pt x="2793" y="2036"/>
                    <a:pt x="2780" y="2074"/>
                    <a:pt x="2765" y="2117"/>
                  </a:cubicBezTo>
                  <a:cubicBezTo>
                    <a:pt x="2895" y="2155"/>
                    <a:pt x="2625" y="2302"/>
                    <a:pt x="2751" y="2383"/>
                  </a:cubicBezTo>
                  <a:cubicBezTo>
                    <a:pt x="2706" y="2394"/>
                    <a:pt x="2664" y="2478"/>
                    <a:pt x="2628" y="2509"/>
                  </a:cubicBezTo>
                  <a:lnTo>
                    <a:pt x="2632" y="2512"/>
                  </a:lnTo>
                  <a:cubicBezTo>
                    <a:pt x="2636" y="2512"/>
                    <a:pt x="2642" y="2520"/>
                    <a:pt x="2642" y="2527"/>
                  </a:cubicBezTo>
                  <a:cubicBezTo>
                    <a:pt x="2562" y="2548"/>
                    <a:pt x="2615" y="2667"/>
                    <a:pt x="2583" y="2713"/>
                  </a:cubicBezTo>
                  <a:cubicBezTo>
                    <a:pt x="2576" y="2723"/>
                    <a:pt x="2569" y="2727"/>
                    <a:pt x="2562" y="2727"/>
                  </a:cubicBezTo>
                  <a:cubicBezTo>
                    <a:pt x="2544" y="2727"/>
                    <a:pt x="2537" y="2709"/>
                    <a:pt x="2527" y="2695"/>
                  </a:cubicBezTo>
                  <a:lnTo>
                    <a:pt x="2527" y="2695"/>
                  </a:lnTo>
                  <a:cubicBezTo>
                    <a:pt x="2552" y="2783"/>
                    <a:pt x="2386" y="2839"/>
                    <a:pt x="2401" y="2875"/>
                  </a:cubicBezTo>
                  <a:cubicBezTo>
                    <a:pt x="2383" y="2920"/>
                    <a:pt x="2439" y="2912"/>
                    <a:pt x="2456" y="2938"/>
                  </a:cubicBezTo>
                  <a:cubicBezTo>
                    <a:pt x="2450" y="2951"/>
                    <a:pt x="2439" y="2955"/>
                    <a:pt x="2429" y="2955"/>
                  </a:cubicBezTo>
                  <a:cubicBezTo>
                    <a:pt x="2418" y="2955"/>
                    <a:pt x="2408" y="2951"/>
                    <a:pt x="2397" y="2944"/>
                  </a:cubicBezTo>
                  <a:cubicBezTo>
                    <a:pt x="2390" y="2941"/>
                    <a:pt x="2380" y="2938"/>
                    <a:pt x="2372" y="2938"/>
                  </a:cubicBezTo>
                  <a:cubicBezTo>
                    <a:pt x="2362" y="2938"/>
                    <a:pt x="2359" y="2948"/>
                    <a:pt x="2359" y="2983"/>
                  </a:cubicBezTo>
                  <a:cubicBezTo>
                    <a:pt x="2365" y="2980"/>
                    <a:pt x="2376" y="2969"/>
                    <a:pt x="2380" y="2969"/>
                  </a:cubicBezTo>
                  <a:cubicBezTo>
                    <a:pt x="2383" y="2969"/>
                    <a:pt x="2383" y="2969"/>
                    <a:pt x="2383" y="2972"/>
                  </a:cubicBezTo>
                  <a:cubicBezTo>
                    <a:pt x="2376" y="3011"/>
                    <a:pt x="2481" y="3148"/>
                    <a:pt x="2432" y="3165"/>
                  </a:cubicBezTo>
                  <a:lnTo>
                    <a:pt x="2425" y="3131"/>
                  </a:lnTo>
                  <a:cubicBezTo>
                    <a:pt x="2365" y="3169"/>
                    <a:pt x="2414" y="3302"/>
                    <a:pt x="2369" y="3302"/>
                  </a:cubicBezTo>
                  <a:cubicBezTo>
                    <a:pt x="2362" y="3302"/>
                    <a:pt x="2354" y="3299"/>
                    <a:pt x="2348" y="3296"/>
                  </a:cubicBezTo>
                  <a:lnTo>
                    <a:pt x="2317" y="3267"/>
                  </a:lnTo>
                  <a:cubicBezTo>
                    <a:pt x="2291" y="3401"/>
                    <a:pt x="2270" y="3299"/>
                    <a:pt x="2242" y="3432"/>
                  </a:cubicBezTo>
                  <a:lnTo>
                    <a:pt x="2246" y="3432"/>
                  </a:lnTo>
                  <a:cubicBezTo>
                    <a:pt x="2218" y="3467"/>
                    <a:pt x="2225" y="3513"/>
                    <a:pt x="2190" y="3513"/>
                  </a:cubicBezTo>
                  <a:cubicBezTo>
                    <a:pt x="2183" y="3513"/>
                    <a:pt x="2173" y="3509"/>
                    <a:pt x="2162" y="3506"/>
                  </a:cubicBezTo>
                  <a:lnTo>
                    <a:pt x="2165" y="3488"/>
                  </a:lnTo>
                  <a:lnTo>
                    <a:pt x="2165" y="3488"/>
                  </a:lnTo>
                  <a:cubicBezTo>
                    <a:pt x="2141" y="3513"/>
                    <a:pt x="2130" y="3527"/>
                    <a:pt x="2119" y="3544"/>
                  </a:cubicBezTo>
                  <a:cubicBezTo>
                    <a:pt x="2127" y="3597"/>
                    <a:pt x="2134" y="3649"/>
                    <a:pt x="2141" y="3702"/>
                  </a:cubicBezTo>
                  <a:lnTo>
                    <a:pt x="2158" y="3843"/>
                  </a:lnTo>
                  <a:cubicBezTo>
                    <a:pt x="2253" y="3822"/>
                    <a:pt x="2239" y="3825"/>
                    <a:pt x="2341" y="3776"/>
                  </a:cubicBezTo>
                  <a:cubicBezTo>
                    <a:pt x="2327" y="3759"/>
                    <a:pt x="2296" y="3769"/>
                    <a:pt x="2296" y="3744"/>
                  </a:cubicBezTo>
                  <a:cubicBezTo>
                    <a:pt x="2390" y="3727"/>
                    <a:pt x="2351" y="3573"/>
                    <a:pt x="2393" y="3573"/>
                  </a:cubicBezTo>
                  <a:cubicBezTo>
                    <a:pt x="2397" y="3573"/>
                    <a:pt x="2401" y="3573"/>
                    <a:pt x="2404" y="3576"/>
                  </a:cubicBezTo>
                  <a:cubicBezTo>
                    <a:pt x="2418" y="3562"/>
                    <a:pt x="2429" y="3558"/>
                    <a:pt x="2435" y="3558"/>
                  </a:cubicBezTo>
                  <a:cubicBezTo>
                    <a:pt x="2446" y="3558"/>
                    <a:pt x="2450" y="3562"/>
                    <a:pt x="2456" y="3565"/>
                  </a:cubicBezTo>
                  <a:cubicBezTo>
                    <a:pt x="2464" y="3565"/>
                    <a:pt x="2471" y="3569"/>
                    <a:pt x="2477" y="3569"/>
                  </a:cubicBezTo>
                  <a:cubicBezTo>
                    <a:pt x="2485" y="3569"/>
                    <a:pt x="2488" y="3569"/>
                    <a:pt x="2495" y="3562"/>
                  </a:cubicBezTo>
                  <a:cubicBezTo>
                    <a:pt x="2492" y="3562"/>
                    <a:pt x="2477" y="3555"/>
                    <a:pt x="2481" y="3544"/>
                  </a:cubicBezTo>
                  <a:lnTo>
                    <a:pt x="2544" y="3534"/>
                  </a:lnTo>
                  <a:cubicBezTo>
                    <a:pt x="2544" y="3527"/>
                    <a:pt x="2541" y="3523"/>
                    <a:pt x="2537" y="3523"/>
                  </a:cubicBezTo>
                  <a:cubicBezTo>
                    <a:pt x="2534" y="3523"/>
                    <a:pt x="2530" y="3523"/>
                    <a:pt x="2527" y="3527"/>
                  </a:cubicBezTo>
                  <a:lnTo>
                    <a:pt x="2520" y="3527"/>
                  </a:lnTo>
                  <a:cubicBezTo>
                    <a:pt x="2509" y="3527"/>
                    <a:pt x="2502" y="3523"/>
                    <a:pt x="2509" y="3495"/>
                  </a:cubicBezTo>
                  <a:cubicBezTo>
                    <a:pt x="2590" y="3443"/>
                    <a:pt x="2632" y="3408"/>
                    <a:pt x="2657" y="3333"/>
                  </a:cubicBezTo>
                  <a:cubicBezTo>
                    <a:pt x="2667" y="3317"/>
                    <a:pt x="2678" y="3309"/>
                    <a:pt x="2688" y="3309"/>
                  </a:cubicBezTo>
                  <a:cubicBezTo>
                    <a:pt x="2699" y="3309"/>
                    <a:pt x="2706" y="3320"/>
                    <a:pt x="2709" y="3333"/>
                  </a:cubicBezTo>
                  <a:cubicBezTo>
                    <a:pt x="2717" y="3348"/>
                    <a:pt x="2720" y="3359"/>
                    <a:pt x="2727" y="3359"/>
                  </a:cubicBezTo>
                  <a:cubicBezTo>
                    <a:pt x="2733" y="3359"/>
                    <a:pt x="2738" y="3351"/>
                    <a:pt x="2748" y="3338"/>
                  </a:cubicBezTo>
                  <a:cubicBezTo>
                    <a:pt x="2723" y="3306"/>
                    <a:pt x="2691" y="3275"/>
                    <a:pt x="2712" y="3221"/>
                  </a:cubicBezTo>
                  <a:cubicBezTo>
                    <a:pt x="2748" y="3211"/>
                    <a:pt x="2772" y="3225"/>
                    <a:pt x="2808" y="3190"/>
                  </a:cubicBezTo>
                  <a:lnTo>
                    <a:pt x="2759" y="3165"/>
                  </a:lnTo>
                  <a:cubicBezTo>
                    <a:pt x="2783" y="3127"/>
                    <a:pt x="2808" y="3099"/>
                    <a:pt x="2769" y="3077"/>
                  </a:cubicBezTo>
                  <a:cubicBezTo>
                    <a:pt x="2808" y="3056"/>
                    <a:pt x="2814" y="3032"/>
                    <a:pt x="2818" y="3008"/>
                  </a:cubicBezTo>
                  <a:cubicBezTo>
                    <a:pt x="2818" y="3004"/>
                    <a:pt x="2822" y="3001"/>
                    <a:pt x="2825" y="3001"/>
                  </a:cubicBezTo>
                  <a:lnTo>
                    <a:pt x="2825" y="3001"/>
                  </a:lnTo>
                  <a:cubicBezTo>
                    <a:pt x="2822" y="3001"/>
                    <a:pt x="2818" y="3004"/>
                    <a:pt x="2818" y="3004"/>
                  </a:cubicBezTo>
                  <a:cubicBezTo>
                    <a:pt x="2814" y="2976"/>
                    <a:pt x="2804" y="2955"/>
                    <a:pt x="2846" y="2955"/>
                  </a:cubicBezTo>
                  <a:lnTo>
                    <a:pt x="2853" y="2955"/>
                  </a:lnTo>
                  <a:cubicBezTo>
                    <a:pt x="2867" y="2972"/>
                    <a:pt x="2843" y="2990"/>
                    <a:pt x="2826" y="3001"/>
                  </a:cubicBezTo>
                  <a:lnTo>
                    <a:pt x="2826" y="3001"/>
                  </a:lnTo>
                  <a:cubicBezTo>
                    <a:pt x="2832" y="2997"/>
                    <a:pt x="2835" y="2997"/>
                    <a:pt x="2839" y="2997"/>
                  </a:cubicBezTo>
                  <a:cubicBezTo>
                    <a:pt x="2881" y="2997"/>
                    <a:pt x="2898" y="3106"/>
                    <a:pt x="2909" y="3127"/>
                  </a:cubicBezTo>
                  <a:cubicBezTo>
                    <a:pt x="2898" y="3046"/>
                    <a:pt x="2944" y="3014"/>
                    <a:pt x="2898" y="2951"/>
                  </a:cubicBezTo>
                  <a:lnTo>
                    <a:pt x="2860" y="3001"/>
                  </a:lnTo>
                  <a:cubicBezTo>
                    <a:pt x="2853" y="2853"/>
                    <a:pt x="2983" y="2917"/>
                    <a:pt x="2898" y="2815"/>
                  </a:cubicBezTo>
                  <a:lnTo>
                    <a:pt x="2898" y="2815"/>
                  </a:lnTo>
                  <a:cubicBezTo>
                    <a:pt x="2888" y="2846"/>
                    <a:pt x="2860" y="2875"/>
                    <a:pt x="2839" y="2875"/>
                  </a:cubicBezTo>
                  <a:cubicBezTo>
                    <a:pt x="2832" y="2875"/>
                    <a:pt x="2822" y="2870"/>
                    <a:pt x="2818" y="2860"/>
                  </a:cubicBezTo>
                  <a:lnTo>
                    <a:pt x="2867" y="2811"/>
                  </a:lnTo>
                  <a:cubicBezTo>
                    <a:pt x="2867" y="2811"/>
                    <a:pt x="2867" y="2807"/>
                    <a:pt x="2864" y="2807"/>
                  </a:cubicBezTo>
                  <a:cubicBezTo>
                    <a:pt x="2860" y="2807"/>
                    <a:pt x="2856" y="2811"/>
                    <a:pt x="2856" y="2815"/>
                  </a:cubicBezTo>
                  <a:cubicBezTo>
                    <a:pt x="2853" y="2818"/>
                    <a:pt x="2850" y="2821"/>
                    <a:pt x="2846" y="2821"/>
                  </a:cubicBezTo>
                  <a:cubicBezTo>
                    <a:pt x="2846" y="2821"/>
                    <a:pt x="2843" y="2818"/>
                    <a:pt x="2843" y="2807"/>
                  </a:cubicBezTo>
                  <a:cubicBezTo>
                    <a:pt x="2860" y="2797"/>
                    <a:pt x="2902" y="2773"/>
                    <a:pt x="2923" y="2765"/>
                  </a:cubicBezTo>
                  <a:lnTo>
                    <a:pt x="2920" y="2765"/>
                  </a:lnTo>
                  <a:cubicBezTo>
                    <a:pt x="2937" y="2734"/>
                    <a:pt x="2952" y="2702"/>
                    <a:pt x="2965" y="2671"/>
                  </a:cubicBezTo>
                  <a:lnTo>
                    <a:pt x="2965" y="2671"/>
                  </a:lnTo>
                  <a:cubicBezTo>
                    <a:pt x="2962" y="2674"/>
                    <a:pt x="2962" y="2674"/>
                    <a:pt x="2958" y="2674"/>
                  </a:cubicBezTo>
                  <a:cubicBezTo>
                    <a:pt x="2952" y="2674"/>
                    <a:pt x="2948" y="2667"/>
                    <a:pt x="2952" y="2656"/>
                  </a:cubicBezTo>
                  <a:lnTo>
                    <a:pt x="3004" y="2597"/>
                  </a:lnTo>
                  <a:lnTo>
                    <a:pt x="3004" y="2597"/>
                  </a:lnTo>
                  <a:cubicBezTo>
                    <a:pt x="2997" y="2601"/>
                    <a:pt x="2994" y="2601"/>
                    <a:pt x="2990" y="2601"/>
                  </a:cubicBezTo>
                  <a:cubicBezTo>
                    <a:pt x="2979" y="2601"/>
                    <a:pt x="2976" y="2580"/>
                    <a:pt x="2979" y="2551"/>
                  </a:cubicBezTo>
                  <a:cubicBezTo>
                    <a:pt x="2994" y="2453"/>
                    <a:pt x="3123" y="2517"/>
                    <a:pt x="3091" y="2428"/>
                  </a:cubicBezTo>
                  <a:lnTo>
                    <a:pt x="3091" y="2428"/>
                  </a:lnTo>
                  <a:cubicBezTo>
                    <a:pt x="3088" y="2439"/>
                    <a:pt x="3081" y="2436"/>
                    <a:pt x="3081" y="2446"/>
                  </a:cubicBezTo>
                  <a:lnTo>
                    <a:pt x="3067" y="2404"/>
                  </a:lnTo>
                  <a:lnTo>
                    <a:pt x="3085" y="2404"/>
                  </a:lnTo>
                  <a:cubicBezTo>
                    <a:pt x="3130" y="2404"/>
                    <a:pt x="3148" y="2358"/>
                    <a:pt x="3165" y="2309"/>
                  </a:cubicBezTo>
                  <a:cubicBezTo>
                    <a:pt x="3183" y="2260"/>
                    <a:pt x="3201" y="2211"/>
                    <a:pt x="3246" y="2211"/>
                  </a:cubicBezTo>
                  <a:lnTo>
                    <a:pt x="3260" y="2211"/>
                  </a:lnTo>
                  <a:cubicBezTo>
                    <a:pt x="3250" y="2190"/>
                    <a:pt x="3246" y="2180"/>
                    <a:pt x="3239" y="2180"/>
                  </a:cubicBezTo>
                  <a:cubicBezTo>
                    <a:pt x="3225" y="2180"/>
                    <a:pt x="3211" y="2218"/>
                    <a:pt x="3162" y="2256"/>
                  </a:cubicBezTo>
                  <a:lnTo>
                    <a:pt x="3144" y="2190"/>
                  </a:lnTo>
                  <a:cubicBezTo>
                    <a:pt x="3133" y="2211"/>
                    <a:pt x="3138" y="2232"/>
                    <a:pt x="3117" y="2253"/>
                  </a:cubicBezTo>
                  <a:cubicBezTo>
                    <a:pt x="3091" y="2165"/>
                    <a:pt x="3169" y="2112"/>
                    <a:pt x="3211" y="2081"/>
                  </a:cubicBezTo>
                  <a:cubicBezTo>
                    <a:pt x="3201" y="2046"/>
                    <a:pt x="3120" y="2081"/>
                    <a:pt x="3159" y="2004"/>
                  </a:cubicBezTo>
                  <a:cubicBezTo>
                    <a:pt x="3172" y="1973"/>
                    <a:pt x="3186" y="1962"/>
                    <a:pt x="3197" y="1962"/>
                  </a:cubicBezTo>
                  <a:cubicBezTo>
                    <a:pt x="3208" y="1962"/>
                    <a:pt x="3214" y="1973"/>
                    <a:pt x="3225" y="1979"/>
                  </a:cubicBezTo>
                  <a:cubicBezTo>
                    <a:pt x="3235" y="1986"/>
                    <a:pt x="3243" y="1997"/>
                    <a:pt x="3250" y="1997"/>
                  </a:cubicBezTo>
                  <a:cubicBezTo>
                    <a:pt x="3256" y="1997"/>
                    <a:pt x="3264" y="1994"/>
                    <a:pt x="3267" y="1979"/>
                  </a:cubicBezTo>
                  <a:lnTo>
                    <a:pt x="3218" y="1916"/>
                  </a:lnTo>
                  <a:cubicBezTo>
                    <a:pt x="3285" y="1835"/>
                    <a:pt x="3256" y="1762"/>
                    <a:pt x="3264" y="1685"/>
                  </a:cubicBezTo>
                  <a:cubicBezTo>
                    <a:pt x="3271" y="1670"/>
                    <a:pt x="3277" y="1664"/>
                    <a:pt x="3285" y="1660"/>
                  </a:cubicBezTo>
                  <a:lnTo>
                    <a:pt x="3288" y="1660"/>
                  </a:lnTo>
                  <a:cubicBezTo>
                    <a:pt x="3274" y="1573"/>
                    <a:pt x="3373" y="1502"/>
                    <a:pt x="3365" y="1435"/>
                  </a:cubicBezTo>
                  <a:lnTo>
                    <a:pt x="3365" y="1435"/>
                  </a:lnTo>
                  <a:cubicBezTo>
                    <a:pt x="3362" y="1439"/>
                    <a:pt x="3362" y="1439"/>
                    <a:pt x="3358" y="1439"/>
                  </a:cubicBezTo>
                  <a:cubicBezTo>
                    <a:pt x="3348" y="1439"/>
                    <a:pt x="3330" y="1393"/>
                    <a:pt x="3316" y="1386"/>
                  </a:cubicBezTo>
                  <a:lnTo>
                    <a:pt x="3368" y="1287"/>
                  </a:lnTo>
                  <a:lnTo>
                    <a:pt x="3368" y="1287"/>
                  </a:lnTo>
                  <a:cubicBezTo>
                    <a:pt x="3347" y="1326"/>
                    <a:pt x="3312" y="1320"/>
                    <a:pt x="3277" y="1327"/>
                  </a:cubicBezTo>
                  <a:cubicBezTo>
                    <a:pt x="3288" y="1291"/>
                    <a:pt x="3309" y="1278"/>
                    <a:pt x="3316" y="1257"/>
                  </a:cubicBezTo>
                  <a:lnTo>
                    <a:pt x="3316" y="1257"/>
                  </a:lnTo>
                  <a:cubicBezTo>
                    <a:pt x="3306" y="1264"/>
                    <a:pt x="3298" y="1270"/>
                    <a:pt x="3288" y="1270"/>
                  </a:cubicBezTo>
                  <a:cubicBezTo>
                    <a:pt x="3285" y="1270"/>
                    <a:pt x="3281" y="1267"/>
                    <a:pt x="3274" y="1260"/>
                  </a:cubicBezTo>
                  <a:lnTo>
                    <a:pt x="3344" y="1155"/>
                  </a:lnTo>
                  <a:cubicBezTo>
                    <a:pt x="3352" y="1162"/>
                    <a:pt x="3352" y="1176"/>
                    <a:pt x="3352" y="1186"/>
                  </a:cubicBezTo>
                  <a:cubicBezTo>
                    <a:pt x="3355" y="1158"/>
                    <a:pt x="3386" y="1098"/>
                    <a:pt x="3362" y="1053"/>
                  </a:cubicBezTo>
                  <a:lnTo>
                    <a:pt x="3362" y="1053"/>
                  </a:lnTo>
                  <a:cubicBezTo>
                    <a:pt x="3348" y="1056"/>
                    <a:pt x="3334" y="1067"/>
                    <a:pt x="3320" y="1071"/>
                  </a:cubicBezTo>
                  <a:cubicBezTo>
                    <a:pt x="3352" y="1109"/>
                    <a:pt x="3316" y="1127"/>
                    <a:pt x="3288" y="1141"/>
                  </a:cubicBezTo>
                  <a:cubicBezTo>
                    <a:pt x="3298" y="1098"/>
                    <a:pt x="3295" y="1095"/>
                    <a:pt x="3288" y="1095"/>
                  </a:cubicBezTo>
                  <a:lnTo>
                    <a:pt x="3285" y="1095"/>
                  </a:lnTo>
                  <a:cubicBezTo>
                    <a:pt x="3277" y="1095"/>
                    <a:pt x="3271" y="1095"/>
                    <a:pt x="3264" y="1077"/>
                  </a:cubicBezTo>
                  <a:cubicBezTo>
                    <a:pt x="3267" y="1039"/>
                    <a:pt x="3295" y="1018"/>
                    <a:pt x="3323" y="1018"/>
                  </a:cubicBezTo>
                  <a:cubicBezTo>
                    <a:pt x="3330" y="1018"/>
                    <a:pt x="3341" y="1018"/>
                    <a:pt x="3348" y="1025"/>
                  </a:cubicBezTo>
                  <a:cubicBezTo>
                    <a:pt x="3341" y="959"/>
                    <a:pt x="3330" y="938"/>
                    <a:pt x="3373" y="878"/>
                  </a:cubicBezTo>
                  <a:lnTo>
                    <a:pt x="3373" y="878"/>
                  </a:lnTo>
                  <a:lnTo>
                    <a:pt x="3323" y="885"/>
                  </a:lnTo>
                  <a:lnTo>
                    <a:pt x="3344" y="825"/>
                  </a:lnTo>
                  <a:lnTo>
                    <a:pt x="3281" y="870"/>
                  </a:lnTo>
                  <a:cubicBezTo>
                    <a:pt x="3256" y="755"/>
                    <a:pt x="3365" y="857"/>
                    <a:pt x="3344" y="727"/>
                  </a:cubicBezTo>
                  <a:lnTo>
                    <a:pt x="3306" y="723"/>
                  </a:lnTo>
                  <a:cubicBezTo>
                    <a:pt x="3323" y="681"/>
                    <a:pt x="3397" y="635"/>
                    <a:pt x="3348" y="590"/>
                  </a:cubicBezTo>
                  <a:cubicBezTo>
                    <a:pt x="3355" y="575"/>
                    <a:pt x="3358" y="569"/>
                    <a:pt x="3362" y="569"/>
                  </a:cubicBezTo>
                  <a:cubicBezTo>
                    <a:pt x="3369" y="569"/>
                    <a:pt x="3376" y="580"/>
                    <a:pt x="3383" y="590"/>
                  </a:cubicBezTo>
                  <a:cubicBezTo>
                    <a:pt x="3386" y="597"/>
                    <a:pt x="3394" y="608"/>
                    <a:pt x="3397" y="608"/>
                  </a:cubicBezTo>
                  <a:cubicBezTo>
                    <a:pt x="3407" y="608"/>
                    <a:pt x="3415" y="590"/>
                    <a:pt x="3418" y="530"/>
                  </a:cubicBezTo>
                  <a:cubicBezTo>
                    <a:pt x="3397" y="502"/>
                    <a:pt x="3383" y="439"/>
                    <a:pt x="3376" y="397"/>
                  </a:cubicBezTo>
                  <a:cubicBezTo>
                    <a:pt x="3379" y="376"/>
                    <a:pt x="3386" y="369"/>
                    <a:pt x="3390" y="369"/>
                  </a:cubicBezTo>
                  <a:cubicBezTo>
                    <a:pt x="3404" y="369"/>
                    <a:pt x="3418" y="407"/>
                    <a:pt x="3418" y="439"/>
                  </a:cubicBezTo>
                  <a:cubicBezTo>
                    <a:pt x="3428" y="169"/>
                    <a:pt x="3274" y="379"/>
                    <a:pt x="3327" y="130"/>
                  </a:cubicBezTo>
                  <a:lnTo>
                    <a:pt x="3327" y="130"/>
                  </a:lnTo>
                  <a:cubicBezTo>
                    <a:pt x="3330" y="138"/>
                    <a:pt x="3334" y="138"/>
                    <a:pt x="3337" y="138"/>
                  </a:cubicBezTo>
                  <a:cubicBezTo>
                    <a:pt x="3348" y="138"/>
                    <a:pt x="3355" y="127"/>
                    <a:pt x="3365" y="112"/>
                  </a:cubicBezTo>
                  <a:cubicBezTo>
                    <a:pt x="3376" y="102"/>
                    <a:pt x="3383" y="88"/>
                    <a:pt x="3390" y="88"/>
                  </a:cubicBezTo>
                  <a:cubicBezTo>
                    <a:pt x="3400" y="88"/>
                    <a:pt x="3407" y="109"/>
                    <a:pt x="3407" y="175"/>
                  </a:cubicBezTo>
                  <a:cubicBezTo>
                    <a:pt x="3418" y="120"/>
                    <a:pt x="3400" y="85"/>
                    <a:pt x="3390" y="53"/>
                  </a:cubicBezTo>
                  <a:cubicBezTo>
                    <a:pt x="3379" y="39"/>
                    <a:pt x="3379" y="18"/>
                    <a:pt x="3373" y="4"/>
                  </a:cubicBezTo>
                  <a:cubicBezTo>
                    <a:pt x="3362" y="7"/>
                    <a:pt x="3352" y="7"/>
                    <a:pt x="3341" y="7"/>
                  </a:cubicBezTo>
                  <a:cubicBezTo>
                    <a:pt x="3330" y="7"/>
                    <a:pt x="3323" y="7"/>
                    <a:pt x="3316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161;p35">
              <a:extLst>
                <a:ext uri="{FF2B5EF4-FFF2-40B4-BE49-F238E27FC236}">
                  <a16:creationId xmlns:a16="http://schemas.microsoft.com/office/drawing/2014/main" id="{8FE1FD01-2565-4426-8A3C-155CBEE67156}"/>
                </a:ext>
              </a:extLst>
            </p:cNvPr>
            <p:cNvSpPr/>
            <p:nvPr/>
          </p:nvSpPr>
          <p:spPr>
            <a:xfrm>
              <a:off x="3942225" y="2835600"/>
              <a:ext cx="1100" cy="475"/>
            </a:xfrm>
            <a:custGeom>
              <a:avLst/>
              <a:gdLst/>
              <a:ahLst/>
              <a:cxnLst/>
              <a:rect l="l" t="t" r="r" b="b"/>
              <a:pathLst>
                <a:path w="44" h="19" extrusionOk="0">
                  <a:moveTo>
                    <a:pt x="12" y="1"/>
                  </a:moveTo>
                  <a:cubicBezTo>
                    <a:pt x="8" y="1"/>
                    <a:pt x="1" y="1"/>
                    <a:pt x="1" y="8"/>
                  </a:cubicBezTo>
                  <a:cubicBezTo>
                    <a:pt x="1" y="12"/>
                    <a:pt x="1" y="12"/>
                    <a:pt x="4" y="12"/>
                  </a:cubicBezTo>
                  <a:cubicBezTo>
                    <a:pt x="8" y="15"/>
                    <a:pt x="15" y="18"/>
                    <a:pt x="22" y="18"/>
                  </a:cubicBezTo>
                  <a:cubicBezTo>
                    <a:pt x="29" y="18"/>
                    <a:pt x="36" y="15"/>
                    <a:pt x="43" y="5"/>
                  </a:cubicBezTo>
                  <a:lnTo>
                    <a:pt x="40" y="5"/>
                  </a:lnTo>
                  <a:cubicBezTo>
                    <a:pt x="36" y="5"/>
                    <a:pt x="33" y="5"/>
                    <a:pt x="29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162;p35">
              <a:extLst>
                <a:ext uri="{FF2B5EF4-FFF2-40B4-BE49-F238E27FC236}">
                  <a16:creationId xmlns:a16="http://schemas.microsoft.com/office/drawing/2014/main" id="{5318B99A-8AFC-4F02-BF39-93094F84AD05}"/>
                </a:ext>
              </a:extLst>
            </p:cNvPr>
            <p:cNvSpPr/>
            <p:nvPr/>
          </p:nvSpPr>
          <p:spPr>
            <a:xfrm>
              <a:off x="4025150" y="286062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163;p35">
              <a:extLst>
                <a:ext uri="{FF2B5EF4-FFF2-40B4-BE49-F238E27FC236}">
                  <a16:creationId xmlns:a16="http://schemas.microsoft.com/office/drawing/2014/main" id="{A448F0A9-E736-4167-9EB1-EB5DA93BA101}"/>
                </a:ext>
              </a:extLst>
            </p:cNvPr>
            <p:cNvSpPr/>
            <p:nvPr/>
          </p:nvSpPr>
          <p:spPr>
            <a:xfrm>
              <a:off x="4023125" y="2870000"/>
              <a:ext cx="200" cy="12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4" y="1"/>
                    <a:pt x="0" y="1"/>
                    <a:pt x="0" y="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164;p35">
              <a:extLst>
                <a:ext uri="{FF2B5EF4-FFF2-40B4-BE49-F238E27FC236}">
                  <a16:creationId xmlns:a16="http://schemas.microsoft.com/office/drawing/2014/main" id="{842D22AC-491B-46BB-AB83-AAA70AC8C54F}"/>
                </a:ext>
              </a:extLst>
            </p:cNvPr>
            <p:cNvSpPr/>
            <p:nvPr/>
          </p:nvSpPr>
          <p:spPr>
            <a:xfrm>
              <a:off x="4011800" y="2906850"/>
              <a:ext cx="625" cy="1175"/>
            </a:xfrm>
            <a:custGeom>
              <a:avLst/>
              <a:gdLst/>
              <a:ahLst/>
              <a:cxnLst/>
              <a:rect l="l" t="t" r="r" b="b"/>
              <a:pathLst>
                <a:path w="25" h="47" extrusionOk="0">
                  <a:moveTo>
                    <a:pt x="15" y="1"/>
                  </a:moveTo>
                  <a:cubicBezTo>
                    <a:pt x="8" y="22"/>
                    <a:pt x="0" y="32"/>
                    <a:pt x="11" y="43"/>
                  </a:cubicBezTo>
                  <a:lnTo>
                    <a:pt x="25" y="4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165;p35">
              <a:extLst>
                <a:ext uri="{FF2B5EF4-FFF2-40B4-BE49-F238E27FC236}">
                  <a16:creationId xmlns:a16="http://schemas.microsoft.com/office/drawing/2014/main" id="{D33F8727-859C-4991-86C6-34B0EB06D58A}"/>
                </a:ext>
              </a:extLst>
            </p:cNvPr>
            <p:cNvSpPr/>
            <p:nvPr/>
          </p:nvSpPr>
          <p:spPr>
            <a:xfrm>
              <a:off x="4016725" y="2891925"/>
              <a:ext cx="1150" cy="900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0"/>
                  </a:moveTo>
                  <a:lnTo>
                    <a:pt x="42" y="36"/>
                  </a:lnTo>
                  <a:lnTo>
                    <a:pt x="46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166;p35">
              <a:extLst>
                <a:ext uri="{FF2B5EF4-FFF2-40B4-BE49-F238E27FC236}">
                  <a16:creationId xmlns:a16="http://schemas.microsoft.com/office/drawing/2014/main" id="{92809674-1A3B-4299-9FC5-CF0A235D6ED4}"/>
                </a:ext>
              </a:extLst>
            </p:cNvPr>
            <p:cNvSpPr/>
            <p:nvPr/>
          </p:nvSpPr>
          <p:spPr>
            <a:xfrm>
              <a:off x="4022250" y="2879825"/>
              <a:ext cx="975" cy="1875"/>
            </a:xfrm>
            <a:custGeom>
              <a:avLst/>
              <a:gdLst/>
              <a:ahLst/>
              <a:cxnLst/>
              <a:rect l="l" t="t" r="r" b="b"/>
              <a:pathLst>
                <a:path w="39" h="75" extrusionOk="0">
                  <a:moveTo>
                    <a:pt x="18" y="0"/>
                  </a:moveTo>
                  <a:cubicBezTo>
                    <a:pt x="0" y="0"/>
                    <a:pt x="21" y="29"/>
                    <a:pt x="18" y="57"/>
                  </a:cubicBezTo>
                  <a:cubicBezTo>
                    <a:pt x="24" y="39"/>
                    <a:pt x="35" y="25"/>
                    <a:pt x="39" y="8"/>
                  </a:cubicBezTo>
                  <a:cubicBezTo>
                    <a:pt x="28" y="4"/>
                    <a:pt x="21" y="0"/>
                    <a:pt x="18" y="0"/>
                  </a:cubicBezTo>
                  <a:close/>
                  <a:moveTo>
                    <a:pt x="18" y="57"/>
                  </a:moveTo>
                  <a:lnTo>
                    <a:pt x="18" y="57"/>
                  </a:lnTo>
                  <a:cubicBezTo>
                    <a:pt x="18" y="63"/>
                    <a:pt x="14" y="68"/>
                    <a:pt x="14" y="74"/>
                  </a:cubicBezTo>
                  <a:cubicBezTo>
                    <a:pt x="18" y="68"/>
                    <a:pt x="18" y="63"/>
                    <a:pt x="18" y="57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167;p35">
              <a:extLst>
                <a:ext uri="{FF2B5EF4-FFF2-40B4-BE49-F238E27FC236}">
                  <a16:creationId xmlns:a16="http://schemas.microsoft.com/office/drawing/2014/main" id="{4C07787D-A837-4E68-A70C-24643D071691}"/>
                </a:ext>
              </a:extLst>
            </p:cNvPr>
            <p:cNvSpPr/>
            <p:nvPr/>
          </p:nvSpPr>
          <p:spPr>
            <a:xfrm>
              <a:off x="3887950" y="2772550"/>
              <a:ext cx="20275" cy="20725"/>
            </a:xfrm>
            <a:custGeom>
              <a:avLst/>
              <a:gdLst/>
              <a:ahLst/>
              <a:cxnLst/>
              <a:rect l="l" t="t" r="r" b="b"/>
              <a:pathLst>
                <a:path w="811" h="829" extrusionOk="0">
                  <a:moveTo>
                    <a:pt x="412" y="1"/>
                  </a:moveTo>
                  <a:cubicBezTo>
                    <a:pt x="395" y="1"/>
                    <a:pt x="378" y="2"/>
                    <a:pt x="361" y="4"/>
                  </a:cubicBezTo>
                  <a:cubicBezTo>
                    <a:pt x="151" y="28"/>
                    <a:pt x="0" y="281"/>
                    <a:pt x="141" y="467"/>
                  </a:cubicBezTo>
                  <a:cubicBezTo>
                    <a:pt x="190" y="528"/>
                    <a:pt x="254" y="555"/>
                    <a:pt x="316" y="555"/>
                  </a:cubicBezTo>
                  <a:cubicBezTo>
                    <a:pt x="424" y="555"/>
                    <a:pt x="529" y="474"/>
                    <a:pt x="544" y="348"/>
                  </a:cubicBezTo>
                  <a:cubicBezTo>
                    <a:pt x="544" y="336"/>
                    <a:pt x="534" y="330"/>
                    <a:pt x="525" y="330"/>
                  </a:cubicBezTo>
                  <a:cubicBezTo>
                    <a:pt x="519" y="330"/>
                    <a:pt x="513" y="332"/>
                    <a:pt x="509" y="337"/>
                  </a:cubicBezTo>
                  <a:cubicBezTo>
                    <a:pt x="476" y="398"/>
                    <a:pt x="421" y="424"/>
                    <a:pt x="369" y="424"/>
                  </a:cubicBezTo>
                  <a:cubicBezTo>
                    <a:pt x="271" y="424"/>
                    <a:pt x="180" y="334"/>
                    <a:pt x="253" y="225"/>
                  </a:cubicBezTo>
                  <a:cubicBezTo>
                    <a:pt x="284" y="175"/>
                    <a:pt x="330" y="155"/>
                    <a:pt x="378" y="155"/>
                  </a:cubicBezTo>
                  <a:cubicBezTo>
                    <a:pt x="449" y="155"/>
                    <a:pt x="527" y="200"/>
                    <a:pt x="568" y="257"/>
                  </a:cubicBezTo>
                  <a:cubicBezTo>
                    <a:pt x="625" y="330"/>
                    <a:pt x="653" y="443"/>
                    <a:pt x="621" y="534"/>
                  </a:cubicBezTo>
                  <a:cubicBezTo>
                    <a:pt x="579" y="660"/>
                    <a:pt x="460" y="723"/>
                    <a:pt x="358" y="762"/>
                  </a:cubicBezTo>
                  <a:cubicBezTo>
                    <a:pt x="309" y="783"/>
                    <a:pt x="274" y="811"/>
                    <a:pt x="340" y="822"/>
                  </a:cubicBezTo>
                  <a:cubicBezTo>
                    <a:pt x="365" y="826"/>
                    <a:pt x="389" y="829"/>
                    <a:pt x="414" y="829"/>
                  </a:cubicBezTo>
                  <a:cubicBezTo>
                    <a:pt x="626" y="829"/>
                    <a:pt x="807" y="655"/>
                    <a:pt x="810" y="428"/>
                  </a:cubicBezTo>
                  <a:cubicBezTo>
                    <a:pt x="810" y="202"/>
                    <a:pt x="642" y="1"/>
                    <a:pt x="412" y="1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168;p35">
              <a:extLst>
                <a:ext uri="{FF2B5EF4-FFF2-40B4-BE49-F238E27FC236}">
                  <a16:creationId xmlns:a16="http://schemas.microsoft.com/office/drawing/2014/main" id="{91B3966E-5E14-47F7-AEA9-52936E924BAD}"/>
                </a:ext>
              </a:extLst>
            </p:cNvPr>
            <p:cNvSpPr/>
            <p:nvPr/>
          </p:nvSpPr>
          <p:spPr>
            <a:xfrm>
              <a:off x="3748175" y="2557900"/>
              <a:ext cx="45750" cy="25700"/>
            </a:xfrm>
            <a:custGeom>
              <a:avLst/>
              <a:gdLst/>
              <a:ahLst/>
              <a:cxnLst/>
              <a:rect l="l" t="t" r="r" b="b"/>
              <a:pathLst>
                <a:path w="1830" h="1028" extrusionOk="0">
                  <a:moveTo>
                    <a:pt x="1456" y="0"/>
                  </a:moveTo>
                  <a:cubicBezTo>
                    <a:pt x="1453" y="0"/>
                    <a:pt x="1450" y="0"/>
                    <a:pt x="1447" y="0"/>
                  </a:cubicBezTo>
                  <a:cubicBezTo>
                    <a:pt x="1065" y="4"/>
                    <a:pt x="682" y="190"/>
                    <a:pt x="398" y="439"/>
                  </a:cubicBezTo>
                  <a:cubicBezTo>
                    <a:pt x="321" y="502"/>
                    <a:pt x="1" y="821"/>
                    <a:pt x="166" y="951"/>
                  </a:cubicBezTo>
                  <a:cubicBezTo>
                    <a:pt x="237" y="1007"/>
                    <a:pt x="315" y="1027"/>
                    <a:pt x="395" y="1027"/>
                  </a:cubicBezTo>
                  <a:cubicBezTo>
                    <a:pt x="504" y="1027"/>
                    <a:pt x="617" y="990"/>
                    <a:pt x="724" y="958"/>
                  </a:cubicBezTo>
                  <a:cubicBezTo>
                    <a:pt x="1012" y="867"/>
                    <a:pt x="1303" y="776"/>
                    <a:pt x="1591" y="681"/>
                  </a:cubicBezTo>
                  <a:cubicBezTo>
                    <a:pt x="1706" y="642"/>
                    <a:pt x="1798" y="533"/>
                    <a:pt x="1819" y="418"/>
                  </a:cubicBezTo>
                  <a:cubicBezTo>
                    <a:pt x="1829" y="350"/>
                    <a:pt x="1829" y="295"/>
                    <a:pt x="1805" y="232"/>
                  </a:cubicBezTo>
                  <a:cubicBezTo>
                    <a:pt x="1743" y="84"/>
                    <a:pt x="1614" y="0"/>
                    <a:pt x="145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169;p35">
              <a:extLst>
                <a:ext uri="{FF2B5EF4-FFF2-40B4-BE49-F238E27FC236}">
                  <a16:creationId xmlns:a16="http://schemas.microsoft.com/office/drawing/2014/main" id="{63B3DE50-DCC8-467F-88C0-31705C2673AB}"/>
                </a:ext>
              </a:extLst>
            </p:cNvPr>
            <p:cNvSpPr/>
            <p:nvPr/>
          </p:nvSpPr>
          <p:spPr>
            <a:xfrm>
              <a:off x="3896450" y="2558000"/>
              <a:ext cx="47025" cy="22325"/>
            </a:xfrm>
            <a:custGeom>
              <a:avLst/>
              <a:gdLst/>
              <a:ahLst/>
              <a:cxnLst/>
              <a:rect l="l" t="t" r="r" b="b"/>
              <a:pathLst>
                <a:path w="1881" h="893" extrusionOk="0">
                  <a:moveTo>
                    <a:pt x="492" y="1"/>
                  </a:moveTo>
                  <a:cubicBezTo>
                    <a:pt x="441" y="1"/>
                    <a:pt x="390" y="4"/>
                    <a:pt x="340" y="10"/>
                  </a:cubicBezTo>
                  <a:cubicBezTo>
                    <a:pt x="180" y="31"/>
                    <a:pt x="57" y="129"/>
                    <a:pt x="18" y="288"/>
                  </a:cubicBezTo>
                  <a:cubicBezTo>
                    <a:pt x="0" y="354"/>
                    <a:pt x="7" y="410"/>
                    <a:pt x="28" y="473"/>
                  </a:cubicBezTo>
                  <a:cubicBezTo>
                    <a:pt x="63" y="589"/>
                    <a:pt x="169" y="683"/>
                    <a:pt x="288" y="704"/>
                  </a:cubicBezTo>
                  <a:cubicBezTo>
                    <a:pt x="586" y="761"/>
                    <a:pt x="888" y="810"/>
                    <a:pt x="1186" y="863"/>
                  </a:cubicBezTo>
                  <a:cubicBezTo>
                    <a:pt x="1270" y="877"/>
                    <a:pt x="1358" y="893"/>
                    <a:pt x="1444" y="893"/>
                  </a:cubicBezTo>
                  <a:cubicBezTo>
                    <a:pt x="1550" y="893"/>
                    <a:pt x="1651" y="868"/>
                    <a:pt x="1733" y="782"/>
                  </a:cubicBezTo>
                  <a:cubicBezTo>
                    <a:pt x="1881" y="631"/>
                    <a:pt x="1523" y="357"/>
                    <a:pt x="1439" y="304"/>
                  </a:cubicBezTo>
                  <a:cubicBezTo>
                    <a:pt x="1165" y="125"/>
                    <a:pt x="824" y="1"/>
                    <a:pt x="49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170;p35">
              <a:extLst>
                <a:ext uri="{FF2B5EF4-FFF2-40B4-BE49-F238E27FC236}">
                  <a16:creationId xmlns:a16="http://schemas.microsoft.com/office/drawing/2014/main" id="{EA9A46F5-6F75-4071-BB82-02B425B15ACD}"/>
                </a:ext>
              </a:extLst>
            </p:cNvPr>
            <p:cNvSpPr/>
            <p:nvPr/>
          </p:nvSpPr>
          <p:spPr>
            <a:xfrm>
              <a:off x="3896625" y="2621300"/>
              <a:ext cx="35025" cy="45650"/>
            </a:xfrm>
            <a:custGeom>
              <a:avLst/>
              <a:gdLst/>
              <a:ahLst/>
              <a:cxnLst/>
              <a:rect l="l" t="t" r="r" b="b"/>
              <a:pathLst>
                <a:path w="1401" h="1826" extrusionOk="0">
                  <a:moveTo>
                    <a:pt x="690" y="1"/>
                  </a:moveTo>
                  <a:cubicBezTo>
                    <a:pt x="688" y="1"/>
                    <a:pt x="686" y="1"/>
                    <a:pt x="685" y="1"/>
                  </a:cubicBezTo>
                  <a:cubicBezTo>
                    <a:pt x="179" y="8"/>
                    <a:pt x="0" y="538"/>
                    <a:pt x="32" y="962"/>
                  </a:cubicBezTo>
                  <a:cubicBezTo>
                    <a:pt x="63" y="1441"/>
                    <a:pt x="265" y="1826"/>
                    <a:pt x="673" y="1826"/>
                  </a:cubicBezTo>
                  <a:cubicBezTo>
                    <a:pt x="674" y="1826"/>
                    <a:pt x="676" y="1826"/>
                    <a:pt x="678" y="1826"/>
                  </a:cubicBezTo>
                  <a:cubicBezTo>
                    <a:pt x="1057" y="1819"/>
                    <a:pt x="1320" y="1440"/>
                    <a:pt x="1362" y="927"/>
                  </a:cubicBezTo>
                  <a:cubicBezTo>
                    <a:pt x="1400" y="424"/>
                    <a:pt x="1129" y="1"/>
                    <a:pt x="69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171;p35">
              <a:extLst>
                <a:ext uri="{FF2B5EF4-FFF2-40B4-BE49-F238E27FC236}">
                  <a16:creationId xmlns:a16="http://schemas.microsoft.com/office/drawing/2014/main" id="{2757E554-EDA7-4E5C-A795-2CEDD69628BC}"/>
                </a:ext>
              </a:extLst>
            </p:cNvPr>
            <p:cNvSpPr/>
            <p:nvPr/>
          </p:nvSpPr>
          <p:spPr>
            <a:xfrm>
              <a:off x="3917425" y="2615725"/>
              <a:ext cx="29575" cy="17825"/>
            </a:xfrm>
            <a:custGeom>
              <a:avLst/>
              <a:gdLst/>
              <a:ahLst/>
              <a:cxnLst/>
              <a:rect l="l" t="t" r="r" b="b"/>
              <a:pathLst>
                <a:path w="1183" h="713" extrusionOk="0">
                  <a:moveTo>
                    <a:pt x="1164" y="0"/>
                  </a:moveTo>
                  <a:cubicBezTo>
                    <a:pt x="1154" y="0"/>
                    <a:pt x="1140" y="11"/>
                    <a:pt x="1126" y="34"/>
                  </a:cubicBezTo>
                  <a:cubicBezTo>
                    <a:pt x="1028" y="231"/>
                    <a:pt x="873" y="382"/>
                    <a:pt x="635" y="406"/>
                  </a:cubicBezTo>
                  <a:cubicBezTo>
                    <a:pt x="614" y="408"/>
                    <a:pt x="592" y="409"/>
                    <a:pt x="571" y="409"/>
                  </a:cubicBezTo>
                  <a:cubicBezTo>
                    <a:pt x="400" y="409"/>
                    <a:pt x="210" y="350"/>
                    <a:pt x="70" y="266"/>
                  </a:cubicBezTo>
                  <a:cubicBezTo>
                    <a:pt x="63" y="261"/>
                    <a:pt x="55" y="259"/>
                    <a:pt x="48" y="259"/>
                  </a:cubicBezTo>
                  <a:cubicBezTo>
                    <a:pt x="22" y="259"/>
                    <a:pt x="0" y="291"/>
                    <a:pt x="14" y="319"/>
                  </a:cubicBezTo>
                  <a:cubicBezTo>
                    <a:pt x="126" y="549"/>
                    <a:pt x="340" y="713"/>
                    <a:pt x="598" y="713"/>
                  </a:cubicBezTo>
                  <a:cubicBezTo>
                    <a:pt x="631" y="713"/>
                    <a:pt x="664" y="710"/>
                    <a:pt x="698" y="705"/>
                  </a:cubicBezTo>
                  <a:cubicBezTo>
                    <a:pt x="1025" y="648"/>
                    <a:pt x="1144" y="311"/>
                    <a:pt x="1179" y="38"/>
                  </a:cubicBezTo>
                  <a:cubicBezTo>
                    <a:pt x="1183" y="14"/>
                    <a:pt x="1176" y="0"/>
                    <a:pt x="116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172;p35">
              <a:extLst>
                <a:ext uri="{FF2B5EF4-FFF2-40B4-BE49-F238E27FC236}">
                  <a16:creationId xmlns:a16="http://schemas.microsoft.com/office/drawing/2014/main" id="{1B628D5B-C620-43FC-AA40-72560E857541}"/>
                </a:ext>
              </a:extLst>
            </p:cNvPr>
            <p:cNvSpPr/>
            <p:nvPr/>
          </p:nvSpPr>
          <p:spPr>
            <a:xfrm>
              <a:off x="3759775" y="2621975"/>
              <a:ext cx="37300" cy="45225"/>
            </a:xfrm>
            <a:custGeom>
              <a:avLst/>
              <a:gdLst/>
              <a:ahLst/>
              <a:cxnLst/>
              <a:rect l="l" t="t" r="r" b="b"/>
              <a:pathLst>
                <a:path w="1492" h="1809" extrusionOk="0">
                  <a:moveTo>
                    <a:pt x="742" y="0"/>
                  </a:moveTo>
                  <a:cubicBezTo>
                    <a:pt x="708" y="0"/>
                    <a:pt x="673" y="3"/>
                    <a:pt x="636" y="9"/>
                  </a:cubicBezTo>
                  <a:cubicBezTo>
                    <a:pt x="197" y="79"/>
                    <a:pt x="0" y="545"/>
                    <a:pt x="126" y="1037"/>
                  </a:cubicBezTo>
                  <a:cubicBezTo>
                    <a:pt x="243" y="1493"/>
                    <a:pt x="527" y="1809"/>
                    <a:pt x="864" y="1809"/>
                  </a:cubicBezTo>
                  <a:cubicBezTo>
                    <a:pt x="893" y="1809"/>
                    <a:pt x="922" y="1807"/>
                    <a:pt x="952" y="1802"/>
                  </a:cubicBezTo>
                  <a:cubicBezTo>
                    <a:pt x="1359" y="1735"/>
                    <a:pt x="1492" y="1321"/>
                    <a:pt x="1443" y="844"/>
                  </a:cubicBezTo>
                  <a:cubicBezTo>
                    <a:pt x="1401" y="451"/>
                    <a:pt x="1171" y="0"/>
                    <a:pt x="74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173;p35">
              <a:extLst>
                <a:ext uri="{FF2B5EF4-FFF2-40B4-BE49-F238E27FC236}">
                  <a16:creationId xmlns:a16="http://schemas.microsoft.com/office/drawing/2014/main" id="{CF8E55FE-8E87-4582-93C6-4B913BACF244}"/>
                </a:ext>
              </a:extLst>
            </p:cNvPr>
            <p:cNvSpPr/>
            <p:nvPr/>
          </p:nvSpPr>
          <p:spPr>
            <a:xfrm>
              <a:off x="3741950" y="2622225"/>
              <a:ext cx="30225" cy="15325"/>
            </a:xfrm>
            <a:custGeom>
              <a:avLst/>
              <a:gdLst/>
              <a:ahLst/>
              <a:cxnLst/>
              <a:rect l="l" t="t" r="r" b="b"/>
              <a:pathLst>
                <a:path w="1209" h="613" extrusionOk="0">
                  <a:moveTo>
                    <a:pt x="20" y="0"/>
                  </a:moveTo>
                  <a:cubicBezTo>
                    <a:pt x="7" y="0"/>
                    <a:pt x="0" y="15"/>
                    <a:pt x="8" y="41"/>
                  </a:cubicBezTo>
                  <a:cubicBezTo>
                    <a:pt x="89" y="302"/>
                    <a:pt x="262" y="613"/>
                    <a:pt x="592" y="613"/>
                  </a:cubicBezTo>
                  <a:cubicBezTo>
                    <a:pt x="594" y="613"/>
                    <a:pt x="596" y="613"/>
                    <a:pt x="598" y="613"/>
                  </a:cubicBezTo>
                  <a:cubicBezTo>
                    <a:pt x="903" y="613"/>
                    <a:pt x="1121" y="396"/>
                    <a:pt x="1202" y="119"/>
                  </a:cubicBezTo>
                  <a:cubicBezTo>
                    <a:pt x="1209" y="90"/>
                    <a:pt x="1188" y="66"/>
                    <a:pt x="1165" y="66"/>
                  </a:cubicBezTo>
                  <a:cubicBezTo>
                    <a:pt x="1156" y="66"/>
                    <a:pt x="1147" y="69"/>
                    <a:pt x="1138" y="77"/>
                  </a:cubicBezTo>
                  <a:cubicBezTo>
                    <a:pt x="998" y="199"/>
                    <a:pt x="794" y="297"/>
                    <a:pt x="605" y="311"/>
                  </a:cubicBezTo>
                  <a:cubicBezTo>
                    <a:pt x="592" y="312"/>
                    <a:pt x="580" y="313"/>
                    <a:pt x="568" y="313"/>
                  </a:cubicBezTo>
                  <a:cubicBezTo>
                    <a:pt x="348" y="313"/>
                    <a:pt x="184" y="197"/>
                    <a:pt x="57" y="27"/>
                  </a:cubicBezTo>
                  <a:cubicBezTo>
                    <a:pt x="44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174;p35">
              <a:extLst>
                <a:ext uri="{FF2B5EF4-FFF2-40B4-BE49-F238E27FC236}">
                  <a16:creationId xmlns:a16="http://schemas.microsoft.com/office/drawing/2014/main" id="{A8AA5FC7-7B0E-45C4-9787-3661C3485AE2}"/>
                </a:ext>
              </a:extLst>
            </p:cNvPr>
            <p:cNvSpPr/>
            <p:nvPr/>
          </p:nvSpPr>
          <p:spPr>
            <a:xfrm>
              <a:off x="3731525" y="2339625"/>
              <a:ext cx="172925" cy="139425"/>
            </a:xfrm>
            <a:custGeom>
              <a:avLst/>
              <a:gdLst/>
              <a:ahLst/>
              <a:cxnLst/>
              <a:rect l="l" t="t" r="r" b="b"/>
              <a:pathLst>
                <a:path w="6917" h="5577" extrusionOk="0">
                  <a:moveTo>
                    <a:pt x="5652" y="0"/>
                  </a:moveTo>
                  <a:cubicBezTo>
                    <a:pt x="4322" y="0"/>
                    <a:pt x="3008" y="401"/>
                    <a:pt x="1955" y="1254"/>
                  </a:cubicBezTo>
                  <a:cubicBezTo>
                    <a:pt x="681" y="2281"/>
                    <a:pt x="1" y="3923"/>
                    <a:pt x="302" y="5545"/>
                  </a:cubicBezTo>
                  <a:cubicBezTo>
                    <a:pt x="307" y="5566"/>
                    <a:pt x="324" y="5577"/>
                    <a:pt x="341" y="5577"/>
                  </a:cubicBezTo>
                  <a:cubicBezTo>
                    <a:pt x="363" y="5577"/>
                    <a:pt x="385" y="5560"/>
                    <a:pt x="383" y="5531"/>
                  </a:cubicBezTo>
                  <a:cubicBezTo>
                    <a:pt x="187" y="3860"/>
                    <a:pt x="910" y="2292"/>
                    <a:pt x="2254" y="1292"/>
                  </a:cubicBezTo>
                  <a:cubicBezTo>
                    <a:pt x="3410" y="426"/>
                    <a:pt x="4799" y="126"/>
                    <a:pt x="6208" y="126"/>
                  </a:cubicBezTo>
                  <a:cubicBezTo>
                    <a:pt x="6437" y="126"/>
                    <a:pt x="6667" y="133"/>
                    <a:pt x="6895" y="148"/>
                  </a:cubicBezTo>
                  <a:cubicBezTo>
                    <a:pt x="6913" y="148"/>
                    <a:pt x="6916" y="120"/>
                    <a:pt x="6899" y="117"/>
                  </a:cubicBezTo>
                  <a:cubicBezTo>
                    <a:pt x="6487" y="40"/>
                    <a:pt x="6069" y="0"/>
                    <a:pt x="5652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175;p35">
              <a:extLst>
                <a:ext uri="{FF2B5EF4-FFF2-40B4-BE49-F238E27FC236}">
                  <a16:creationId xmlns:a16="http://schemas.microsoft.com/office/drawing/2014/main" id="{BA009BF8-8EE5-46CF-9ACD-88F9B7AA9114}"/>
                </a:ext>
              </a:extLst>
            </p:cNvPr>
            <p:cNvSpPr/>
            <p:nvPr/>
          </p:nvSpPr>
          <p:spPr>
            <a:xfrm>
              <a:off x="3746800" y="2341275"/>
              <a:ext cx="437925" cy="328650"/>
            </a:xfrm>
            <a:custGeom>
              <a:avLst/>
              <a:gdLst/>
              <a:ahLst/>
              <a:cxnLst/>
              <a:rect l="l" t="t" r="r" b="b"/>
              <a:pathLst>
                <a:path w="17517" h="13146" extrusionOk="0">
                  <a:moveTo>
                    <a:pt x="5587" y="1"/>
                  </a:moveTo>
                  <a:cubicBezTo>
                    <a:pt x="2203" y="1"/>
                    <a:pt x="1" y="2386"/>
                    <a:pt x="116" y="4644"/>
                  </a:cubicBezTo>
                  <a:cubicBezTo>
                    <a:pt x="193" y="6188"/>
                    <a:pt x="1186" y="7799"/>
                    <a:pt x="3878" y="7900"/>
                  </a:cubicBezTo>
                  <a:cubicBezTo>
                    <a:pt x="3984" y="7904"/>
                    <a:pt x="4090" y="7906"/>
                    <a:pt x="4195" y="7906"/>
                  </a:cubicBezTo>
                  <a:cubicBezTo>
                    <a:pt x="6734" y="7906"/>
                    <a:pt x="8723" y="6732"/>
                    <a:pt x="8723" y="6732"/>
                  </a:cubicBezTo>
                  <a:cubicBezTo>
                    <a:pt x="9727" y="9679"/>
                    <a:pt x="11969" y="9886"/>
                    <a:pt x="11969" y="9886"/>
                  </a:cubicBezTo>
                  <a:cubicBezTo>
                    <a:pt x="11969" y="9886"/>
                    <a:pt x="12187" y="12963"/>
                    <a:pt x="13920" y="13142"/>
                  </a:cubicBezTo>
                  <a:cubicBezTo>
                    <a:pt x="13942" y="13144"/>
                    <a:pt x="13964" y="13145"/>
                    <a:pt x="13987" y="13145"/>
                  </a:cubicBezTo>
                  <a:cubicBezTo>
                    <a:pt x="15067" y="13145"/>
                    <a:pt x="17517" y="10652"/>
                    <a:pt x="17204" y="7412"/>
                  </a:cubicBezTo>
                  <a:cubicBezTo>
                    <a:pt x="16888" y="4103"/>
                    <a:pt x="12071" y="2598"/>
                    <a:pt x="12071" y="2598"/>
                  </a:cubicBezTo>
                  <a:cubicBezTo>
                    <a:pt x="9677" y="726"/>
                    <a:pt x="7452" y="1"/>
                    <a:pt x="558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176;p35">
              <a:extLst>
                <a:ext uri="{FF2B5EF4-FFF2-40B4-BE49-F238E27FC236}">
                  <a16:creationId xmlns:a16="http://schemas.microsoft.com/office/drawing/2014/main" id="{F6F7AD2A-31E9-4E0A-A390-432A2591B000}"/>
                </a:ext>
              </a:extLst>
            </p:cNvPr>
            <p:cNvSpPr/>
            <p:nvPr/>
          </p:nvSpPr>
          <p:spPr>
            <a:xfrm>
              <a:off x="3992150" y="2446150"/>
              <a:ext cx="58275" cy="145775"/>
            </a:xfrm>
            <a:custGeom>
              <a:avLst/>
              <a:gdLst/>
              <a:ahLst/>
              <a:cxnLst/>
              <a:rect l="l" t="t" r="r" b="b"/>
              <a:pathLst>
                <a:path w="2331" h="5831" extrusionOk="0">
                  <a:moveTo>
                    <a:pt x="93" y="1"/>
                  </a:moveTo>
                  <a:cubicBezTo>
                    <a:pt x="81" y="1"/>
                    <a:pt x="70" y="8"/>
                    <a:pt x="70" y="25"/>
                  </a:cubicBezTo>
                  <a:cubicBezTo>
                    <a:pt x="1" y="2109"/>
                    <a:pt x="684" y="4333"/>
                    <a:pt x="2218" y="5814"/>
                  </a:cubicBezTo>
                  <a:cubicBezTo>
                    <a:pt x="2229" y="5826"/>
                    <a:pt x="2243" y="5830"/>
                    <a:pt x="2256" y="5830"/>
                  </a:cubicBezTo>
                  <a:cubicBezTo>
                    <a:pt x="2295" y="5830"/>
                    <a:pt x="2330" y="5787"/>
                    <a:pt x="2299" y="5747"/>
                  </a:cubicBezTo>
                  <a:cubicBezTo>
                    <a:pt x="972" y="4067"/>
                    <a:pt x="120" y="2203"/>
                    <a:pt x="120" y="28"/>
                  </a:cubicBezTo>
                  <a:cubicBezTo>
                    <a:pt x="120" y="11"/>
                    <a:pt x="106" y="1"/>
                    <a:pt x="93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177;p35">
              <a:extLst>
                <a:ext uri="{FF2B5EF4-FFF2-40B4-BE49-F238E27FC236}">
                  <a16:creationId xmlns:a16="http://schemas.microsoft.com/office/drawing/2014/main" id="{2137590E-00A6-471C-9D3B-A417F26D61B1}"/>
                </a:ext>
              </a:extLst>
            </p:cNvPr>
            <p:cNvSpPr/>
            <p:nvPr/>
          </p:nvSpPr>
          <p:spPr>
            <a:xfrm>
              <a:off x="3972100" y="2482700"/>
              <a:ext cx="59700" cy="102475"/>
            </a:xfrm>
            <a:custGeom>
              <a:avLst/>
              <a:gdLst/>
              <a:ahLst/>
              <a:cxnLst/>
              <a:rect l="l" t="t" r="r" b="b"/>
              <a:pathLst>
                <a:path w="2388" h="4099" extrusionOk="0">
                  <a:moveTo>
                    <a:pt x="24" y="0"/>
                  </a:moveTo>
                  <a:cubicBezTo>
                    <a:pt x="12" y="0"/>
                    <a:pt x="1" y="10"/>
                    <a:pt x="3" y="25"/>
                  </a:cubicBezTo>
                  <a:cubicBezTo>
                    <a:pt x="248" y="1580"/>
                    <a:pt x="992" y="3127"/>
                    <a:pt x="2280" y="4089"/>
                  </a:cubicBezTo>
                  <a:cubicBezTo>
                    <a:pt x="2288" y="4095"/>
                    <a:pt x="2298" y="4098"/>
                    <a:pt x="2307" y="4098"/>
                  </a:cubicBezTo>
                  <a:cubicBezTo>
                    <a:pt x="2348" y="4098"/>
                    <a:pt x="2388" y="4045"/>
                    <a:pt x="2354" y="4011"/>
                  </a:cubicBezTo>
                  <a:cubicBezTo>
                    <a:pt x="1213" y="2874"/>
                    <a:pt x="360" y="1625"/>
                    <a:pt x="45" y="19"/>
                  </a:cubicBezTo>
                  <a:cubicBezTo>
                    <a:pt x="42" y="6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178;p35">
              <a:extLst>
                <a:ext uri="{FF2B5EF4-FFF2-40B4-BE49-F238E27FC236}">
                  <a16:creationId xmlns:a16="http://schemas.microsoft.com/office/drawing/2014/main" id="{495A7138-7B47-4B60-AF61-B97890C9151F}"/>
                </a:ext>
              </a:extLst>
            </p:cNvPr>
            <p:cNvSpPr/>
            <p:nvPr/>
          </p:nvSpPr>
          <p:spPr>
            <a:xfrm>
              <a:off x="4064600" y="2418050"/>
              <a:ext cx="85025" cy="249700"/>
            </a:xfrm>
            <a:custGeom>
              <a:avLst/>
              <a:gdLst/>
              <a:ahLst/>
              <a:cxnLst/>
              <a:rect l="l" t="t" r="r" b="b"/>
              <a:pathLst>
                <a:path w="3401" h="9988" extrusionOk="0">
                  <a:moveTo>
                    <a:pt x="23" y="0"/>
                  </a:moveTo>
                  <a:cubicBezTo>
                    <a:pt x="9" y="0"/>
                    <a:pt x="0" y="21"/>
                    <a:pt x="15" y="33"/>
                  </a:cubicBezTo>
                  <a:cubicBezTo>
                    <a:pt x="1563" y="1243"/>
                    <a:pt x="3106" y="2573"/>
                    <a:pt x="3120" y="4696"/>
                  </a:cubicBezTo>
                  <a:cubicBezTo>
                    <a:pt x="3131" y="6545"/>
                    <a:pt x="2544" y="8310"/>
                    <a:pt x="1696" y="9928"/>
                  </a:cubicBezTo>
                  <a:cubicBezTo>
                    <a:pt x="1679" y="9960"/>
                    <a:pt x="1711" y="9988"/>
                    <a:pt x="1741" y="9988"/>
                  </a:cubicBezTo>
                  <a:cubicBezTo>
                    <a:pt x="1753" y="9988"/>
                    <a:pt x="1766" y="9983"/>
                    <a:pt x="1773" y="9970"/>
                  </a:cubicBezTo>
                  <a:cubicBezTo>
                    <a:pt x="2790" y="8370"/>
                    <a:pt x="3401" y="6334"/>
                    <a:pt x="3307" y="4429"/>
                  </a:cubicBezTo>
                  <a:cubicBezTo>
                    <a:pt x="3208" y="2365"/>
                    <a:pt x="1594" y="1095"/>
                    <a:pt x="32" y="4"/>
                  </a:cubicBezTo>
                  <a:cubicBezTo>
                    <a:pt x="29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179;p35">
              <a:extLst>
                <a:ext uri="{FF2B5EF4-FFF2-40B4-BE49-F238E27FC236}">
                  <a16:creationId xmlns:a16="http://schemas.microsoft.com/office/drawing/2014/main" id="{911AE72B-AD33-4205-8554-4C8ABA8C14DE}"/>
                </a:ext>
              </a:extLst>
            </p:cNvPr>
            <p:cNvSpPr/>
            <p:nvPr/>
          </p:nvSpPr>
          <p:spPr>
            <a:xfrm>
              <a:off x="4047650" y="2410150"/>
              <a:ext cx="83300" cy="250650"/>
            </a:xfrm>
            <a:custGeom>
              <a:avLst/>
              <a:gdLst/>
              <a:ahLst/>
              <a:cxnLst/>
              <a:rect l="l" t="t" r="r" b="b"/>
              <a:pathLst>
                <a:path w="3332" h="10026" extrusionOk="0">
                  <a:moveTo>
                    <a:pt x="18" y="1"/>
                  </a:moveTo>
                  <a:cubicBezTo>
                    <a:pt x="9" y="1"/>
                    <a:pt x="1" y="11"/>
                    <a:pt x="9" y="22"/>
                  </a:cubicBezTo>
                  <a:cubicBezTo>
                    <a:pt x="2346" y="2906"/>
                    <a:pt x="3033" y="6422"/>
                    <a:pt x="1900" y="9959"/>
                  </a:cubicBezTo>
                  <a:cubicBezTo>
                    <a:pt x="1887" y="9997"/>
                    <a:pt x="1918" y="10025"/>
                    <a:pt x="1948" y="10025"/>
                  </a:cubicBezTo>
                  <a:cubicBezTo>
                    <a:pt x="1965" y="10025"/>
                    <a:pt x="1982" y="10016"/>
                    <a:pt x="1991" y="9995"/>
                  </a:cubicBezTo>
                  <a:cubicBezTo>
                    <a:pt x="3332" y="6650"/>
                    <a:pt x="2545" y="2584"/>
                    <a:pt x="27" y="4"/>
                  </a:cubicBezTo>
                  <a:cubicBezTo>
                    <a:pt x="24" y="2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180;p35">
              <a:extLst>
                <a:ext uri="{FF2B5EF4-FFF2-40B4-BE49-F238E27FC236}">
                  <a16:creationId xmlns:a16="http://schemas.microsoft.com/office/drawing/2014/main" id="{48F8824D-F72C-49A9-B48E-213702CA0DE3}"/>
                </a:ext>
              </a:extLst>
            </p:cNvPr>
            <p:cNvSpPr/>
            <p:nvPr/>
          </p:nvSpPr>
          <p:spPr>
            <a:xfrm>
              <a:off x="3794175" y="2343600"/>
              <a:ext cx="90875" cy="194425"/>
            </a:xfrm>
            <a:custGeom>
              <a:avLst/>
              <a:gdLst/>
              <a:ahLst/>
              <a:cxnLst/>
              <a:rect l="l" t="t" r="r" b="b"/>
              <a:pathLst>
                <a:path w="3635" h="7777" extrusionOk="0">
                  <a:moveTo>
                    <a:pt x="3618" y="0"/>
                  </a:moveTo>
                  <a:cubicBezTo>
                    <a:pt x="1568" y="80"/>
                    <a:pt x="0" y="1667"/>
                    <a:pt x="4" y="3659"/>
                  </a:cubicBezTo>
                  <a:cubicBezTo>
                    <a:pt x="7" y="5322"/>
                    <a:pt x="933" y="7509"/>
                    <a:pt x="2839" y="7775"/>
                  </a:cubicBezTo>
                  <a:cubicBezTo>
                    <a:pt x="2843" y="7776"/>
                    <a:pt x="2846" y="7776"/>
                    <a:pt x="2849" y="7776"/>
                  </a:cubicBezTo>
                  <a:cubicBezTo>
                    <a:pt x="2906" y="7776"/>
                    <a:pt x="2909" y="7694"/>
                    <a:pt x="2849" y="7677"/>
                  </a:cubicBezTo>
                  <a:cubicBezTo>
                    <a:pt x="986" y="7246"/>
                    <a:pt x="84" y="5189"/>
                    <a:pt x="179" y="3453"/>
                  </a:cubicBezTo>
                  <a:cubicBezTo>
                    <a:pt x="274" y="1628"/>
                    <a:pt x="1765" y="217"/>
                    <a:pt x="3621" y="21"/>
                  </a:cubicBezTo>
                  <a:cubicBezTo>
                    <a:pt x="3635" y="21"/>
                    <a:pt x="3631" y="0"/>
                    <a:pt x="3618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181;p35">
              <a:extLst>
                <a:ext uri="{FF2B5EF4-FFF2-40B4-BE49-F238E27FC236}">
                  <a16:creationId xmlns:a16="http://schemas.microsoft.com/office/drawing/2014/main" id="{741DBA03-3956-4D31-A192-EE91EBB48C0D}"/>
                </a:ext>
              </a:extLst>
            </p:cNvPr>
            <p:cNvSpPr/>
            <p:nvPr/>
          </p:nvSpPr>
          <p:spPr>
            <a:xfrm>
              <a:off x="3762750" y="2395350"/>
              <a:ext cx="102625" cy="141700"/>
            </a:xfrm>
            <a:custGeom>
              <a:avLst/>
              <a:gdLst/>
              <a:ahLst/>
              <a:cxnLst/>
              <a:rect l="l" t="t" r="r" b="b"/>
              <a:pathLst>
                <a:path w="4105" h="5668" extrusionOk="0">
                  <a:moveTo>
                    <a:pt x="1040" y="1"/>
                  </a:moveTo>
                  <a:cubicBezTo>
                    <a:pt x="1033" y="1"/>
                    <a:pt x="1026" y="5"/>
                    <a:pt x="1022" y="14"/>
                  </a:cubicBezTo>
                  <a:cubicBezTo>
                    <a:pt x="1" y="2372"/>
                    <a:pt x="1330" y="5299"/>
                    <a:pt x="4040" y="5667"/>
                  </a:cubicBezTo>
                  <a:cubicBezTo>
                    <a:pt x="4042" y="5667"/>
                    <a:pt x="4044" y="5667"/>
                    <a:pt x="4045" y="5667"/>
                  </a:cubicBezTo>
                  <a:cubicBezTo>
                    <a:pt x="4087" y="5667"/>
                    <a:pt x="4104" y="5600"/>
                    <a:pt x="4061" y="5586"/>
                  </a:cubicBezTo>
                  <a:cubicBezTo>
                    <a:pt x="1608" y="4895"/>
                    <a:pt x="99" y="2505"/>
                    <a:pt x="1057" y="24"/>
                  </a:cubicBezTo>
                  <a:cubicBezTo>
                    <a:pt x="1061" y="1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182;p35">
              <a:extLst>
                <a:ext uri="{FF2B5EF4-FFF2-40B4-BE49-F238E27FC236}">
                  <a16:creationId xmlns:a16="http://schemas.microsoft.com/office/drawing/2014/main" id="{A3A7A718-C166-4747-80DE-5E0659BD30E7}"/>
                </a:ext>
              </a:extLst>
            </p:cNvPr>
            <p:cNvSpPr/>
            <p:nvPr/>
          </p:nvSpPr>
          <p:spPr>
            <a:xfrm>
              <a:off x="4094775" y="2620325"/>
              <a:ext cx="116725" cy="118375"/>
            </a:xfrm>
            <a:custGeom>
              <a:avLst/>
              <a:gdLst/>
              <a:ahLst/>
              <a:cxnLst/>
              <a:rect l="l" t="t" r="r" b="b"/>
              <a:pathLst>
                <a:path w="4669" h="4735" extrusionOk="0">
                  <a:moveTo>
                    <a:pt x="2764" y="0"/>
                  </a:moveTo>
                  <a:cubicBezTo>
                    <a:pt x="1422" y="0"/>
                    <a:pt x="1" y="1980"/>
                    <a:pt x="1" y="1980"/>
                  </a:cubicBezTo>
                  <a:lnTo>
                    <a:pt x="247" y="4735"/>
                  </a:lnTo>
                  <a:cubicBezTo>
                    <a:pt x="4573" y="4415"/>
                    <a:pt x="4668" y="906"/>
                    <a:pt x="3405" y="174"/>
                  </a:cubicBezTo>
                  <a:cubicBezTo>
                    <a:pt x="3198" y="53"/>
                    <a:pt x="2982" y="0"/>
                    <a:pt x="2764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183;p35">
              <a:extLst>
                <a:ext uri="{FF2B5EF4-FFF2-40B4-BE49-F238E27FC236}">
                  <a16:creationId xmlns:a16="http://schemas.microsoft.com/office/drawing/2014/main" id="{596E6164-DBF2-406C-81F9-C1532DD48274}"/>
                </a:ext>
              </a:extLst>
            </p:cNvPr>
            <p:cNvSpPr/>
            <p:nvPr/>
          </p:nvSpPr>
          <p:spPr>
            <a:xfrm>
              <a:off x="4106425" y="2648725"/>
              <a:ext cx="64800" cy="64775"/>
            </a:xfrm>
            <a:custGeom>
              <a:avLst/>
              <a:gdLst/>
              <a:ahLst/>
              <a:cxnLst/>
              <a:rect l="l" t="t" r="r" b="b"/>
              <a:pathLst>
                <a:path w="2592" h="2591" extrusionOk="0">
                  <a:moveTo>
                    <a:pt x="2354" y="1"/>
                  </a:moveTo>
                  <a:cubicBezTo>
                    <a:pt x="1116" y="1"/>
                    <a:pt x="122" y="1275"/>
                    <a:pt x="19" y="2448"/>
                  </a:cubicBezTo>
                  <a:lnTo>
                    <a:pt x="19" y="2469"/>
                  </a:lnTo>
                  <a:cubicBezTo>
                    <a:pt x="1" y="2535"/>
                    <a:pt x="55" y="2590"/>
                    <a:pt x="110" y="2590"/>
                  </a:cubicBezTo>
                  <a:cubicBezTo>
                    <a:pt x="137" y="2590"/>
                    <a:pt x="165" y="2577"/>
                    <a:pt x="184" y="2546"/>
                  </a:cubicBezTo>
                  <a:cubicBezTo>
                    <a:pt x="532" y="2008"/>
                    <a:pt x="1143" y="1621"/>
                    <a:pt x="1784" y="1621"/>
                  </a:cubicBezTo>
                  <a:cubicBezTo>
                    <a:pt x="1932" y="1621"/>
                    <a:pt x="2082" y="1642"/>
                    <a:pt x="2230" y="1686"/>
                  </a:cubicBezTo>
                  <a:cubicBezTo>
                    <a:pt x="2232" y="1687"/>
                    <a:pt x="2234" y="1687"/>
                    <a:pt x="2236" y="1687"/>
                  </a:cubicBezTo>
                  <a:cubicBezTo>
                    <a:pt x="2261" y="1687"/>
                    <a:pt x="2277" y="1647"/>
                    <a:pt x="2251" y="1634"/>
                  </a:cubicBezTo>
                  <a:cubicBezTo>
                    <a:pt x="2041" y="1535"/>
                    <a:pt x="1817" y="1489"/>
                    <a:pt x="1593" y="1489"/>
                  </a:cubicBezTo>
                  <a:cubicBezTo>
                    <a:pt x="1154" y="1489"/>
                    <a:pt x="717" y="1666"/>
                    <a:pt x="391" y="1971"/>
                  </a:cubicBezTo>
                  <a:cubicBezTo>
                    <a:pt x="535" y="1627"/>
                    <a:pt x="686" y="1294"/>
                    <a:pt x="928" y="999"/>
                  </a:cubicBezTo>
                  <a:cubicBezTo>
                    <a:pt x="1352" y="486"/>
                    <a:pt x="1921" y="174"/>
                    <a:pt x="2570" y="48"/>
                  </a:cubicBezTo>
                  <a:cubicBezTo>
                    <a:pt x="2591" y="44"/>
                    <a:pt x="2584" y="13"/>
                    <a:pt x="2563" y="13"/>
                  </a:cubicBezTo>
                  <a:cubicBezTo>
                    <a:pt x="2493" y="5"/>
                    <a:pt x="2423" y="1"/>
                    <a:pt x="2354" y="1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184;p35">
              <a:extLst>
                <a:ext uri="{FF2B5EF4-FFF2-40B4-BE49-F238E27FC236}">
                  <a16:creationId xmlns:a16="http://schemas.microsoft.com/office/drawing/2014/main" id="{4802BBAD-3451-4BE3-AC79-1454A0BA20F7}"/>
                </a:ext>
              </a:extLst>
            </p:cNvPr>
            <p:cNvSpPr/>
            <p:nvPr/>
          </p:nvSpPr>
          <p:spPr>
            <a:xfrm>
              <a:off x="3940925" y="2873600"/>
              <a:ext cx="570375" cy="563600"/>
            </a:xfrm>
            <a:custGeom>
              <a:avLst/>
              <a:gdLst/>
              <a:ahLst/>
              <a:cxnLst/>
              <a:rect l="l" t="t" r="r" b="b"/>
              <a:pathLst>
                <a:path w="22815" h="22544" extrusionOk="0">
                  <a:moveTo>
                    <a:pt x="6923" y="1"/>
                  </a:moveTo>
                  <a:cubicBezTo>
                    <a:pt x="6879" y="1"/>
                    <a:pt x="4036" y="3355"/>
                    <a:pt x="2506" y="3436"/>
                  </a:cubicBezTo>
                  <a:cubicBezTo>
                    <a:pt x="2505" y="3436"/>
                    <a:pt x="2504" y="3436"/>
                    <a:pt x="2503" y="3436"/>
                  </a:cubicBezTo>
                  <a:cubicBezTo>
                    <a:pt x="2315" y="3436"/>
                    <a:pt x="2207" y="2464"/>
                    <a:pt x="2207" y="2464"/>
                  </a:cubicBezTo>
                  <a:cubicBezTo>
                    <a:pt x="1607" y="3166"/>
                    <a:pt x="1" y="10801"/>
                    <a:pt x="832" y="12955"/>
                  </a:cubicBezTo>
                  <a:cubicBezTo>
                    <a:pt x="1660" y="15113"/>
                    <a:pt x="3920" y="15952"/>
                    <a:pt x="4597" y="16022"/>
                  </a:cubicBezTo>
                  <a:cubicBezTo>
                    <a:pt x="5804" y="16152"/>
                    <a:pt x="12804" y="20321"/>
                    <a:pt x="12878" y="20823"/>
                  </a:cubicBezTo>
                  <a:cubicBezTo>
                    <a:pt x="13079" y="22197"/>
                    <a:pt x="14200" y="22543"/>
                    <a:pt x="15404" y="22543"/>
                  </a:cubicBezTo>
                  <a:cubicBezTo>
                    <a:pt x="15672" y="22543"/>
                    <a:pt x="15945" y="22526"/>
                    <a:pt x="16212" y="22499"/>
                  </a:cubicBezTo>
                  <a:cubicBezTo>
                    <a:pt x="20131" y="22114"/>
                    <a:pt x="22815" y="18212"/>
                    <a:pt x="22475" y="16499"/>
                  </a:cubicBezTo>
                  <a:cubicBezTo>
                    <a:pt x="22285" y="15542"/>
                    <a:pt x="18390" y="11653"/>
                    <a:pt x="15601" y="7120"/>
                  </a:cubicBezTo>
                  <a:cubicBezTo>
                    <a:pt x="13464" y="3653"/>
                    <a:pt x="9867" y="814"/>
                    <a:pt x="6923" y="1"/>
                  </a:cubicBezTo>
                  <a:cubicBezTo>
                    <a:pt x="6923" y="1"/>
                    <a:pt x="6923" y="1"/>
                    <a:pt x="692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185;p35">
              <a:extLst>
                <a:ext uri="{FF2B5EF4-FFF2-40B4-BE49-F238E27FC236}">
                  <a16:creationId xmlns:a16="http://schemas.microsoft.com/office/drawing/2014/main" id="{ACBF9095-C417-4F6C-BFCB-A79B7AA451BE}"/>
                </a:ext>
              </a:extLst>
            </p:cNvPr>
            <p:cNvSpPr/>
            <p:nvPr/>
          </p:nvSpPr>
          <p:spPr>
            <a:xfrm>
              <a:off x="3966975" y="2861300"/>
              <a:ext cx="196525" cy="170425"/>
            </a:xfrm>
            <a:custGeom>
              <a:avLst/>
              <a:gdLst/>
              <a:ahLst/>
              <a:cxnLst/>
              <a:rect l="l" t="t" r="r" b="b"/>
              <a:pathLst>
                <a:path w="7861" h="6817" extrusionOk="0">
                  <a:moveTo>
                    <a:pt x="5454" y="0"/>
                  </a:moveTo>
                  <a:cubicBezTo>
                    <a:pt x="5346" y="0"/>
                    <a:pt x="5270" y="26"/>
                    <a:pt x="5239" y="85"/>
                  </a:cubicBezTo>
                  <a:cubicBezTo>
                    <a:pt x="3734" y="2956"/>
                    <a:pt x="1456" y="3612"/>
                    <a:pt x="1456" y="3612"/>
                  </a:cubicBezTo>
                  <a:cubicBezTo>
                    <a:pt x="1176" y="3107"/>
                    <a:pt x="1102" y="1808"/>
                    <a:pt x="990" y="1808"/>
                  </a:cubicBezTo>
                  <a:cubicBezTo>
                    <a:pt x="990" y="1808"/>
                    <a:pt x="990" y="1808"/>
                    <a:pt x="990" y="1808"/>
                  </a:cubicBezTo>
                  <a:cubicBezTo>
                    <a:pt x="878" y="1812"/>
                    <a:pt x="96" y="3546"/>
                    <a:pt x="46" y="4051"/>
                  </a:cubicBezTo>
                  <a:cubicBezTo>
                    <a:pt x="0" y="4552"/>
                    <a:pt x="176" y="6362"/>
                    <a:pt x="390" y="6430"/>
                  </a:cubicBezTo>
                  <a:cubicBezTo>
                    <a:pt x="393" y="6431"/>
                    <a:pt x="396" y="6431"/>
                    <a:pt x="400" y="6431"/>
                  </a:cubicBezTo>
                  <a:cubicBezTo>
                    <a:pt x="626" y="6431"/>
                    <a:pt x="1397" y="4289"/>
                    <a:pt x="1397" y="4289"/>
                  </a:cubicBezTo>
                  <a:cubicBezTo>
                    <a:pt x="1397" y="4289"/>
                    <a:pt x="2050" y="6817"/>
                    <a:pt x="2368" y="6817"/>
                  </a:cubicBezTo>
                  <a:cubicBezTo>
                    <a:pt x="2376" y="6817"/>
                    <a:pt x="2383" y="6815"/>
                    <a:pt x="2390" y="6812"/>
                  </a:cubicBezTo>
                  <a:cubicBezTo>
                    <a:pt x="6004" y="5349"/>
                    <a:pt x="7860" y="1209"/>
                    <a:pt x="7843" y="1110"/>
                  </a:cubicBezTo>
                  <a:cubicBezTo>
                    <a:pt x="7804" y="891"/>
                    <a:pt x="6085" y="0"/>
                    <a:pt x="5454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186;p35">
              <a:extLst>
                <a:ext uri="{FF2B5EF4-FFF2-40B4-BE49-F238E27FC236}">
                  <a16:creationId xmlns:a16="http://schemas.microsoft.com/office/drawing/2014/main" id="{9ED421F4-BE19-42FE-BCA1-1C1FFAF7E15C}"/>
                </a:ext>
              </a:extLst>
            </p:cNvPr>
            <p:cNvSpPr/>
            <p:nvPr/>
          </p:nvSpPr>
          <p:spPr>
            <a:xfrm>
              <a:off x="4062725" y="3172250"/>
              <a:ext cx="152125" cy="81950"/>
            </a:xfrm>
            <a:custGeom>
              <a:avLst/>
              <a:gdLst/>
              <a:ahLst/>
              <a:cxnLst/>
              <a:rect l="l" t="t" r="r" b="b"/>
              <a:pathLst>
                <a:path w="6085" h="3278" extrusionOk="0">
                  <a:moveTo>
                    <a:pt x="6023" y="1"/>
                  </a:moveTo>
                  <a:cubicBezTo>
                    <a:pt x="6002" y="1"/>
                    <a:pt x="5982" y="11"/>
                    <a:pt x="5974" y="34"/>
                  </a:cubicBezTo>
                  <a:cubicBezTo>
                    <a:pt x="5690" y="1125"/>
                    <a:pt x="4806" y="2017"/>
                    <a:pt x="3803" y="2493"/>
                  </a:cubicBezTo>
                  <a:cubicBezTo>
                    <a:pt x="3044" y="2852"/>
                    <a:pt x="2256" y="2959"/>
                    <a:pt x="1454" y="2959"/>
                  </a:cubicBezTo>
                  <a:cubicBezTo>
                    <a:pt x="1002" y="2959"/>
                    <a:pt x="545" y="2925"/>
                    <a:pt x="86" y="2883"/>
                  </a:cubicBezTo>
                  <a:cubicBezTo>
                    <a:pt x="84" y="2883"/>
                    <a:pt x="82" y="2883"/>
                    <a:pt x="80" y="2883"/>
                  </a:cubicBezTo>
                  <a:cubicBezTo>
                    <a:pt x="18" y="2883"/>
                    <a:pt x="1" y="2975"/>
                    <a:pt x="62" y="2995"/>
                  </a:cubicBezTo>
                  <a:cubicBezTo>
                    <a:pt x="611" y="3185"/>
                    <a:pt x="1184" y="3277"/>
                    <a:pt x="1749" y="3277"/>
                  </a:cubicBezTo>
                  <a:cubicBezTo>
                    <a:pt x="3729" y="3277"/>
                    <a:pt x="5618" y="2143"/>
                    <a:pt x="6076" y="55"/>
                  </a:cubicBezTo>
                  <a:cubicBezTo>
                    <a:pt x="6084" y="22"/>
                    <a:pt x="6054" y="1"/>
                    <a:pt x="602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187;p35">
              <a:extLst>
                <a:ext uri="{FF2B5EF4-FFF2-40B4-BE49-F238E27FC236}">
                  <a16:creationId xmlns:a16="http://schemas.microsoft.com/office/drawing/2014/main" id="{753E7FA8-0A89-475F-8CC3-81D1F080C067}"/>
                </a:ext>
              </a:extLst>
            </p:cNvPr>
            <p:cNvSpPr/>
            <p:nvPr/>
          </p:nvSpPr>
          <p:spPr>
            <a:xfrm>
              <a:off x="4038650" y="3256400"/>
              <a:ext cx="53575" cy="6050"/>
            </a:xfrm>
            <a:custGeom>
              <a:avLst/>
              <a:gdLst/>
              <a:ahLst/>
              <a:cxnLst/>
              <a:rect l="l" t="t" r="r" b="b"/>
              <a:pathLst>
                <a:path w="2143" h="242" extrusionOk="0">
                  <a:moveTo>
                    <a:pt x="928" y="0"/>
                  </a:moveTo>
                  <a:cubicBezTo>
                    <a:pt x="635" y="0"/>
                    <a:pt x="345" y="28"/>
                    <a:pt x="77" y="100"/>
                  </a:cubicBezTo>
                  <a:cubicBezTo>
                    <a:pt x="3" y="117"/>
                    <a:pt x="0" y="233"/>
                    <a:pt x="81" y="236"/>
                  </a:cubicBezTo>
                  <a:cubicBezTo>
                    <a:pt x="177" y="240"/>
                    <a:pt x="272" y="242"/>
                    <a:pt x="368" y="242"/>
                  </a:cubicBezTo>
                  <a:cubicBezTo>
                    <a:pt x="862" y="242"/>
                    <a:pt x="1359" y="198"/>
                    <a:pt x="1854" y="198"/>
                  </a:cubicBezTo>
                  <a:cubicBezTo>
                    <a:pt x="1930" y="198"/>
                    <a:pt x="2005" y="199"/>
                    <a:pt x="2081" y="201"/>
                  </a:cubicBezTo>
                  <a:cubicBezTo>
                    <a:pt x="2082" y="201"/>
                    <a:pt x="2084" y="201"/>
                    <a:pt x="2085" y="201"/>
                  </a:cubicBezTo>
                  <a:cubicBezTo>
                    <a:pt x="2141" y="201"/>
                    <a:pt x="2143" y="121"/>
                    <a:pt x="2088" y="113"/>
                  </a:cubicBezTo>
                  <a:cubicBezTo>
                    <a:pt x="1725" y="51"/>
                    <a:pt x="1323" y="0"/>
                    <a:pt x="9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188;p35">
              <a:extLst>
                <a:ext uri="{FF2B5EF4-FFF2-40B4-BE49-F238E27FC236}">
                  <a16:creationId xmlns:a16="http://schemas.microsoft.com/office/drawing/2014/main" id="{6460CF1C-17AA-47DF-8827-A71C26119053}"/>
                </a:ext>
              </a:extLst>
            </p:cNvPr>
            <p:cNvSpPr/>
            <p:nvPr/>
          </p:nvSpPr>
          <p:spPr>
            <a:xfrm>
              <a:off x="3961275" y="2917600"/>
              <a:ext cx="23225" cy="96825"/>
            </a:xfrm>
            <a:custGeom>
              <a:avLst/>
              <a:gdLst/>
              <a:ahLst/>
              <a:cxnLst/>
              <a:rect l="l" t="t" r="r" b="b"/>
              <a:pathLst>
                <a:path w="929" h="3873" extrusionOk="0">
                  <a:moveTo>
                    <a:pt x="912" y="1"/>
                  </a:moveTo>
                  <a:cubicBezTo>
                    <a:pt x="908" y="1"/>
                    <a:pt x="904" y="3"/>
                    <a:pt x="902" y="9"/>
                  </a:cubicBezTo>
                  <a:cubicBezTo>
                    <a:pt x="604" y="531"/>
                    <a:pt x="235" y="1121"/>
                    <a:pt x="123" y="1715"/>
                  </a:cubicBezTo>
                  <a:cubicBezTo>
                    <a:pt x="0" y="2374"/>
                    <a:pt x="214" y="3188"/>
                    <a:pt x="400" y="3820"/>
                  </a:cubicBezTo>
                  <a:cubicBezTo>
                    <a:pt x="410" y="3854"/>
                    <a:pt x="425" y="3872"/>
                    <a:pt x="437" y="3872"/>
                  </a:cubicBezTo>
                  <a:cubicBezTo>
                    <a:pt x="447" y="3872"/>
                    <a:pt x="455" y="3858"/>
                    <a:pt x="453" y="3827"/>
                  </a:cubicBezTo>
                  <a:cubicBezTo>
                    <a:pt x="397" y="3181"/>
                    <a:pt x="207" y="2392"/>
                    <a:pt x="316" y="1746"/>
                  </a:cubicBezTo>
                  <a:cubicBezTo>
                    <a:pt x="415" y="1153"/>
                    <a:pt x="740" y="588"/>
                    <a:pt x="927" y="19"/>
                  </a:cubicBezTo>
                  <a:cubicBezTo>
                    <a:pt x="929" y="10"/>
                    <a:pt x="920" y="1"/>
                    <a:pt x="91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189;p35">
              <a:extLst>
                <a:ext uri="{FF2B5EF4-FFF2-40B4-BE49-F238E27FC236}">
                  <a16:creationId xmlns:a16="http://schemas.microsoft.com/office/drawing/2014/main" id="{98C8DDFB-3C7A-4950-8340-E27EFE47293B}"/>
                </a:ext>
              </a:extLst>
            </p:cNvPr>
            <p:cNvSpPr/>
            <p:nvPr/>
          </p:nvSpPr>
          <p:spPr>
            <a:xfrm>
              <a:off x="4150050" y="2898300"/>
              <a:ext cx="511800" cy="608725"/>
            </a:xfrm>
            <a:custGeom>
              <a:avLst/>
              <a:gdLst/>
              <a:ahLst/>
              <a:cxnLst/>
              <a:rect l="l" t="t" r="r" b="b"/>
              <a:pathLst>
                <a:path w="20472" h="24349" extrusionOk="0">
                  <a:moveTo>
                    <a:pt x="4142" y="0"/>
                  </a:moveTo>
                  <a:cubicBezTo>
                    <a:pt x="4063" y="0"/>
                    <a:pt x="3987" y="2"/>
                    <a:pt x="3913" y="6"/>
                  </a:cubicBezTo>
                  <a:cubicBezTo>
                    <a:pt x="1004" y="142"/>
                    <a:pt x="1" y="1451"/>
                    <a:pt x="807" y="3213"/>
                  </a:cubicBezTo>
                  <a:cubicBezTo>
                    <a:pt x="1779" y="5336"/>
                    <a:pt x="10057" y="8701"/>
                    <a:pt x="11011" y="10750"/>
                  </a:cubicBezTo>
                  <a:cubicBezTo>
                    <a:pt x="11710" y="12251"/>
                    <a:pt x="7906" y="19901"/>
                    <a:pt x="7316" y="20929"/>
                  </a:cubicBezTo>
                  <a:cubicBezTo>
                    <a:pt x="6579" y="22217"/>
                    <a:pt x="2355" y="22933"/>
                    <a:pt x="1358" y="23761"/>
                  </a:cubicBezTo>
                  <a:cubicBezTo>
                    <a:pt x="845" y="24187"/>
                    <a:pt x="1699" y="24349"/>
                    <a:pt x="2984" y="24349"/>
                  </a:cubicBezTo>
                  <a:cubicBezTo>
                    <a:pt x="5097" y="24349"/>
                    <a:pt x="8376" y="23911"/>
                    <a:pt x="8664" y="23490"/>
                  </a:cubicBezTo>
                  <a:cubicBezTo>
                    <a:pt x="9127" y="22813"/>
                    <a:pt x="20471" y="13511"/>
                    <a:pt x="17857" y="7893"/>
                  </a:cubicBezTo>
                  <a:cubicBezTo>
                    <a:pt x="15761" y="3389"/>
                    <a:pt x="7609" y="0"/>
                    <a:pt x="4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190;p35">
              <a:extLst>
                <a:ext uri="{FF2B5EF4-FFF2-40B4-BE49-F238E27FC236}">
                  <a16:creationId xmlns:a16="http://schemas.microsoft.com/office/drawing/2014/main" id="{A3839E3F-F05F-4155-8024-9F559C8A3FF5}"/>
                </a:ext>
              </a:extLst>
            </p:cNvPr>
            <p:cNvSpPr/>
            <p:nvPr/>
          </p:nvSpPr>
          <p:spPr>
            <a:xfrm>
              <a:off x="4131125" y="2889175"/>
              <a:ext cx="521675" cy="575500"/>
            </a:xfrm>
            <a:custGeom>
              <a:avLst/>
              <a:gdLst/>
              <a:ahLst/>
              <a:cxnLst/>
              <a:rect l="l" t="t" r="r" b="b"/>
              <a:pathLst>
                <a:path w="20867" h="23020" extrusionOk="0">
                  <a:moveTo>
                    <a:pt x="4629" y="0"/>
                  </a:moveTo>
                  <a:cubicBezTo>
                    <a:pt x="2049" y="0"/>
                    <a:pt x="0" y="1583"/>
                    <a:pt x="1543" y="3978"/>
                  </a:cubicBezTo>
                  <a:cubicBezTo>
                    <a:pt x="2905" y="6083"/>
                    <a:pt x="10225" y="9458"/>
                    <a:pt x="11309" y="11009"/>
                  </a:cubicBezTo>
                  <a:cubicBezTo>
                    <a:pt x="12183" y="12255"/>
                    <a:pt x="7901" y="19374"/>
                    <a:pt x="7870" y="20733"/>
                  </a:cubicBezTo>
                  <a:cubicBezTo>
                    <a:pt x="7856" y="21406"/>
                    <a:pt x="10360" y="23020"/>
                    <a:pt x="12434" y="23020"/>
                  </a:cubicBezTo>
                  <a:cubicBezTo>
                    <a:pt x="12946" y="23020"/>
                    <a:pt x="13431" y="22922"/>
                    <a:pt x="13846" y="22687"/>
                  </a:cubicBezTo>
                  <a:cubicBezTo>
                    <a:pt x="14154" y="22511"/>
                    <a:pt x="15326" y="18802"/>
                    <a:pt x="15333" y="18697"/>
                  </a:cubicBezTo>
                  <a:cubicBezTo>
                    <a:pt x="15341" y="18592"/>
                    <a:pt x="20867" y="12441"/>
                    <a:pt x="19063" y="8224"/>
                  </a:cubicBezTo>
                  <a:cubicBezTo>
                    <a:pt x="18021" y="5785"/>
                    <a:pt x="12572" y="1360"/>
                    <a:pt x="5820" y="110"/>
                  </a:cubicBezTo>
                  <a:cubicBezTo>
                    <a:pt x="5418" y="36"/>
                    <a:pt x="5018" y="0"/>
                    <a:pt x="4629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191;p35">
              <a:extLst>
                <a:ext uri="{FF2B5EF4-FFF2-40B4-BE49-F238E27FC236}">
                  <a16:creationId xmlns:a16="http://schemas.microsoft.com/office/drawing/2014/main" id="{5911B737-1B00-4C05-A902-4B9352EF59ED}"/>
                </a:ext>
              </a:extLst>
            </p:cNvPr>
            <p:cNvSpPr/>
            <p:nvPr/>
          </p:nvSpPr>
          <p:spPr>
            <a:xfrm>
              <a:off x="4140400" y="3465625"/>
              <a:ext cx="839950" cy="1264575"/>
            </a:xfrm>
            <a:custGeom>
              <a:avLst/>
              <a:gdLst/>
              <a:ahLst/>
              <a:cxnLst/>
              <a:rect l="l" t="t" r="r" b="b"/>
              <a:pathLst>
                <a:path w="33598" h="50583" extrusionOk="0">
                  <a:moveTo>
                    <a:pt x="4270" y="1"/>
                  </a:moveTo>
                  <a:cubicBezTo>
                    <a:pt x="4270" y="1"/>
                    <a:pt x="1" y="7152"/>
                    <a:pt x="4548" y="12637"/>
                  </a:cubicBezTo>
                  <a:cubicBezTo>
                    <a:pt x="8046" y="16855"/>
                    <a:pt x="13900" y="17716"/>
                    <a:pt x="18095" y="17716"/>
                  </a:cubicBezTo>
                  <a:cubicBezTo>
                    <a:pt x="20988" y="17716"/>
                    <a:pt x="23092" y="17307"/>
                    <a:pt x="23092" y="17306"/>
                  </a:cubicBezTo>
                  <a:lnTo>
                    <a:pt x="23092" y="17306"/>
                  </a:lnTo>
                  <a:cubicBezTo>
                    <a:pt x="12881" y="27261"/>
                    <a:pt x="15762" y="41430"/>
                    <a:pt x="15762" y="41430"/>
                  </a:cubicBezTo>
                  <a:cubicBezTo>
                    <a:pt x="15762" y="41430"/>
                    <a:pt x="15615" y="41514"/>
                    <a:pt x="15412" y="41662"/>
                  </a:cubicBezTo>
                  <a:cubicBezTo>
                    <a:pt x="14847" y="42059"/>
                    <a:pt x="13840" y="42886"/>
                    <a:pt x="14113" y="43536"/>
                  </a:cubicBezTo>
                  <a:cubicBezTo>
                    <a:pt x="14920" y="45445"/>
                    <a:pt x="19436" y="50519"/>
                    <a:pt x="19770" y="50575"/>
                  </a:cubicBezTo>
                  <a:cubicBezTo>
                    <a:pt x="19799" y="50580"/>
                    <a:pt x="19839" y="50582"/>
                    <a:pt x="19888" y="50582"/>
                  </a:cubicBezTo>
                  <a:cubicBezTo>
                    <a:pt x="20420" y="50582"/>
                    <a:pt x="22021" y="50308"/>
                    <a:pt x="21892" y="50083"/>
                  </a:cubicBezTo>
                  <a:cubicBezTo>
                    <a:pt x="21752" y="49834"/>
                    <a:pt x="21299" y="49715"/>
                    <a:pt x="20773" y="49378"/>
                  </a:cubicBezTo>
                  <a:cubicBezTo>
                    <a:pt x="20643" y="49297"/>
                    <a:pt x="20415" y="48823"/>
                    <a:pt x="20149" y="48161"/>
                  </a:cubicBezTo>
                  <a:cubicBezTo>
                    <a:pt x="20145" y="48157"/>
                    <a:pt x="20145" y="48154"/>
                    <a:pt x="20145" y="48154"/>
                  </a:cubicBezTo>
                  <a:cubicBezTo>
                    <a:pt x="19328" y="46133"/>
                    <a:pt x="18131" y="42353"/>
                    <a:pt x="18131" y="42353"/>
                  </a:cubicBezTo>
                  <a:cubicBezTo>
                    <a:pt x="18131" y="42353"/>
                    <a:pt x="33598" y="14963"/>
                    <a:pt x="31577" y="12974"/>
                  </a:cubicBezTo>
                  <a:cubicBezTo>
                    <a:pt x="25016" y="6517"/>
                    <a:pt x="4271" y="1"/>
                    <a:pt x="4270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192;p35">
              <a:extLst>
                <a:ext uri="{FF2B5EF4-FFF2-40B4-BE49-F238E27FC236}">
                  <a16:creationId xmlns:a16="http://schemas.microsoft.com/office/drawing/2014/main" id="{274F64CB-9BC3-4DDB-8625-A3A9519F0EB1}"/>
                </a:ext>
              </a:extLst>
            </p:cNvPr>
            <p:cNvSpPr/>
            <p:nvPr/>
          </p:nvSpPr>
          <p:spPr>
            <a:xfrm>
              <a:off x="4486375" y="4507000"/>
              <a:ext cx="204550" cy="223200"/>
            </a:xfrm>
            <a:custGeom>
              <a:avLst/>
              <a:gdLst/>
              <a:ahLst/>
              <a:cxnLst/>
              <a:rect l="l" t="t" r="r" b="b"/>
              <a:pathLst>
                <a:path w="8182" h="8928" extrusionOk="0">
                  <a:moveTo>
                    <a:pt x="1597" y="0"/>
                  </a:moveTo>
                  <a:lnTo>
                    <a:pt x="1573" y="7"/>
                  </a:lnTo>
                  <a:cubicBezTo>
                    <a:pt x="1008" y="404"/>
                    <a:pt x="1" y="1231"/>
                    <a:pt x="274" y="1881"/>
                  </a:cubicBezTo>
                  <a:cubicBezTo>
                    <a:pt x="1081" y="3790"/>
                    <a:pt x="5597" y="8864"/>
                    <a:pt x="5931" y="8920"/>
                  </a:cubicBezTo>
                  <a:cubicBezTo>
                    <a:pt x="5960" y="8925"/>
                    <a:pt x="6000" y="8927"/>
                    <a:pt x="6049" y="8927"/>
                  </a:cubicBezTo>
                  <a:cubicBezTo>
                    <a:pt x="6581" y="8927"/>
                    <a:pt x="8182" y="8653"/>
                    <a:pt x="8053" y="8428"/>
                  </a:cubicBezTo>
                  <a:cubicBezTo>
                    <a:pt x="7913" y="8179"/>
                    <a:pt x="7460" y="8060"/>
                    <a:pt x="6934" y="7723"/>
                  </a:cubicBezTo>
                  <a:cubicBezTo>
                    <a:pt x="6804" y="7642"/>
                    <a:pt x="6576" y="7168"/>
                    <a:pt x="6310" y="6506"/>
                  </a:cubicBezTo>
                  <a:lnTo>
                    <a:pt x="6310" y="6506"/>
                  </a:lnTo>
                  <a:cubicBezTo>
                    <a:pt x="6336" y="6606"/>
                    <a:pt x="6656" y="7798"/>
                    <a:pt x="6363" y="7798"/>
                  </a:cubicBezTo>
                  <a:cubicBezTo>
                    <a:pt x="6308" y="7798"/>
                    <a:pt x="6231" y="7756"/>
                    <a:pt x="6127" y="7657"/>
                  </a:cubicBezTo>
                  <a:cubicBezTo>
                    <a:pt x="5442" y="7008"/>
                    <a:pt x="3664" y="3828"/>
                    <a:pt x="2492" y="2457"/>
                  </a:cubicBezTo>
                  <a:cubicBezTo>
                    <a:pt x="1320" y="1088"/>
                    <a:pt x="1597" y="0"/>
                    <a:pt x="1597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193;p35">
              <a:extLst>
                <a:ext uri="{FF2B5EF4-FFF2-40B4-BE49-F238E27FC236}">
                  <a16:creationId xmlns:a16="http://schemas.microsoft.com/office/drawing/2014/main" id="{29559B18-BEA5-46F9-B736-63DB4D974C6F}"/>
                </a:ext>
              </a:extLst>
            </p:cNvPr>
            <p:cNvSpPr/>
            <p:nvPr/>
          </p:nvSpPr>
          <p:spPr>
            <a:xfrm>
              <a:off x="4126625" y="3465625"/>
              <a:ext cx="762600" cy="1260100"/>
            </a:xfrm>
            <a:custGeom>
              <a:avLst/>
              <a:gdLst/>
              <a:ahLst/>
              <a:cxnLst/>
              <a:rect l="l" t="t" r="r" b="b"/>
              <a:pathLst>
                <a:path w="30504" h="50404" extrusionOk="0">
                  <a:moveTo>
                    <a:pt x="4821" y="1"/>
                  </a:moveTo>
                  <a:cubicBezTo>
                    <a:pt x="4821" y="1"/>
                    <a:pt x="0" y="4008"/>
                    <a:pt x="601" y="9019"/>
                  </a:cubicBezTo>
                  <a:cubicBezTo>
                    <a:pt x="1254" y="14425"/>
                    <a:pt x="6861" y="18201"/>
                    <a:pt x="15728" y="18201"/>
                  </a:cubicBezTo>
                  <a:cubicBezTo>
                    <a:pt x="17725" y="18201"/>
                    <a:pt x="19889" y="18009"/>
                    <a:pt x="22198" y="17601"/>
                  </a:cubicBezTo>
                  <a:lnTo>
                    <a:pt x="22198" y="17601"/>
                  </a:lnTo>
                  <a:cubicBezTo>
                    <a:pt x="22198" y="17601"/>
                    <a:pt x="18363" y="23938"/>
                    <a:pt x="18166" y="29904"/>
                  </a:cubicBezTo>
                  <a:cubicBezTo>
                    <a:pt x="17973" y="35872"/>
                    <a:pt x="20110" y="42491"/>
                    <a:pt x="20110" y="42491"/>
                  </a:cubicBezTo>
                  <a:cubicBezTo>
                    <a:pt x="20110" y="42491"/>
                    <a:pt x="19910" y="42894"/>
                    <a:pt x="19685" y="43403"/>
                  </a:cubicBezTo>
                  <a:cubicBezTo>
                    <a:pt x="19342" y="44178"/>
                    <a:pt x="18935" y="45199"/>
                    <a:pt x="19075" y="45413"/>
                  </a:cubicBezTo>
                  <a:cubicBezTo>
                    <a:pt x="19306" y="45761"/>
                    <a:pt x="21921" y="46940"/>
                    <a:pt x="22426" y="47459"/>
                  </a:cubicBezTo>
                  <a:cubicBezTo>
                    <a:pt x="22927" y="47978"/>
                    <a:pt x="25251" y="50007"/>
                    <a:pt x="25748" y="50259"/>
                  </a:cubicBezTo>
                  <a:cubicBezTo>
                    <a:pt x="25949" y="50363"/>
                    <a:pt x="26294" y="50404"/>
                    <a:pt x="26645" y="50404"/>
                  </a:cubicBezTo>
                  <a:cubicBezTo>
                    <a:pt x="27162" y="50404"/>
                    <a:pt x="27692" y="50315"/>
                    <a:pt x="27795" y="50206"/>
                  </a:cubicBezTo>
                  <a:cubicBezTo>
                    <a:pt x="27967" y="50020"/>
                    <a:pt x="27068" y="49602"/>
                    <a:pt x="26932" y="49473"/>
                  </a:cubicBezTo>
                  <a:cubicBezTo>
                    <a:pt x="26882" y="49431"/>
                    <a:pt x="26451" y="48813"/>
                    <a:pt x="25896" y="48013"/>
                  </a:cubicBezTo>
                  <a:cubicBezTo>
                    <a:pt x="25882" y="47996"/>
                    <a:pt x="25871" y="47978"/>
                    <a:pt x="25868" y="47975"/>
                  </a:cubicBezTo>
                  <a:lnTo>
                    <a:pt x="25868" y="47971"/>
                  </a:lnTo>
                  <a:cubicBezTo>
                    <a:pt x="24794" y="46417"/>
                    <a:pt x="23285" y="44196"/>
                    <a:pt x="23222" y="44055"/>
                  </a:cubicBezTo>
                  <a:cubicBezTo>
                    <a:pt x="23128" y="43834"/>
                    <a:pt x="30503" y="16500"/>
                    <a:pt x="29753" y="14773"/>
                  </a:cubicBezTo>
                  <a:cubicBezTo>
                    <a:pt x="28258" y="11342"/>
                    <a:pt x="4821" y="1"/>
                    <a:pt x="4821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194;p35">
              <a:extLst>
                <a:ext uri="{FF2B5EF4-FFF2-40B4-BE49-F238E27FC236}">
                  <a16:creationId xmlns:a16="http://schemas.microsoft.com/office/drawing/2014/main" id="{771126DA-DEBB-476C-A0E1-78430FBFF430}"/>
                </a:ext>
              </a:extLst>
            </p:cNvPr>
            <p:cNvSpPr/>
            <p:nvPr/>
          </p:nvSpPr>
          <p:spPr>
            <a:xfrm>
              <a:off x="4773325" y="4664975"/>
              <a:ext cx="700" cy="1000"/>
            </a:xfrm>
            <a:custGeom>
              <a:avLst/>
              <a:gdLst/>
              <a:ahLst/>
              <a:cxnLst/>
              <a:rect l="l" t="t" r="r" b="b"/>
              <a:pathLst>
                <a:path w="28" h="40" extrusionOk="0">
                  <a:moveTo>
                    <a:pt x="0" y="1"/>
                  </a:moveTo>
                  <a:cubicBezTo>
                    <a:pt x="1" y="2"/>
                    <a:pt x="2" y="4"/>
                    <a:pt x="4" y="5"/>
                  </a:cubicBezTo>
                  <a:lnTo>
                    <a:pt x="4" y="5"/>
                  </a:lnTo>
                  <a:cubicBezTo>
                    <a:pt x="2" y="3"/>
                    <a:pt x="1" y="1"/>
                    <a:pt x="0" y="1"/>
                  </a:cubicBezTo>
                  <a:close/>
                  <a:moveTo>
                    <a:pt x="4" y="5"/>
                  </a:moveTo>
                  <a:cubicBezTo>
                    <a:pt x="9" y="12"/>
                    <a:pt x="18" y="26"/>
                    <a:pt x="28" y="39"/>
                  </a:cubicBezTo>
                  <a:cubicBezTo>
                    <a:pt x="22" y="27"/>
                    <a:pt x="13" y="17"/>
                    <a:pt x="4" y="5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195;p35">
              <a:extLst>
                <a:ext uri="{FF2B5EF4-FFF2-40B4-BE49-F238E27FC236}">
                  <a16:creationId xmlns:a16="http://schemas.microsoft.com/office/drawing/2014/main" id="{34EA176D-19F6-4126-AD6D-C9E098AA1DBE}"/>
                </a:ext>
              </a:extLst>
            </p:cNvPr>
            <p:cNvSpPr/>
            <p:nvPr/>
          </p:nvSpPr>
          <p:spPr>
            <a:xfrm>
              <a:off x="4599975" y="4550675"/>
              <a:ext cx="225825" cy="175050"/>
            </a:xfrm>
            <a:custGeom>
              <a:avLst/>
              <a:gdLst/>
              <a:ahLst/>
              <a:cxnLst/>
              <a:rect l="l" t="t" r="r" b="b"/>
              <a:pathLst>
                <a:path w="9033" h="7002" extrusionOk="0">
                  <a:moveTo>
                    <a:pt x="751" y="1"/>
                  </a:moveTo>
                  <a:cubicBezTo>
                    <a:pt x="408" y="776"/>
                    <a:pt x="1" y="1797"/>
                    <a:pt x="141" y="2011"/>
                  </a:cubicBezTo>
                  <a:cubicBezTo>
                    <a:pt x="372" y="2359"/>
                    <a:pt x="2987" y="3538"/>
                    <a:pt x="3492" y="4057"/>
                  </a:cubicBezTo>
                  <a:cubicBezTo>
                    <a:pt x="3993" y="4576"/>
                    <a:pt x="6317" y="6605"/>
                    <a:pt x="6814" y="6857"/>
                  </a:cubicBezTo>
                  <a:cubicBezTo>
                    <a:pt x="7015" y="6961"/>
                    <a:pt x="7360" y="7002"/>
                    <a:pt x="7711" y="7002"/>
                  </a:cubicBezTo>
                  <a:cubicBezTo>
                    <a:pt x="8228" y="7002"/>
                    <a:pt x="8758" y="6913"/>
                    <a:pt x="8861" y="6804"/>
                  </a:cubicBezTo>
                  <a:cubicBezTo>
                    <a:pt x="9033" y="6618"/>
                    <a:pt x="8134" y="6200"/>
                    <a:pt x="7998" y="6071"/>
                  </a:cubicBezTo>
                  <a:cubicBezTo>
                    <a:pt x="7948" y="6029"/>
                    <a:pt x="7517" y="5411"/>
                    <a:pt x="6962" y="4611"/>
                  </a:cubicBezTo>
                  <a:lnTo>
                    <a:pt x="6962" y="4611"/>
                  </a:lnTo>
                  <a:cubicBezTo>
                    <a:pt x="7114" y="4831"/>
                    <a:pt x="7804" y="5870"/>
                    <a:pt x="7403" y="5870"/>
                  </a:cubicBezTo>
                  <a:cubicBezTo>
                    <a:pt x="7369" y="5870"/>
                    <a:pt x="7328" y="5862"/>
                    <a:pt x="7278" y="5847"/>
                  </a:cubicBezTo>
                  <a:cubicBezTo>
                    <a:pt x="6558" y="5618"/>
                    <a:pt x="4688" y="3134"/>
                    <a:pt x="2952" y="2179"/>
                  </a:cubicBezTo>
                  <a:cubicBezTo>
                    <a:pt x="1211" y="1225"/>
                    <a:pt x="751" y="1"/>
                    <a:pt x="751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196;p35">
              <a:extLst>
                <a:ext uri="{FF2B5EF4-FFF2-40B4-BE49-F238E27FC236}">
                  <a16:creationId xmlns:a16="http://schemas.microsoft.com/office/drawing/2014/main" id="{6A7A17B7-D7FF-46AF-BC94-A4CD0F1DAC65}"/>
                </a:ext>
              </a:extLst>
            </p:cNvPr>
            <p:cNvSpPr/>
            <p:nvPr/>
          </p:nvSpPr>
          <p:spPr>
            <a:xfrm>
              <a:off x="4563050" y="3995700"/>
              <a:ext cx="74300" cy="477750"/>
            </a:xfrm>
            <a:custGeom>
              <a:avLst/>
              <a:gdLst/>
              <a:ahLst/>
              <a:cxnLst/>
              <a:rect l="l" t="t" r="r" b="b"/>
              <a:pathLst>
                <a:path w="2972" h="19110" extrusionOk="0">
                  <a:moveTo>
                    <a:pt x="2946" y="0"/>
                  </a:moveTo>
                  <a:cubicBezTo>
                    <a:pt x="2937" y="0"/>
                    <a:pt x="2926" y="12"/>
                    <a:pt x="2913" y="40"/>
                  </a:cubicBezTo>
                  <a:cubicBezTo>
                    <a:pt x="407" y="5778"/>
                    <a:pt x="1" y="13178"/>
                    <a:pt x="1965" y="19098"/>
                  </a:cubicBezTo>
                  <a:cubicBezTo>
                    <a:pt x="1968" y="19106"/>
                    <a:pt x="1974" y="19110"/>
                    <a:pt x="1980" y="19110"/>
                  </a:cubicBezTo>
                  <a:cubicBezTo>
                    <a:pt x="1989" y="19110"/>
                    <a:pt x="1998" y="19101"/>
                    <a:pt x="1993" y="19090"/>
                  </a:cubicBezTo>
                  <a:cubicBezTo>
                    <a:pt x="1225" y="16045"/>
                    <a:pt x="850" y="12897"/>
                    <a:pt x="1004" y="9757"/>
                  </a:cubicBezTo>
                  <a:cubicBezTo>
                    <a:pt x="1159" y="6599"/>
                    <a:pt x="1891" y="3114"/>
                    <a:pt x="2944" y="142"/>
                  </a:cubicBezTo>
                  <a:cubicBezTo>
                    <a:pt x="2971" y="70"/>
                    <a:pt x="2967" y="0"/>
                    <a:pt x="2946" y="0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197;p35">
              <a:extLst>
                <a:ext uri="{FF2B5EF4-FFF2-40B4-BE49-F238E27FC236}">
                  <a16:creationId xmlns:a16="http://schemas.microsoft.com/office/drawing/2014/main" id="{6DC646F9-0C04-47CB-BB88-47ED6E2D7EF7}"/>
                </a:ext>
              </a:extLst>
            </p:cNvPr>
            <p:cNvSpPr/>
            <p:nvPr/>
          </p:nvSpPr>
          <p:spPr>
            <a:xfrm>
              <a:off x="4826575" y="3815150"/>
              <a:ext cx="61675" cy="266325"/>
            </a:xfrm>
            <a:custGeom>
              <a:avLst/>
              <a:gdLst/>
              <a:ahLst/>
              <a:cxnLst/>
              <a:rect l="l" t="t" r="r" b="b"/>
              <a:pathLst>
                <a:path w="2467" h="10653" extrusionOk="0">
                  <a:moveTo>
                    <a:pt x="1223" y="1"/>
                  </a:moveTo>
                  <a:cubicBezTo>
                    <a:pt x="1202" y="1"/>
                    <a:pt x="1186" y="32"/>
                    <a:pt x="1203" y="52"/>
                  </a:cubicBezTo>
                  <a:cubicBezTo>
                    <a:pt x="1379" y="235"/>
                    <a:pt x="1758" y="589"/>
                    <a:pt x="1656" y="1445"/>
                  </a:cubicBezTo>
                  <a:cubicBezTo>
                    <a:pt x="1383" y="3719"/>
                    <a:pt x="228" y="9403"/>
                    <a:pt x="7" y="10603"/>
                  </a:cubicBezTo>
                  <a:cubicBezTo>
                    <a:pt x="1" y="10636"/>
                    <a:pt x="10" y="10652"/>
                    <a:pt x="24" y="10652"/>
                  </a:cubicBezTo>
                  <a:cubicBezTo>
                    <a:pt x="39" y="10652"/>
                    <a:pt x="59" y="10632"/>
                    <a:pt x="66" y="10593"/>
                  </a:cubicBezTo>
                  <a:cubicBezTo>
                    <a:pt x="449" y="8628"/>
                    <a:pt x="1102" y="6028"/>
                    <a:pt x="1481" y="4062"/>
                  </a:cubicBezTo>
                  <a:cubicBezTo>
                    <a:pt x="1708" y="2891"/>
                    <a:pt x="2466" y="866"/>
                    <a:pt x="1239" y="7"/>
                  </a:cubicBezTo>
                  <a:cubicBezTo>
                    <a:pt x="1233" y="3"/>
                    <a:pt x="1228" y="1"/>
                    <a:pt x="1223" y="1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198;p35">
              <a:extLst>
                <a:ext uri="{FF2B5EF4-FFF2-40B4-BE49-F238E27FC236}">
                  <a16:creationId xmlns:a16="http://schemas.microsoft.com/office/drawing/2014/main" id="{15A4947C-52E2-4E03-9415-5CD9BE0B075F}"/>
                </a:ext>
              </a:extLst>
            </p:cNvPr>
            <p:cNvSpPr/>
            <p:nvPr/>
          </p:nvSpPr>
          <p:spPr>
            <a:xfrm>
              <a:off x="4082525" y="3434575"/>
              <a:ext cx="837400" cy="489150"/>
            </a:xfrm>
            <a:custGeom>
              <a:avLst/>
              <a:gdLst/>
              <a:ahLst/>
              <a:cxnLst/>
              <a:rect l="l" t="t" r="r" b="b"/>
              <a:pathLst>
                <a:path w="33496" h="19566" extrusionOk="0">
                  <a:moveTo>
                    <a:pt x="7748" y="0"/>
                  </a:moveTo>
                  <a:cubicBezTo>
                    <a:pt x="5533" y="348"/>
                    <a:pt x="0" y="5142"/>
                    <a:pt x="2632" y="12524"/>
                  </a:cubicBezTo>
                  <a:cubicBezTo>
                    <a:pt x="4574" y="17982"/>
                    <a:pt x="11197" y="19565"/>
                    <a:pt x="17086" y="19565"/>
                  </a:cubicBezTo>
                  <a:cubicBezTo>
                    <a:pt x="19673" y="19565"/>
                    <a:pt x="22118" y="19260"/>
                    <a:pt x="23962" y="18843"/>
                  </a:cubicBezTo>
                  <a:cubicBezTo>
                    <a:pt x="23962" y="18843"/>
                    <a:pt x="27309" y="15098"/>
                    <a:pt x="30055" y="15098"/>
                  </a:cubicBezTo>
                  <a:cubicBezTo>
                    <a:pt x="30367" y="15098"/>
                    <a:pt x="30671" y="15146"/>
                    <a:pt x="30962" y="15254"/>
                  </a:cubicBezTo>
                  <a:cubicBezTo>
                    <a:pt x="30962" y="15254"/>
                    <a:pt x="31782" y="13806"/>
                    <a:pt x="33399" y="13806"/>
                  </a:cubicBezTo>
                  <a:cubicBezTo>
                    <a:pt x="33431" y="13806"/>
                    <a:pt x="33463" y="13807"/>
                    <a:pt x="33496" y="13808"/>
                  </a:cubicBezTo>
                  <a:cubicBezTo>
                    <a:pt x="33496" y="13808"/>
                    <a:pt x="27618" y="8271"/>
                    <a:pt x="16417" y="3748"/>
                  </a:cubicBezTo>
                  <a:lnTo>
                    <a:pt x="7748" y="0"/>
                  </a:ln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199;p35">
              <a:extLst>
                <a:ext uri="{FF2B5EF4-FFF2-40B4-BE49-F238E27FC236}">
                  <a16:creationId xmlns:a16="http://schemas.microsoft.com/office/drawing/2014/main" id="{64BF476C-F8A1-4CA9-A8FC-E9369C858850}"/>
                </a:ext>
              </a:extLst>
            </p:cNvPr>
            <p:cNvSpPr/>
            <p:nvPr/>
          </p:nvSpPr>
          <p:spPr>
            <a:xfrm>
              <a:off x="4534900" y="3621725"/>
              <a:ext cx="296800" cy="164375"/>
            </a:xfrm>
            <a:custGeom>
              <a:avLst/>
              <a:gdLst/>
              <a:ahLst/>
              <a:cxnLst/>
              <a:rect l="l" t="t" r="r" b="b"/>
              <a:pathLst>
                <a:path w="11872" h="6575" extrusionOk="0">
                  <a:moveTo>
                    <a:pt x="45" y="1"/>
                  </a:moveTo>
                  <a:cubicBezTo>
                    <a:pt x="11" y="1"/>
                    <a:pt x="1" y="57"/>
                    <a:pt x="39" y="73"/>
                  </a:cubicBezTo>
                  <a:cubicBezTo>
                    <a:pt x="2179" y="838"/>
                    <a:pt x="4259" y="1852"/>
                    <a:pt x="6243" y="2961"/>
                  </a:cubicBezTo>
                  <a:cubicBezTo>
                    <a:pt x="7190" y="3494"/>
                    <a:pt x="8120" y="4052"/>
                    <a:pt x="9028" y="4649"/>
                  </a:cubicBezTo>
                  <a:cubicBezTo>
                    <a:pt x="9965" y="5266"/>
                    <a:pt x="10846" y="5972"/>
                    <a:pt x="11790" y="6568"/>
                  </a:cubicBezTo>
                  <a:cubicBezTo>
                    <a:pt x="11798" y="6573"/>
                    <a:pt x="11805" y="6575"/>
                    <a:pt x="11813" y="6575"/>
                  </a:cubicBezTo>
                  <a:cubicBezTo>
                    <a:pt x="11847" y="6575"/>
                    <a:pt x="11871" y="6527"/>
                    <a:pt x="11843" y="6498"/>
                  </a:cubicBezTo>
                  <a:cubicBezTo>
                    <a:pt x="10277" y="4936"/>
                    <a:pt x="8211" y="3698"/>
                    <a:pt x="6281" y="2645"/>
                  </a:cubicBezTo>
                  <a:cubicBezTo>
                    <a:pt x="4285" y="1554"/>
                    <a:pt x="2207" y="725"/>
                    <a:pt x="56" y="3"/>
                  </a:cubicBezTo>
                  <a:cubicBezTo>
                    <a:pt x="52" y="1"/>
                    <a:pt x="49" y="1"/>
                    <a:pt x="4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200;p35">
              <a:extLst>
                <a:ext uri="{FF2B5EF4-FFF2-40B4-BE49-F238E27FC236}">
                  <a16:creationId xmlns:a16="http://schemas.microsoft.com/office/drawing/2014/main" id="{14B26AAB-713E-4E42-B223-C59C6D19A319}"/>
                </a:ext>
              </a:extLst>
            </p:cNvPr>
            <p:cNvSpPr/>
            <p:nvPr/>
          </p:nvSpPr>
          <p:spPr>
            <a:xfrm>
              <a:off x="4673550" y="3652975"/>
              <a:ext cx="88225" cy="69225"/>
            </a:xfrm>
            <a:custGeom>
              <a:avLst/>
              <a:gdLst/>
              <a:ahLst/>
              <a:cxnLst/>
              <a:rect l="l" t="t" r="r" b="b"/>
              <a:pathLst>
                <a:path w="3529" h="2769" extrusionOk="0">
                  <a:moveTo>
                    <a:pt x="54" y="0"/>
                  </a:moveTo>
                  <a:cubicBezTo>
                    <a:pt x="21" y="0"/>
                    <a:pt x="0" y="55"/>
                    <a:pt x="36" y="76"/>
                  </a:cubicBezTo>
                  <a:cubicBezTo>
                    <a:pt x="1311" y="837"/>
                    <a:pt x="2324" y="1770"/>
                    <a:pt x="3429" y="2732"/>
                  </a:cubicBezTo>
                  <a:cubicBezTo>
                    <a:pt x="3456" y="2755"/>
                    <a:pt x="3486" y="2768"/>
                    <a:pt x="3503" y="2768"/>
                  </a:cubicBezTo>
                  <a:cubicBezTo>
                    <a:pt x="3523" y="2768"/>
                    <a:pt x="3529" y="2753"/>
                    <a:pt x="3503" y="2718"/>
                  </a:cubicBezTo>
                  <a:cubicBezTo>
                    <a:pt x="2640" y="1564"/>
                    <a:pt x="1311" y="707"/>
                    <a:pt x="72" y="6"/>
                  </a:cubicBezTo>
                  <a:cubicBezTo>
                    <a:pt x="66" y="2"/>
                    <a:pt x="59" y="0"/>
                    <a:pt x="54" y="0"/>
                  </a:cubicBezTo>
                  <a:close/>
                </a:path>
              </a:pathLst>
            </a:custGeom>
            <a:solidFill>
              <a:srgbClr val="7F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201;p35">
              <a:extLst>
                <a:ext uri="{FF2B5EF4-FFF2-40B4-BE49-F238E27FC236}">
                  <a16:creationId xmlns:a16="http://schemas.microsoft.com/office/drawing/2014/main" id="{E465FCC9-DF2D-4692-BD0F-88865026C5FE}"/>
                </a:ext>
              </a:extLst>
            </p:cNvPr>
            <p:cNvSpPr/>
            <p:nvPr/>
          </p:nvSpPr>
          <p:spPr>
            <a:xfrm>
              <a:off x="4215850" y="2593500"/>
              <a:ext cx="783275" cy="875650"/>
            </a:xfrm>
            <a:custGeom>
              <a:avLst/>
              <a:gdLst/>
              <a:ahLst/>
              <a:cxnLst/>
              <a:rect l="l" t="t" r="r" b="b"/>
              <a:pathLst>
                <a:path w="31331" h="35026" extrusionOk="0">
                  <a:moveTo>
                    <a:pt x="22559" y="0"/>
                  </a:moveTo>
                  <a:cubicBezTo>
                    <a:pt x="20093" y="0"/>
                    <a:pt x="17801" y="827"/>
                    <a:pt x="16843" y="2552"/>
                  </a:cubicBezTo>
                  <a:cubicBezTo>
                    <a:pt x="15730" y="4555"/>
                    <a:pt x="14990" y="8187"/>
                    <a:pt x="12499" y="10426"/>
                  </a:cubicBezTo>
                  <a:cubicBezTo>
                    <a:pt x="10007" y="12664"/>
                    <a:pt x="0" y="18815"/>
                    <a:pt x="3709" y="27763"/>
                  </a:cubicBezTo>
                  <a:cubicBezTo>
                    <a:pt x="5583" y="32289"/>
                    <a:pt x="10565" y="35026"/>
                    <a:pt x="15595" y="35026"/>
                  </a:cubicBezTo>
                  <a:cubicBezTo>
                    <a:pt x="20105" y="35026"/>
                    <a:pt x="24654" y="32826"/>
                    <a:pt x="27039" y="27742"/>
                  </a:cubicBezTo>
                  <a:cubicBezTo>
                    <a:pt x="30720" y="19903"/>
                    <a:pt x="31331" y="10412"/>
                    <a:pt x="30959" y="5741"/>
                  </a:cubicBezTo>
                  <a:cubicBezTo>
                    <a:pt x="30660" y="2004"/>
                    <a:pt x="26399" y="0"/>
                    <a:pt x="2255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202;p35">
              <a:extLst>
                <a:ext uri="{FF2B5EF4-FFF2-40B4-BE49-F238E27FC236}">
                  <a16:creationId xmlns:a16="http://schemas.microsoft.com/office/drawing/2014/main" id="{E97C2A62-D8F5-4C1E-9A6F-49F7678599DD}"/>
                </a:ext>
              </a:extLst>
            </p:cNvPr>
            <p:cNvSpPr/>
            <p:nvPr/>
          </p:nvSpPr>
          <p:spPr>
            <a:xfrm>
              <a:off x="4291350" y="2625125"/>
              <a:ext cx="384750" cy="738825"/>
            </a:xfrm>
            <a:custGeom>
              <a:avLst/>
              <a:gdLst/>
              <a:ahLst/>
              <a:cxnLst/>
              <a:rect l="l" t="t" r="r" b="b"/>
              <a:pathLst>
                <a:path w="15390" h="29553" extrusionOk="0">
                  <a:moveTo>
                    <a:pt x="15377" y="0"/>
                  </a:moveTo>
                  <a:cubicBezTo>
                    <a:pt x="15372" y="0"/>
                    <a:pt x="15368" y="3"/>
                    <a:pt x="15366" y="9"/>
                  </a:cubicBezTo>
                  <a:cubicBezTo>
                    <a:pt x="14798" y="2286"/>
                    <a:pt x="14019" y="4522"/>
                    <a:pt x="12785" y="6518"/>
                  </a:cubicBezTo>
                  <a:cubicBezTo>
                    <a:pt x="11949" y="7872"/>
                    <a:pt x="10963" y="9119"/>
                    <a:pt x="9946" y="10332"/>
                  </a:cubicBezTo>
                  <a:cubicBezTo>
                    <a:pt x="7454" y="12719"/>
                    <a:pt x="4370" y="14501"/>
                    <a:pt x="2527" y="17501"/>
                  </a:cubicBezTo>
                  <a:cubicBezTo>
                    <a:pt x="864" y="20210"/>
                    <a:pt x="1" y="23845"/>
                    <a:pt x="710" y="26993"/>
                  </a:cubicBezTo>
                  <a:cubicBezTo>
                    <a:pt x="715" y="27009"/>
                    <a:pt x="728" y="27016"/>
                    <a:pt x="742" y="27016"/>
                  </a:cubicBezTo>
                  <a:cubicBezTo>
                    <a:pt x="762" y="27016"/>
                    <a:pt x="782" y="27001"/>
                    <a:pt x="780" y="26979"/>
                  </a:cubicBezTo>
                  <a:cubicBezTo>
                    <a:pt x="598" y="25294"/>
                    <a:pt x="545" y="23667"/>
                    <a:pt x="885" y="21996"/>
                  </a:cubicBezTo>
                  <a:cubicBezTo>
                    <a:pt x="1226" y="20322"/>
                    <a:pt x="1907" y="18722"/>
                    <a:pt x="2840" y="17294"/>
                  </a:cubicBezTo>
                  <a:cubicBezTo>
                    <a:pt x="4496" y="14761"/>
                    <a:pt x="7086" y="13213"/>
                    <a:pt x="9233" y="11174"/>
                  </a:cubicBezTo>
                  <a:lnTo>
                    <a:pt x="9233" y="11174"/>
                  </a:lnTo>
                  <a:cubicBezTo>
                    <a:pt x="9075" y="11357"/>
                    <a:pt x="8917" y="11543"/>
                    <a:pt x="8759" y="11725"/>
                  </a:cubicBezTo>
                  <a:cubicBezTo>
                    <a:pt x="5973" y="14982"/>
                    <a:pt x="3226" y="18445"/>
                    <a:pt x="2324" y="22778"/>
                  </a:cubicBezTo>
                  <a:cubicBezTo>
                    <a:pt x="1865" y="24993"/>
                    <a:pt x="1879" y="27431"/>
                    <a:pt x="2728" y="29530"/>
                  </a:cubicBezTo>
                  <a:cubicBezTo>
                    <a:pt x="2735" y="29546"/>
                    <a:pt x="2748" y="29552"/>
                    <a:pt x="2761" y="29552"/>
                  </a:cubicBezTo>
                  <a:cubicBezTo>
                    <a:pt x="2782" y="29552"/>
                    <a:pt x="2803" y="29535"/>
                    <a:pt x="2794" y="29508"/>
                  </a:cubicBezTo>
                  <a:cubicBezTo>
                    <a:pt x="1412" y="24975"/>
                    <a:pt x="2647" y="20470"/>
                    <a:pt x="5173" y="16567"/>
                  </a:cubicBezTo>
                  <a:cubicBezTo>
                    <a:pt x="7433" y="13083"/>
                    <a:pt x="10566" y="10294"/>
                    <a:pt x="12785" y="6774"/>
                  </a:cubicBezTo>
                  <a:cubicBezTo>
                    <a:pt x="14114" y="4662"/>
                    <a:pt x="14801" y="2427"/>
                    <a:pt x="15388" y="16"/>
                  </a:cubicBezTo>
                  <a:cubicBezTo>
                    <a:pt x="15389" y="6"/>
                    <a:pt x="15383" y="0"/>
                    <a:pt x="15377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203;p35">
              <a:extLst>
                <a:ext uri="{FF2B5EF4-FFF2-40B4-BE49-F238E27FC236}">
                  <a16:creationId xmlns:a16="http://schemas.microsoft.com/office/drawing/2014/main" id="{E9174CCD-87C3-4676-8851-3300448B707F}"/>
                </a:ext>
              </a:extLst>
            </p:cNvPr>
            <p:cNvSpPr/>
            <p:nvPr/>
          </p:nvSpPr>
          <p:spPr>
            <a:xfrm>
              <a:off x="4766000" y="2660625"/>
              <a:ext cx="209975" cy="764600"/>
            </a:xfrm>
            <a:custGeom>
              <a:avLst/>
              <a:gdLst/>
              <a:ahLst/>
              <a:cxnLst/>
              <a:rect l="l" t="t" r="r" b="b"/>
              <a:pathLst>
                <a:path w="8399" h="30584" extrusionOk="0">
                  <a:moveTo>
                    <a:pt x="7872" y="0"/>
                  </a:moveTo>
                  <a:cubicBezTo>
                    <a:pt x="7864" y="0"/>
                    <a:pt x="7855" y="6"/>
                    <a:pt x="7855" y="18"/>
                  </a:cubicBezTo>
                  <a:cubicBezTo>
                    <a:pt x="8399" y="8361"/>
                    <a:pt x="6868" y="16846"/>
                    <a:pt x="3363" y="24440"/>
                  </a:cubicBezTo>
                  <a:cubicBezTo>
                    <a:pt x="2388" y="26548"/>
                    <a:pt x="1251" y="28563"/>
                    <a:pt x="16" y="30531"/>
                  </a:cubicBezTo>
                  <a:cubicBezTo>
                    <a:pt x="1" y="30556"/>
                    <a:pt x="28" y="30583"/>
                    <a:pt x="53" y="30583"/>
                  </a:cubicBezTo>
                  <a:cubicBezTo>
                    <a:pt x="63" y="30583"/>
                    <a:pt x="72" y="30579"/>
                    <a:pt x="79" y="30569"/>
                  </a:cubicBezTo>
                  <a:cubicBezTo>
                    <a:pt x="4718" y="23678"/>
                    <a:pt x="7406" y="15369"/>
                    <a:pt x="7971" y="7098"/>
                  </a:cubicBezTo>
                  <a:cubicBezTo>
                    <a:pt x="8132" y="4737"/>
                    <a:pt x="8086" y="2372"/>
                    <a:pt x="7887" y="14"/>
                  </a:cubicBezTo>
                  <a:cubicBezTo>
                    <a:pt x="7887" y="5"/>
                    <a:pt x="7880" y="0"/>
                    <a:pt x="7872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204;p35">
              <a:extLst>
                <a:ext uri="{FF2B5EF4-FFF2-40B4-BE49-F238E27FC236}">
                  <a16:creationId xmlns:a16="http://schemas.microsoft.com/office/drawing/2014/main" id="{686BAC88-0FDB-4D8A-99A0-7198DC93D271}"/>
                </a:ext>
              </a:extLst>
            </p:cNvPr>
            <p:cNvSpPr/>
            <p:nvPr/>
          </p:nvSpPr>
          <p:spPr>
            <a:xfrm>
              <a:off x="4638350" y="2631350"/>
              <a:ext cx="282725" cy="844275"/>
            </a:xfrm>
            <a:custGeom>
              <a:avLst/>
              <a:gdLst/>
              <a:ahLst/>
              <a:cxnLst/>
              <a:rect l="l" t="t" r="r" b="b"/>
              <a:pathLst>
                <a:path w="11309" h="33771" extrusionOk="0">
                  <a:moveTo>
                    <a:pt x="11296" y="0"/>
                  </a:moveTo>
                  <a:cubicBezTo>
                    <a:pt x="11291" y="0"/>
                    <a:pt x="11287" y="3"/>
                    <a:pt x="11287" y="10"/>
                  </a:cubicBezTo>
                  <a:cubicBezTo>
                    <a:pt x="10975" y="3286"/>
                    <a:pt x="10529" y="6564"/>
                    <a:pt x="9936" y="9813"/>
                  </a:cubicBezTo>
                  <a:cubicBezTo>
                    <a:pt x="8806" y="13782"/>
                    <a:pt x="7550" y="17701"/>
                    <a:pt x="5995" y="21526"/>
                  </a:cubicBezTo>
                  <a:cubicBezTo>
                    <a:pt x="4294" y="25716"/>
                    <a:pt x="2280" y="29765"/>
                    <a:pt x="27" y="33684"/>
                  </a:cubicBezTo>
                  <a:cubicBezTo>
                    <a:pt x="1" y="33730"/>
                    <a:pt x="41" y="33770"/>
                    <a:pt x="82" y="33770"/>
                  </a:cubicBezTo>
                  <a:cubicBezTo>
                    <a:pt x="101" y="33770"/>
                    <a:pt x="120" y="33762"/>
                    <a:pt x="132" y="33740"/>
                  </a:cubicBezTo>
                  <a:cubicBezTo>
                    <a:pt x="4241" y="26736"/>
                    <a:pt x="7595" y="19076"/>
                    <a:pt x="9673" y="11189"/>
                  </a:cubicBezTo>
                  <a:lnTo>
                    <a:pt x="9673" y="11189"/>
                  </a:lnTo>
                  <a:cubicBezTo>
                    <a:pt x="8662" y="16339"/>
                    <a:pt x="7263" y="21413"/>
                    <a:pt x="5378" y="26302"/>
                  </a:cubicBezTo>
                  <a:cubicBezTo>
                    <a:pt x="4469" y="28663"/>
                    <a:pt x="3417" y="30950"/>
                    <a:pt x="2332" y="33235"/>
                  </a:cubicBezTo>
                  <a:cubicBezTo>
                    <a:pt x="2321" y="33259"/>
                    <a:pt x="2341" y="33279"/>
                    <a:pt x="2360" y="33279"/>
                  </a:cubicBezTo>
                  <a:cubicBezTo>
                    <a:pt x="2370" y="33279"/>
                    <a:pt x="2379" y="33275"/>
                    <a:pt x="2385" y="33263"/>
                  </a:cubicBezTo>
                  <a:cubicBezTo>
                    <a:pt x="6399" y="25779"/>
                    <a:pt x="8824" y="17326"/>
                    <a:pt x="10227" y="8957"/>
                  </a:cubicBezTo>
                  <a:cubicBezTo>
                    <a:pt x="10266" y="8786"/>
                    <a:pt x="10308" y="8613"/>
                    <a:pt x="10347" y="8441"/>
                  </a:cubicBezTo>
                  <a:cubicBezTo>
                    <a:pt x="10349" y="8433"/>
                    <a:pt x="10341" y="8427"/>
                    <a:pt x="10334" y="8427"/>
                  </a:cubicBezTo>
                  <a:cubicBezTo>
                    <a:pt x="10329" y="8427"/>
                    <a:pt x="10324" y="8430"/>
                    <a:pt x="10322" y="8438"/>
                  </a:cubicBezTo>
                  <a:cubicBezTo>
                    <a:pt x="10315" y="8470"/>
                    <a:pt x="10304" y="8504"/>
                    <a:pt x="10294" y="8540"/>
                  </a:cubicBezTo>
                  <a:cubicBezTo>
                    <a:pt x="10340" y="8255"/>
                    <a:pt x="10389" y="7971"/>
                    <a:pt x="10434" y="7687"/>
                  </a:cubicBezTo>
                  <a:cubicBezTo>
                    <a:pt x="10831" y="5139"/>
                    <a:pt x="11094" y="2582"/>
                    <a:pt x="11308" y="13"/>
                  </a:cubicBezTo>
                  <a:cubicBezTo>
                    <a:pt x="11308" y="5"/>
                    <a:pt x="11302" y="0"/>
                    <a:pt x="11296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205;p35">
              <a:extLst>
                <a:ext uri="{FF2B5EF4-FFF2-40B4-BE49-F238E27FC236}">
                  <a16:creationId xmlns:a16="http://schemas.microsoft.com/office/drawing/2014/main" id="{9BC2ED22-D932-4C87-8103-447B167492E8}"/>
                </a:ext>
              </a:extLst>
            </p:cNvPr>
            <p:cNvSpPr/>
            <p:nvPr/>
          </p:nvSpPr>
          <p:spPr>
            <a:xfrm>
              <a:off x="4488025" y="2594125"/>
              <a:ext cx="316925" cy="858075"/>
            </a:xfrm>
            <a:custGeom>
              <a:avLst/>
              <a:gdLst/>
              <a:ahLst/>
              <a:cxnLst/>
              <a:rect l="l" t="t" r="r" b="b"/>
              <a:pathLst>
                <a:path w="12677" h="34323" extrusionOk="0">
                  <a:moveTo>
                    <a:pt x="12625" y="1"/>
                  </a:moveTo>
                  <a:cubicBezTo>
                    <a:pt x="12606" y="1"/>
                    <a:pt x="12587" y="11"/>
                    <a:pt x="12581" y="35"/>
                  </a:cubicBezTo>
                  <a:cubicBezTo>
                    <a:pt x="11440" y="4741"/>
                    <a:pt x="8651" y="8783"/>
                    <a:pt x="6510" y="13064"/>
                  </a:cubicBezTo>
                  <a:cubicBezTo>
                    <a:pt x="4401" y="17285"/>
                    <a:pt x="2612" y="21685"/>
                    <a:pt x="1415" y="26254"/>
                  </a:cubicBezTo>
                  <a:cubicBezTo>
                    <a:pt x="731" y="28871"/>
                    <a:pt x="233" y="31545"/>
                    <a:pt x="5" y="34243"/>
                  </a:cubicBezTo>
                  <a:cubicBezTo>
                    <a:pt x="1" y="34292"/>
                    <a:pt x="44" y="34322"/>
                    <a:pt x="82" y="34322"/>
                  </a:cubicBezTo>
                  <a:cubicBezTo>
                    <a:pt x="110" y="34322"/>
                    <a:pt x="135" y="34306"/>
                    <a:pt x="138" y="34271"/>
                  </a:cubicBezTo>
                  <a:cubicBezTo>
                    <a:pt x="618" y="29415"/>
                    <a:pt x="1808" y="24688"/>
                    <a:pt x="3552" y="20134"/>
                  </a:cubicBezTo>
                  <a:cubicBezTo>
                    <a:pt x="5271" y="15643"/>
                    <a:pt x="7563" y="11470"/>
                    <a:pt x="9815" y="7235"/>
                  </a:cubicBezTo>
                  <a:cubicBezTo>
                    <a:pt x="11026" y="4958"/>
                    <a:pt x="12149" y="2597"/>
                    <a:pt x="12668" y="53"/>
                  </a:cubicBezTo>
                  <a:cubicBezTo>
                    <a:pt x="12676" y="20"/>
                    <a:pt x="12651" y="1"/>
                    <a:pt x="1262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206;p35">
              <a:extLst>
                <a:ext uri="{FF2B5EF4-FFF2-40B4-BE49-F238E27FC236}">
                  <a16:creationId xmlns:a16="http://schemas.microsoft.com/office/drawing/2014/main" id="{B81A9B12-6F49-4F91-B062-79CD47C29599}"/>
                </a:ext>
              </a:extLst>
            </p:cNvPr>
            <p:cNvSpPr/>
            <p:nvPr/>
          </p:nvSpPr>
          <p:spPr>
            <a:xfrm>
              <a:off x="4608400" y="2604800"/>
              <a:ext cx="254350" cy="859725"/>
            </a:xfrm>
            <a:custGeom>
              <a:avLst/>
              <a:gdLst/>
              <a:ahLst/>
              <a:cxnLst/>
              <a:rect l="l" t="t" r="r" b="b"/>
              <a:pathLst>
                <a:path w="10174" h="34389" extrusionOk="0">
                  <a:moveTo>
                    <a:pt x="10136" y="0"/>
                  </a:moveTo>
                  <a:cubicBezTo>
                    <a:pt x="10122" y="0"/>
                    <a:pt x="10109" y="8"/>
                    <a:pt x="10106" y="26"/>
                  </a:cubicBezTo>
                  <a:cubicBezTo>
                    <a:pt x="8056" y="9114"/>
                    <a:pt x="5460" y="18016"/>
                    <a:pt x="2509" y="26851"/>
                  </a:cubicBezTo>
                  <a:cubicBezTo>
                    <a:pt x="2106" y="28059"/>
                    <a:pt x="1703" y="29265"/>
                    <a:pt x="1292" y="30472"/>
                  </a:cubicBezTo>
                  <a:cubicBezTo>
                    <a:pt x="856" y="31753"/>
                    <a:pt x="348" y="33031"/>
                    <a:pt x="7" y="34343"/>
                  </a:cubicBezTo>
                  <a:cubicBezTo>
                    <a:pt x="1" y="34369"/>
                    <a:pt x="25" y="34389"/>
                    <a:pt x="49" y="34389"/>
                  </a:cubicBezTo>
                  <a:cubicBezTo>
                    <a:pt x="62" y="34389"/>
                    <a:pt x="75" y="34382"/>
                    <a:pt x="81" y="34367"/>
                  </a:cubicBezTo>
                  <a:cubicBezTo>
                    <a:pt x="958" y="32318"/>
                    <a:pt x="1565" y="30118"/>
                    <a:pt x="2274" y="28006"/>
                  </a:cubicBezTo>
                  <a:cubicBezTo>
                    <a:pt x="3032" y="25760"/>
                    <a:pt x="3776" y="23507"/>
                    <a:pt x="4503" y="21251"/>
                  </a:cubicBezTo>
                  <a:cubicBezTo>
                    <a:pt x="5920" y="16823"/>
                    <a:pt x="7264" y="12370"/>
                    <a:pt x="8411" y="7864"/>
                  </a:cubicBezTo>
                  <a:cubicBezTo>
                    <a:pt x="9071" y="5271"/>
                    <a:pt x="9688" y="2668"/>
                    <a:pt x="10169" y="37"/>
                  </a:cubicBezTo>
                  <a:cubicBezTo>
                    <a:pt x="10173" y="14"/>
                    <a:pt x="10154" y="0"/>
                    <a:pt x="10136" y="0"/>
                  </a:cubicBezTo>
                  <a:close/>
                </a:path>
              </a:pathLst>
            </a:custGeom>
            <a:solidFill>
              <a:srgbClr val="576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207;p35">
              <a:extLst>
                <a:ext uri="{FF2B5EF4-FFF2-40B4-BE49-F238E27FC236}">
                  <a16:creationId xmlns:a16="http://schemas.microsoft.com/office/drawing/2014/main" id="{8A18BEA0-2F81-4915-B6A5-836484EC6469}"/>
                </a:ext>
              </a:extLst>
            </p:cNvPr>
            <p:cNvSpPr/>
            <p:nvPr/>
          </p:nvSpPr>
          <p:spPr>
            <a:xfrm>
              <a:off x="4435100" y="2877975"/>
              <a:ext cx="217050" cy="553175"/>
            </a:xfrm>
            <a:custGeom>
              <a:avLst/>
              <a:gdLst/>
              <a:ahLst/>
              <a:cxnLst/>
              <a:rect l="l" t="t" r="r" b="b"/>
              <a:pathLst>
                <a:path w="8682" h="22127" extrusionOk="0">
                  <a:moveTo>
                    <a:pt x="8667" y="0"/>
                  </a:moveTo>
                  <a:cubicBezTo>
                    <a:pt x="8664" y="0"/>
                    <a:pt x="8661" y="1"/>
                    <a:pt x="8659" y="4"/>
                  </a:cubicBezTo>
                  <a:cubicBezTo>
                    <a:pt x="6157" y="3173"/>
                    <a:pt x="4122" y="6615"/>
                    <a:pt x="2651" y="10384"/>
                  </a:cubicBezTo>
                  <a:cubicBezTo>
                    <a:pt x="1216" y="14058"/>
                    <a:pt x="139" y="18114"/>
                    <a:pt x="3" y="22075"/>
                  </a:cubicBezTo>
                  <a:cubicBezTo>
                    <a:pt x="1" y="22110"/>
                    <a:pt x="24" y="22127"/>
                    <a:pt x="50" y="22127"/>
                  </a:cubicBezTo>
                  <a:cubicBezTo>
                    <a:pt x="76" y="22127"/>
                    <a:pt x="104" y="22109"/>
                    <a:pt x="108" y="22075"/>
                  </a:cubicBezTo>
                  <a:cubicBezTo>
                    <a:pt x="356" y="20047"/>
                    <a:pt x="592" y="18040"/>
                    <a:pt x="1051" y="16044"/>
                  </a:cubicBezTo>
                  <a:cubicBezTo>
                    <a:pt x="1498" y="14131"/>
                    <a:pt x="2076" y="12251"/>
                    <a:pt x="2792" y="10422"/>
                  </a:cubicBezTo>
                  <a:cubicBezTo>
                    <a:pt x="4238" y="6717"/>
                    <a:pt x="6220" y="3152"/>
                    <a:pt x="8677" y="15"/>
                  </a:cubicBezTo>
                  <a:cubicBezTo>
                    <a:pt x="8681" y="8"/>
                    <a:pt x="8674" y="0"/>
                    <a:pt x="8667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208;p35">
              <a:extLst>
                <a:ext uri="{FF2B5EF4-FFF2-40B4-BE49-F238E27FC236}">
                  <a16:creationId xmlns:a16="http://schemas.microsoft.com/office/drawing/2014/main" id="{F810CF30-4904-44F7-9853-70C561EA0D61}"/>
                </a:ext>
              </a:extLst>
            </p:cNvPr>
            <p:cNvSpPr/>
            <p:nvPr/>
          </p:nvSpPr>
          <p:spPr>
            <a:xfrm>
              <a:off x="4249625" y="2870975"/>
              <a:ext cx="274400" cy="376225"/>
            </a:xfrm>
            <a:custGeom>
              <a:avLst/>
              <a:gdLst/>
              <a:ahLst/>
              <a:cxnLst/>
              <a:rect l="l" t="t" r="r" b="b"/>
              <a:pathLst>
                <a:path w="10976" h="15049" extrusionOk="0">
                  <a:moveTo>
                    <a:pt x="10910" y="1"/>
                  </a:moveTo>
                  <a:cubicBezTo>
                    <a:pt x="10902" y="1"/>
                    <a:pt x="10893" y="3"/>
                    <a:pt x="10885" y="7"/>
                  </a:cubicBezTo>
                  <a:cubicBezTo>
                    <a:pt x="9320" y="825"/>
                    <a:pt x="7864" y="1975"/>
                    <a:pt x="6439" y="3018"/>
                  </a:cubicBezTo>
                  <a:cubicBezTo>
                    <a:pt x="5060" y="4028"/>
                    <a:pt x="3758" y="5053"/>
                    <a:pt x="2758" y="6456"/>
                  </a:cubicBezTo>
                  <a:cubicBezTo>
                    <a:pt x="975" y="8952"/>
                    <a:pt x="0" y="12102"/>
                    <a:pt x="1274" y="15036"/>
                  </a:cubicBezTo>
                  <a:cubicBezTo>
                    <a:pt x="1278" y="15045"/>
                    <a:pt x="1286" y="15049"/>
                    <a:pt x="1294" y="15049"/>
                  </a:cubicBezTo>
                  <a:cubicBezTo>
                    <a:pt x="1308" y="15049"/>
                    <a:pt x="1323" y="15037"/>
                    <a:pt x="1316" y="15022"/>
                  </a:cubicBezTo>
                  <a:cubicBezTo>
                    <a:pt x="77" y="11955"/>
                    <a:pt x="1428" y="8502"/>
                    <a:pt x="3375" y="6056"/>
                  </a:cubicBezTo>
                  <a:cubicBezTo>
                    <a:pt x="5396" y="3516"/>
                    <a:pt x="8436" y="2064"/>
                    <a:pt x="10938" y="85"/>
                  </a:cubicBezTo>
                  <a:cubicBezTo>
                    <a:pt x="10976" y="52"/>
                    <a:pt x="10950" y="1"/>
                    <a:pt x="10910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209;p35">
              <a:extLst>
                <a:ext uri="{FF2B5EF4-FFF2-40B4-BE49-F238E27FC236}">
                  <a16:creationId xmlns:a16="http://schemas.microsoft.com/office/drawing/2014/main" id="{519A53A1-4B07-4557-993E-0CA189098954}"/>
                </a:ext>
              </a:extLst>
            </p:cNvPr>
            <p:cNvSpPr/>
            <p:nvPr/>
          </p:nvSpPr>
          <p:spPr>
            <a:xfrm>
              <a:off x="4277950" y="2855425"/>
              <a:ext cx="265575" cy="260825"/>
            </a:xfrm>
            <a:custGeom>
              <a:avLst/>
              <a:gdLst/>
              <a:ahLst/>
              <a:cxnLst/>
              <a:rect l="l" t="t" r="r" b="b"/>
              <a:pathLst>
                <a:path w="10623" h="10433" extrusionOk="0">
                  <a:moveTo>
                    <a:pt x="10533" y="0"/>
                  </a:moveTo>
                  <a:cubicBezTo>
                    <a:pt x="10523" y="0"/>
                    <a:pt x="10513" y="2"/>
                    <a:pt x="10503" y="8"/>
                  </a:cubicBezTo>
                  <a:cubicBezTo>
                    <a:pt x="9180" y="710"/>
                    <a:pt x="7920" y="1559"/>
                    <a:pt x="6636" y="2328"/>
                  </a:cubicBezTo>
                  <a:cubicBezTo>
                    <a:pt x="5474" y="3026"/>
                    <a:pt x="4302" y="3721"/>
                    <a:pt x="3243" y="4566"/>
                  </a:cubicBezTo>
                  <a:cubicBezTo>
                    <a:pt x="1425" y="6022"/>
                    <a:pt x="1" y="8005"/>
                    <a:pt x="74" y="10416"/>
                  </a:cubicBezTo>
                  <a:cubicBezTo>
                    <a:pt x="74" y="10427"/>
                    <a:pt x="82" y="10432"/>
                    <a:pt x="91" y="10432"/>
                  </a:cubicBezTo>
                  <a:cubicBezTo>
                    <a:pt x="101" y="10432"/>
                    <a:pt x="113" y="10425"/>
                    <a:pt x="113" y="10412"/>
                  </a:cubicBezTo>
                  <a:cubicBezTo>
                    <a:pt x="148" y="7745"/>
                    <a:pt x="2074" y="5661"/>
                    <a:pt x="4127" y="4208"/>
                  </a:cubicBezTo>
                  <a:cubicBezTo>
                    <a:pt x="6205" y="2735"/>
                    <a:pt x="8492" y="1577"/>
                    <a:pt x="10569" y="110"/>
                  </a:cubicBezTo>
                  <a:cubicBezTo>
                    <a:pt x="10623" y="71"/>
                    <a:pt x="10586" y="0"/>
                    <a:pt x="10533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210;p35">
              <a:extLst>
                <a:ext uri="{FF2B5EF4-FFF2-40B4-BE49-F238E27FC236}">
                  <a16:creationId xmlns:a16="http://schemas.microsoft.com/office/drawing/2014/main" id="{8A341F6C-A080-4AD6-982E-5A4BBA32BB1F}"/>
                </a:ext>
              </a:extLst>
            </p:cNvPr>
            <p:cNvSpPr/>
            <p:nvPr/>
          </p:nvSpPr>
          <p:spPr>
            <a:xfrm>
              <a:off x="4936550" y="2834975"/>
              <a:ext cx="53900" cy="401225"/>
            </a:xfrm>
            <a:custGeom>
              <a:avLst/>
              <a:gdLst/>
              <a:ahLst/>
              <a:cxnLst/>
              <a:rect l="l" t="t" r="r" b="b"/>
              <a:pathLst>
                <a:path w="2156" h="16049" extrusionOk="0">
                  <a:moveTo>
                    <a:pt x="2133" y="1"/>
                  </a:moveTo>
                  <a:cubicBezTo>
                    <a:pt x="2120" y="1"/>
                    <a:pt x="2106" y="9"/>
                    <a:pt x="2106" y="26"/>
                  </a:cubicBezTo>
                  <a:cubicBezTo>
                    <a:pt x="1910" y="2654"/>
                    <a:pt x="1507" y="12700"/>
                    <a:pt x="12" y="16002"/>
                  </a:cubicBezTo>
                  <a:cubicBezTo>
                    <a:pt x="0" y="16028"/>
                    <a:pt x="27" y="16049"/>
                    <a:pt x="52" y="16049"/>
                  </a:cubicBezTo>
                  <a:cubicBezTo>
                    <a:pt x="64" y="16049"/>
                    <a:pt x="76" y="16043"/>
                    <a:pt x="82" y="16031"/>
                  </a:cubicBezTo>
                  <a:cubicBezTo>
                    <a:pt x="2082" y="10978"/>
                    <a:pt x="1962" y="5367"/>
                    <a:pt x="2156" y="22"/>
                  </a:cubicBezTo>
                  <a:cubicBezTo>
                    <a:pt x="2156" y="8"/>
                    <a:pt x="2145" y="1"/>
                    <a:pt x="2133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211;p35">
              <a:extLst>
                <a:ext uri="{FF2B5EF4-FFF2-40B4-BE49-F238E27FC236}">
                  <a16:creationId xmlns:a16="http://schemas.microsoft.com/office/drawing/2014/main" id="{8B5ECEF9-CF38-4CB7-ACB6-582466011FD3}"/>
                </a:ext>
              </a:extLst>
            </p:cNvPr>
            <p:cNvSpPr/>
            <p:nvPr/>
          </p:nvSpPr>
          <p:spPr>
            <a:xfrm>
              <a:off x="4632950" y="3078775"/>
              <a:ext cx="786475" cy="513025"/>
            </a:xfrm>
            <a:custGeom>
              <a:avLst/>
              <a:gdLst/>
              <a:ahLst/>
              <a:cxnLst/>
              <a:rect l="l" t="t" r="r" b="b"/>
              <a:pathLst>
                <a:path w="31459" h="20521" extrusionOk="0">
                  <a:moveTo>
                    <a:pt x="5393" y="0"/>
                  </a:moveTo>
                  <a:cubicBezTo>
                    <a:pt x="3827" y="0"/>
                    <a:pt x="1789" y="1596"/>
                    <a:pt x="1064" y="3755"/>
                  </a:cubicBezTo>
                  <a:cubicBezTo>
                    <a:pt x="1" y="6910"/>
                    <a:pt x="2418" y="15591"/>
                    <a:pt x="7563" y="18307"/>
                  </a:cubicBezTo>
                  <a:cubicBezTo>
                    <a:pt x="10612" y="19922"/>
                    <a:pt x="19131" y="20382"/>
                    <a:pt x="23080" y="20382"/>
                  </a:cubicBezTo>
                  <a:cubicBezTo>
                    <a:pt x="24184" y="20382"/>
                    <a:pt x="24930" y="20346"/>
                    <a:pt x="25100" y="20289"/>
                  </a:cubicBezTo>
                  <a:cubicBezTo>
                    <a:pt x="25202" y="20254"/>
                    <a:pt x="25373" y="20240"/>
                    <a:pt x="25593" y="20240"/>
                  </a:cubicBezTo>
                  <a:cubicBezTo>
                    <a:pt x="26084" y="20240"/>
                    <a:pt x="26820" y="20310"/>
                    <a:pt x="27595" y="20380"/>
                  </a:cubicBezTo>
                  <a:cubicBezTo>
                    <a:pt x="28375" y="20450"/>
                    <a:pt x="29196" y="20521"/>
                    <a:pt x="29844" y="20521"/>
                  </a:cubicBezTo>
                  <a:cubicBezTo>
                    <a:pt x="30466" y="20521"/>
                    <a:pt x="30929" y="20456"/>
                    <a:pt x="31044" y="20261"/>
                  </a:cubicBezTo>
                  <a:cubicBezTo>
                    <a:pt x="31458" y="19573"/>
                    <a:pt x="26598" y="17492"/>
                    <a:pt x="25458" y="17184"/>
                  </a:cubicBezTo>
                  <a:cubicBezTo>
                    <a:pt x="23735" y="16717"/>
                    <a:pt x="13861" y="15011"/>
                    <a:pt x="12057" y="13229"/>
                  </a:cubicBezTo>
                  <a:cubicBezTo>
                    <a:pt x="9640" y="10840"/>
                    <a:pt x="7405" y="1103"/>
                    <a:pt x="6552" y="394"/>
                  </a:cubicBezTo>
                  <a:cubicBezTo>
                    <a:pt x="6228" y="124"/>
                    <a:pt x="5829" y="0"/>
                    <a:pt x="5393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212;p35">
              <a:extLst>
                <a:ext uri="{FF2B5EF4-FFF2-40B4-BE49-F238E27FC236}">
                  <a16:creationId xmlns:a16="http://schemas.microsoft.com/office/drawing/2014/main" id="{37E6AAD5-9A72-49A1-8F01-076D75301A66}"/>
                </a:ext>
              </a:extLst>
            </p:cNvPr>
            <p:cNvSpPr/>
            <p:nvPr/>
          </p:nvSpPr>
          <p:spPr>
            <a:xfrm>
              <a:off x="4638850" y="3071600"/>
              <a:ext cx="544250" cy="553600"/>
            </a:xfrm>
            <a:custGeom>
              <a:avLst/>
              <a:gdLst/>
              <a:ahLst/>
              <a:cxnLst/>
              <a:rect l="l" t="t" r="r" b="b"/>
              <a:pathLst>
                <a:path w="21770" h="22144" extrusionOk="0">
                  <a:moveTo>
                    <a:pt x="4941" y="1"/>
                  </a:moveTo>
                  <a:cubicBezTo>
                    <a:pt x="2755" y="1"/>
                    <a:pt x="471" y="2994"/>
                    <a:pt x="330" y="5499"/>
                  </a:cubicBezTo>
                  <a:cubicBezTo>
                    <a:pt x="0" y="11425"/>
                    <a:pt x="3207" y="16432"/>
                    <a:pt x="6572" y="18727"/>
                  </a:cubicBezTo>
                  <a:cubicBezTo>
                    <a:pt x="9063" y="20425"/>
                    <a:pt x="14969" y="20783"/>
                    <a:pt x="15070" y="20808"/>
                  </a:cubicBezTo>
                  <a:cubicBezTo>
                    <a:pt x="15165" y="20827"/>
                    <a:pt x="19132" y="22144"/>
                    <a:pt x="19926" y="22144"/>
                  </a:cubicBezTo>
                  <a:cubicBezTo>
                    <a:pt x="19991" y="22144"/>
                    <a:pt x="20034" y="22135"/>
                    <a:pt x="20053" y="22116"/>
                  </a:cubicBezTo>
                  <a:cubicBezTo>
                    <a:pt x="21769" y="20422"/>
                    <a:pt x="21530" y="16239"/>
                    <a:pt x="21187" y="16043"/>
                  </a:cubicBezTo>
                  <a:cubicBezTo>
                    <a:pt x="20004" y="15373"/>
                    <a:pt x="14197" y="15295"/>
                    <a:pt x="12249" y="13565"/>
                  </a:cubicBezTo>
                  <a:cubicBezTo>
                    <a:pt x="9186" y="10839"/>
                    <a:pt x="8064" y="1923"/>
                    <a:pt x="6516" y="607"/>
                  </a:cubicBezTo>
                  <a:cubicBezTo>
                    <a:pt x="6020" y="185"/>
                    <a:pt x="5483" y="1"/>
                    <a:pt x="4941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213;p35">
              <a:extLst>
                <a:ext uri="{FF2B5EF4-FFF2-40B4-BE49-F238E27FC236}">
                  <a16:creationId xmlns:a16="http://schemas.microsoft.com/office/drawing/2014/main" id="{2338BF38-6587-4AB0-8761-5755A69BCE65}"/>
                </a:ext>
              </a:extLst>
            </p:cNvPr>
            <p:cNvSpPr/>
            <p:nvPr/>
          </p:nvSpPr>
          <p:spPr>
            <a:xfrm>
              <a:off x="4657150" y="2571550"/>
              <a:ext cx="396650" cy="550375"/>
            </a:xfrm>
            <a:custGeom>
              <a:avLst/>
              <a:gdLst/>
              <a:ahLst/>
              <a:cxnLst/>
              <a:rect l="l" t="t" r="r" b="b"/>
              <a:pathLst>
                <a:path w="15866" h="22015" extrusionOk="0">
                  <a:moveTo>
                    <a:pt x="7885" y="1"/>
                  </a:moveTo>
                  <a:cubicBezTo>
                    <a:pt x="6147" y="1"/>
                    <a:pt x="4510" y="324"/>
                    <a:pt x="3542" y="1037"/>
                  </a:cubicBezTo>
                  <a:cubicBezTo>
                    <a:pt x="963" y="2935"/>
                    <a:pt x="1" y="11675"/>
                    <a:pt x="545" y="13100"/>
                  </a:cubicBezTo>
                  <a:cubicBezTo>
                    <a:pt x="1096" y="14525"/>
                    <a:pt x="2412" y="15335"/>
                    <a:pt x="2436" y="15767"/>
                  </a:cubicBezTo>
                  <a:cubicBezTo>
                    <a:pt x="2482" y="16528"/>
                    <a:pt x="1598" y="17872"/>
                    <a:pt x="1001" y="18546"/>
                  </a:cubicBezTo>
                  <a:cubicBezTo>
                    <a:pt x="425" y="19189"/>
                    <a:pt x="3124" y="22014"/>
                    <a:pt x="4635" y="22014"/>
                  </a:cubicBezTo>
                  <a:cubicBezTo>
                    <a:pt x="4699" y="22014"/>
                    <a:pt x="4760" y="22009"/>
                    <a:pt x="4819" y="21999"/>
                  </a:cubicBezTo>
                  <a:cubicBezTo>
                    <a:pt x="4963" y="21970"/>
                    <a:pt x="5065" y="21507"/>
                    <a:pt x="5177" y="20893"/>
                  </a:cubicBezTo>
                  <a:lnTo>
                    <a:pt x="5198" y="20753"/>
                  </a:lnTo>
                  <a:cubicBezTo>
                    <a:pt x="5209" y="20704"/>
                    <a:pt x="5219" y="20652"/>
                    <a:pt x="5230" y="20595"/>
                  </a:cubicBezTo>
                  <a:cubicBezTo>
                    <a:pt x="5412" y="19574"/>
                    <a:pt x="5643" y="18304"/>
                    <a:pt x="6145" y="17904"/>
                  </a:cubicBezTo>
                  <a:cubicBezTo>
                    <a:pt x="6258" y="17813"/>
                    <a:pt x="6398" y="17732"/>
                    <a:pt x="6560" y="17665"/>
                  </a:cubicBezTo>
                  <a:cubicBezTo>
                    <a:pt x="6717" y="17595"/>
                    <a:pt x="6893" y="17539"/>
                    <a:pt x="7089" y="17486"/>
                  </a:cubicBezTo>
                  <a:lnTo>
                    <a:pt x="7093" y="17486"/>
                  </a:lnTo>
                  <a:cubicBezTo>
                    <a:pt x="7226" y="17451"/>
                    <a:pt x="7370" y="17419"/>
                    <a:pt x="7517" y="17388"/>
                  </a:cubicBezTo>
                  <a:cubicBezTo>
                    <a:pt x="9682" y="16967"/>
                    <a:pt x="13290" y="17100"/>
                    <a:pt x="14641" y="15665"/>
                  </a:cubicBezTo>
                  <a:cubicBezTo>
                    <a:pt x="14714" y="15584"/>
                    <a:pt x="14788" y="15493"/>
                    <a:pt x="14851" y="15388"/>
                  </a:cubicBezTo>
                  <a:cubicBezTo>
                    <a:pt x="14897" y="15321"/>
                    <a:pt x="14935" y="15251"/>
                    <a:pt x="14974" y="15178"/>
                  </a:cubicBezTo>
                  <a:cubicBezTo>
                    <a:pt x="15023" y="15089"/>
                    <a:pt x="15065" y="14995"/>
                    <a:pt x="15107" y="14896"/>
                  </a:cubicBezTo>
                  <a:cubicBezTo>
                    <a:pt x="15135" y="14833"/>
                    <a:pt x="15159" y="14770"/>
                    <a:pt x="15185" y="14700"/>
                  </a:cubicBezTo>
                  <a:cubicBezTo>
                    <a:pt x="15458" y="13970"/>
                    <a:pt x="15644" y="12981"/>
                    <a:pt x="15749" y="11876"/>
                  </a:cubicBezTo>
                  <a:cubicBezTo>
                    <a:pt x="15753" y="11847"/>
                    <a:pt x="15756" y="11816"/>
                    <a:pt x="15760" y="11788"/>
                  </a:cubicBezTo>
                  <a:cubicBezTo>
                    <a:pt x="15767" y="11711"/>
                    <a:pt x="15774" y="11633"/>
                    <a:pt x="15781" y="11552"/>
                  </a:cubicBezTo>
                  <a:cubicBezTo>
                    <a:pt x="15784" y="11521"/>
                    <a:pt x="15784" y="11486"/>
                    <a:pt x="15788" y="11455"/>
                  </a:cubicBezTo>
                  <a:cubicBezTo>
                    <a:pt x="15795" y="11363"/>
                    <a:pt x="15802" y="11272"/>
                    <a:pt x="15805" y="11184"/>
                  </a:cubicBezTo>
                  <a:cubicBezTo>
                    <a:pt x="15847" y="10546"/>
                    <a:pt x="15865" y="9879"/>
                    <a:pt x="15862" y="9212"/>
                  </a:cubicBezTo>
                  <a:cubicBezTo>
                    <a:pt x="15862" y="9103"/>
                    <a:pt x="15862" y="8998"/>
                    <a:pt x="15858" y="8893"/>
                  </a:cubicBezTo>
                  <a:cubicBezTo>
                    <a:pt x="15816" y="6205"/>
                    <a:pt x="15420" y="3521"/>
                    <a:pt x="14770" y="2377"/>
                  </a:cubicBezTo>
                  <a:cubicBezTo>
                    <a:pt x="13931" y="892"/>
                    <a:pt x="10769" y="1"/>
                    <a:pt x="7885" y="1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214;p35">
              <a:extLst>
                <a:ext uri="{FF2B5EF4-FFF2-40B4-BE49-F238E27FC236}">
                  <a16:creationId xmlns:a16="http://schemas.microsoft.com/office/drawing/2014/main" id="{407EF9FF-3744-469A-8A13-45EC5DD0B152}"/>
                </a:ext>
              </a:extLst>
            </p:cNvPr>
            <p:cNvSpPr/>
            <p:nvPr/>
          </p:nvSpPr>
          <p:spPr>
            <a:xfrm>
              <a:off x="4942700" y="2758475"/>
              <a:ext cx="45900" cy="116925"/>
            </a:xfrm>
            <a:custGeom>
              <a:avLst/>
              <a:gdLst/>
              <a:ahLst/>
              <a:cxnLst/>
              <a:rect l="l" t="t" r="r" b="b"/>
              <a:pathLst>
                <a:path w="1836" h="4677" extrusionOk="0">
                  <a:moveTo>
                    <a:pt x="850" y="0"/>
                  </a:moveTo>
                  <a:cubicBezTo>
                    <a:pt x="805" y="0"/>
                    <a:pt x="759" y="38"/>
                    <a:pt x="731" y="96"/>
                  </a:cubicBezTo>
                  <a:cubicBezTo>
                    <a:pt x="323" y="886"/>
                    <a:pt x="1" y="2925"/>
                    <a:pt x="215" y="3861"/>
                  </a:cubicBezTo>
                  <a:cubicBezTo>
                    <a:pt x="305" y="4251"/>
                    <a:pt x="638" y="4677"/>
                    <a:pt x="1131" y="4677"/>
                  </a:cubicBezTo>
                  <a:cubicBezTo>
                    <a:pt x="1229" y="4677"/>
                    <a:pt x="1333" y="4660"/>
                    <a:pt x="1443" y="4623"/>
                  </a:cubicBezTo>
                  <a:cubicBezTo>
                    <a:pt x="1737" y="4525"/>
                    <a:pt x="1836" y="4240"/>
                    <a:pt x="1794" y="4037"/>
                  </a:cubicBezTo>
                  <a:cubicBezTo>
                    <a:pt x="1745" y="3788"/>
                    <a:pt x="1502" y="3612"/>
                    <a:pt x="1282" y="3469"/>
                  </a:cubicBezTo>
                  <a:cubicBezTo>
                    <a:pt x="741" y="3121"/>
                    <a:pt x="1152" y="399"/>
                    <a:pt x="931" y="51"/>
                  </a:cubicBezTo>
                  <a:cubicBezTo>
                    <a:pt x="907" y="15"/>
                    <a:pt x="879" y="0"/>
                    <a:pt x="850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215;p35">
              <a:extLst>
                <a:ext uri="{FF2B5EF4-FFF2-40B4-BE49-F238E27FC236}">
                  <a16:creationId xmlns:a16="http://schemas.microsoft.com/office/drawing/2014/main" id="{635B66B0-B6D1-469D-A3CE-FCB601B353D9}"/>
                </a:ext>
              </a:extLst>
            </p:cNvPr>
            <p:cNvSpPr/>
            <p:nvPr/>
          </p:nvSpPr>
          <p:spPr>
            <a:xfrm>
              <a:off x="4894450" y="2865825"/>
              <a:ext cx="48425" cy="41475"/>
            </a:xfrm>
            <a:custGeom>
              <a:avLst/>
              <a:gdLst/>
              <a:ahLst/>
              <a:cxnLst/>
              <a:rect l="l" t="t" r="r" b="b"/>
              <a:pathLst>
                <a:path w="1937" h="1659" extrusionOk="0">
                  <a:moveTo>
                    <a:pt x="485" y="0"/>
                  </a:moveTo>
                  <a:cubicBezTo>
                    <a:pt x="479" y="0"/>
                    <a:pt x="472" y="3"/>
                    <a:pt x="467" y="9"/>
                  </a:cubicBezTo>
                  <a:cubicBezTo>
                    <a:pt x="180" y="431"/>
                    <a:pt x="1" y="1146"/>
                    <a:pt x="425" y="1519"/>
                  </a:cubicBezTo>
                  <a:cubicBezTo>
                    <a:pt x="540" y="1619"/>
                    <a:pt x="703" y="1659"/>
                    <a:pt x="879" y="1659"/>
                  </a:cubicBezTo>
                  <a:cubicBezTo>
                    <a:pt x="1283" y="1659"/>
                    <a:pt x="1759" y="1451"/>
                    <a:pt x="1910" y="1290"/>
                  </a:cubicBezTo>
                  <a:cubicBezTo>
                    <a:pt x="1936" y="1264"/>
                    <a:pt x="1918" y="1219"/>
                    <a:pt x="1882" y="1219"/>
                  </a:cubicBezTo>
                  <a:cubicBezTo>
                    <a:pt x="1875" y="1219"/>
                    <a:pt x="1868" y="1221"/>
                    <a:pt x="1861" y="1224"/>
                  </a:cubicBezTo>
                  <a:cubicBezTo>
                    <a:pt x="1680" y="1307"/>
                    <a:pt x="1407" y="1380"/>
                    <a:pt x="1154" y="1380"/>
                  </a:cubicBezTo>
                  <a:cubicBezTo>
                    <a:pt x="958" y="1380"/>
                    <a:pt x="774" y="1336"/>
                    <a:pt x="653" y="1220"/>
                  </a:cubicBezTo>
                  <a:cubicBezTo>
                    <a:pt x="331" y="908"/>
                    <a:pt x="345" y="420"/>
                    <a:pt x="509" y="31"/>
                  </a:cubicBezTo>
                  <a:cubicBezTo>
                    <a:pt x="517" y="14"/>
                    <a:pt x="501" y="0"/>
                    <a:pt x="48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216;p35">
              <a:extLst>
                <a:ext uri="{FF2B5EF4-FFF2-40B4-BE49-F238E27FC236}">
                  <a16:creationId xmlns:a16="http://schemas.microsoft.com/office/drawing/2014/main" id="{3B8B74E3-437C-45E1-BADE-1BF838FF7188}"/>
                </a:ext>
              </a:extLst>
            </p:cNvPr>
            <p:cNvSpPr/>
            <p:nvPr/>
          </p:nvSpPr>
          <p:spPr>
            <a:xfrm>
              <a:off x="4743225" y="2834025"/>
              <a:ext cx="109750" cy="108125"/>
            </a:xfrm>
            <a:custGeom>
              <a:avLst/>
              <a:gdLst/>
              <a:ahLst/>
              <a:cxnLst/>
              <a:rect l="l" t="t" r="r" b="b"/>
              <a:pathLst>
                <a:path w="4390" h="4325" extrusionOk="0">
                  <a:moveTo>
                    <a:pt x="2172" y="12"/>
                  </a:moveTo>
                  <a:lnTo>
                    <a:pt x="2172" y="12"/>
                  </a:lnTo>
                  <a:cubicBezTo>
                    <a:pt x="2176" y="15"/>
                    <a:pt x="2176" y="18"/>
                    <a:pt x="2176" y="18"/>
                  </a:cubicBezTo>
                  <a:lnTo>
                    <a:pt x="2172" y="12"/>
                  </a:lnTo>
                  <a:close/>
                  <a:moveTo>
                    <a:pt x="2801" y="173"/>
                  </a:moveTo>
                  <a:cubicBezTo>
                    <a:pt x="2804" y="198"/>
                    <a:pt x="2801" y="211"/>
                    <a:pt x="2811" y="229"/>
                  </a:cubicBezTo>
                  <a:lnTo>
                    <a:pt x="2776" y="250"/>
                  </a:lnTo>
                  <a:lnTo>
                    <a:pt x="2801" y="173"/>
                  </a:lnTo>
                  <a:close/>
                  <a:moveTo>
                    <a:pt x="2647" y="198"/>
                  </a:moveTo>
                  <a:lnTo>
                    <a:pt x="2647" y="198"/>
                  </a:lnTo>
                  <a:cubicBezTo>
                    <a:pt x="2692" y="229"/>
                    <a:pt x="2632" y="232"/>
                    <a:pt x="2621" y="253"/>
                  </a:cubicBezTo>
                  <a:cubicBezTo>
                    <a:pt x="2551" y="246"/>
                    <a:pt x="2636" y="219"/>
                    <a:pt x="2647" y="198"/>
                  </a:cubicBezTo>
                  <a:close/>
                  <a:moveTo>
                    <a:pt x="1868" y="246"/>
                  </a:moveTo>
                  <a:cubicBezTo>
                    <a:pt x="1874" y="257"/>
                    <a:pt x="1884" y="268"/>
                    <a:pt x="1899" y="278"/>
                  </a:cubicBezTo>
                  <a:cubicBezTo>
                    <a:pt x="1878" y="274"/>
                    <a:pt x="1871" y="264"/>
                    <a:pt x="1868" y="246"/>
                  </a:cubicBezTo>
                  <a:close/>
                  <a:moveTo>
                    <a:pt x="3345" y="355"/>
                  </a:moveTo>
                  <a:lnTo>
                    <a:pt x="3376" y="380"/>
                  </a:lnTo>
                  <a:lnTo>
                    <a:pt x="3383" y="401"/>
                  </a:lnTo>
                  <a:lnTo>
                    <a:pt x="3345" y="355"/>
                  </a:lnTo>
                  <a:close/>
                  <a:moveTo>
                    <a:pt x="1197" y="478"/>
                  </a:moveTo>
                  <a:cubicBezTo>
                    <a:pt x="1194" y="489"/>
                    <a:pt x="1190" y="499"/>
                    <a:pt x="1190" y="506"/>
                  </a:cubicBezTo>
                  <a:cubicBezTo>
                    <a:pt x="1190" y="499"/>
                    <a:pt x="1190" y="492"/>
                    <a:pt x="1197" y="478"/>
                  </a:cubicBezTo>
                  <a:close/>
                  <a:moveTo>
                    <a:pt x="1190" y="506"/>
                  </a:moveTo>
                  <a:cubicBezTo>
                    <a:pt x="1190" y="538"/>
                    <a:pt x="1243" y="510"/>
                    <a:pt x="1246" y="545"/>
                  </a:cubicBezTo>
                  <a:lnTo>
                    <a:pt x="1236" y="545"/>
                  </a:lnTo>
                  <a:cubicBezTo>
                    <a:pt x="1186" y="545"/>
                    <a:pt x="1271" y="611"/>
                    <a:pt x="1204" y="615"/>
                  </a:cubicBezTo>
                  <a:cubicBezTo>
                    <a:pt x="1144" y="545"/>
                    <a:pt x="1173" y="556"/>
                    <a:pt x="1190" y="506"/>
                  </a:cubicBezTo>
                  <a:close/>
                  <a:moveTo>
                    <a:pt x="166" y="1597"/>
                  </a:moveTo>
                  <a:lnTo>
                    <a:pt x="166" y="1597"/>
                  </a:lnTo>
                  <a:cubicBezTo>
                    <a:pt x="145" y="1612"/>
                    <a:pt x="137" y="1629"/>
                    <a:pt x="141" y="1643"/>
                  </a:cubicBezTo>
                  <a:cubicBezTo>
                    <a:pt x="169" y="1629"/>
                    <a:pt x="183" y="1615"/>
                    <a:pt x="166" y="1597"/>
                  </a:cubicBezTo>
                  <a:close/>
                  <a:moveTo>
                    <a:pt x="18" y="1615"/>
                  </a:moveTo>
                  <a:cubicBezTo>
                    <a:pt x="15" y="1629"/>
                    <a:pt x="11" y="1643"/>
                    <a:pt x="7" y="1657"/>
                  </a:cubicBezTo>
                  <a:cubicBezTo>
                    <a:pt x="15" y="1664"/>
                    <a:pt x="25" y="1671"/>
                    <a:pt x="32" y="1678"/>
                  </a:cubicBezTo>
                  <a:cubicBezTo>
                    <a:pt x="53" y="1671"/>
                    <a:pt x="74" y="1668"/>
                    <a:pt x="92" y="1660"/>
                  </a:cubicBezTo>
                  <a:cubicBezTo>
                    <a:pt x="71" y="1639"/>
                    <a:pt x="46" y="1618"/>
                    <a:pt x="18" y="1615"/>
                  </a:cubicBezTo>
                  <a:close/>
                  <a:moveTo>
                    <a:pt x="4" y="1668"/>
                  </a:moveTo>
                  <a:cubicBezTo>
                    <a:pt x="4" y="1675"/>
                    <a:pt x="1" y="1681"/>
                    <a:pt x="1" y="1689"/>
                  </a:cubicBezTo>
                  <a:cubicBezTo>
                    <a:pt x="4" y="1689"/>
                    <a:pt x="11" y="1685"/>
                    <a:pt x="15" y="1685"/>
                  </a:cubicBezTo>
                  <a:cubicBezTo>
                    <a:pt x="11" y="1678"/>
                    <a:pt x="7" y="1675"/>
                    <a:pt x="4" y="1668"/>
                  </a:cubicBezTo>
                  <a:close/>
                  <a:moveTo>
                    <a:pt x="239" y="1762"/>
                  </a:moveTo>
                  <a:cubicBezTo>
                    <a:pt x="225" y="1777"/>
                    <a:pt x="211" y="1787"/>
                    <a:pt x="193" y="1794"/>
                  </a:cubicBezTo>
                  <a:lnTo>
                    <a:pt x="239" y="1762"/>
                  </a:lnTo>
                  <a:close/>
                  <a:moveTo>
                    <a:pt x="443" y="2619"/>
                  </a:moveTo>
                  <a:lnTo>
                    <a:pt x="404" y="2661"/>
                  </a:lnTo>
                  <a:cubicBezTo>
                    <a:pt x="404" y="2640"/>
                    <a:pt x="404" y="2632"/>
                    <a:pt x="422" y="2622"/>
                  </a:cubicBezTo>
                  <a:lnTo>
                    <a:pt x="443" y="2619"/>
                  </a:lnTo>
                  <a:close/>
                  <a:moveTo>
                    <a:pt x="305" y="2766"/>
                  </a:moveTo>
                  <a:cubicBezTo>
                    <a:pt x="295" y="2791"/>
                    <a:pt x="271" y="2812"/>
                    <a:pt x="316" y="2812"/>
                  </a:cubicBezTo>
                  <a:lnTo>
                    <a:pt x="337" y="2812"/>
                  </a:lnTo>
                  <a:cubicBezTo>
                    <a:pt x="373" y="2791"/>
                    <a:pt x="323" y="2776"/>
                    <a:pt x="305" y="2766"/>
                  </a:cubicBezTo>
                  <a:close/>
                  <a:moveTo>
                    <a:pt x="474" y="3106"/>
                  </a:moveTo>
                  <a:lnTo>
                    <a:pt x="474" y="3106"/>
                  </a:lnTo>
                  <a:cubicBezTo>
                    <a:pt x="481" y="3110"/>
                    <a:pt x="488" y="3110"/>
                    <a:pt x="495" y="3116"/>
                  </a:cubicBezTo>
                  <a:lnTo>
                    <a:pt x="474" y="3106"/>
                  </a:lnTo>
                  <a:close/>
                  <a:moveTo>
                    <a:pt x="566" y="3100"/>
                  </a:moveTo>
                  <a:lnTo>
                    <a:pt x="569" y="3110"/>
                  </a:lnTo>
                  <a:lnTo>
                    <a:pt x="509" y="3152"/>
                  </a:lnTo>
                  <a:lnTo>
                    <a:pt x="566" y="3100"/>
                  </a:lnTo>
                  <a:close/>
                  <a:moveTo>
                    <a:pt x="3671" y="3335"/>
                  </a:moveTo>
                  <a:cubicBezTo>
                    <a:pt x="3671" y="3335"/>
                    <a:pt x="3674" y="3335"/>
                    <a:pt x="3674" y="3338"/>
                  </a:cubicBezTo>
                  <a:cubicBezTo>
                    <a:pt x="3671" y="3338"/>
                    <a:pt x="3671" y="3338"/>
                    <a:pt x="3667" y="3341"/>
                  </a:cubicBezTo>
                  <a:cubicBezTo>
                    <a:pt x="3667" y="3338"/>
                    <a:pt x="3667" y="3335"/>
                    <a:pt x="3671" y="3335"/>
                  </a:cubicBezTo>
                  <a:close/>
                  <a:moveTo>
                    <a:pt x="853" y="3356"/>
                  </a:moveTo>
                  <a:cubicBezTo>
                    <a:pt x="857" y="3359"/>
                    <a:pt x="857" y="3362"/>
                    <a:pt x="860" y="3366"/>
                  </a:cubicBezTo>
                  <a:cubicBezTo>
                    <a:pt x="857" y="3362"/>
                    <a:pt x="853" y="3359"/>
                    <a:pt x="853" y="3356"/>
                  </a:cubicBezTo>
                  <a:close/>
                  <a:moveTo>
                    <a:pt x="860" y="3366"/>
                  </a:moveTo>
                  <a:lnTo>
                    <a:pt x="860" y="3366"/>
                  </a:lnTo>
                  <a:cubicBezTo>
                    <a:pt x="871" y="3373"/>
                    <a:pt x="888" y="3380"/>
                    <a:pt x="895" y="3390"/>
                  </a:cubicBezTo>
                  <a:cubicBezTo>
                    <a:pt x="874" y="3408"/>
                    <a:pt x="867" y="3415"/>
                    <a:pt x="864" y="3415"/>
                  </a:cubicBezTo>
                  <a:cubicBezTo>
                    <a:pt x="853" y="3415"/>
                    <a:pt x="867" y="3383"/>
                    <a:pt x="860" y="3366"/>
                  </a:cubicBezTo>
                  <a:close/>
                  <a:moveTo>
                    <a:pt x="1078" y="3643"/>
                  </a:moveTo>
                  <a:cubicBezTo>
                    <a:pt x="1081" y="3643"/>
                    <a:pt x="1089" y="3647"/>
                    <a:pt x="1095" y="3650"/>
                  </a:cubicBezTo>
                  <a:lnTo>
                    <a:pt x="1042" y="3685"/>
                  </a:lnTo>
                  <a:cubicBezTo>
                    <a:pt x="1057" y="3668"/>
                    <a:pt x="1063" y="3643"/>
                    <a:pt x="1078" y="3643"/>
                  </a:cubicBezTo>
                  <a:close/>
                  <a:moveTo>
                    <a:pt x="2103" y="1"/>
                  </a:moveTo>
                  <a:cubicBezTo>
                    <a:pt x="2071" y="57"/>
                    <a:pt x="2043" y="131"/>
                    <a:pt x="2057" y="169"/>
                  </a:cubicBezTo>
                  <a:lnTo>
                    <a:pt x="2050" y="169"/>
                  </a:lnTo>
                  <a:cubicBezTo>
                    <a:pt x="2032" y="169"/>
                    <a:pt x="2022" y="166"/>
                    <a:pt x="2011" y="162"/>
                  </a:cubicBezTo>
                  <a:cubicBezTo>
                    <a:pt x="2001" y="156"/>
                    <a:pt x="1990" y="152"/>
                    <a:pt x="1980" y="152"/>
                  </a:cubicBezTo>
                  <a:cubicBezTo>
                    <a:pt x="1973" y="152"/>
                    <a:pt x="1962" y="156"/>
                    <a:pt x="1948" y="162"/>
                  </a:cubicBezTo>
                  <a:cubicBezTo>
                    <a:pt x="1983" y="190"/>
                    <a:pt x="1986" y="198"/>
                    <a:pt x="1980" y="198"/>
                  </a:cubicBezTo>
                  <a:lnTo>
                    <a:pt x="1965" y="198"/>
                  </a:lnTo>
                  <a:cubicBezTo>
                    <a:pt x="1952" y="198"/>
                    <a:pt x="1934" y="201"/>
                    <a:pt x="1934" y="240"/>
                  </a:cubicBezTo>
                  <a:cubicBezTo>
                    <a:pt x="1927" y="243"/>
                    <a:pt x="1923" y="243"/>
                    <a:pt x="1920" y="243"/>
                  </a:cubicBezTo>
                  <a:cubicBezTo>
                    <a:pt x="1895" y="243"/>
                    <a:pt x="1910" y="198"/>
                    <a:pt x="1889" y="183"/>
                  </a:cubicBezTo>
                  <a:cubicBezTo>
                    <a:pt x="1881" y="190"/>
                    <a:pt x="1868" y="222"/>
                    <a:pt x="1868" y="246"/>
                  </a:cubicBezTo>
                  <a:cubicBezTo>
                    <a:pt x="1832" y="190"/>
                    <a:pt x="1889" y="92"/>
                    <a:pt x="1868" y="18"/>
                  </a:cubicBezTo>
                  <a:lnTo>
                    <a:pt x="1868" y="18"/>
                  </a:lnTo>
                  <a:cubicBezTo>
                    <a:pt x="1842" y="22"/>
                    <a:pt x="1815" y="26"/>
                    <a:pt x="1790" y="29"/>
                  </a:cubicBezTo>
                  <a:lnTo>
                    <a:pt x="1794" y="64"/>
                  </a:lnTo>
                  <a:lnTo>
                    <a:pt x="1779" y="68"/>
                  </a:lnTo>
                  <a:lnTo>
                    <a:pt x="1776" y="33"/>
                  </a:lnTo>
                  <a:cubicBezTo>
                    <a:pt x="1751" y="36"/>
                    <a:pt x="1724" y="39"/>
                    <a:pt x="1699" y="47"/>
                  </a:cubicBezTo>
                  <a:cubicBezTo>
                    <a:pt x="1720" y="159"/>
                    <a:pt x="1762" y="292"/>
                    <a:pt x="1790" y="348"/>
                  </a:cubicBezTo>
                  <a:cubicBezTo>
                    <a:pt x="1794" y="358"/>
                    <a:pt x="1790" y="363"/>
                    <a:pt x="1787" y="363"/>
                  </a:cubicBezTo>
                  <a:cubicBezTo>
                    <a:pt x="1776" y="363"/>
                    <a:pt x="1734" y="303"/>
                    <a:pt x="1716" y="303"/>
                  </a:cubicBezTo>
                  <a:cubicBezTo>
                    <a:pt x="1703" y="289"/>
                    <a:pt x="1688" y="282"/>
                    <a:pt x="1678" y="282"/>
                  </a:cubicBezTo>
                  <a:cubicBezTo>
                    <a:pt x="1660" y="282"/>
                    <a:pt x="1646" y="303"/>
                    <a:pt x="1636" y="327"/>
                  </a:cubicBezTo>
                  <a:cubicBezTo>
                    <a:pt x="1625" y="348"/>
                    <a:pt x="1615" y="369"/>
                    <a:pt x="1597" y="369"/>
                  </a:cubicBezTo>
                  <a:lnTo>
                    <a:pt x="1590" y="369"/>
                  </a:lnTo>
                  <a:lnTo>
                    <a:pt x="1611" y="310"/>
                  </a:lnTo>
                  <a:cubicBezTo>
                    <a:pt x="1607" y="310"/>
                    <a:pt x="1607" y="306"/>
                    <a:pt x="1601" y="306"/>
                  </a:cubicBezTo>
                  <a:cubicBezTo>
                    <a:pt x="1580" y="306"/>
                    <a:pt x="1534" y="348"/>
                    <a:pt x="1534" y="373"/>
                  </a:cubicBezTo>
                  <a:cubicBezTo>
                    <a:pt x="1523" y="348"/>
                    <a:pt x="1523" y="219"/>
                    <a:pt x="1492" y="194"/>
                  </a:cubicBezTo>
                  <a:cubicBezTo>
                    <a:pt x="1387" y="204"/>
                    <a:pt x="1369" y="397"/>
                    <a:pt x="1411" y="475"/>
                  </a:cubicBezTo>
                  <a:cubicBezTo>
                    <a:pt x="1439" y="429"/>
                    <a:pt x="1468" y="380"/>
                    <a:pt x="1502" y="337"/>
                  </a:cubicBezTo>
                  <a:lnTo>
                    <a:pt x="1502" y="337"/>
                  </a:lnTo>
                  <a:cubicBezTo>
                    <a:pt x="1531" y="405"/>
                    <a:pt x="1436" y="439"/>
                    <a:pt x="1474" y="520"/>
                  </a:cubicBezTo>
                  <a:lnTo>
                    <a:pt x="1355" y="545"/>
                  </a:lnTo>
                  <a:cubicBezTo>
                    <a:pt x="1369" y="538"/>
                    <a:pt x="1404" y="499"/>
                    <a:pt x="1372" y="471"/>
                  </a:cubicBezTo>
                  <a:lnTo>
                    <a:pt x="1372" y="471"/>
                  </a:lnTo>
                  <a:cubicBezTo>
                    <a:pt x="1358" y="478"/>
                    <a:pt x="1348" y="478"/>
                    <a:pt x="1341" y="478"/>
                  </a:cubicBezTo>
                  <a:cubicBezTo>
                    <a:pt x="1327" y="478"/>
                    <a:pt x="1327" y="464"/>
                    <a:pt x="1292" y="454"/>
                  </a:cubicBezTo>
                  <a:cubicBezTo>
                    <a:pt x="1299" y="387"/>
                    <a:pt x="1309" y="271"/>
                    <a:pt x="1324" y="162"/>
                  </a:cubicBezTo>
                  <a:lnTo>
                    <a:pt x="1324" y="162"/>
                  </a:lnTo>
                  <a:cubicBezTo>
                    <a:pt x="1285" y="177"/>
                    <a:pt x="1246" y="194"/>
                    <a:pt x="1211" y="208"/>
                  </a:cubicBezTo>
                  <a:cubicBezTo>
                    <a:pt x="1211" y="313"/>
                    <a:pt x="1228" y="418"/>
                    <a:pt x="1239" y="460"/>
                  </a:cubicBezTo>
                  <a:lnTo>
                    <a:pt x="1236" y="460"/>
                  </a:lnTo>
                  <a:cubicBezTo>
                    <a:pt x="1186" y="460"/>
                    <a:pt x="1127" y="321"/>
                    <a:pt x="1127" y="289"/>
                  </a:cubicBezTo>
                  <a:lnTo>
                    <a:pt x="1127" y="289"/>
                  </a:lnTo>
                  <a:cubicBezTo>
                    <a:pt x="1029" y="334"/>
                    <a:pt x="1144" y="527"/>
                    <a:pt x="1053" y="562"/>
                  </a:cubicBezTo>
                  <a:lnTo>
                    <a:pt x="1102" y="573"/>
                  </a:lnTo>
                  <a:cubicBezTo>
                    <a:pt x="1092" y="598"/>
                    <a:pt x="1004" y="619"/>
                    <a:pt x="1029" y="636"/>
                  </a:cubicBezTo>
                  <a:cubicBezTo>
                    <a:pt x="993" y="615"/>
                    <a:pt x="934" y="559"/>
                    <a:pt x="920" y="524"/>
                  </a:cubicBezTo>
                  <a:lnTo>
                    <a:pt x="920" y="524"/>
                  </a:lnTo>
                  <a:cubicBezTo>
                    <a:pt x="924" y="573"/>
                    <a:pt x="927" y="625"/>
                    <a:pt x="937" y="679"/>
                  </a:cubicBezTo>
                  <a:cubicBezTo>
                    <a:pt x="930" y="650"/>
                    <a:pt x="853" y="566"/>
                    <a:pt x="843" y="545"/>
                  </a:cubicBezTo>
                  <a:lnTo>
                    <a:pt x="843" y="545"/>
                  </a:lnTo>
                  <a:cubicBezTo>
                    <a:pt x="811" y="566"/>
                    <a:pt x="881" y="689"/>
                    <a:pt x="913" y="700"/>
                  </a:cubicBezTo>
                  <a:cubicBezTo>
                    <a:pt x="807" y="674"/>
                    <a:pt x="849" y="700"/>
                    <a:pt x="734" y="657"/>
                  </a:cubicBezTo>
                  <a:lnTo>
                    <a:pt x="734" y="657"/>
                  </a:lnTo>
                  <a:cubicBezTo>
                    <a:pt x="727" y="679"/>
                    <a:pt x="825" y="755"/>
                    <a:pt x="846" y="755"/>
                  </a:cubicBezTo>
                  <a:cubicBezTo>
                    <a:pt x="836" y="808"/>
                    <a:pt x="807" y="818"/>
                    <a:pt x="783" y="822"/>
                  </a:cubicBezTo>
                  <a:lnTo>
                    <a:pt x="783" y="826"/>
                  </a:lnTo>
                  <a:lnTo>
                    <a:pt x="780" y="822"/>
                  </a:lnTo>
                  <a:cubicBezTo>
                    <a:pt x="755" y="829"/>
                    <a:pt x="734" y="836"/>
                    <a:pt x="765" y="906"/>
                  </a:cubicBezTo>
                  <a:cubicBezTo>
                    <a:pt x="723" y="847"/>
                    <a:pt x="684" y="787"/>
                    <a:pt x="647" y="724"/>
                  </a:cubicBezTo>
                  <a:lnTo>
                    <a:pt x="647" y="724"/>
                  </a:lnTo>
                  <a:lnTo>
                    <a:pt x="780" y="822"/>
                  </a:lnTo>
                  <a:lnTo>
                    <a:pt x="783" y="822"/>
                  </a:lnTo>
                  <a:cubicBezTo>
                    <a:pt x="794" y="759"/>
                    <a:pt x="702" y="674"/>
                    <a:pt x="629" y="608"/>
                  </a:cubicBezTo>
                  <a:cubicBezTo>
                    <a:pt x="615" y="622"/>
                    <a:pt x="600" y="632"/>
                    <a:pt x="590" y="647"/>
                  </a:cubicBezTo>
                  <a:cubicBezTo>
                    <a:pt x="618" y="737"/>
                    <a:pt x="653" y="826"/>
                    <a:pt x="692" y="910"/>
                  </a:cubicBezTo>
                  <a:cubicBezTo>
                    <a:pt x="681" y="892"/>
                    <a:pt x="600" y="801"/>
                    <a:pt x="590" y="791"/>
                  </a:cubicBezTo>
                  <a:lnTo>
                    <a:pt x="590" y="791"/>
                  </a:lnTo>
                  <a:cubicBezTo>
                    <a:pt x="663" y="881"/>
                    <a:pt x="551" y="1025"/>
                    <a:pt x="492" y="1095"/>
                  </a:cubicBezTo>
                  <a:lnTo>
                    <a:pt x="499" y="1085"/>
                  </a:lnTo>
                  <a:cubicBezTo>
                    <a:pt x="495" y="1079"/>
                    <a:pt x="485" y="1071"/>
                    <a:pt x="478" y="1071"/>
                  </a:cubicBezTo>
                  <a:cubicBezTo>
                    <a:pt x="449" y="1071"/>
                    <a:pt x="411" y="1110"/>
                    <a:pt x="422" y="1148"/>
                  </a:cubicBezTo>
                  <a:cubicBezTo>
                    <a:pt x="404" y="1131"/>
                    <a:pt x="415" y="1127"/>
                    <a:pt x="422" y="1113"/>
                  </a:cubicBezTo>
                  <a:lnTo>
                    <a:pt x="422" y="1113"/>
                  </a:lnTo>
                  <a:cubicBezTo>
                    <a:pt x="313" y="1124"/>
                    <a:pt x="527" y="1271"/>
                    <a:pt x="411" y="1275"/>
                  </a:cubicBezTo>
                  <a:cubicBezTo>
                    <a:pt x="446" y="1229"/>
                    <a:pt x="411" y="1197"/>
                    <a:pt x="373" y="1176"/>
                  </a:cubicBezTo>
                  <a:lnTo>
                    <a:pt x="373" y="1176"/>
                  </a:lnTo>
                  <a:cubicBezTo>
                    <a:pt x="386" y="1239"/>
                    <a:pt x="295" y="1313"/>
                    <a:pt x="425" y="1352"/>
                  </a:cubicBezTo>
                  <a:cubicBezTo>
                    <a:pt x="397" y="1362"/>
                    <a:pt x="390" y="1380"/>
                    <a:pt x="369" y="1380"/>
                  </a:cubicBezTo>
                  <a:cubicBezTo>
                    <a:pt x="362" y="1380"/>
                    <a:pt x="348" y="1377"/>
                    <a:pt x="331" y="1366"/>
                  </a:cubicBezTo>
                  <a:lnTo>
                    <a:pt x="331" y="1366"/>
                  </a:lnTo>
                  <a:lnTo>
                    <a:pt x="359" y="1503"/>
                  </a:lnTo>
                  <a:cubicBezTo>
                    <a:pt x="352" y="1492"/>
                    <a:pt x="337" y="1482"/>
                    <a:pt x="320" y="1482"/>
                  </a:cubicBezTo>
                  <a:cubicBezTo>
                    <a:pt x="314" y="1482"/>
                    <a:pt x="304" y="1485"/>
                    <a:pt x="297" y="1493"/>
                  </a:cubicBezTo>
                  <a:lnTo>
                    <a:pt x="297" y="1493"/>
                  </a:lnTo>
                  <a:cubicBezTo>
                    <a:pt x="332" y="1443"/>
                    <a:pt x="255" y="1341"/>
                    <a:pt x="334" y="1341"/>
                  </a:cubicBezTo>
                  <a:lnTo>
                    <a:pt x="341" y="1341"/>
                  </a:lnTo>
                  <a:cubicBezTo>
                    <a:pt x="268" y="1306"/>
                    <a:pt x="215" y="1306"/>
                    <a:pt x="172" y="1250"/>
                  </a:cubicBezTo>
                  <a:lnTo>
                    <a:pt x="172" y="1250"/>
                  </a:lnTo>
                  <a:cubicBezTo>
                    <a:pt x="151" y="1394"/>
                    <a:pt x="247" y="1506"/>
                    <a:pt x="316" y="1608"/>
                  </a:cubicBezTo>
                  <a:lnTo>
                    <a:pt x="232" y="1692"/>
                  </a:lnTo>
                  <a:lnTo>
                    <a:pt x="263" y="1706"/>
                  </a:lnTo>
                  <a:lnTo>
                    <a:pt x="263" y="1706"/>
                  </a:lnTo>
                  <a:lnTo>
                    <a:pt x="169" y="1699"/>
                  </a:lnTo>
                  <a:lnTo>
                    <a:pt x="169" y="1699"/>
                  </a:lnTo>
                  <a:cubicBezTo>
                    <a:pt x="187" y="1720"/>
                    <a:pt x="204" y="1735"/>
                    <a:pt x="193" y="1735"/>
                  </a:cubicBezTo>
                  <a:cubicBezTo>
                    <a:pt x="183" y="1735"/>
                    <a:pt x="172" y="1727"/>
                    <a:pt x="162" y="1720"/>
                  </a:cubicBezTo>
                  <a:lnTo>
                    <a:pt x="162" y="1720"/>
                  </a:lnTo>
                  <a:cubicBezTo>
                    <a:pt x="162" y="1731"/>
                    <a:pt x="169" y="1745"/>
                    <a:pt x="179" y="1752"/>
                  </a:cubicBezTo>
                  <a:lnTo>
                    <a:pt x="215" y="1752"/>
                  </a:lnTo>
                  <a:cubicBezTo>
                    <a:pt x="208" y="1756"/>
                    <a:pt x="200" y="1759"/>
                    <a:pt x="197" y="1759"/>
                  </a:cubicBezTo>
                  <a:cubicBezTo>
                    <a:pt x="190" y="1759"/>
                    <a:pt x="183" y="1756"/>
                    <a:pt x="179" y="1752"/>
                  </a:cubicBezTo>
                  <a:cubicBezTo>
                    <a:pt x="130" y="1745"/>
                    <a:pt x="78" y="1713"/>
                    <a:pt x="32" y="1678"/>
                  </a:cubicBezTo>
                  <a:lnTo>
                    <a:pt x="15" y="1685"/>
                  </a:lnTo>
                  <a:cubicBezTo>
                    <a:pt x="57" y="1745"/>
                    <a:pt x="103" y="1804"/>
                    <a:pt x="162" y="1804"/>
                  </a:cubicBezTo>
                  <a:cubicBezTo>
                    <a:pt x="172" y="1804"/>
                    <a:pt x="183" y="1801"/>
                    <a:pt x="193" y="1794"/>
                  </a:cubicBezTo>
                  <a:lnTo>
                    <a:pt x="193" y="1794"/>
                  </a:lnTo>
                  <a:lnTo>
                    <a:pt x="130" y="1847"/>
                  </a:lnTo>
                  <a:cubicBezTo>
                    <a:pt x="204" y="1938"/>
                    <a:pt x="190" y="1921"/>
                    <a:pt x="250" y="2015"/>
                  </a:cubicBezTo>
                  <a:lnTo>
                    <a:pt x="247" y="2015"/>
                  </a:lnTo>
                  <a:cubicBezTo>
                    <a:pt x="236" y="2015"/>
                    <a:pt x="221" y="2012"/>
                    <a:pt x="211" y="2008"/>
                  </a:cubicBezTo>
                  <a:cubicBezTo>
                    <a:pt x="200" y="2005"/>
                    <a:pt x="190" y="2001"/>
                    <a:pt x="183" y="2001"/>
                  </a:cubicBezTo>
                  <a:cubicBezTo>
                    <a:pt x="176" y="2001"/>
                    <a:pt x="172" y="2001"/>
                    <a:pt x="166" y="2005"/>
                  </a:cubicBezTo>
                  <a:cubicBezTo>
                    <a:pt x="263" y="2078"/>
                    <a:pt x="28" y="2159"/>
                    <a:pt x="124" y="2180"/>
                  </a:cubicBezTo>
                  <a:cubicBezTo>
                    <a:pt x="148" y="2232"/>
                    <a:pt x="208" y="2201"/>
                    <a:pt x="232" y="2236"/>
                  </a:cubicBezTo>
                  <a:cubicBezTo>
                    <a:pt x="229" y="2232"/>
                    <a:pt x="221" y="2232"/>
                    <a:pt x="215" y="2232"/>
                  </a:cubicBezTo>
                  <a:cubicBezTo>
                    <a:pt x="208" y="2232"/>
                    <a:pt x="200" y="2236"/>
                    <a:pt x="200" y="2240"/>
                  </a:cubicBezTo>
                  <a:lnTo>
                    <a:pt x="263" y="2279"/>
                  </a:lnTo>
                  <a:cubicBezTo>
                    <a:pt x="260" y="2282"/>
                    <a:pt x="260" y="2282"/>
                    <a:pt x="257" y="2282"/>
                  </a:cubicBezTo>
                  <a:cubicBezTo>
                    <a:pt x="250" y="2282"/>
                    <a:pt x="242" y="2279"/>
                    <a:pt x="236" y="2274"/>
                  </a:cubicBezTo>
                  <a:cubicBezTo>
                    <a:pt x="229" y="2271"/>
                    <a:pt x="225" y="2268"/>
                    <a:pt x="218" y="2268"/>
                  </a:cubicBezTo>
                  <a:cubicBezTo>
                    <a:pt x="208" y="2268"/>
                    <a:pt x="200" y="2274"/>
                    <a:pt x="190" y="2289"/>
                  </a:cubicBezTo>
                  <a:cubicBezTo>
                    <a:pt x="242" y="2363"/>
                    <a:pt x="284" y="2397"/>
                    <a:pt x="257" y="2464"/>
                  </a:cubicBezTo>
                  <a:cubicBezTo>
                    <a:pt x="263" y="2485"/>
                    <a:pt x="274" y="2492"/>
                    <a:pt x="289" y="2492"/>
                  </a:cubicBezTo>
                  <a:cubicBezTo>
                    <a:pt x="302" y="2492"/>
                    <a:pt x="320" y="2485"/>
                    <a:pt x="334" y="2478"/>
                  </a:cubicBezTo>
                  <a:cubicBezTo>
                    <a:pt x="348" y="2468"/>
                    <a:pt x="362" y="2460"/>
                    <a:pt x="369" y="2460"/>
                  </a:cubicBezTo>
                  <a:cubicBezTo>
                    <a:pt x="380" y="2460"/>
                    <a:pt x="383" y="2468"/>
                    <a:pt x="380" y="2482"/>
                  </a:cubicBezTo>
                  <a:cubicBezTo>
                    <a:pt x="327" y="2503"/>
                    <a:pt x="268" y="2520"/>
                    <a:pt x="268" y="2566"/>
                  </a:cubicBezTo>
                  <a:cubicBezTo>
                    <a:pt x="310" y="2583"/>
                    <a:pt x="352" y="2573"/>
                    <a:pt x="383" y="2608"/>
                  </a:cubicBezTo>
                  <a:lnTo>
                    <a:pt x="299" y="2622"/>
                  </a:lnTo>
                  <a:cubicBezTo>
                    <a:pt x="310" y="2661"/>
                    <a:pt x="331" y="2685"/>
                    <a:pt x="271" y="2700"/>
                  </a:cubicBezTo>
                  <a:cubicBezTo>
                    <a:pt x="313" y="2724"/>
                    <a:pt x="316" y="2745"/>
                    <a:pt x="305" y="2763"/>
                  </a:cubicBezTo>
                  <a:cubicBezTo>
                    <a:pt x="316" y="2770"/>
                    <a:pt x="323" y="2773"/>
                    <a:pt x="334" y="2773"/>
                  </a:cubicBezTo>
                  <a:cubicBezTo>
                    <a:pt x="390" y="2773"/>
                    <a:pt x="460" y="2671"/>
                    <a:pt x="485" y="2658"/>
                  </a:cubicBezTo>
                  <a:lnTo>
                    <a:pt x="485" y="2658"/>
                  </a:lnTo>
                  <a:cubicBezTo>
                    <a:pt x="443" y="2724"/>
                    <a:pt x="485" y="2748"/>
                    <a:pt x="401" y="2812"/>
                  </a:cubicBezTo>
                  <a:lnTo>
                    <a:pt x="365" y="2770"/>
                  </a:lnTo>
                  <a:lnTo>
                    <a:pt x="365" y="2770"/>
                  </a:lnTo>
                  <a:cubicBezTo>
                    <a:pt x="299" y="2906"/>
                    <a:pt x="506" y="2822"/>
                    <a:pt x="362" y="2935"/>
                  </a:cubicBezTo>
                  <a:cubicBezTo>
                    <a:pt x="352" y="2910"/>
                    <a:pt x="327" y="2889"/>
                    <a:pt x="299" y="2889"/>
                  </a:cubicBezTo>
                  <a:cubicBezTo>
                    <a:pt x="284" y="2889"/>
                    <a:pt x="271" y="2892"/>
                    <a:pt x="257" y="2906"/>
                  </a:cubicBezTo>
                  <a:cubicBezTo>
                    <a:pt x="274" y="2920"/>
                    <a:pt x="299" y="2931"/>
                    <a:pt x="320" y="2945"/>
                  </a:cubicBezTo>
                  <a:cubicBezTo>
                    <a:pt x="316" y="2945"/>
                    <a:pt x="313" y="2948"/>
                    <a:pt x="310" y="2948"/>
                  </a:cubicBezTo>
                  <a:cubicBezTo>
                    <a:pt x="305" y="2948"/>
                    <a:pt x="302" y="2945"/>
                    <a:pt x="299" y="2941"/>
                  </a:cubicBezTo>
                  <a:cubicBezTo>
                    <a:pt x="295" y="2941"/>
                    <a:pt x="295" y="2938"/>
                    <a:pt x="292" y="2938"/>
                  </a:cubicBezTo>
                  <a:cubicBezTo>
                    <a:pt x="289" y="2938"/>
                    <a:pt x="284" y="2941"/>
                    <a:pt x="278" y="2952"/>
                  </a:cubicBezTo>
                  <a:cubicBezTo>
                    <a:pt x="302" y="2959"/>
                    <a:pt x="355" y="2973"/>
                    <a:pt x="386" y="2977"/>
                  </a:cubicBezTo>
                  <a:lnTo>
                    <a:pt x="411" y="2969"/>
                  </a:lnTo>
                  <a:lnTo>
                    <a:pt x="411" y="2969"/>
                  </a:lnTo>
                  <a:cubicBezTo>
                    <a:pt x="411" y="2973"/>
                    <a:pt x="404" y="2977"/>
                    <a:pt x="394" y="2977"/>
                  </a:cubicBezTo>
                  <a:lnTo>
                    <a:pt x="380" y="2977"/>
                  </a:lnTo>
                  <a:cubicBezTo>
                    <a:pt x="397" y="3004"/>
                    <a:pt x="411" y="3029"/>
                    <a:pt x="428" y="3053"/>
                  </a:cubicBezTo>
                  <a:cubicBezTo>
                    <a:pt x="425" y="3053"/>
                    <a:pt x="422" y="3050"/>
                    <a:pt x="418" y="3050"/>
                  </a:cubicBezTo>
                  <a:cubicBezTo>
                    <a:pt x="411" y="3050"/>
                    <a:pt x="401" y="3058"/>
                    <a:pt x="404" y="3071"/>
                  </a:cubicBezTo>
                  <a:lnTo>
                    <a:pt x="471" y="3106"/>
                  </a:lnTo>
                  <a:lnTo>
                    <a:pt x="464" y="3106"/>
                  </a:lnTo>
                  <a:cubicBezTo>
                    <a:pt x="443" y="3106"/>
                    <a:pt x="432" y="3131"/>
                    <a:pt x="436" y="3163"/>
                  </a:cubicBezTo>
                  <a:cubicBezTo>
                    <a:pt x="439" y="3187"/>
                    <a:pt x="457" y="3194"/>
                    <a:pt x="481" y="3194"/>
                  </a:cubicBezTo>
                  <a:cubicBezTo>
                    <a:pt x="495" y="3194"/>
                    <a:pt x="513" y="3191"/>
                    <a:pt x="530" y="3187"/>
                  </a:cubicBezTo>
                  <a:cubicBezTo>
                    <a:pt x="545" y="3184"/>
                    <a:pt x="562" y="3180"/>
                    <a:pt x="572" y="3180"/>
                  </a:cubicBezTo>
                  <a:cubicBezTo>
                    <a:pt x="590" y="3180"/>
                    <a:pt x="600" y="3191"/>
                    <a:pt x="590" y="3218"/>
                  </a:cubicBezTo>
                  <a:cubicBezTo>
                    <a:pt x="587" y="3212"/>
                    <a:pt x="576" y="3215"/>
                    <a:pt x="572" y="3208"/>
                  </a:cubicBezTo>
                  <a:lnTo>
                    <a:pt x="558" y="3254"/>
                  </a:lnTo>
                  <a:cubicBezTo>
                    <a:pt x="583" y="3239"/>
                    <a:pt x="604" y="3233"/>
                    <a:pt x="621" y="3233"/>
                  </a:cubicBezTo>
                  <a:cubicBezTo>
                    <a:pt x="657" y="3233"/>
                    <a:pt x="674" y="3254"/>
                    <a:pt x="692" y="3278"/>
                  </a:cubicBezTo>
                  <a:cubicBezTo>
                    <a:pt x="710" y="3299"/>
                    <a:pt x="731" y="3320"/>
                    <a:pt x="762" y="3320"/>
                  </a:cubicBezTo>
                  <a:cubicBezTo>
                    <a:pt x="780" y="3320"/>
                    <a:pt x="801" y="3314"/>
                    <a:pt x="828" y="3292"/>
                  </a:cubicBezTo>
                  <a:lnTo>
                    <a:pt x="828" y="3292"/>
                  </a:lnTo>
                  <a:cubicBezTo>
                    <a:pt x="815" y="3327"/>
                    <a:pt x="807" y="3338"/>
                    <a:pt x="794" y="3338"/>
                  </a:cubicBezTo>
                  <a:cubicBezTo>
                    <a:pt x="786" y="3338"/>
                    <a:pt x="776" y="3335"/>
                    <a:pt x="765" y="3331"/>
                  </a:cubicBezTo>
                  <a:cubicBezTo>
                    <a:pt x="752" y="3331"/>
                    <a:pt x="737" y="3327"/>
                    <a:pt x="720" y="3327"/>
                  </a:cubicBezTo>
                  <a:cubicBezTo>
                    <a:pt x="713" y="3327"/>
                    <a:pt x="702" y="3327"/>
                    <a:pt x="695" y="3331"/>
                  </a:cubicBezTo>
                  <a:lnTo>
                    <a:pt x="684" y="3398"/>
                  </a:lnTo>
                  <a:cubicBezTo>
                    <a:pt x="668" y="3387"/>
                    <a:pt x="668" y="3366"/>
                    <a:pt x="642" y="3359"/>
                  </a:cubicBezTo>
                  <a:lnTo>
                    <a:pt x="642" y="3359"/>
                  </a:lnTo>
                  <a:cubicBezTo>
                    <a:pt x="629" y="3429"/>
                    <a:pt x="684" y="3443"/>
                    <a:pt x="737" y="3443"/>
                  </a:cubicBezTo>
                  <a:cubicBezTo>
                    <a:pt x="759" y="3443"/>
                    <a:pt x="776" y="3440"/>
                    <a:pt x="794" y="3440"/>
                  </a:cubicBezTo>
                  <a:cubicBezTo>
                    <a:pt x="790" y="3474"/>
                    <a:pt x="678" y="3517"/>
                    <a:pt x="752" y="3549"/>
                  </a:cubicBezTo>
                  <a:cubicBezTo>
                    <a:pt x="762" y="3552"/>
                    <a:pt x="776" y="3555"/>
                    <a:pt x="783" y="3555"/>
                  </a:cubicBezTo>
                  <a:cubicBezTo>
                    <a:pt x="811" y="3555"/>
                    <a:pt x="825" y="3534"/>
                    <a:pt x="836" y="3510"/>
                  </a:cubicBezTo>
                  <a:cubicBezTo>
                    <a:pt x="846" y="3489"/>
                    <a:pt x="857" y="3468"/>
                    <a:pt x="874" y="3468"/>
                  </a:cubicBezTo>
                  <a:cubicBezTo>
                    <a:pt x="878" y="3468"/>
                    <a:pt x="885" y="3468"/>
                    <a:pt x="888" y="3471"/>
                  </a:cubicBezTo>
                  <a:lnTo>
                    <a:pt x="853" y="3566"/>
                  </a:lnTo>
                  <a:cubicBezTo>
                    <a:pt x="951" y="3570"/>
                    <a:pt x="955" y="3643"/>
                    <a:pt x="997" y="3696"/>
                  </a:cubicBezTo>
                  <a:cubicBezTo>
                    <a:pt x="1000" y="3699"/>
                    <a:pt x="1008" y="3699"/>
                    <a:pt x="1011" y="3699"/>
                  </a:cubicBezTo>
                  <a:cubicBezTo>
                    <a:pt x="1018" y="3699"/>
                    <a:pt x="1025" y="3696"/>
                    <a:pt x="1032" y="3693"/>
                  </a:cubicBezTo>
                  <a:lnTo>
                    <a:pt x="1032" y="3689"/>
                  </a:lnTo>
                  <a:lnTo>
                    <a:pt x="1038" y="3687"/>
                  </a:lnTo>
                  <a:lnTo>
                    <a:pt x="1038" y="3687"/>
                  </a:lnTo>
                  <a:cubicBezTo>
                    <a:pt x="1036" y="3688"/>
                    <a:pt x="1034" y="3690"/>
                    <a:pt x="1032" y="3693"/>
                  </a:cubicBezTo>
                  <a:cubicBezTo>
                    <a:pt x="1047" y="3724"/>
                    <a:pt x="1078" y="3727"/>
                    <a:pt x="1113" y="3727"/>
                  </a:cubicBezTo>
                  <a:lnTo>
                    <a:pt x="1169" y="3727"/>
                  </a:lnTo>
                  <a:cubicBezTo>
                    <a:pt x="1194" y="3727"/>
                    <a:pt x="1215" y="3731"/>
                    <a:pt x="1222" y="3748"/>
                  </a:cubicBezTo>
                  <a:cubicBezTo>
                    <a:pt x="1201" y="3759"/>
                    <a:pt x="1218" y="3811"/>
                    <a:pt x="1211" y="3837"/>
                  </a:cubicBezTo>
                  <a:lnTo>
                    <a:pt x="1316" y="3826"/>
                  </a:lnTo>
                  <a:lnTo>
                    <a:pt x="1316" y="3826"/>
                  </a:lnTo>
                  <a:cubicBezTo>
                    <a:pt x="1271" y="3832"/>
                    <a:pt x="1246" y="3879"/>
                    <a:pt x="1215" y="3917"/>
                  </a:cubicBezTo>
                  <a:cubicBezTo>
                    <a:pt x="1222" y="3921"/>
                    <a:pt x="1228" y="3921"/>
                    <a:pt x="1236" y="3921"/>
                  </a:cubicBezTo>
                  <a:cubicBezTo>
                    <a:pt x="1246" y="3921"/>
                    <a:pt x="1253" y="3917"/>
                    <a:pt x="1264" y="3917"/>
                  </a:cubicBezTo>
                  <a:cubicBezTo>
                    <a:pt x="1271" y="3913"/>
                    <a:pt x="1278" y="3913"/>
                    <a:pt x="1285" y="3913"/>
                  </a:cubicBezTo>
                  <a:lnTo>
                    <a:pt x="1292" y="3913"/>
                  </a:lnTo>
                  <a:cubicBezTo>
                    <a:pt x="1274" y="3924"/>
                    <a:pt x="1253" y="3934"/>
                    <a:pt x="1257" y="3963"/>
                  </a:cubicBezTo>
                  <a:cubicBezTo>
                    <a:pt x="1299" y="3952"/>
                    <a:pt x="1341" y="3942"/>
                    <a:pt x="1383" y="3927"/>
                  </a:cubicBezTo>
                  <a:cubicBezTo>
                    <a:pt x="1379" y="3917"/>
                    <a:pt x="1372" y="3910"/>
                    <a:pt x="1366" y="3903"/>
                  </a:cubicBezTo>
                  <a:lnTo>
                    <a:pt x="1366" y="3903"/>
                  </a:lnTo>
                  <a:cubicBezTo>
                    <a:pt x="1387" y="3910"/>
                    <a:pt x="1447" y="3900"/>
                    <a:pt x="1463" y="3952"/>
                  </a:cubicBezTo>
                  <a:cubicBezTo>
                    <a:pt x="1453" y="3970"/>
                    <a:pt x="1436" y="3987"/>
                    <a:pt x="1426" y="4005"/>
                  </a:cubicBezTo>
                  <a:cubicBezTo>
                    <a:pt x="1421" y="3976"/>
                    <a:pt x="1415" y="3966"/>
                    <a:pt x="1408" y="3966"/>
                  </a:cubicBezTo>
                  <a:cubicBezTo>
                    <a:pt x="1394" y="3966"/>
                    <a:pt x="1372" y="3987"/>
                    <a:pt x="1355" y="4008"/>
                  </a:cubicBezTo>
                  <a:cubicBezTo>
                    <a:pt x="1421" y="4026"/>
                    <a:pt x="1366" y="4026"/>
                    <a:pt x="1383" y="4075"/>
                  </a:cubicBezTo>
                  <a:cubicBezTo>
                    <a:pt x="1387" y="4075"/>
                    <a:pt x="1394" y="4078"/>
                    <a:pt x="1400" y="4078"/>
                  </a:cubicBezTo>
                  <a:cubicBezTo>
                    <a:pt x="1439" y="4078"/>
                    <a:pt x="1474" y="4029"/>
                    <a:pt x="1478" y="3987"/>
                  </a:cubicBezTo>
                  <a:cubicBezTo>
                    <a:pt x="1502" y="4012"/>
                    <a:pt x="1516" y="4026"/>
                    <a:pt x="1541" y="4026"/>
                  </a:cubicBezTo>
                  <a:cubicBezTo>
                    <a:pt x="1555" y="4026"/>
                    <a:pt x="1576" y="4022"/>
                    <a:pt x="1601" y="4008"/>
                  </a:cubicBezTo>
                  <a:lnTo>
                    <a:pt x="1601" y="4008"/>
                  </a:lnTo>
                  <a:lnTo>
                    <a:pt x="1569" y="4071"/>
                  </a:lnTo>
                  <a:lnTo>
                    <a:pt x="1625" y="4068"/>
                  </a:lnTo>
                  <a:lnTo>
                    <a:pt x="1562" y="4138"/>
                  </a:lnTo>
                  <a:cubicBezTo>
                    <a:pt x="1576" y="4152"/>
                    <a:pt x="1586" y="4156"/>
                    <a:pt x="1597" y="4156"/>
                  </a:cubicBezTo>
                  <a:cubicBezTo>
                    <a:pt x="1615" y="4156"/>
                    <a:pt x="1622" y="4138"/>
                    <a:pt x="1632" y="4117"/>
                  </a:cubicBezTo>
                  <a:cubicBezTo>
                    <a:pt x="1639" y="4099"/>
                    <a:pt x="1650" y="4078"/>
                    <a:pt x="1671" y="4078"/>
                  </a:cubicBezTo>
                  <a:cubicBezTo>
                    <a:pt x="1682" y="4078"/>
                    <a:pt x="1695" y="4082"/>
                    <a:pt x="1709" y="4093"/>
                  </a:cubicBezTo>
                  <a:lnTo>
                    <a:pt x="1695" y="4156"/>
                  </a:lnTo>
                  <a:cubicBezTo>
                    <a:pt x="1730" y="4145"/>
                    <a:pt x="1755" y="4089"/>
                    <a:pt x="1776" y="4089"/>
                  </a:cubicBezTo>
                  <a:cubicBezTo>
                    <a:pt x="1783" y="4089"/>
                    <a:pt x="1790" y="4096"/>
                    <a:pt x="1794" y="4120"/>
                  </a:cubicBezTo>
                  <a:cubicBezTo>
                    <a:pt x="1839" y="4093"/>
                    <a:pt x="1751" y="4022"/>
                    <a:pt x="1829" y="4022"/>
                  </a:cubicBezTo>
                  <a:lnTo>
                    <a:pt x="1839" y="4022"/>
                  </a:lnTo>
                  <a:cubicBezTo>
                    <a:pt x="1847" y="4057"/>
                    <a:pt x="1878" y="4093"/>
                    <a:pt x="1906" y="4103"/>
                  </a:cubicBezTo>
                  <a:cubicBezTo>
                    <a:pt x="1934" y="4082"/>
                    <a:pt x="1902" y="4039"/>
                    <a:pt x="1881" y="4033"/>
                  </a:cubicBezTo>
                  <a:lnTo>
                    <a:pt x="1884" y="4033"/>
                  </a:lnTo>
                  <a:cubicBezTo>
                    <a:pt x="1938" y="4033"/>
                    <a:pt x="1955" y="4075"/>
                    <a:pt x="1969" y="4117"/>
                  </a:cubicBezTo>
                  <a:cubicBezTo>
                    <a:pt x="1983" y="4159"/>
                    <a:pt x="1994" y="4201"/>
                    <a:pt x="2032" y="4201"/>
                  </a:cubicBezTo>
                  <a:cubicBezTo>
                    <a:pt x="2043" y="4201"/>
                    <a:pt x="2057" y="4194"/>
                    <a:pt x="2074" y="4187"/>
                  </a:cubicBezTo>
                  <a:cubicBezTo>
                    <a:pt x="2032" y="4138"/>
                    <a:pt x="2116" y="4068"/>
                    <a:pt x="2015" y="4061"/>
                  </a:cubicBezTo>
                  <a:cubicBezTo>
                    <a:pt x="2022" y="4057"/>
                    <a:pt x="2025" y="4054"/>
                    <a:pt x="2032" y="4054"/>
                  </a:cubicBezTo>
                  <a:cubicBezTo>
                    <a:pt x="2046" y="4054"/>
                    <a:pt x="2064" y="4068"/>
                    <a:pt x="2078" y="4082"/>
                  </a:cubicBezTo>
                  <a:cubicBezTo>
                    <a:pt x="2095" y="4096"/>
                    <a:pt x="2109" y="4106"/>
                    <a:pt x="2127" y="4106"/>
                  </a:cubicBezTo>
                  <a:cubicBezTo>
                    <a:pt x="2137" y="4106"/>
                    <a:pt x="2151" y="4103"/>
                    <a:pt x="2162" y="4085"/>
                  </a:cubicBezTo>
                  <a:lnTo>
                    <a:pt x="2162" y="4085"/>
                  </a:lnTo>
                  <a:lnTo>
                    <a:pt x="2127" y="4169"/>
                  </a:lnTo>
                  <a:cubicBezTo>
                    <a:pt x="2148" y="4169"/>
                    <a:pt x="2166" y="4141"/>
                    <a:pt x="2176" y="4131"/>
                  </a:cubicBezTo>
                  <a:lnTo>
                    <a:pt x="2176" y="4131"/>
                  </a:lnTo>
                  <a:lnTo>
                    <a:pt x="2172" y="4190"/>
                  </a:lnTo>
                  <a:cubicBezTo>
                    <a:pt x="2194" y="4159"/>
                    <a:pt x="2211" y="4152"/>
                    <a:pt x="2229" y="4152"/>
                  </a:cubicBezTo>
                  <a:cubicBezTo>
                    <a:pt x="2239" y="4152"/>
                    <a:pt x="2250" y="4156"/>
                    <a:pt x="2257" y="4156"/>
                  </a:cubicBezTo>
                  <a:cubicBezTo>
                    <a:pt x="2268" y="4159"/>
                    <a:pt x="2274" y="4162"/>
                    <a:pt x="2284" y="4162"/>
                  </a:cubicBezTo>
                  <a:cubicBezTo>
                    <a:pt x="2302" y="4162"/>
                    <a:pt x="2316" y="4148"/>
                    <a:pt x="2327" y="4096"/>
                  </a:cubicBezTo>
                  <a:lnTo>
                    <a:pt x="2327" y="4096"/>
                  </a:lnTo>
                  <a:cubicBezTo>
                    <a:pt x="2323" y="4131"/>
                    <a:pt x="2327" y="4145"/>
                    <a:pt x="2334" y="4145"/>
                  </a:cubicBezTo>
                  <a:cubicBezTo>
                    <a:pt x="2341" y="4145"/>
                    <a:pt x="2348" y="4138"/>
                    <a:pt x="2359" y="4131"/>
                  </a:cubicBezTo>
                  <a:cubicBezTo>
                    <a:pt x="2369" y="4120"/>
                    <a:pt x="2380" y="4114"/>
                    <a:pt x="2386" y="4114"/>
                  </a:cubicBezTo>
                  <a:cubicBezTo>
                    <a:pt x="2394" y="4114"/>
                    <a:pt x="2401" y="4117"/>
                    <a:pt x="2404" y="4124"/>
                  </a:cubicBezTo>
                  <a:cubicBezTo>
                    <a:pt x="2362" y="4208"/>
                    <a:pt x="2253" y="4138"/>
                    <a:pt x="2250" y="4240"/>
                  </a:cubicBezTo>
                  <a:cubicBezTo>
                    <a:pt x="2257" y="4247"/>
                    <a:pt x="2263" y="4250"/>
                    <a:pt x="2271" y="4250"/>
                  </a:cubicBezTo>
                  <a:cubicBezTo>
                    <a:pt x="2278" y="4250"/>
                    <a:pt x="2281" y="4247"/>
                    <a:pt x="2289" y="4243"/>
                  </a:cubicBezTo>
                  <a:cubicBezTo>
                    <a:pt x="2295" y="4240"/>
                    <a:pt x="2302" y="4237"/>
                    <a:pt x="2310" y="4237"/>
                  </a:cubicBezTo>
                  <a:cubicBezTo>
                    <a:pt x="2313" y="4237"/>
                    <a:pt x="2320" y="4240"/>
                    <a:pt x="2327" y="4247"/>
                  </a:cubicBezTo>
                  <a:cubicBezTo>
                    <a:pt x="2334" y="4237"/>
                    <a:pt x="2341" y="4232"/>
                    <a:pt x="2341" y="4232"/>
                  </a:cubicBezTo>
                  <a:lnTo>
                    <a:pt x="2341" y="4232"/>
                  </a:lnTo>
                  <a:cubicBezTo>
                    <a:pt x="2344" y="4232"/>
                    <a:pt x="2341" y="4237"/>
                    <a:pt x="2331" y="4250"/>
                  </a:cubicBezTo>
                  <a:cubicBezTo>
                    <a:pt x="2331" y="4247"/>
                    <a:pt x="2327" y="4247"/>
                    <a:pt x="2327" y="4247"/>
                  </a:cubicBezTo>
                  <a:cubicBezTo>
                    <a:pt x="2310" y="4261"/>
                    <a:pt x="2284" y="4292"/>
                    <a:pt x="2281" y="4313"/>
                  </a:cubicBezTo>
                  <a:cubicBezTo>
                    <a:pt x="2295" y="4321"/>
                    <a:pt x="2310" y="4324"/>
                    <a:pt x="2323" y="4324"/>
                  </a:cubicBezTo>
                  <a:cubicBezTo>
                    <a:pt x="2386" y="4324"/>
                    <a:pt x="2422" y="4232"/>
                    <a:pt x="2460" y="4205"/>
                  </a:cubicBezTo>
                  <a:lnTo>
                    <a:pt x="2460" y="4205"/>
                  </a:lnTo>
                  <a:lnTo>
                    <a:pt x="2373" y="4240"/>
                  </a:lnTo>
                  <a:cubicBezTo>
                    <a:pt x="2365" y="4135"/>
                    <a:pt x="2411" y="4215"/>
                    <a:pt x="2425" y="4131"/>
                  </a:cubicBezTo>
                  <a:cubicBezTo>
                    <a:pt x="2436" y="4145"/>
                    <a:pt x="2446" y="4148"/>
                    <a:pt x="2457" y="4148"/>
                  </a:cubicBezTo>
                  <a:cubicBezTo>
                    <a:pt x="2471" y="4148"/>
                    <a:pt x="2482" y="4141"/>
                    <a:pt x="2492" y="4135"/>
                  </a:cubicBezTo>
                  <a:cubicBezTo>
                    <a:pt x="2503" y="4124"/>
                    <a:pt x="2513" y="4117"/>
                    <a:pt x="2524" y="4117"/>
                  </a:cubicBezTo>
                  <a:cubicBezTo>
                    <a:pt x="2527" y="4117"/>
                    <a:pt x="2534" y="4117"/>
                    <a:pt x="2537" y="4124"/>
                  </a:cubicBezTo>
                  <a:cubicBezTo>
                    <a:pt x="2527" y="4124"/>
                    <a:pt x="2530" y="4135"/>
                    <a:pt x="2520" y="4135"/>
                  </a:cubicBezTo>
                  <a:lnTo>
                    <a:pt x="2537" y="4135"/>
                  </a:lnTo>
                  <a:cubicBezTo>
                    <a:pt x="2579" y="4135"/>
                    <a:pt x="2615" y="4166"/>
                    <a:pt x="2647" y="4198"/>
                  </a:cubicBezTo>
                  <a:cubicBezTo>
                    <a:pt x="2674" y="4229"/>
                    <a:pt x="2699" y="4261"/>
                    <a:pt x="2720" y="4261"/>
                  </a:cubicBezTo>
                  <a:lnTo>
                    <a:pt x="2723" y="4261"/>
                  </a:lnTo>
                  <a:cubicBezTo>
                    <a:pt x="2769" y="4261"/>
                    <a:pt x="2825" y="4183"/>
                    <a:pt x="2783" y="4152"/>
                  </a:cubicBezTo>
                  <a:cubicBezTo>
                    <a:pt x="2786" y="4145"/>
                    <a:pt x="2786" y="4141"/>
                    <a:pt x="2783" y="4141"/>
                  </a:cubicBezTo>
                  <a:cubicBezTo>
                    <a:pt x="2780" y="4141"/>
                    <a:pt x="2769" y="4145"/>
                    <a:pt x="2759" y="4148"/>
                  </a:cubicBezTo>
                  <a:cubicBezTo>
                    <a:pt x="2748" y="4152"/>
                    <a:pt x="2738" y="4156"/>
                    <a:pt x="2723" y="4156"/>
                  </a:cubicBezTo>
                  <a:cubicBezTo>
                    <a:pt x="2699" y="4156"/>
                    <a:pt x="2674" y="4138"/>
                    <a:pt x="2681" y="4075"/>
                  </a:cubicBezTo>
                  <a:lnTo>
                    <a:pt x="2681" y="4075"/>
                  </a:lnTo>
                  <a:cubicBezTo>
                    <a:pt x="2706" y="4106"/>
                    <a:pt x="2723" y="4117"/>
                    <a:pt x="2738" y="4117"/>
                  </a:cubicBezTo>
                  <a:cubicBezTo>
                    <a:pt x="2759" y="4117"/>
                    <a:pt x="2776" y="4096"/>
                    <a:pt x="2794" y="4075"/>
                  </a:cubicBezTo>
                  <a:cubicBezTo>
                    <a:pt x="2815" y="4054"/>
                    <a:pt x="2839" y="4033"/>
                    <a:pt x="2878" y="4033"/>
                  </a:cubicBezTo>
                  <a:cubicBezTo>
                    <a:pt x="2888" y="4033"/>
                    <a:pt x="2903" y="4036"/>
                    <a:pt x="2920" y="4039"/>
                  </a:cubicBezTo>
                  <a:cubicBezTo>
                    <a:pt x="2888" y="4114"/>
                    <a:pt x="2983" y="4110"/>
                    <a:pt x="2951" y="4169"/>
                  </a:cubicBezTo>
                  <a:cubicBezTo>
                    <a:pt x="3005" y="4135"/>
                    <a:pt x="2997" y="4110"/>
                    <a:pt x="3005" y="4061"/>
                  </a:cubicBezTo>
                  <a:lnTo>
                    <a:pt x="3042" y="4096"/>
                  </a:lnTo>
                  <a:cubicBezTo>
                    <a:pt x="3063" y="3963"/>
                    <a:pt x="3018" y="4001"/>
                    <a:pt x="3089" y="3895"/>
                  </a:cubicBezTo>
                  <a:lnTo>
                    <a:pt x="3089" y="3895"/>
                  </a:lnTo>
                  <a:cubicBezTo>
                    <a:pt x="3074" y="3949"/>
                    <a:pt x="3162" y="3934"/>
                    <a:pt x="3155" y="3980"/>
                  </a:cubicBezTo>
                  <a:cubicBezTo>
                    <a:pt x="3183" y="3966"/>
                    <a:pt x="3204" y="3942"/>
                    <a:pt x="3207" y="3910"/>
                  </a:cubicBezTo>
                  <a:cubicBezTo>
                    <a:pt x="3292" y="3822"/>
                    <a:pt x="3327" y="3906"/>
                    <a:pt x="3379" y="3798"/>
                  </a:cubicBezTo>
                  <a:lnTo>
                    <a:pt x="3355" y="3783"/>
                  </a:lnTo>
                  <a:cubicBezTo>
                    <a:pt x="3411" y="3633"/>
                    <a:pt x="3573" y="3559"/>
                    <a:pt x="3632" y="3422"/>
                  </a:cubicBezTo>
                  <a:lnTo>
                    <a:pt x="3632" y="3422"/>
                  </a:lnTo>
                  <a:lnTo>
                    <a:pt x="3590" y="3440"/>
                  </a:lnTo>
                  <a:cubicBezTo>
                    <a:pt x="3604" y="3419"/>
                    <a:pt x="3611" y="3345"/>
                    <a:pt x="3667" y="3341"/>
                  </a:cubicBezTo>
                  <a:lnTo>
                    <a:pt x="3667" y="3341"/>
                  </a:lnTo>
                  <a:cubicBezTo>
                    <a:pt x="3664" y="3348"/>
                    <a:pt x="3664" y="3369"/>
                    <a:pt x="3657" y="3373"/>
                  </a:cubicBezTo>
                  <a:cubicBezTo>
                    <a:pt x="3674" y="3383"/>
                    <a:pt x="3699" y="3394"/>
                    <a:pt x="3724" y="3394"/>
                  </a:cubicBezTo>
                  <a:cubicBezTo>
                    <a:pt x="3737" y="3394"/>
                    <a:pt x="3751" y="3390"/>
                    <a:pt x="3758" y="3383"/>
                  </a:cubicBezTo>
                  <a:lnTo>
                    <a:pt x="3727" y="3341"/>
                  </a:lnTo>
                  <a:lnTo>
                    <a:pt x="3727" y="3341"/>
                  </a:lnTo>
                  <a:lnTo>
                    <a:pt x="3766" y="3352"/>
                  </a:lnTo>
                  <a:cubicBezTo>
                    <a:pt x="3797" y="3310"/>
                    <a:pt x="3699" y="3327"/>
                    <a:pt x="3727" y="3282"/>
                  </a:cubicBezTo>
                  <a:lnTo>
                    <a:pt x="3727" y="3282"/>
                  </a:lnTo>
                  <a:cubicBezTo>
                    <a:pt x="3741" y="3289"/>
                    <a:pt x="3755" y="3292"/>
                    <a:pt x="3766" y="3292"/>
                  </a:cubicBezTo>
                  <a:cubicBezTo>
                    <a:pt x="3811" y="3292"/>
                    <a:pt x="3839" y="3257"/>
                    <a:pt x="3863" y="3218"/>
                  </a:cubicBezTo>
                  <a:cubicBezTo>
                    <a:pt x="3892" y="3173"/>
                    <a:pt x="3920" y="3124"/>
                    <a:pt x="3976" y="3124"/>
                  </a:cubicBezTo>
                  <a:lnTo>
                    <a:pt x="3990" y="3124"/>
                  </a:lnTo>
                  <a:cubicBezTo>
                    <a:pt x="3976" y="3106"/>
                    <a:pt x="3962" y="3100"/>
                    <a:pt x="3955" y="3100"/>
                  </a:cubicBezTo>
                  <a:cubicBezTo>
                    <a:pt x="3941" y="3100"/>
                    <a:pt x="3931" y="3113"/>
                    <a:pt x="3923" y="3124"/>
                  </a:cubicBezTo>
                  <a:cubicBezTo>
                    <a:pt x="3917" y="3138"/>
                    <a:pt x="3910" y="3148"/>
                    <a:pt x="3895" y="3148"/>
                  </a:cubicBezTo>
                  <a:cubicBezTo>
                    <a:pt x="3889" y="3148"/>
                    <a:pt x="3878" y="3142"/>
                    <a:pt x="3863" y="3127"/>
                  </a:cubicBezTo>
                  <a:cubicBezTo>
                    <a:pt x="3885" y="3121"/>
                    <a:pt x="3906" y="3124"/>
                    <a:pt x="3931" y="3095"/>
                  </a:cubicBezTo>
                  <a:lnTo>
                    <a:pt x="3871" y="3079"/>
                  </a:lnTo>
                  <a:cubicBezTo>
                    <a:pt x="3965" y="2956"/>
                    <a:pt x="4043" y="2917"/>
                    <a:pt x="4067" y="2773"/>
                  </a:cubicBezTo>
                  <a:lnTo>
                    <a:pt x="4082" y="2784"/>
                  </a:lnTo>
                  <a:cubicBezTo>
                    <a:pt x="4116" y="2742"/>
                    <a:pt x="4116" y="2710"/>
                    <a:pt x="4067" y="2674"/>
                  </a:cubicBezTo>
                  <a:lnTo>
                    <a:pt x="4071" y="2674"/>
                  </a:lnTo>
                  <a:cubicBezTo>
                    <a:pt x="4082" y="2674"/>
                    <a:pt x="4092" y="2682"/>
                    <a:pt x="4099" y="2689"/>
                  </a:cubicBezTo>
                  <a:cubicBezTo>
                    <a:pt x="4106" y="2695"/>
                    <a:pt x="4113" y="2700"/>
                    <a:pt x="4124" y="2700"/>
                  </a:cubicBezTo>
                  <a:lnTo>
                    <a:pt x="4134" y="2700"/>
                  </a:lnTo>
                  <a:cubicBezTo>
                    <a:pt x="3994" y="2577"/>
                    <a:pt x="4289" y="2541"/>
                    <a:pt x="4179" y="2464"/>
                  </a:cubicBezTo>
                  <a:cubicBezTo>
                    <a:pt x="4194" y="2464"/>
                    <a:pt x="4205" y="2468"/>
                    <a:pt x="4218" y="2468"/>
                  </a:cubicBezTo>
                  <a:cubicBezTo>
                    <a:pt x="4263" y="2468"/>
                    <a:pt x="4306" y="2454"/>
                    <a:pt x="4352" y="2436"/>
                  </a:cubicBezTo>
                  <a:cubicBezTo>
                    <a:pt x="4355" y="2397"/>
                    <a:pt x="4359" y="2355"/>
                    <a:pt x="4362" y="2313"/>
                  </a:cubicBezTo>
                  <a:cubicBezTo>
                    <a:pt x="4390" y="1681"/>
                    <a:pt x="4148" y="1095"/>
                    <a:pt x="3741" y="674"/>
                  </a:cubicBezTo>
                  <a:cubicBezTo>
                    <a:pt x="3734" y="674"/>
                    <a:pt x="3734" y="671"/>
                    <a:pt x="3730" y="671"/>
                  </a:cubicBezTo>
                  <a:cubicBezTo>
                    <a:pt x="3727" y="668"/>
                    <a:pt x="3724" y="664"/>
                    <a:pt x="3720" y="664"/>
                  </a:cubicBezTo>
                  <a:cubicBezTo>
                    <a:pt x="3716" y="657"/>
                    <a:pt x="3716" y="653"/>
                    <a:pt x="3716" y="650"/>
                  </a:cubicBezTo>
                  <a:cubicBezTo>
                    <a:pt x="3699" y="632"/>
                    <a:pt x="3685" y="619"/>
                    <a:pt x="3667" y="604"/>
                  </a:cubicBezTo>
                  <a:lnTo>
                    <a:pt x="3661" y="604"/>
                  </a:lnTo>
                  <a:lnTo>
                    <a:pt x="3661" y="598"/>
                  </a:lnTo>
                  <a:cubicBezTo>
                    <a:pt x="3639" y="577"/>
                    <a:pt x="3618" y="559"/>
                    <a:pt x="3597" y="538"/>
                  </a:cubicBezTo>
                  <a:cubicBezTo>
                    <a:pt x="3580" y="541"/>
                    <a:pt x="3559" y="548"/>
                    <a:pt x="3548" y="562"/>
                  </a:cubicBezTo>
                  <a:cubicBezTo>
                    <a:pt x="3544" y="545"/>
                    <a:pt x="3573" y="538"/>
                    <a:pt x="3583" y="527"/>
                  </a:cubicBezTo>
                  <a:lnTo>
                    <a:pt x="3580" y="524"/>
                  </a:lnTo>
                  <a:lnTo>
                    <a:pt x="3517" y="513"/>
                  </a:lnTo>
                  <a:cubicBezTo>
                    <a:pt x="3523" y="503"/>
                    <a:pt x="3531" y="496"/>
                    <a:pt x="3538" y="489"/>
                  </a:cubicBezTo>
                  <a:cubicBezTo>
                    <a:pt x="3510" y="468"/>
                    <a:pt x="3485" y="447"/>
                    <a:pt x="3457" y="426"/>
                  </a:cubicBezTo>
                  <a:lnTo>
                    <a:pt x="3453" y="426"/>
                  </a:lnTo>
                  <a:cubicBezTo>
                    <a:pt x="3373" y="366"/>
                    <a:pt x="3285" y="310"/>
                    <a:pt x="3194" y="261"/>
                  </a:cubicBezTo>
                  <a:cubicBezTo>
                    <a:pt x="3183" y="278"/>
                    <a:pt x="3155" y="285"/>
                    <a:pt x="3131" y="289"/>
                  </a:cubicBezTo>
                  <a:cubicBezTo>
                    <a:pt x="3060" y="194"/>
                    <a:pt x="2874" y="159"/>
                    <a:pt x="2818" y="106"/>
                  </a:cubicBezTo>
                  <a:lnTo>
                    <a:pt x="2818" y="102"/>
                  </a:lnTo>
                  <a:cubicBezTo>
                    <a:pt x="2720" y="71"/>
                    <a:pt x="2618" y="47"/>
                    <a:pt x="2513" y="29"/>
                  </a:cubicBezTo>
                  <a:cubicBezTo>
                    <a:pt x="2488" y="64"/>
                    <a:pt x="2474" y="102"/>
                    <a:pt x="2471" y="141"/>
                  </a:cubicBezTo>
                  <a:cubicBezTo>
                    <a:pt x="2495" y="127"/>
                    <a:pt x="2541" y="102"/>
                    <a:pt x="2572" y="102"/>
                  </a:cubicBezTo>
                  <a:cubicBezTo>
                    <a:pt x="2594" y="102"/>
                    <a:pt x="2611" y="117"/>
                    <a:pt x="2611" y="148"/>
                  </a:cubicBezTo>
                  <a:cubicBezTo>
                    <a:pt x="2562" y="173"/>
                    <a:pt x="2488" y="180"/>
                    <a:pt x="2478" y="229"/>
                  </a:cubicBezTo>
                  <a:cubicBezTo>
                    <a:pt x="2450" y="131"/>
                    <a:pt x="2558" y="219"/>
                    <a:pt x="2516" y="131"/>
                  </a:cubicBezTo>
                  <a:lnTo>
                    <a:pt x="2509" y="131"/>
                  </a:lnTo>
                  <a:cubicBezTo>
                    <a:pt x="2485" y="131"/>
                    <a:pt x="2467" y="156"/>
                    <a:pt x="2453" y="166"/>
                  </a:cubicBezTo>
                  <a:cubicBezTo>
                    <a:pt x="2478" y="131"/>
                    <a:pt x="2436" y="99"/>
                    <a:pt x="2432" y="78"/>
                  </a:cubicBezTo>
                  <a:cubicBezTo>
                    <a:pt x="2334" y="71"/>
                    <a:pt x="2281" y="15"/>
                    <a:pt x="2172" y="12"/>
                  </a:cubicBezTo>
                  <a:lnTo>
                    <a:pt x="2172" y="1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217;p35">
              <a:extLst>
                <a:ext uri="{FF2B5EF4-FFF2-40B4-BE49-F238E27FC236}">
                  <a16:creationId xmlns:a16="http://schemas.microsoft.com/office/drawing/2014/main" id="{2ECB7798-DBAF-4F63-998D-2976CC0F0B5E}"/>
                </a:ext>
              </a:extLst>
            </p:cNvPr>
            <p:cNvSpPr/>
            <p:nvPr/>
          </p:nvSpPr>
          <p:spPr>
            <a:xfrm>
              <a:off x="4860075" y="2891675"/>
              <a:ext cx="1675" cy="725"/>
            </a:xfrm>
            <a:custGeom>
              <a:avLst/>
              <a:gdLst/>
              <a:ahLst/>
              <a:cxnLst/>
              <a:rect l="l" t="t" r="r" b="b"/>
              <a:pathLst>
                <a:path w="67" h="29" extrusionOk="0">
                  <a:moveTo>
                    <a:pt x="7" y="0"/>
                  </a:moveTo>
                  <a:cubicBezTo>
                    <a:pt x="4" y="4"/>
                    <a:pt x="0" y="4"/>
                    <a:pt x="4" y="4"/>
                  </a:cubicBezTo>
                  <a:cubicBezTo>
                    <a:pt x="0" y="28"/>
                    <a:pt x="57" y="21"/>
                    <a:pt x="67" y="25"/>
                  </a:cubicBezTo>
                  <a:cubicBezTo>
                    <a:pt x="60" y="4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218;p35">
              <a:extLst>
                <a:ext uri="{FF2B5EF4-FFF2-40B4-BE49-F238E27FC236}">
                  <a16:creationId xmlns:a16="http://schemas.microsoft.com/office/drawing/2014/main" id="{0A968FCE-84EE-491D-8529-C585097442F6}"/>
                </a:ext>
              </a:extLst>
            </p:cNvPr>
            <p:cNvSpPr/>
            <p:nvPr/>
          </p:nvSpPr>
          <p:spPr>
            <a:xfrm>
              <a:off x="4855775" y="2881400"/>
              <a:ext cx="1525" cy="1175"/>
            </a:xfrm>
            <a:custGeom>
              <a:avLst/>
              <a:gdLst/>
              <a:ahLst/>
              <a:cxnLst/>
              <a:rect l="l" t="t" r="r" b="b"/>
              <a:pathLst>
                <a:path w="61" h="47" extrusionOk="0">
                  <a:moveTo>
                    <a:pt x="1" y="0"/>
                  </a:moveTo>
                  <a:lnTo>
                    <a:pt x="35" y="43"/>
                  </a:lnTo>
                  <a:lnTo>
                    <a:pt x="60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219;p35">
              <a:extLst>
                <a:ext uri="{FF2B5EF4-FFF2-40B4-BE49-F238E27FC236}">
                  <a16:creationId xmlns:a16="http://schemas.microsoft.com/office/drawing/2014/main" id="{C5DF650F-45A1-46E4-8532-0B637E363EF8}"/>
                </a:ext>
              </a:extLst>
            </p:cNvPr>
            <p:cNvSpPr/>
            <p:nvPr/>
          </p:nvSpPr>
          <p:spPr>
            <a:xfrm>
              <a:off x="4853150" y="2873950"/>
              <a:ext cx="4150" cy="5375"/>
            </a:xfrm>
            <a:custGeom>
              <a:avLst/>
              <a:gdLst/>
              <a:ahLst/>
              <a:cxnLst/>
              <a:rect l="l" t="t" r="r" b="b"/>
              <a:pathLst>
                <a:path w="166" h="215" extrusionOk="0">
                  <a:moveTo>
                    <a:pt x="81" y="0"/>
                  </a:moveTo>
                  <a:cubicBezTo>
                    <a:pt x="0" y="57"/>
                    <a:pt x="123" y="120"/>
                    <a:pt x="102" y="186"/>
                  </a:cubicBezTo>
                  <a:lnTo>
                    <a:pt x="85" y="201"/>
                  </a:lnTo>
                  <a:lnTo>
                    <a:pt x="165" y="214"/>
                  </a:lnTo>
                  <a:cubicBezTo>
                    <a:pt x="137" y="141"/>
                    <a:pt x="67" y="60"/>
                    <a:pt x="8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220;p35">
              <a:extLst>
                <a:ext uri="{FF2B5EF4-FFF2-40B4-BE49-F238E27FC236}">
                  <a16:creationId xmlns:a16="http://schemas.microsoft.com/office/drawing/2014/main" id="{6156CB96-D53A-4B70-ABF0-D2F04AFD4969}"/>
                </a:ext>
              </a:extLst>
            </p:cNvPr>
            <p:cNvSpPr/>
            <p:nvPr/>
          </p:nvSpPr>
          <p:spPr>
            <a:xfrm>
              <a:off x="4857875" y="2867900"/>
              <a:ext cx="1000" cy="1250"/>
            </a:xfrm>
            <a:custGeom>
              <a:avLst/>
              <a:gdLst/>
              <a:ahLst/>
              <a:cxnLst/>
              <a:rect l="l" t="t" r="r" b="b"/>
              <a:pathLst>
                <a:path w="40" h="50" extrusionOk="0">
                  <a:moveTo>
                    <a:pt x="1" y="4"/>
                  </a:moveTo>
                  <a:cubicBezTo>
                    <a:pt x="1" y="4"/>
                    <a:pt x="2" y="5"/>
                    <a:pt x="4" y="7"/>
                  </a:cubicBezTo>
                  <a:lnTo>
                    <a:pt x="4" y="7"/>
                  </a:lnTo>
                  <a:cubicBezTo>
                    <a:pt x="4" y="4"/>
                    <a:pt x="1" y="4"/>
                    <a:pt x="1" y="4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lnTo>
                    <a:pt x="4" y="7"/>
                  </a:lnTo>
                  <a:cubicBezTo>
                    <a:pt x="4" y="7"/>
                    <a:pt x="4" y="7"/>
                    <a:pt x="4" y="7"/>
                  </a:cubicBezTo>
                  <a:close/>
                  <a:moveTo>
                    <a:pt x="29" y="1"/>
                  </a:moveTo>
                  <a:cubicBezTo>
                    <a:pt x="22" y="7"/>
                    <a:pt x="14" y="7"/>
                    <a:pt x="11" y="7"/>
                  </a:cubicBezTo>
                  <a:lnTo>
                    <a:pt x="4" y="7"/>
                  </a:lnTo>
                  <a:cubicBezTo>
                    <a:pt x="9" y="12"/>
                    <a:pt x="18" y="24"/>
                    <a:pt x="32" y="49"/>
                  </a:cubicBezTo>
                  <a:cubicBezTo>
                    <a:pt x="35" y="43"/>
                    <a:pt x="35" y="43"/>
                    <a:pt x="40" y="39"/>
                  </a:cubicBezTo>
                  <a:cubicBezTo>
                    <a:pt x="35" y="32"/>
                    <a:pt x="32" y="22"/>
                    <a:pt x="2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21;p35">
              <a:extLst>
                <a:ext uri="{FF2B5EF4-FFF2-40B4-BE49-F238E27FC236}">
                  <a16:creationId xmlns:a16="http://schemas.microsoft.com/office/drawing/2014/main" id="{B0A16570-C569-44FC-AAD5-3C4BF492D0D8}"/>
                </a:ext>
              </a:extLst>
            </p:cNvPr>
            <p:cNvSpPr/>
            <p:nvPr/>
          </p:nvSpPr>
          <p:spPr>
            <a:xfrm>
              <a:off x="4858850" y="2868600"/>
              <a:ext cx="375" cy="55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7" y="0"/>
                  </a:moveTo>
                  <a:cubicBezTo>
                    <a:pt x="7" y="0"/>
                    <a:pt x="4" y="4"/>
                    <a:pt x="1" y="11"/>
                  </a:cubicBezTo>
                  <a:cubicBezTo>
                    <a:pt x="4" y="18"/>
                    <a:pt x="4" y="21"/>
                    <a:pt x="7" y="21"/>
                  </a:cubicBezTo>
                  <a:cubicBezTo>
                    <a:pt x="11" y="21"/>
                    <a:pt x="11" y="15"/>
                    <a:pt x="14" y="11"/>
                  </a:cubicBezTo>
                  <a:cubicBezTo>
                    <a:pt x="14" y="7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222;p35">
              <a:extLst>
                <a:ext uri="{FF2B5EF4-FFF2-40B4-BE49-F238E27FC236}">
                  <a16:creationId xmlns:a16="http://schemas.microsoft.com/office/drawing/2014/main" id="{95D86F21-578D-40D8-8AEC-AC05E80B6CC7}"/>
                </a:ext>
              </a:extLst>
            </p:cNvPr>
            <p:cNvSpPr/>
            <p:nvPr/>
          </p:nvSpPr>
          <p:spPr>
            <a:xfrm>
              <a:off x="4856750" y="2863775"/>
              <a:ext cx="1850" cy="1975"/>
            </a:xfrm>
            <a:custGeom>
              <a:avLst/>
              <a:gdLst/>
              <a:ahLst/>
              <a:cxnLst/>
              <a:rect l="l" t="t" r="r" b="b"/>
              <a:pathLst>
                <a:path w="74" h="79" extrusionOk="0">
                  <a:moveTo>
                    <a:pt x="71" y="22"/>
                  </a:moveTo>
                  <a:cubicBezTo>
                    <a:pt x="72" y="23"/>
                    <a:pt x="73" y="24"/>
                    <a:pt x="74" y="25"/>
                  </a:cubicBezTo>
                  <a:cubicBezTo>
                    <a:pt x="74" y="23"/>
                    <a:pt x="72" y="22"/>
                    <a:pt x="71" y="22"/>
                  </a:cubicBezTo>
                  <a:close/>
                  <a:moveTo>
                    <a:pt x="38" y="1"/>
                  </a:moveTo>
                  <a:cubicBezTo>
                    <a:pt x="25" y="1"/>
                    <a:pt x="14" y="15"/>
                    <a:pt x="0" y="43"/>
                  </a:cubicBezTo>
                  <a:lnTo>
                    <a:pt x="53" y="78"/>
                  </a:lnTo>
                  <a:cubicBezTo>
                    <a:pt x="67" y="60"/>
                    <a:pt x="56" y="22"/>
                    <a:pt x="70" y="22"/>
                  </a:cubicBezTo>
                  <a:cubicBezTo>
                    <a:pt x="70" y="22"/>
                    <a:pt x="71" y="22"/>
                    <a:pt x="71" y="22"/>
                  </a:cubicBezTo>
                  <a:lnTo>
                    <a:pt x="71" y="22"/>
                  </a:lnTo>
                  <a:cubicBezTo>
                    <a:pt x="58" y="6"/>
                    <a:pt x="49" y="1"/>
                    <a:pt x="3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223;p35">
              <a:extLst>
                <a:ext uri="{FF2B5EF4-FFF2-40B4-BE49-F238E27FC236}">
                  <a16:creationId xmlns:a16="http://schemas.microsoft.com/office/drawing/2014/main" id="{ECB14624-AAB4-4DB8-8983-9592E246228D}"/>
                </a:ext>
              </a:extLst>
            </p:cNvPr>
            <p:cNvSpPr/>
            <p:nvPr/>
          </p:nvSpPr>
          <p:spPr>
            <a:xfrm>
              <a:off x="4854725" y="2864300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1"/>
                  </a:moveTo>
                  <a:lnTo>
                    <a:pt x="22" y="22"/>
                  </a:lnTo>
                  <a:cubicBezTo>
                    <a:pt x="28" y="15"/>
                    <a:pt x="28" y="4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224;p35">
              <a:extLst>
                <a:ext uri="{FF2B5EF4-FFF2-40B4-BE49-F238E27FC236}">
                  <a16:creationId xmlns:a16="http://schemas.microsoft.com/office/drawing/2014/main" id="{A7E10835-4346-4099-B547-1F2ACDDFBCFD}"/>
                </a:ext>
              </a:extLst>
            </p:cNvPr>
            <p:cNvSpPr/>
            <p:nvPr/>
          </p:nvSpPr>
          <p:spPr>
            <a:xfrm>
              <a:off x="4854525" y="2864825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30" y="1"/>
                  </a:moveTo>
                  <a:cubicBezTo>
                    <a:pt x="22" y="11"/>
                    <a:pt x="1" y="22"/>
                    <a:pt x="30" y="22"/>
                  </a:cubicBezTo>
                  <a:cubicBezTo>
                    <a:pt x="32" y="22"/>
                    <a:pt x="37" y="22"/>
                    <a:pt x="44" y="20"/>
                  </a:cubicBezTo>
                  <a:lnTo>
                    <a:pt x="44" y="20"/>
                  </a:lnTo>
                  <a:cubicBezTo>
                    <a:pt x="28" y="25"/>
                    <a:pt x="53" y="26"/>
                    <a:pt x="78" y="39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225;p35">
              <a:extLst>
                <a:ext uri="{FF2B5EF4-FFF2-40B4-BE49-F238E27FC236}">
                  <a16:creationId xmlns:a16="http://schemas.microsoft.com/office/drawing/2014/main" id="{F89660D5-9A4E-4CF4-877E-0591F41F879E}"/>
                </a:ext>
              </a:extLst>
            </p:cNvPr>
            <p:cNvSpPr/>
            <p:nvPr/>
          </p:nvSpPr>
          <p:spPr>
            <a:xfrm>
              <a:off x="4855075" y="2866650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56" y="1"/>
                  </a:moveTo>
                  <a:cubicBezTo>
                    <a:pt x="53" y="26"/>
                    <a:pt x="50" y="51"/>
                    <a:pt x="32" y="51"/>
                  </a:cubicBezTo>
                  <a:cubicBezTo>
                    <a:pt x="25" y="51"/>
                    <a:pt x="14" y="47"/>
                    <a:pt x="0" y="36"/>
                  </a:cubicBezTo>
                  <a:lnTo>
                    <a:pt x="0" y="36"/>
                  </a:lnTo>
                  <a:cubicBezTo>
                    <a:pt x="18" y="72"/>
                    <a:pt x="35" y="85"/>
                    <a:pt x="53" y="85"/>
                  </a:cubicBezTo>
                  <a:cubicBezTo>
                    <a:pt x="74" y="85"/>
                    <a:pt x="84" y="54"/>
                    <a:pt x="5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226;p35">
              <a:extLst>
                <a:ext uri="{FF2B5EF4-FFF2-40B4-BE49-F238E27FC236}">
                  <a16:creationId xmlns:a16="http://schemas.microsoft.com/office/drawing/2014/main" id="{68AA412C-7CA8-4BBC-A2D4-890BA9424909}"/>
                </a:ext>
              </a:extLst>
            </p:cNvPr>
            <p:cNvSpPr/>
            <p:nvPr/>
          </p:nvSpPr>
          <p:spPr>
            <a:xfrm>
              <a:off x="4852275" y="2874125"/>
              <a:ext cx="1075" cy="1625"/>
            </a:xfrm>
            <a:custGeom>
              <a:avLst/>
              <a:gdLst/>
              <a:ahLst/>
              <a:cxnLst/>
              <a:rect l="l" t="t" r="r" b="b"/>
              <a:pathLst>
                <a:path w="43" h="65" extrusionOk="0">
                  <a:moveTo>
                    <a:pt x="24" y="1"/>
                  </a:moveTo>
                  <a:cubicBezTo>
                    <a:pt x="21" y="1"/>
                    <a:pt x="21" y="1"/>
                    <a:pt x="18" y="4"/>
                  </a:cubicBezTo>
                  <a:cubicBezTo>
                    <a:pt x="14" y="14"/>
                    <a:pt x="7" y="29"/>
                    <a:pt x="0" y="43"/>
                  </a:cubicBezTo>
                  <a:lnTo>
                    <a:pt x="39" y="64"/>
                  </a:lnTo>
                  <a:cubicBezTo>
                    <a:pt x="21" y="53"/>
                    <a:pt x="42" y="1"/>
                    <a:pt x="2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227;p35">
              <a:extLst>
                <a:ext uri="{FF2B5EF4-FFF2-40B4-BE49-F238E27FC236}">
                  <a16:creationId xmlns:a16="http://schemas.microsoft.com/office/drawing/2014/main" id="{E7E0238D-8613-40E2-9535-247F2447088C}"/>
                </a:ext>
              </a:extLst>
            </p:cNvPr>
            <p:cNvSpPr/>
            <p:nvPr/>
          </p:nvSpPr>
          <p:spPr>
            <a:xfrm>
              <a:off x="4852875" y="2857025"/>
              <a:ext cx="1425" cy="1950"/>
            </a:xfrm>
            <a:custGeom>
              <a:avLst/>
              <a:gdLst/>
              <a:ahLst/>
              <a:cxnLst/>
              <a:rect l="l" t="t" r="r" b="b"/>
              <a:pathLst>
                <a:path w="57" h="78" extrusionOk="0">
                  <a:moveTo>
                    <a:pt x="57" y="0"/>
                  </a:moveTo>
                  <a:lnTo>
                    <a:pt x="57" y="0"/>
                  </a:lnTo>
                  <a:cubicBezTo>
                    <a:pt x="39" y="7"/>
                    <a:pt x="21" y="42"/>
                    <a:pt x="0" y="57"/>
                  </a:cubicBezTo>
                  <a:lnTo>
                    <a:pt x="39" y="78"/>
                  </a:lnTo>
                  <a:cubicBezTo>
                    <a:pt x="39" y="57"/>
                    <a:pt x="32" y="18"/>
                    <a:pt x="5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228;p35">
              <a:extLst>
                <a:ext uri="{FF2B5EF4-FFF2-40B4-BE49-F238E27FC236}">
                  <a16:creationId xmlns:a16="http://schemas.microsoft.com/office/drawing/2014/main" id="{B8C29F0C-380B-4259-B9AA-5A629AB60B49}"/>
                </a:ext>
              </a:extLst>
            </p:cNvPr>
            <p:cNvSpPr/>
            <p:nvPr/>
          </p:nvSpPr>
          <p:spPr>
            <a:xfrm>
              <a:off x="4851475" y="2857625"/>
              <a:ext cx="1425" cy="1000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1" y="1"/>
                  </a:moveTo>
                  <a:cubicBezTo>
                    <a:pt x="11" y="29"/>
                    <a:pt x="25" y="39"/>
                    <a:pt x="35" y="39"/>
                  </a:cubicBezTo>
                  <a:cubicBezTo>
                    <a:pt x="43" y="39"/>
                    <a:pt x="50" y="36"/>
                    <a:pt x="56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229;p35">
              <a:extLst>
                <a:ext uri="{FF2B5EF4-FFF2-40B4-BE49-F238E27FC236}">
                  <a16:creationId xmlns:a16="http://schemas.microsoft.com/office/drawing/2014/main" id="{F9E00856-AD6F-44BF-B975-3F885483C453}"/>
                </a:ext>
              </a:extLst>
            </p:cNvPr>
            <p:cNvSpPr/>
            <p:nvPr/>
          </p:nvSpPr>
          <p:spPr>
            <a:xfrm>
              <a:off x="4852100" y="2864825"/>
              <a:ext cx="2725" cy="1700"/>
            </a:xfrm>
            <a:custGeom>
              <a:avLst/>
              <a:gdLst/>
              <a:ahLst/>
              <a:cxnLst/>
              <a:rect l="l" t="t" r="r" b="b"/>
              <a:pathLst>
                <a:path w="109" h="68" extrusionOk="0">
                  <a:moveTo>
                    <a:pt x="0" y="1"/>
                  </a:moveTo>
                  <a:lnTo>
                    <a:pt x="7" y="15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230;p35">
              <a:extLst>
                <a:ext uri="{FF2B5EF4-FFF2-40B4-BE49-F238E27FC236}">
                  <a16:creationId xmlns:a16="http://schemas.microsoft.com/office/drawing/2014/main" id="{C7DC48D9-16B0-417F-AAE0-71CFBF9B1382}"/>
                </a:ext>
              </a:extLst>
            </p:cNvPr>
            <p:cNvSpPr/>
            <p:nvPr/>
          </p:nvSpPr>
          <p:spPr>
            <a:xfrm>
              <a:off x="4850600" y="2852100"/>
              <a:ext cx="2300" cy="200"/>
            </a:xfrm>
            <a:custGeom>
              <a:avLst/>
              <a:gdLst/>
              <a:ahLst/>
              <a:cxnLst/>
              <a:rect l="l" t="t" r="r" b="b"/>
              <a:pathLst>
                <a:path w="92" h="8" extrusionOk="0">
                  <a:moveTo>
                    <a:pt x="0" y="1"/>
                  </a:moveTo>
                  <a:lnTo>
                    <a:pt x="36" y="8"/>
                  </a:lnTo>
                  <a:lnTo>
                    <a:pt x="91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231;p35">
              <a:extLst>
                <a:ext uri="{FF2B5EF4-FFF2-40B4-BE49-F238E27FC236}">
                  <a16:creationId xmlns:a16="http://schemas.microsoft.com/office/drawing/2014/main" id="{B747F25A-AA47-47B4-88C3-3987186BD5A4}"/>
                </a:ext>
              </a:extLst>
            </p:cNvPr>
            <p:cNvSpPr/>
            <p:nvPr/>
          </p:nvSpPr>
          <p:spPr>
            <a:xfrm>
              <a:off x="4847800" y="284692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0" y="1"/>
                  </a:moveTo>
                  <a:cubicBezTo>
                    <a:pt x="32" y="15"/>
                    <a:pt x="53" y="46"/>
                    <a:pt x="56" y="99"/>
                  </a:cubicBezTo>
                  <a:cubicBezTo>
                    <a:pt x="98" y="95"/>
                    <a:pt x="88" y="40"/>
                    <a:pt x="116" y="40"/>
                  </a:cubicBezTo>
                  <a:lnTo>
                    <a:pt x="119" y="40"/>
                  </a:lnTo>
                  <a:cubicBezTo>
                    <a:pt x="88" y="11"/>
                    <a:pt x="43" y="8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232;p35">
              <a:extLst>
                <a:ext uri="{FF2B5EF4-FFF2-40B4-BE49-F238E27FC236}">
                  <a16:creationId xmlns:a16="http://schemas.microsoft.com/office/drawing/2014/main" id="{4EF7EEC3-74ED-4648-A8A6-7FEF20A065BE}"/>
                </a:ext>
              </a:extLst>
            </p:cNvPr>
            <p:cNvSpPr/>
            <p:nvPr/>
          </p:nvSpPr>
          <p:spPr>
            <a:xfrm>
              <a:off x="4846125" y="2846650"/>
              <a:ext cx="1700" cy="300"/>
            </a:xfrm>
            <a:custGeom>
              <a:avLst/>
              <a:gdLst/>
              <a:ahLst/>
              <a:cxnLst/>
              <a:rect l="l" t="t" r="r" b="b"/>
              <a:pathLst>
                <a:path w="68" h="12" extrusionOk="0">
                  <a:moveTo>
                    <a:pt x="0" y="1"/>
                  </a:moveTo>
                  <a:cubicBezTo>
                    <a:pt x="18" y="8"/>
                    <a:pt x="42" y="8"/>
                    <a:pt x="67" y="12"/>
                  </a:cubicBezTo>
                  <a:cubicBezTo>
                    <a:pt x="50" y="5"/>
                    <a:pt x="32" y="1"/>
                    <a:pt x="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233;p35">
              <a:extLst>
                <a:ext uri="{FF2B5EF4-FFF2-40B4-BE49-F238E27FC236}">
                  <a16:creationId xmlns:a16="http://schemas.microsoft.com/office/drawing/2014/main" id="{B3C3A805-BC81-40F4-85D8-8AEB8982574C}"/>
                </a:ext>
              </a:extLst>
            </p:cNvPr>
            <p:cNvSpPr/>
            <p:nvPr/>
          </p:nvSpPr>
          <p:spPr>
            <a:xfrm>
              <a:off x="4850150" y="2853775"/>
              <a:ext cx="1075" cy="1700"/>
            </a:xfrm>
            <a:custGeom>
              <a:avLst/>
              <a:gdLst/>
              <a:ahLst/>
              <a:cxnLst/>
              <a:rect l="l" t="t" r="r" b="b"/>
              <a:pathLst>
                <a:path w="43" h="68" extrusionOk="0">
                  <a:moveTo>
                    <a:pt x="36" y="1"/>
                  </a:moveTo>
                  <a:lnTo>
                    <a:pt x="1" y="49"/>
                  </a:lnTo>
                  <a:cubicBezTo>
                    <a:pt x="4" y="57"/>
                    <a:pt x="8" y="64"/>
                    <a:pt x="12" y="67"/>
                  </a:cubicBezTo>
                  <a:cubicBezTo>
                    <a:pt x="18" y="60"/>
                    <a:pt x="43" y="36"/>
                    <a:pt x="3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234;p35">
              <a:extLst>
                <a:ext uri="{FF2B5EF4-FFF2-40B4-BE49-F238E27FC236}">
                  <a16:creationId xmlns:a16="http://schemas.microsoft.com/office/drawing/2014/main" id="{1EAB21EA-0C7D-457A-9C89-185CB23B3478}"/>
                </a:ext>
              </a:extLst>
            </p:cNvPr>
            <p:cNvSpPr/>
            <p:nvPr/>
          </p:nvSpPr>
          <p:spPr>
            <a:xfrm>
              <a:off x="4849550" y="2853950"/>
              <a:ext cx="625" cy="1150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1" y="1"/>
                  </a:moveTo>
                  <a:cubicBezTo>
                    <a:pt x="4" y="8"/>
                    <a:pt x="11" y="22"/>
                    <a:pt x="21" y="46"/>
                  </a:cubicBezTo>
                  <a:lnTo>
                    <a:pt x="25" y="42"/>
                  </a:lnTo>
                  <a:cubicBezTo>
                    <a:pt x="11" y="22"/>
                    <a:pt x="4" y="8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235;p35">
              <a:extLst>
                <a:ext uri="{FF2B5EF4-FFF2-40B4-BE49-F238E27FC236}">
                  <a16:creationId xmlns:a16="http://schemas.microsoft.com/office/drawing/2014/main" id="{6892A6F2-EB58-4B34-B552-7806A785C9D2}"/>
                </a:ext>
              </a:extLst>
            </p:cNvPr>
            <p:cNvSpPr/>
            <p:nvPr/>
          </p:nvSpPr>
          <p:spPr>
            <a:xfrm>
              <a:off x="4850325" y="285545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5" y="0"/>
                  </a:moveTo>
                  <a:cubicBezTo>
                    <a:pt x="1" y="3"/>
                    <a:pt x="1" y="7"/>
                    <a:pt x="5" y="7"/>
                  </a:cubicBezTo>
                  <a:lnTo>
                    <a:pt x="8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236;p35">
              <a:extLst>
                <a:ext uri="{FF2B5EF4-FFF2-40B4-BE49-F238E27FC236}">
                  <a16:creationId xmlns:a16="http://schemas.microsoft.com/office/drawing/2014/main" id="{C58C7B8B-B4D6-46D8-BB39-A291CF81F545}"/>
                </a:ext>
              </a:extLst>
            </p:cNvPr>
            <p:cNvSpPr/>
            <p:nvPr/>
          </p:nvSpPr>
          <p:spPr>
            <a:xfrm>
              <a:off x="4849025" y="2860875"/>
              <a:ext cx="2900" cy="1175"/>
            </a:xfrm>
            <a:custGeom>
              <a:avLst/>
              <a:gdLst/>
              <a:ahLst/>
              <a:cxnLst/>
              <a:rect l="l" t="t" r="r" b="b"/>
              <a:pathLst>
                <a:path w="116" h="47" extrusionOk="0">
                  <a:moveTo>
                    <a:pt x="42" y="0"/>
                  </a:moveTo>
                  <a:cubicBezTo>
                    <a:pt x="21" y="0"/>
                    <a:pt x="7" y="11"/>
                    <a:pt x="0" y="47"/>
                  </a:cubicBezTo>
                  <a:lnTo>
                    <a:pt x="4" y="47"/>
                  </a:lnTo>
                  <a:cubicBezTo>
                    <a:pt x="21" y="47"/>
                    <a:pt x="31" y="39"/>
                    <a:pt x="42" y="32"/>
                  </a:cubicBezTo>
                  <a:cubicBezTo>
                    <a:pt x="57" y="26"/>
                    <a:pt x="67" y="18"/>
                    <a:pt x="85" y="18"/>
                  </a:cubicBezTo>
                  <a:cubicBezTo>
                    <a:pt x="95" y="18"/>
                    <a:pt x="106" y="21"/>
                    <a:pt x="116" y="26"/>
                  </a:cubicBezTo>
                  <a:cubicBezTo>
                    <a:pt x="91" y="15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237;p35">
              <a:extLst>
                <a:ext uri="{FF2B5EF4-FFF2-40B4-BE49-F238E27FC236}">
                  <a16:creationId xmlns:a16="http://schemas.microsoft.com/office/drawing/2014/main" id="{93687E19-BE7E-4093-9783-00A6088A3A1F}"/>
                </a:ext>
              </a:extLst>
            </p:cNvPr>
            <p:cNvSpPr/>
            <p:nvPr/>
          </p:nvSpPr>
          <p:spPr>
            <a:xfrm>
              <a:off x="4849375" y="2857100"/>
              <a:ext cx="1700" cy="1425"/>
            </a:xfrm>
            <a:custGeom>
              <a:avLst/>
              <a:gdLst/>
              <a:ahLst/>
              <a:cxnLst/>
              <a:rect l="l" t="t" r="r" b="b"/>
              <a:pathLst>
                <a:path w="68" h="57" extrusionOk="0">
                  <a:moveTo>
                    <a:pt x="1" y="1"/>
                  </a:moveTo>
                  <a:cubicBezTo>
                    <a:pt x="7" y="18"/>
                    <a:pt x="14" y="36"/>
                    <a:pt x="17" y="57"/>
                  </a:cubicBezTo>
                  <a:cubicBezTo>
                    <a:pt x="28" y="50"/>
                    <a:pt x="43" y="33"/>
                    <a:pt x="56" y="33"/>
                  </a:cubicBezTo>
                  <a:lnTo>
                    <a:pt x="67" y="33"/>
                  </a:lnTo>
                  <a:cubicBezTo>
                    <a:pt x="43" y="22"/>
                    <a:pt x="25" y="12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238;p35">
              <a:extLst>
                <a:ext uri="{FF2B5EF4-FFF2-40B4-BE49-F238E27FC236}">
                  <a16:creationId xmlns:a16="http://schemas.microsoft.com/office/drawing/2014/main" id="{629D7343-62BB-4B5E-B608-089E4D2D75B2}"/>
                </a:ext>
              </a:extLst>
            </p:cNvPr>
            <p:cNvSpPr/>
            <p:nvPr/>
          </p:nvSpPr>
          <p:spPr>
            <a:xfrm>
              <a:off x="4848575" y="2856575"/>
              <a:ext cx="825" cy="550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25" y="1"/>
                  </a:moveTo>
                  <a:lnTo>
                    <a:pt x="1" y="8"/>
                  </a:lnTo>
                  <a:lnTo>
                    <a:pt x="33" y="2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239;p35">
              <a:extLst>
                <a:ext uri="{FF2B5EF4-FFF2-40B4-BE49-F238E27FC236}">
                  <a16:creationId xmlns:a16="http://schemas.microsoft.com/office/drawing/2014/main" id="{1C0EB7EE-29AE-42EA-99AD-0B80B0DF2F8E}"/>
                </a:ext>
              </a:extLst>
            </p:cNvPr>
            <p:cNvSpPr/>
            <p:nvPr/>
          </p:nvSpPr>
          <p:spPr>
            <a:xfrm>
              <a:off x="4844800" y="2848350"/>
              <a:ext cx="2575" cy="2200"/>
            </a:xfrm>
            <a:custGeom>
              <a:avLst/>
              <a:gdLst/>
              <a:ahLst/>
              <a:cxnLst/>
              <a:rect l="l" t="t" r="r" b="b"/>
              <a:pathLst>
                <a:path w="103" h="88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31"/>
                    <a:pt x="32" y="63"/>
                    <a:pt x="53" y="88"/>
                  </a:cubicBezTo>
                  <a:cubicBezTo>
                    <a:pt x="71" y="80"/>
                    <a:pt x="103" y="74"/>
                    <a:pt x="78" y="46"/>
                  </a:cubicBezTo>
                  <a:cubicBezTo>
                    <a:pt x="43" y="42"/>
                    <a:pt x="25" y="21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240;p35">
              <a:extLst>
                <a:ext uri="{FF2B5EF4-FFF2-40B4-BE49-F238E27FC236}">
                  <a16:creationId xmlns:a16="http://schemas.microsoft.com/office/drawing/2014/main" id="{A2B98718-431B-42D1-817A-2770A1AE3151}"/>
                </a:ext>
              </a:extLst>
            </p:cNvPr>
            <p:cNvSpPr/>
            <p:nvPr/>
          </p:nvSpPr>
          <p:spPr>
            <a:xfrm>
              <a:off x="4848225" y="28521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5" y="8"/>
                    <a:pt x="8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241;p35">
              <a:extLst>
                <a:ext uri="{FF2B5EF4-FFF2-40B4-BE49-F238E27FC236}">
                  <a16:creationId xmlns:a16="http://schemas.microsoft.com/office/drawing/2014/main" id="{FF676DDF-9834-4C0C-BDBC-A8F2FE4D63E2}"/>
                </a:ext>
              </a:extLst>
            </p:cNvPr>
            <p:cNvSpPr/>
            <p:nvPr/>
          </p:nvSpPr>
          <p:spPr>
            <a:xfrm>
              <a:off x="4839375" y="284272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4" y="0"/>
                  </a:moveTo>
                  <a:cubicBezTo>
                    <a:pt x="4" y="4"/>
                    <a:pt x="4" y="7"/>
                    <a:pt x="1" y="10"/>
                  </a:cubicBezTo>
                  <a:lnTo>
                    <a:pt x="11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242;p35">
              <a:extLst>
                <a:ext uri="{FF2B5EF4-FFF2-40B4-BE49-F238E27FC236}">
                  <a16:creationId xmlns:a16="http://schemas.microsoft.com/office/drawing/2014/main" id="{0DC6F74C-F855-4091-A142-A5BEA0444BAC}"/>
                </a:ext>
              </a:extLst>
            </p:cNvPr>
            <p:cNvSpPr/>
            <p:nvPr/>
          </p:nvSpPr>
          <p:spPr>
            <a:xfrm>
              <a:off x="4845775" y="2850525"/>
              <a:ext cx="1525" cy="1075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14" y="1"/>
                  </a:moveTo>
                  <a:cubicBezTo>
                    <a:pt x="7" y="4"/>
                    <a:pt x="1" y="8"/>
                    <a:pt x="11" y="11"/>
                  </a:cubicBezTo>
                  <a:cubicBezTo>
                    <a:pt x="18" y="40"/>
                    <a:pt x="35" y="40"/>
                    <a:pt x="60" y="43"/>
                  </a:cubicBezTo>
                  <a:cubicBezTo>
                    <a:pt x="43" y="29"/>
                    <a:pt x="28" y="19"/>
                    <a:pt x="1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243;p35">
              <a:extLst>
                <a:ext uri="{FF2B5EF4-FFF2-40B4-BE49-F238E27FC236}">
                  <a16:creationId xmlns:a16="http://schemas.microsoft.com/office/drawing/2014/main" id="{59FA711A-5917-45A5-9E08-508B04E07A57}"/>
                </a:ext>
              </a:extLst>
            </p:cNvPr>
            <p:cNvSpPr/>
            <p:nvPr/>
          </p:nvSpPr>
          <p:spPr>
            <a:xfrm>
              <a:off x="4844200" y="2845450"/>
              <a:ext cx="350" cy="1350"/>
            </a:xfrm>
            <a:custGeom>
              <a:avLst/>
              <a:gdLst/>
              <a:ahLst/>
              <a:cxnLst/>
              <a:rect l="l" t="t" r="r" b="b"/>
              <a:pathLst>
                <a:path w="14" h="54" extrusionOk="0">
                  <a:moveTo>
                    <a:pt x="0" y="0"/>
                  </a:moveTo>
                  <a:cubicBezTo>
                    <a:pt x="0" y="18"/>
                    <a:pt x="4" y="35"/>
                    <a:pt x="7" y="53"/>
                  </a:cubicBezTo>
                  <a:cubicBezTo>
                    <a:pt x="11" y="32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244;p35">
              <a:extLst>
                <a:ext uri="{FF2B5EF4-FFF2-40B4-BE49-F238E27FC236}">
                  <a16:creationId xmlns:a16="http://schemas.microsoft.com/office/drawing/2014/main" id="{54BC6916-0257-4D53-8F5A-1431C8584F55}"/>
                </a:ext>
              </a:extLst>
            </p:cNvPr>
            <p:cNvSpPr/>
            <p:nvPr/>
          </p:nvSpPr>
          <p:spPr>
            <a:xfrm>
              <a:off x="4848400" y="28515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cubicBezTo>
                    <a:pt x="8" y="1"/>
                    <a:pt x="4" y="4"/>
                    <a:pt x="1" y="8"/>
                  </a:cubicBezTo>
                  <a:lnTo>
                    <a:pt x="4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245;p35">
              <a:extLst>
                <a:ext uri="{FF2B5EF4-FFF2-40B4-BE49-F238E27FC236}">
                  <a16:creationId xmlns:a16="http://schemas.microsoft.com/office/drawing/2014/main" id="{EC3EB812-E0A3-4DA0-9083-67F76AC58DA1}"/>
                </a:ext>
              </a:extLst>
            </p:cNvPr>
            <p:cNvSpPr/>
            <p:nvPr/>
          </p:nvSpPr>
          <p:spPr>
            <a:xfrm>
              <a:off x="4847275" y="2851575"/>
              <a:ext cx="1150" cy="550"/>
            </a:xfrm>
            <a:custGeom>
              <a:avLst/>
              <a:gdLst/>
              <a:ahLst/>
              <a:cxnLst/>
              <a:rect l="l" t="t" r="r" b="b"/>
              <a:pathLst>
                <a:path w="46" h="22" extrusionOk="0">
                  <a:moveTo>
                    <a:pt x="0" y="1"/>
                  </a:moveTo>
                  <a:cubicBezTo>
                    <a:pt x="11" y="11"/>
                    <a:pt x="25" y="19"/>
                    <a:pt x="38" y="22"/>
                  </a:cubicBezTo>
                  <a:cubicBezTo>
                    <a:pt x="38" y="19"/>
                    <a:pt x="43" y="11"/>
                    <a:pt x="46" y="8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246;p35">
              <a:extLst>
                <a:ext uri="{FF2B5EF4-FFF2-40B4-BE49-F238E27FC236}">
                  <a16:creationId xmlns:a16="http://schemas.microsoft.com/office/drawing/2014/main" id="{28EF92F1-2F2B-40E2-A845-D779327C32D4}"/>
                </a:ext>
              </a:extLst>
            </p:cNvPr>
            <p:cNvSpPr/>
            <p:nvPr/>
          </p:nvSpPr>
          <p:spPr>
            <a:xfrm>
              <a:off x="4831125" y="2842975"/>
              <a:ext cx="8275" cy="6175"/>
            </a:xfrm>
            <a:custGeom>
              <a:avLst/>
              <a:gdLst/>
              <a:ahLst/>
              <a:cxnLst/>
              <a:rect l="l" t="t" r="r" b="b"/>
              <a:pathLst>
                <a:path w="331" h="247" extrusionOk="0">
                  <a:moveTo>
                    <a:pt x="331" y="0"/>
                  </a:moveTo>
                  <a:cubicBezTo>
                    <a:pt x="320" y="15"/>
                    <a:pt x="310" y="26"/>
                    <a:pt x="281" y="26"/>
                  </a:cubicBezTo>
                  <a:cubicBezTo>
                    <a:pt x="271" y="26"/>
                    <a:pt x="257" y="22"/>
                    <a:pt x="239" y="18"/>
                  </a:cubicBezTo>
                  <a:lnTo>
                    <a:pt x="239" y="18"/>
                  </a:lnTo>
                  <a:cubicBezTo>
                    <a:pt x="235" y="50"/>
                    <a:pt x="284" y="152"/>
                    <a:pt x="218" y="155"/>
                  </a:cubicBezTo>
                  <a:cubicBezTo>
                    <a:pt x="151" y="123"/>
                    <a:pt x="187" y="102"/>
                    <a:pt x="179" y="57"/>
                  </a:cubicBezTo>
                  <a:lnTo>
                    <a:pt x="179" y="57"/>
                  </a:lnTo>
                  <a:cubicBezTo>
                    <a:pt x="162" y="117"/>
                    <a:pt x="74" y="81"/>
                    <a:pt x="22" y="131"/>
                  </a:cubicBezTo>
                  <a:cubicBezTo>
                    <a:pt x="15" y="138"/>
                    <a:pt x="7" y="145"/>
                    <a:pt x="1" y="155"/>
                  </a:cubicBezTo>
                  <a:lnTo>
                    <a:pt x="64" y="166"/>
                  </a:lnTo>
                  <a:lnTo>
                    <a:pt x="67" y="169"/>
                  </a:lnTo>
                  <a:cubicBezTo>
                    <a:pt x="57" y="180"/>
                    <a:pt x="28" y="187"/>
                    <a:pt x="32" y="204"/>
                  </a:cubicBezTo>
                  <a:cubicBezTo>
                    <a:pt x="43" y="190"/>
                    <a:pt x="64" y="183"/>
                    <a:pt x="81" y="180"/>
                  </a:cubicBezTo>
                  <a:lnTo>
                    <a:pt x="88" y="180"/>
                  </a:lnTo>
                  <a:cubicBezTo>
                    <a:pt x="116" y="180"/>
                    <a:pt x="145" y="198"/>
                    <a:pt x="145" y="240"/>
                  </a:cubicBezTo>
                  <a:lnTo>
                    <a:pt x="145" y="246"/>
                  </a:lnTo>
                  <a:lnTo>
                    <a:pt x="151" y="246"/>
                  </a:lnTo>
                  <a:cubicBezTo>
                    <a:pt x="214" y="240"/>
                    <a:pt x="305" y="102"/>
                    <a:pt x="33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247;p35">
              <a:extLst>
                <a:ext uri="{FF2B5EF4-FFF2-40B4-BE49-F238E27FC236}">
                  <a16:creationId xmlns:a16="http://schemas.microsoft.com/office/drawing/2014/main" id="{6DBE0EFD-F278-4A5D-8A8C-1D39375433AD}"/>
                </a:ext>
              </a:extLst>
            </p:cNvPr>
            <p:cNvSpPr/>
            <p:nvPr/>
          </p:nvSpPr>
          <p:spPr>
            <a:xfrm>
              <a:off x="4839625" y="2842550"/>
              <a:ext cx="2225" cy="2825"/>
            </a:xfrm>
            <a:custGeom>
              <a:avLst/>
              <a:gdLst/>
              <a:ahLst/>
              <a:cxnLst/>
              <a:rect l="l" t="t" r="r" b="b"/>
              <a:pathLst>
                <a:path w="89" h="113" extrusionOk="0">
                  <a:moveTo>
                    <a:pt x="43" y="1"/>
                  </a:moveTo>
                  <a:cubicBezTo>
                    <a:pt x="22" y="1"/>
                    <a:pt x="7" y="7"/>
                    <a:pt x="1" y="14"/>
                  </a:cubicBezTo>
                  <a:lnTo>
                    <a:pt x="78" y="102"/>
                  </a:lnTo>
                  <a:lnTo>
                    <a:pt x="67" y="102"/>
                  </a:lnTo>
                  <a:lnTo>
                    <a:pt x="88" y="113"/>
                  </a:lnTo>
                  <a:cubicBezTo>
                    <a:pt x="75" y="88"/>
                    <a:pt x="75" y="60"/>
                    <a:pt x="78" y="4"/>
                  </a:cubicBezTo>
                  <a:cubicBezTo>
                    <a:pt x="64" y="1"/>
                    <a:pt x="50" y="1"/>
                    <a:pt x="4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248;p35">
              <a:extLst>
                <a:ext uri="{FF2B5EF4-FFF2-40B4-BE49-F238E27FC236}">
                  <a16:creationId xmlns:a16="http://schemas.microsoft.com/office/drawing/2014/main" id="{6EA9BB97-F459-467C-AA16-B2B8A28F72AE}"/>
                </a:ext>
              </a:extLst>
            </p:cNvPr>
            <p:cNvSpPr/>
            <p:nvPr/>
          </p:nvSpPr>
          <p:spPr>
            <a:xfrm>
              <a:off x="4840425" y="2845350"/>
              <a:ext cx="4400" cy="4150"/>
            </a:xfrm>
            <a:custGeom>
              <a:avLst/>
              <a:gdLst/>
              <a:ahLst/>
              <a:cxnLst/>
              <a:rect l="l" t="t" r="r" b="b"/>
              <a:pathLst>
                <a:path w="176" h="166" extrusionOk="0">
                  <a:moveTo>
                    <a:pt x="56" y="1"/>
                  </a:moveTo>
                  <a:lnTo>
                    <a:pt x="56" y="1"/>
                  </a:lnTo>
                  <a:cubicBezTo>
                    <a:pt x="67" y="25"/>
                    <a:pt x="92" y="43"/>
                    <a:pt x="130" y="78"/>
                  </a:cubicBezTo>
                  <a:cubicBezTo>
                    <a:pt x="127" y="64"/>
                    <a:pt x="127" y="57"/>
                    <a:pt x="130" y="57"/>
                  </a:cubicBezTo>
                  <a:cubicBezTo>
                    <a:pt x="134" y="57"/>
                    <a:pt x="144" y="64"/>
                    <a:pt x="151" y="67"/>
                  </a:cubicBezTo>
                  <a:lnTo>
                    <a:pt x="158" y="64"/>
                  </a:lnTo>
                  <a:lnTo>
                    <a:pt x="158" y="64"/>
                  </a:lnTo>
                  <a:cubicBezTo>
                    <a:pt x="155" y="67"/>
                    <a:pt x="155" y="71"/>
                    <a:pt x="155" y="71"/>
                  </a:cubicBezTo>
                  <a:cubicBezTo>
                    <a:pt x="151" y="71"/>
                    <a:pt x="151" y="71"/>
                    <a:pt x="151" y="67"/>
                  </a:cubicBezTo>
                  <a:cubicBezTo>
                    <a:pt x="144" y="71"/>
                    <a:pt x="137" y="74"/>
                    <a:pt x="130" y="78"/>
                  </a:cubicBezTo>
                  <a:cubicBezTo>
                    <a:pt x="77" y="99"/>
                    <a:pt x="18" y="78"/>
                    <a:pt x="1" y="145"/>
                  </a:cubicBezTo>
                  <a:cubicBezTo>
                    <a:pt x="18" y="162"/>
                    <a:pt x="32" y="166"/>
                    <a:pt x="43" y="166"/>
                  </a:cubicBezTo>
                  <a:cubicBezTo>
                    <a:pt x="50" y="166"/>
                    <a:pt x="56" y="166"/>
                    <a:pt x="67" y="162"/>
                  </a:cubicBezTo>
                  <a:cubicBezTo>
                    <a:pt x="74" y="162"/>
                    <a:pt x="81" y="158"/>
                    <a:pt x="88" y="158"/>
                  </a:cubicBezTo>
                  <a:cubicBezTo>
                    <a:pt x="95" y="158"/>
                    <a:pt x="102" y="158"/>
                    <a:pt x="109" y="162"/>
                  </a:cubicBezTo>
                  <a:cubicBezTo>
                    <a:pt x="71" y="124"/>
                    <a:pt x="81" y="124"/>
                    <a:pt x="95" y="124"/>
                  </a:cubicBezTo>
                  <a:cubicBezTo>
                    <a:pt x="113" y="124"/>
                    <a:pt x="141" y="124"/>
                    <a:pt x="127" y="82"/>
                  </a:cubicBezTo>
                  <a:lnTo>
                    <a:pt x="127" y="82"/>
                  </a:lnTo>
                  <a:cubicBezTo>
                    <a:pt x="148" y="92"/>
                    <a:pt x="162" y="106"/>
                    <a:pt x="176" y="120"/>
                  </a:cubicBezTo>
                  <a:cubicBezTo>
                    <a:pt x="169" y="99"/>
                    <a:pt x="162" y="78"/>
                    <a:pt x="158" y="57"/>
                  </a:cubicBezTo>
                  <a:lnTo>
                    <a:pt x="158" y="60"/>
                  </a:lnTo>
                  <a:cubicBezTo>
                    <a:pt x="127" y="39"/>
                    <a:pt x="88" y="22"/>
                    <a:pt x="5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249;p35">
              <a:extLst>
                <a:ext uri="{FF2B5EF4-FFF2-40B4-BE49-F238E27FC236}">
                  <a16:creationId xmlns:a16="http://schemas.microsoft.com/office/drawing/2014/main" id="{2C3476AE-8B88-408C-AA1E-9424EE150767}"/>
                </a:ext>
              </a:extLst>
            </p:cNvPr>
            <p:cNvSpPr/>
            <p:nvPr/>
          </p:nvSpPr>
          <p:spPr>
            <a:xfrm>
              <a:off x="4845600" y="2862025"/>
              <a:ext cx="375" cy="275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8" y="1"/>
                  </a:moveTo>
                  <a:cubicBezTo>
                    <a:pt x="4" y="1"/>
                    <a:pt x="0" y="1"/>
                    <a:pt x="4" y="11"/>
                  </a:cubicBezTo>
                  <a:cubicBezTo>
                    <a:pt x="8" y="4"/>
                    <a:pt x="11" y="4"/>
                    <a:pt x="1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250;p35">
              <a:extLst>
                <a:ext uri="{FF2B5EF4-FFF2-40B4-BE49-F238E27FC236}">
                  <a16:creationId xmlns:a16="http://schemas.microsoft.com/office/drawing/2014/main" id="{0E4BA765-6863-4F3D-B89E-DB0A22904B5E}"/>
                </a:ext>
              </a:extLst>
            </p:cNvPr>
            <p:cNvSpPr/>
            <p:nvPr/>
          </p:nvSpPr>
          <p:spPr>
            <a:xfrm>
              <a:off x="4845950" y="2858075"/>
              <a:ext cx="2300" cy="4150"/>
            </a:xfrm>
            <a:custGeom>
              <a:avLst/>
              <a:gdLst/>
              <a:ahLst/>
              <a:cxnLst/>
              <a:rect l="l" t="t" r="r" b="b"/>
              <a:pathLst>
                <a:path w="92" h="166" extrusionOk="0">
                  <a:moveTo>
                    <a:pt x="91" y="0"/>
                  </a:moveTo>
                  <a:lnTo>
                    <a:pt x="91" y="0"/>
                  </a:lnTo>
                  <a:cubicBezTo>
                    <a:pt x="89" y="0"/>
                    <a:pt x="89" y="2"/>
                    <a:pt x="87" y="3"/>
                  </a:cubicBezTo>
                  <a:lnTo>
                    <a:pt x="87" y="3"/>
                  </a:lnTo>
                  <a:cubicBezTo>
                    <a:pt x="89" y="2"/>
                    <a:pt x="90" y="2"/>
                    <a:pt x="91" y="0"/>
                  </a:cubicBezTo>
                  <a:close/>
                  <a:moveTo>
                    <a:pt x="87" y="3"/>
                  </a:moveTo>
                  <a:cubicBezTo>
                    <a:pt x="86" y="4"/>
                    <a:pt x="85" y="5"/>
                    <a:pt x="85" y="7"/>
                  </a:cubicBezTo>
                  <a:cubicBezTo>
                    <a:pt x="86" y="6"/>
                    <a:pt x="87" y="4"/>
                    <a:pt x="87" y="3"/>
                  </a:cubicBezTo>
                  <a:close/>
                  <a:moveTo>
                    <a:pt x="85" y="7"/>
                  </a:moveTo>
                  <a:cubicBezTo>
                    <a:pt x="49" y="42"/>
                    <a:pt x="28" y="70"/>
                    <a:pt x="0" y="117"/>
                  </a:cubicBezTo>
                  <a:cubicBezTo>
                    <a:pt x="3" y="117"/>
                    <a:pt x="6" y="116"/>
                    <a:pt x="10" y="116"/>
                  </a:cubicBezTo>
                  <a:cubicBezTo>
                    <a:pt x="21" y="116"/>
                    <a:pt x="34" y="119"/>
                    <a:pt x="39" y="138"/>
                  </a:cubicBezTo>
                  <a:cubicBezTo>
                    <a:pt x="36" y="162"/>
                    <a:pt x="15" y="148"/>
                    <a:pt x="0" y="159"/>
                  </a:cubicBezTo>
                  <a:cubicBezTo>
                    <a:pt x="7" y="162"/>
                    <a:pt x="21" y="165"/>
                    <a:pt x="36" y="165"/>
                  </a:cubicBezTo>
                  <a:cubicBezTo>
                    <a:pt x="49" y="165"/>
                    <a:pt x="60" y="159"/>
                    <a:pt x="60" y="130"/>
                  </a:cubicBezTo>
                  <a:lnTo>
                    <a:pt x="53" y="127"/>
                  </a:lnTo>
                  <a:cubicBezTo>
                    <a:pt x="49" y="91"/>
                    <a:pt x="70" y="32"/>
                    <a:pt x="85" y="7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251;p35">
              <a:extLst>
                <a:ext uri="{FF2B5EF4-FFF2-40B4-BE49-F238E27FC236}">
                  <a16:creationId xmlns:a16="http://schemas.microsoft.com/office/drawing/2014/main" id="{50C0170E-BEDB-413C-A734-2087B003E0DF}"/>
                </a:ext>
              </a:extLst>
            </p:cNvPr>
            <p:cNvSpPr/>
            <p:nvPr/>
          </p:nvSpPr>
          <p:spPr>
            <a:xfrm>
              <a:off x="4842800" y="285297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7" y="1"/>
                  </a:moveTo>
                  <a:lnTo>
                    <a:pt x="0" y="64"/>
                  </a:lnTo>
                  <a:lnTo>
                    <a:pt x="21" y="47"/>
                  </a:lnTo>
                  <a:cubicBezTo>
                    <a:pt x="28" y="64"/>
                    <a:pt x="39" y="71"/>
                    <a:pt x="46" y="71"/>
                  </a:cubicBezTo>
                  <a:cubicBezTo>
                    <a:pt x="60" y="71"/>
                    <a:pt x="70" y="60"/>
                    <a:pt x="84" y="54"/>
                  </a:cubicBezTo>
                  <a:cubicBezTo>
                    <a:pt x="63" y="36"/>
                    <a:pt x="35" y="18"/>
                    <a:pt x="7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252;p35">
              <a:extLst>
                <a:ext uri="{FF2B5EF4-FFF2-40B4-BE49-F238E27FC236}">
                  <a16:creationId xmlns:a16="http://schemas.microsoft.com/office/drawing/2014/main" id="{2E8F211A-920F-4C3F-81C0-4137658759CA}"/>
                </a:ext>
              </a:extLst>
            </p:cNvPr>
            <p:cNvSpPr/>
            <p:nvPr/>
          </p:nvSpPr>
          <p:spPr>
            <a:xfrm>
              <a:off x="4838575" y="2841150"/>
              <a:ext cx="2500" cy="900"/>
            </a:xfrm>
            <a:custGeom>
              <a:avLst/>
              <a:gdLst/>
              <a:ahLst/>
              <a:cxnLst/>
              <a:rect l="l" t="t" r="r" b="b"/>
              <a:pathLst>
                <a:path w="100" h="36" extrusionOk="0">
                  <a:moveTo>
                    <a:pt x="99" y="0"/>
                  </a:moveTo>
                  <a:cubicBezTo>
                    <a:pt x="67" y="7"/>
                    <a:pt x="33" y="18"/>
                    <a:pt x="1" y="28"/>
                  </a:cubicBezTo>
                  <a:lnTo>
                    <a:pt x="49" y="3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253;p35">
              <a:extLst>
                <a:ext uri="{FF2B5EF4-FFF2-40B4-BE49-F238E27FC236}">
                  <a16:creationId xmlns:a16="http://schemas.microsoft.com/office/drawing/2014/main" id="{4E164446-8336-44B1-AA96-CB619B4BF055}"/>
                </a:ext>
              </a:extLst>
            </p:cNvPr>
            <p:cNvSpPr/>
            <p:nvPr/>
          </p:nvSpPr>
          <p:spPr>
            <a:xfrm>
              <a:off x="4837075" y="2839300"/>
              <a:ext cx="1075" cy="900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lnTo>
                    <a:pt x="1" y="4"/>
                  </a:lnTo>
                  <a:lnTo>
                    <a:pt x="8" y="3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254;p35">
              <a:extLst>
                <a:ext uri="{FF2B5EF4-FFF2-40B4-BE49-F238E27FC236}">
                  <a16:creationId xmlns:a16="http://schemas.microsoft.com/office/drawing/2014/main" id="{7BC6F996-73E8-4463-9EB6-C22FF10F91C2}"/>
                </a:ext>
              </a:extLst>
            </p:cNvPr>
            <p:cNvSpPr/>
            <p:nvPr/>
          </p:nvSpPr>
          <p:spPr>
            <a:xfrm>
              <a:off x="4755050" y="291167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lnTo>
                    <a:pt x="22" y="10"/>
                  </a:lnTo>
                  <a:cubicBezTo>
                    <a:pt x="15" y="4"/>
                    <a:pt x="8" y="4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255;p35">
              <a:extLst>
                <a:ext uri="{FF2B5EF4-FFF2-40B4-BE49-F238E27FC236}">
                  <a16:creationId xmlns:a16="http://schemas.microsoft.com/office/drawing/2014/main" id="{B918483F-94B6-4C2C-BC4C-546248947751}"/>
                </a:ext>
              </a:extLst>
            </p:cNvPr>
            <p:cNvSpPr/>
            <p:nvPr/>
          </p:nvSpPr>
          <p:spPr>
            <a:xfrm>
              <a:off x="4752875" y="2908250"/>
              <a:ext cx="625" cy="200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8"/>
                  </a:lnTo>
                  <a:lnTo>
                    <a:pt x="8" y="8"/>
                  </a:lnTo>
                  <a:cubicBezTo>
                    <a:pt x="18" y="8"/>
                    <a:pt x="25" y="4"/>
                    <a:pt x="2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256;p35">
              <a:extLst>
                <a:ext uri="{FF2B5EF4-FFF2-40B4-BE49-F238E27FC236}">
                  <a16:creationId xmlns:a16="http://schemas.microsoft.com/office/drawing/2014/main" id="{5DE8D4F8-A88B-43EC-9B62-2EFFC1B3ACFE}"/>
                </a:ext>
              </a:extLst>
            </p:cNvPr>
            <p:cNvSpPr/>
            <p:nvPr/>
          </p:nvSpPr>
          <p:spPr>
            <a:xfrm>
              <a:off x="4763150" y="2832975"/>
              <a:ext cx="2900" cy="1700"/>
            </a:xfrm>
            <a:custGeom>
              <a:avLst/>
              <a:gdLst/>
              <a:ahLst/>
              <a:cxnLst/>
              <a:rect l="l" t="t" r="r" b="b"/>
              <a:pathLst>
                <a:path w="116" h="68" extrusionOk="0">
                  <a:moveTo>
                    <a:pt x="10" y="0"/>
                  </a:moveTo>
                  <a:cubicBezTo>
                    <a:pt x="0" y="0"/>
                    <a:pt x="0" y="8"/>
                    <a:pt x="10" y="22"/>
                  </a:cubicBezTo>
                  <a:lnTo>
                    <a:pt x="52" y="68"/>
                  </a:lnTo>
                  <a:cubicBezTo>
                    <a:pt x="70" y="47"/>
                    <a:pt x="88" y="39"/>
                    <a:pt x="109" y="39"/>
                  </a:cubicBezTo>
                  <a:lnTo>
                    <a:pt x="116" y="39"/>
                  </a:lnTo>
                  <a:cubicBezTo>
                    <a:pt x="77" y="26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257;p35">
              <a:extLst>
                <a:ext uri="{FF2B5EF4-FFF2-40B4-BE49-F238E27FC236}">
                  <a16:creationId xmlns:a16="http://schemas.microsoft.com/office/drawing/2014/main" id="{6FF8F4D6-776F-4E82-84A3-113A88C41680}"/>
                </a:ext>
              </a:extLst>
            </p:cNvPr>
            <p:cNvSpPr/>
            <p:nvPr/>
          </p:nvSpPr>
          <p:spPr>
            <a:xfrm>
              <a:off x="4742875" y="2875075"/>
              <a:ext cx="1150" cy="1075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0" y="1"/>
                  </a:moveTo>
                  <a:cubicBezTo>
                    <a:pt x="8" y="8"/>
                    <a:pt x="11" y="15"/>
                    <a:pt x="18" y="26"/>
                  </a:cubicBezTo>
                  <a:cubicBezTo>
                    <a:pt x="21" y="33"/>
                    <a:pt x="25" y="36"/>
                    <a:pt x="29" y="43"/>
                  </a:cubicBezTo>
                  <a:lnTo>
                    <a:pt x="46" y="36"/>
                  </a:lnTo>
                  <a:cubicBezTo>
                    <a:pt x="39" y="29"/>
                    <a:pt x="29" y="22"/>
                    <a:pt x="21" y="15"/>
                  </a:cubicBezTo>
                  <a:cubicBezTo>
                    <a:pt x="15" y="8"/>
                    <a:pt x="8" y="5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258;p35">
              <a:extLst>
                <a:ext uri="{FF2B5EF4-FFF2-40B4-BE49-F238E27FC236}">
                  <a16:creationId xmlns:a16="http://schemas.microsoft.com/office/drawing/2014/main" id="{B6113B35-E53F-4391-A80F-8D7A7E530091}"/>
                </a:ext>
              </a:extLst>
            </p:cNvPr>
            <p:cNvSpPr/>
            <p:nvPr/>
          </p:nvSpPr>
          <p:spPr>
            <a:xfrm>
              <a:off x="4748050" y="2878075"/>
              <a:ext cx="1150" cy="825"/>
            </a:xfrm>
            <a:custGeom>
              <a:avLst/>
              <a:gdLst/>
              <a:ahLst/>
              <a:cxnLst/>
              <a:rect l="l" t="t" r="r" b="b"/>
              <a:pathLst>
                <a:path w="46" h="33" extrusionOk="0">
                  <a:moveTo>
                    <a:pt x="46" y="0"/>
                  </a:moveTo>
                  <a:lnTo>
                    <a:pt x="0" y="32"/>
                  </a:lnTo>
                  <a:cubicBezTo>
                    <a:pt x="18" y="25"/>
                    <a:pt x="32" y="15"/>
                    <a:pt x="4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259;p35">
              <a:extLst>
                <a:ext uri="{FF2B5EF4-FFF2-40B4-BE49-F238E27FC236}">
                  <a16:creationId xmlns:a16="http://schemas.microsoft.com/office/drawing/2014/main" id="{BC5C20DF-C5A8-473C-A860-9B661F2340CD}"/>
                </a:ext>
              </a:extLst>
            </p:cNvPr>
            <p:cNvSpPr/>
            <p:nvPr/>
          </p:nvSpPr>
          <p:spPr>
            <a:xfrm>
              <a:off x="4769275" y="292507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36" y="1"/>
                  </a:moveTo>
                  <a:cubicBezTo>
                    <a:pt x="21" y="1"/>
                    <a:pt x="15" y="26"/>
                    <a:pt x="0" y="43"/>
                  </a:cubicBezTo>
                  <a:lnTo>
                    <a:pt x="53" y="8"/>
                  </a:lnTo>
                  <a:cubicBezTo>
                    <a:pt x="47" y="5"/>
                    <a:pt x="39" y="1"/>
                    <a:pt x="3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260;p35">
              <a:extLst>
                <a:ext uri="{FF2B5EF4-FFF2-40B4-BE49-F238E27FC236}">
                  <a16:creationId xmlns:a16="http://schemas.microsoft.com/office/drawing/2014/main" id="{7B2E3DFB-4FAF-47D9-8BE2-A5EC02789136}"/>
                </a:ext>
              </a:extLst>
            </p:cNvPr>
            <p:cNvSpPr/>
            <p:nvPr/>
          </p:nvSpPr>
          <p:spPr>
            <a:xfrm>
              <a:off x="4806750" y="2826125"/>
              <a:ext cx="2025" cy="1725"/>
            </a:xfrm>
            <a:custGeom>
              <a:avLst/>
              <a:gdLst/>
              <a:ahLst/>
              <a:cxnLst/>
              <a:rect l="l" t="t" r="r" b="b"/>
              <a:pathLst>
                <a:path w="81" h="69" extrusionOk="0">
                  <a:moveTo>
                    <a:pt x="0" y="1"/>
                  </a:moveTo>
                  <a:cubicBezTo>
                    <a:pt x="28" y="33"/>
                    <a:pt x="46" y="68"/>
                    <a:pt x="63" y="68"/>
                  </a:cubicBezTo>
                  <a:cubicBezTo>
                    <a:pt x="70" y="68"/>
                    <a:pt x="74" y="64"/>
                    <a:pt x="80" y="54"/>
                  </a:cubicBezTo>
                  <a:cubicBezTo>
                    <a:pt x="49" y="22"/>
                    <a:pt x="25" y="8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261;p35">
              <a:extLst>
                <a:ext uri="{FF2B5EF4-FFF2-40B4-BE49-F238E27FC236}">
                  <a16:creationId xmlns:a16="http://schemas.microsoft.com/office/drawing/2014/main" id="{A858C817-9365-459B-91DD-D2D09EAFA36E}"/>
                </a:ext>
              </a:extLst>
            </p:cNvPr>
            <p:cNvSpPr/>
            <p:nvPr/>
          </p:nvSpPr>
          <p:spPr>
            <a:xfrm>
              <a:off x="4740775" y="2916925"/>
              <a:ext cx="1075" cy="400"/>
            </a:xfrm>
            <a:custGeom>
              <a:avLst/>
              <a:gdLst/>
              <a:ahLst/>
              <a:cxnLst/>
              <a:rect l="l" t="t" r="r" b="b"/>
              <a:pathLst>
                <a:path w="43" h="16" extrusionOk="0">
                  <a:moveTo>
                    <a:pt x="14" y="1"/>
                  </a:moveTo>
                  <a:cubicBezTo>
                    <a:pt x="11" y="1"/>
                    <a:pt x="3" y="1"/>
                    <a:pt x="0" y="4"/>
                  </a:cubicBezTo>
                  <a:cubicBezTo>
                    <a:pt x="11" y="11"/>
                    <a:pt x="21" y="15"/>
                    <a:pt x="29" y="15"/>
                  </a:cubicBezTo>
                  <a:cubicBezTo>
                    <a:pt x="32" y="15"/>
                    <a:pt x="39" y="15"/>
                    <a:pt x="42" y="11"/>
                  </a:cubicBezTo>
                  <a:cubicBezTo>
                    <a:pt x="32" y="4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262;p35">
              <a:extLst>
                <a:ext uri="{FF2B5EF4-FFF2-40B4-BE49-F238E27FC236}">
                  <a16:creationId xmlns:a16="http://schemas.microsoft.com/office/drawing/2014/main" id="{A793BDEA-2519-4B3C-8773-DA44331DD1B5}"/>
                </a:ext>
              </a:extLst>
            </p:cNvPr>
            <p:cNvSpPr/>
            <p:nvPr/>
          </p:nvSpPr>
          <p:spPr>
            <a:xfrm>
              <a:off x="4804200" y="2825350"/>
              <a:ext cx="2575" cy="900"/>
            </a:xfrm>
            <a:custGeom>
              <a:avLst/>
              <a:gdLst/>
              <a:ahLst/>
              <a:cxnLst/>
              <a:rect l="l" t="t" r="r" b="b"/>
              <a:pathLst>
                <a:path w="103" h="36" extrusionOk="0">
                  <a:moveTo>
                    <a:pt x="46" y="1"/>
                  </a:moveTo>
                  <a:cubicBezTo>
                    <a:pt x="32" y="1"/>
                    <a:pt x="18" y="7"/>
                    <a:pt x="0" y="22"/>
                  </a:cubicBezTo>
                  <a:cubicBezTo>
                    <a:pt x="7" y="28"/>
                    <a:pt x="11" y="32"/>
                    <a:pt x="18" y="36"/>
                  </a:cubicBezTo>
                  <a:cubicBezTo>
                    <a:pt x="35" y="32"/>
                    <a:pt x="53" y="28"/>
                    <a:pt x="70" y="28"/>
                  </a:cubicBezTo>
                  <a:cubicBezTo>
                    <a:pt x="81" y="28"/>
                    <a:pt x="91" y="28"/>
                    <a:pt x="102" y="32"/>
                  </a:cubicBezTo>
                  <a:cubicBezTo>
                    <a:pt x="85" y="15"/>
                    <a:pt x="67" y="1"/>
                    <a:pt x="4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263;p35">
              <a:extLst>
                <a:ext uri="{FF2B5EF4-FFF2-40B4-BE49-F238E27FC236}">
                  <a16:creationId xmlns:a16="http://schemas.microsoft.com/office/drawing/2014/main" id="{EABA0E1A-F583-4EF6-966D-26835E0E3E67}"/>
                </a:ext>
              </a:extLst>
            </p:cNvPr>
            <p:cNvSpPr/>
            <p:nvPr/>
          </p:nvSpPr>
          <p:spPr>
            <a:xfrm>
              <a:off x="4834900" y="291737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4" y="1"/>
                  </a:moveTo>
                  <a:cubicBezTo>
                    <a:pt x="0" y="1"/>
                    <a:pt x="0" y="4"/>
                    <a:pt x="0" y="7"/>
                  </a:cubicBezTo>
                  <a:cubicBezTo>
                    <a:pt x="4" y="4"/>
                    <a:pt x="4" y="4"/>
                    <a:pt x="7" y="4"/>
                  </a:cubicBezTo>
                  <a:cubicBezTo>
                    <a:pt x="7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264;p35">
              <a:extLst>
                <a:ext uri="{FF2B5EF4-FFF2-40B4-BE49-F238E27FC236}">
                  <a16:creationId xmlns:a16="http://schemas.microsoft.com/office/drawing/2014/main" id="{24796E16-6936-4190-AB17-BE41FBEBDA2F}"/>
                </a:ext>
              </a:extLst>
            </p:cNvPr>
            <p:cNvSpPr/>
            <p:nvPr/>
          </p:nvSpPr>
          <p:spPr>
            <a:xfrm>
              <a:off x="4857350" y="2900250"/>
              <a:ext cx="200" cy="1275"/>
            </a:xfrm>
            <a:custGeom>
              <a:avLst/>
              <a:gdLst/>
              <a:ahLst/>
              <a:cxnLst/>
              <a:rect l="l" t="t" r="r" b="b"/>
              <a:pathLst>
                <a:path w="8" h="51" extrusionOk="0">
                  <a:moveTo>
                    <a:pt x="8" y="1"/>
                  </a:moveTo>
                  <a:lnTo>
                    <a:pt x="8" y="1"/>
                  </a:lnTo>
                  <a:cubicBezTo>
                    <a:pt x="8" y="15"/>
                    <a:pt x="4" y="33"/>
                    <a:pt x="1" y="51"/>
                  </a:cubicBezTo>
                  <a:cubicBezTo>
                    <a:pt x="8" y="40"/>
                    <a:pt x="8" y="30"/>
                    <a:pt x="8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265;p35">
              <a:extLst>
                <a:ext uri="{FF2B5EF4-FFF2-40B4-BE49-F238E27FC236}">
                  <a16:creationId xmlns:a16="http://schemas.microsoft.com/office/drawing/2014/main" id="{0AD3A890-9F43-458C-A23E-9C230903900F}"/>
                </a:ext>
              </a:extLst>
            </p:cNvPr>
            <p:cNvSpPr/>
            <p:nvPr/>
          </p:nvSpPr>
          <p:spPr>
            <a:xfrm>
              <a:off x="4827275" y="2832725"/>
              <a:ext cx="275" cy="100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7" y="4"/>
                    <a:pt x="11" y="4"/>
                    <a:pt x="11" y="4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266;p35">
              <a:extLst>
                <a:ext uri="{FF2B5EF4-FFF2-40B4-BE49-F238E27FC236}">
                  <a16:creationId xmlns:a16="http://schemas.microsoft.com/office/drawing/2014/main" id="{F516EDFB-4825-4D6F-8B82-6265CC1629EE}"/>
                </a:ext>
              </a:extLst>
            </p:cNvPr>
            <p:cNvSpPr/>
            <p:nvPr/>
          </p:nvSpPr>
          <p:spPr>
            <a:xfrm>
              <a:off x="4826550" y="2839125"/>
              <a:ext cx="650" cy="475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0"/>
                  </a:moveTo>
                  <a:cubicBezTo>
                    <a:pt x="22" y="0"/>
                    <a:pt x="19" y="2"/>
                    <a:pt x="16" y="4"/>
                  </a:cubicBezTo>
                  <a:lnTo>
                    <a:pt x="16" y="4"/>
                  </a:lnTo>
                  <a:cubicBezTo>
                    <a:pt x="19" y="3"/>
                    <a:pt x="22" y="2"/>
                    <a:pt x="25" y="0"/>
                  </a:cubicBezTo>
                  <a:close/>
                  <a:moveTo>
                    <a:pt x="16" y="4"/>
                  </a:moveTo>
                  <a:cubicBezTo>
                    <a:pt x="10" y="7"/>
                    <a:pt x="6" y="11"/>
                    <a:pt x="1" y="18"/>
                  </a:cubicBezTo>
                  <a:cubicBezTo>
                    <a:pt x="7" y="12"/>
                    <a:pt x="12" y="7"/>
                    <a:pt x="16" y="4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267;p35">
              <a:extLst>
                <a:ext uri="{FF2B5EF4-FFF2-40B4-BE49-F238E27FC236}">
                  <a16:creationId xmlns:a16="http://schemas.microsoft.com/office/drawing/2014/main" id="{9834E9AA-76A3-44F6-AA40-23186CAAEC31}"/>
                </a:ext>
              </a:extLst>
            </p:cNvPr>
            <p:cNvSpPr/>
            <p:nvPr/>
          </p:nvSpPr>
          <p:spPr>
            <a:xfrm>
              <a:off x="4797525" y="2834300"/>
              <a:ext cx="100" cy="200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7"/>
                  </a:lnTo>
                  <a:cubicBezTo>
                    <a:pt x="4" y="7"/>
                    <a:pt x="4" y="4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268;p35">
              <a:extLst>
                <a:ext uri="{FF2B5EF4-FFF2-40B4-BE49-F238E27FC236}">
                  <a16:creationId xmlns:a16="http://schemas.microsoft.com/office/drawing/2014/main" id="{527DB24F-1CD2-46C3-A4D8-6F87AB1B0856}"/>
                </a:ext>
              </a:extLst>
            </p:cNvPr>
            <p:cNvSpPr/>
            <p:nvPr/>
          </p:nvSpPr>
          <p:spPr>
            <a:xfrm>
              <a:off x="4827275" y="2832975"/>
              <a:ext cx="550" cy="825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0"/>
                  </a:moveTo>
                  <a:cubicBezTo>
                    <a:pt x="4" y="8"/>
                    <a:pt x="7" y="18"/>
                    <a:pt x="21" y="32"/>
                  </a:cubicBezTo>
                  <a:cubicBezTo>
                    <a:pt x="14" y="22"/>
                    <a:pt x="7" y="11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269;p35">
              <a:extLst>
                <a:ext uri="{FF2B5EF4-FFF2-40B4-BE49-F238E27FC236}">
                  <a16:creationId xmlns:a16="http://schemas.microsoft.com/office/drawing/2014/main" id="{271CFE7C-3FC8-41BC-9135-217C20F1D19C}"/>
                </a:ext>
              </a:extLst>
            </p:cNvPr>
            <p:cNvSpPr/>
            <p:nvPr/>
          </p:nvSpPr>
          <p:spPr>
            <a:xfrm>
              <a:off x="4827975" y="2833175"/>
              <a:ext cx="700" cy="350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0" y="0"/>
                  </a:moveTo>
                  <a:cubicBezTo>
                    <a:pt x="7" y="3"/>
                    <a:pt x="15" y="10"/>
                    <a:pt x="18" y="14"/>
                  </a:cubicBezTo>
                  <a:cubicBezTo>
                    <a:pt x="28" y="7"/>
                    <a:pt x="28" y="0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270;p35">
              <a:extLst>
                <a:ext uri="{FF2B5EF4-FFF2-40B4-BE49-F238E27FC236}">
                  <a16:creationId xmlns:a16="http://schemas.microsoft.com/office/drawing/2014/main" id="{3C91D3DC-CA99-447B-9449-DC8FFC09BCF2}"/>
                </a:ext>
              </a:extLst>
            </p:cNvPr>
            <p:cNvSpPr/>
            <p:nvPr/>
          </p:nvSpPr>
          <p:spPr>
            <a:xfrm>
              <a:off x="4826400" y="283237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4" y="7"/>
                    <a:pt x="24" y="14"/>
                    <a:pt x="35" y="24"/>
                  </a:cubicBezTo>
                  <a:lnTo>
                    <a:pt x="35" y="24"/>
                  </a:lnTo>
                  <a:cubicBezTo>
                    <a:pt x="31" y="20"/>
                    <a:pt x="31" y="14"/>
                    <a:pt x="35" y="14"/>
                  </a:cubicBezTo>
                  <a:cubicBezTo>
                    <a:pt x="24" y="11"/>
                    <a:pt x="18" y="8"/>
                    <a:pt x="0" y="0"/>
                  </a:cubicBezTo>
                  <a:close/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271;p35">
              <a:extLst>
                <a:ext uri="{FF2B5EF4-FFF2-40B4-BE49-F238E27FC236}">
                  <a16:creationId xmlns:a16="http://schemas.microsoft.com/office/drawing/2014/main" id="{16E65CD2-EB48-44CF-82B2-150097043403}"/>
                </a:ext>
              </a:extLst>
            </p:cNvPr>
            <p:cNvSpPr/>
            <p:nvPr/>
          </p:nvSpPr>
          <p:spPr>
            <a:xfrm>
              <a:off x="4801375" y="293982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5" y="0"/>
                  </a:moveTo>
                  <a:cubicBezTo>
                    <a:pt x="15" y="0"/>
                    <a:pt x="8" y="5"/>
                    <a:pt x="1" y="15"/>
                  </a:cubicBezTo>
                  <a:cubicBezTo>
                    <a:pt x="1" y="15"/>
                    <a:pt x="5" y="15"/>
                    <a:pt x="5" y="18"/>
                  </a:cubicBezTo>
                  <a:cubicBezTo>
                    <a:pt x="15" y="5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272;p35">
              <a:extLst>
                <a:ext uri="{FF2B5EF4-FFF2-40B4-BE49-F238E27FC236}">
                  <a16:creationId xmlns:a16="http://schemas.microsoft.com/office/drawing/2014/main" id="{CCDC0A3E-736D-43C6-9341-7F6A92C60C51}"/>
                </a:ext>
              </a:extLst>
            </p:cNvPr>
            <p:cNvSpPr/>
            <p:nvPr/>
          </p:nvSpPr>
          <p:spPr>
            <a:xfrm>
              <a:off x="4762700" y="2854550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lnTo>
                    <a:pt x="4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273;p35">
              <a:extLst>
                <a:ext uri="{FF2B5EF4-FFF2-40B4-BE49-F238E27FC236}">
                  <a16:creationId xmlns:a16="http://schemas.microsoft.com/office/drawing/2014/main" id="{C462F33D-AE6A-4E7C-80AA-982EE8F3F3C2}"/>
                </a:ext>
              </a:extLst>
            </p:cNvPr>
            <p:cNvSpPr/>
            <p:nvPr/>
          </p:nvSpPr>
          <p:spPr>
            <a:xfrm>
              <a:off x="4759375" y="2852100"/>
              <a:ext cx="3350" cy="4575"/>
            </a:xfrm>
            <a:custGeom>
              <a:avLst/>
              <a:gdLst/>
              <a:ahLst/>
              <a:cxnLst/>
              <a:rect l="l" t="t" r="r" b="b"/>
              <a:pathLst>
                <a:path w="134" h="183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64"/>
                    <a:pt x="77" y="124"/>
                    <a:pt x="119" y="183"/>
                  </a:cubicBezTo>
                  <a:cubicBezTo>
                    <a:pt x="88" y="113"/>
                    <a:pt x="109" y="106"/>
                    <a:pt x="134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274;p35">
              <a:extLst>
                <a:ext uri="{FF2B5EF4-FFF2-40B4-BE49-F238E27FC236}">
                  <a16:creationId xmlns:a16="http://schemas.microsoft.com/office/drawing/2014/main" id="{1EEF5A0E-581F-46E3-A7BD-B2D0C37E3E23}"/>
                </a:ext>
              </a:extLst>
            </p:cNvPr>
            <p:cNvSpPr/>
            <p:nvPr/>
          </p:nvSpPr>
          <p:spPr>
            <a:xfrm>
              <a:off x="4733925" y="2823250"/>
              <a:ext cx="124600" cy="128700"/>
            </a:xfrm>
            <a:custGeom>
              <a:avLst/>
              <a:gdLst/>
              <a:ahLst/>
              <a:cxnLst/>
              <a:rect l="l" t="t" r="r" b="b"/>
              <a:pathLst>
                <a:path w="4984" h="5148" extrusionOk="0">
                  <a:moveTo>
                    <a:pt x="3440" y="299"/>
                  </a:moveTo>
                  <a:lnTo>
                    <a:pt x="3440" y="299"/>
                  </a:lnTo>
                  <a:cubicBezTo>
                    <a:pt x="3443" y="299"/>
                    <a:pt x="3446" y="302"/>
                    <a:pt x="3450" y="305"/>
                  </a:cubicBezTo>
                  <a:lnTo>
                    <a:pt x="3446" y="305"/>
                  </a:lnTo>
                  <a:cubicBezTo>
                    <a:pt x="3446" y="302"/>
                    <a:pt x="3443" y="302"/>
                    <a:pt x="3440" y="299"/>
                  </a:cubicBezTo>
                  <a:close/>
                  <a:moveTo>
                    <a:pt x="1035" y="797"/>
                  </a:moveTo>
                  <a:cubicBezTo>
                    <a:pt x="1040" y="804"/>
                    <a:pt x="1040" y="807"/>
                    <a:pt x="1046" y="815"/>
                  </a:cubicBezTo>
                  <a:cubicBezTo>
                    <a:pt x="1035" y="807"/>
                    <a:pt x="1029" y="804"/>
                    <a:pt x="1035" y="797"/>
                  </a:cubicBezTo>
                  <a:close/>
                  <a:moveTo>
                    <a:pt x="669" y="1924"/>
                  </a:moveTo>
                  <a:lnTo>
                    <a:pt x="669" y="1924"/>
                  </a:lnTo>
                  <a:cubicBezTo>
                    <a:pt x="669" y="1925"/>
                    <a:pt x="668" y="1926"/>
                    <a:pt x="667" y="1926"/>
                  </a:cubicBezTo>
                  <a:cubicBezTo>
                    <a:pt x="668" y="1926"/>
                    <a:pt x="669" y="1925"/>
                    <a:pt x="669" y="1924"/>
                  </a:cubicBezTo>
                  <a:close/>
                  <a:moveTo>
                    <a:pt x="538" y="2028"/>
                  </a:moveTo>
                  <a:cubicBezTo>
                    <a:pt x="555" y="2046"/>
                    <a:pt x="541" y="2060"/>
                    <a:pt x="513" y="2074"/>
                  </a:cubicBezTo>
                  <a:cubicBezTo>
                    <a:pt x="509" y="2060"/>
                    <a:pt x="517" y="2043"/>
                    <a:pt x="538" y="2028"/>
                  </a:cubicBezTo>
                  <a:close/>
                  <a:moveTo>
                    <a:pt x="677" y="3197"/>
                  </a:moveTo>
                  <a:cubicBezTo>
                    <a:pt x="695" y="3207"/>
                    <a:pt x="745" y="3222"/>
                    <a:pt x="709" y="3243"/>
                  </a:cubicBezTo>
                  <a:lnTo>
                    <a:pt x="688" y="3243"/>
                  </a:lnTo>
                  <a:cubicBezTo>
                    <a:pt x="643" y="3243"/>
                    <a:pt x="667" y="3222"/>
                    <a:pt x="677" y="3197"/>
                  </a:cubicBezTo>
                  <a:close/>
                  <a:moveTo>
                    <a:pt x="3008" y="5036"/>
                  </a:moveTo>
                  <a:cubicBezTo>
                    <a:pt x="3011" y="5036"/>
                    <a:pt x="3008" y="5050"/>
                    <a:pt x="3004" y="5060"/>
                  </a:cubicBezTo>
                  <a:lnTo>
                    <a:pt x="2983" y="5050"/>
                  </a:lnTo>
                  <a:cubicBezTo>
                    <a:pt x="2998" y="5039"/>
                    <a:pt x="3004" y="5036"/>
                    <a:pt x="3008" y="5036"/>
                  </a:cubicBezTo>
                  <a:close/>
                  <a:moveTo>
                    <a:pt x="2379" y="0"/>
                  </a:moveTo>
                  <a:cubicBezTo>
                    <a:pt x="2341" y="0"/>
                    <a:pt x="2299" y="11"/>
                    <a:pt x="2261" y="21"/>
                  </a:cubicBezTo>
                  <a:cubicBezTo>
                    <a:pt x="2219" y="32"/>
                    <a:pt x="2180" y="43"/>
                    <a:pt x="2151" y="43"/>
                  </a:cubicBezTo>
                  <a:lnTo>
                    <a:pt x="2138" y="43"/>
                  </a:lnTo>
                  <a:lnTo>
                    <a:pt x="2144" y="109"/>
                  </a:lnTo>
                  <a:cubicBezTo>
                    <a:pt x="2078" y="112"/>
                    <a:pt x="2022" y="148"/>
                    <a:pt x="1955" y="187"/>
                  </a:cubicBezTo>
                  <a:lnTo>
                    <a:pt x="1973" y="242"/>
                  </a:lnTo>
                  <a:cubicBezTo>
                    <a:pt x="1952" y="267"/>
                    <a:pt x="1916" y="271"/>
                    <a:pt x="1878" y="271"/>
                  </a:cubicBezTo>
                  <a:lnTo>
                    <a:pt x="1798" y="271"/>
                  </a:lnTo>
                  <a:cubicBezTo>
                    <a:pt x="1766" y="271"/>
                    <a:pt x="1730" y="274"/>
                    <a:pt x="1702" y="284"/>
                  </a:cubicBezTo>
                  <a:cubicBezTo>
                    <a:pt x="1699" y="267"/>
                    <a:pt x="1713" y="260"/>
                    <a:pt x="1727" y="260"/>
                  </a:cubicBezTo>
                  <a:cubicBezTo>
                    <a:pt x="1734" y="260"/>
                    <a:pt x="1741" y="263"/>
                    <a:pt x="1748" y="263"/>
                  </a:cubicBezTo>
                  <a:cubicBezTo>
                    <a:pt x="1727" y="253"/>
                    <a:pt x="1706" y="246"/>
                    <a:pt x="1685" y="246"/>
                  </a:cubicBezTo>
                  <a:cubicBezTo>
                    <a:pt x="1636" y="246"/>
                    <a:pt x="1597" y="281"/>
                    <a:pt x="1566" y="320"/>
                  </a:cubicBezTo>
                  <a:cubicBezTo>
                    <a:pt x="1524" y="365"/>
                    <a:pt x="1482" y="411"/>
                    <a:pt x="1425" y="411"/>
                  </a:cubicBezTo>
                  <a:cubicBezTo>
                    <a:pt x="1419" y="411"/>
                    <a:pt x="1411" y="407"/>
                    <a:pt x="1401" y="407"/>
                  </a:cubicBezTo>
                  <a:cubicBezTo>
                    <a:pt x="1390" y="432"/>
                    <a:pt x="1372" y="439"/>
                    <a:pt x="1355" y="439"/>
                  </a:cubicBezTo>
                  <a:lnTo>
                    <a:pt x="1341" y="439"/>
                  </a:lnTo>
                  <a:cubicBezTo>
                    <a:pt x="1344" y="439"/>
                    <a:pt x="1344" y="436"/>
                    <a:pt x="1344" y="432"/>
                  </a:cubicBezTo>
                  <a:lnTo>
                    <a:pt x="1344" y="432"/>
                  </a:lnTo>
                  <a:cubicBezTo>
                    <a:pt x="1341" y="436"/>
                    <a:pt x="1341" y="436"/>
                    <a:pt x="1338" y="439"/>
                  </a:cubicBezTo>
                  <a:cubicBezTo>
                    <a:pt x="1320" y="436"/>
                    <a:pt x="1302" y="432"/>
                    <a:pt x="1285" y="428"/>
                  </a:cubicBezTo>
                  <a:lnTo>
                    <a:pt x="1285" y="428"/>
                  </a:lnTo>
                  <a:cubicBezTo>
                    <a:pt x="1302" y="436"/>
                    <a:pt x="1320" y="439"/>
                    <a:pt x="1330" y="439"/>
                  </a:cubicBezTo>
                  <a:cubicBezTo>
                    <a:pt x="1313" y="453"/>
                    <a:pt x="1285" y="474"/>
                    <a:pt x="1267" y="502"/>
                  </a:cubicBezTo>
                  <a:lnTo>
                    <a:pt x="1221" y="457"/>
                  </a:lnTo>
                  <a:lnTo>
                    <a:pt x="1215" y="460"/>
                  </a:lnTo>
                  <a:lnTo>
                    <a:pt x="1211" y="460"/>
                  </a:lnTo>
                  <a:cubicBezTo>
                    <a:pt x="1176" y="460"/>
                    <a:pt x="1211" y="499"/>
                    <a:pt x="1246" y="530"/>
                  </a:cubicBezTo>
                  <a:cubicBezTo>
                    <a:pt x="1239" y="548"/>
                    <a:pt x="1232" y="565"/>
                    <a:pt x="1232" y="587"/>
                  </a:cubicBezTo>
                  <a:cubicBezTo>
                    <a:pt x="1218" y="569"/>
                    <a:pt x="1204" y="565"/>
                    <a:pt x="1197" y="565"/>
                  </a:cubicBezTo>
                  <a:cubicBezTo>
                    <a:pt x="1183" y="565"/>
                    <a:pt x="1176" y="576"/>
                    <a:pt x="1169" y="587"/>
                  </a:cubicBezTo>
                  <a:cubicBezTo>
                    <a:pt x="1158" y="597"/>
                    <a:pt x="1152" y="608"/>
                    <a:pt x="1137" y="608"/>
                  </a:cubicBezTo>
                  <a:cubicBezTo>
                    <a:pt x="1127" y="608"/>
                    <a:pt x="1113" y="604"/>
                    <a:pt x="1092" y="590"/>
                  </a:cubicBezTo>
                  <a:lnTo>
                    <a:pt x="1092" y="590"/>
                  </a:lnTo>
                  <a:cubicBezTo>
                    <a:pt x="1099" y="618"/>
                    <a:pt x="1071" y="646"/>
                    <a:pt x="1050" y="684"/>
                  </a:cubicBezTo>
                  <a:cubicBezTo>
                    <a:pt x="1032" y="720"/>
                    <a:pt x="1019" y="755"/>
                    <a:pt x="1035" y="797"/>
                  </a:cubicBezTo>
                  <a:cubicBezTo>
                    <a:pt x="1001" y="804"/>
                    <a:pt x="965" y="818"/>
                    <a:pt x="965" y="860"/>
                  </a:cubicBezTo>
                  <a:lnTo>
                    <a:pt x="899" y="811"/>
                  </a:lnTo>
                  <a:lnTo>
                    <a:pt x="899" y="811"/>
                  </a:lnTo>
                  <a:cubicBezTo>
                    <a:pt x="902" y="853"/>
                    <a:pt x="909" y="895"/>
                    <a:pt x="917" y="941"/>
                  </a:cubicBezTo>
                  <a:cubicBezTo>
                    <a:pt x="853" y="937"/>
                    <a:pt x="818" y="930"/>
                    <a:pt x="808" y="853"/>
                  </a:cubicBezTo>
                  <a:cubicBezTo>
                    <a:pt x="794" y="1000"/>
                    <a:pt x="766" y="944"/>
                    <a:pt x="773" y="1074"/>
                  </a:cubicBezTo>
                  <a:lnTo>
                    <a:pt x="737" y="1035"/>
                  </a:lnTo>
                  <a:cubicBezTo>
                    <a:pt x="716" y="1063"/>
                    <a:pt x="734" y="1137"/>
                    <a:pt x="699" y="1137"/>
                  </a:cubicBezTo>
                  <a:lnTo>
                    <a:pt x="685" y="1137"/>
                  </a:lnTo>
                  <a:cubicBezTo>
                    <a:pt x="559" y="1137"/>
                    <a:pt x="457" y="1421"/>
                    <a:pt x="295" y="1555"/>
                  </a:cubicBezTo>
                  <a:cubicBezTo>
                    <a:pt x="446" y="1586"/>
                    <a:pt x="193" y="1607"/>
                    <a:pt x="299" y="1667"/>
                  </a:cubicBezTo>
                  <a:cubicBezTo>
                    <a:pt x="295" y="1667"/>
                    <a:pt x="292" y="1664"/>
                    <a:pt x="292" y="1664"/>
                  </a:cubicBezTo>
                  <a:cubicBezTo>
                    <a:pt x="285" y="1664"/>
                    <a:pt x="277" y="1667"/>
                    <a:pt x="274" y="1667"/>
                  </a:cubicBezTo>
                  <a:lnTo>
                    <a:pt x="256" y="1667"/>
                  </a:lnTo>
                  <a:cubicBezTo>
                    <a:pt x="240" y="1667"/>
                    <a:pt x="225" y="1664"/>
                    <a:pt x="214" y="1636"/>
                  </a:cubicBezTo>
                  <a:cubicBezTo>
                    <a:pt x="211" y="1744"/>
                    <a:pt x="99" y="1762"/>
                    <a:pt x="176" y="1860"/>
                  </a:cubicBezTo>
                  <a:lnTo>
                    <a:pt x="172" y="1860"/>
                  </a:lnTo>
                  <a:cubicBezTo>
                    <a:pt x="155" y="1860"/>
                    <a:pt x="144" y="1853"/>
                    <a:pt x="138" y="1842"/>
                  </a:cubicBezTo>
                  <a:cubicBezTo>
                    <a:pt x="127" y="1835"/>
                    <a:pt x="120" y="1825"/>
                    <a:pt x="109" y="1825"/>
                  </a:cubicBezTo>
                  <a:cubicBezTo>
                    <a:pt x="113" y="1835"/>
                    <a:pt x="127" y="1867"/>
                    <a:pt x="102" y="1871"/>
                  </a:cubicBezTo>
                  <a:lnTo>
                    <a:pt x="99" y="1871"/>
                  </a:lnTo>
                  <a:cubicBezTo>
                    <a:pt x="81" y="1871"/>
                    <a:pt x="78" y="1846"/>
                    <a:pt x="71" y="1825"/>
                  </a:cubicBezTo>
                  <a:lnTo>
                    <a:pt x="71" y="1825"/>
                  </a:lnTo>
                  <a:cubicBezTo>
                    <a:pt x="43" y="1931"/>
                    <a:pt x="148" y="1973"/>
                    <a:pt x="246" y="2007"/>
                  </a:cubicBezTo>
                  <a:cubicBezTo>
                    <a:pt x="183" y="2043"/>
                    <a:pt x="183" y="2070"/>
                    <a:pt x="246" y="2120"/>
                  </a:cubicBezTo>
                  <a:cubicBezTo>
                    <a:pt x="229" y="2123"/>
                    <a:pt x="211" y="2130"/>
                    <a:pt x="197" y="2130"/>
                  </a:cubicBezTo>
                  <a:cubicBezTo>
                    <a:pt x="180" y="2130"/>
                    <a:pt x="165" y="2120"/>
                    <a:pt x="169" y="2085"/>
                  </a:cubicBezTo>
                  <a:lnTo>
                    <a:pt x="169" y="2085"/>
                  </a:lnTo>
                  <a:cubicBezTo>
                    <a:pt x="155" y="2116"/>
                    <a:pt x="75" y="2292"/>
                    <a:pt x="159" y="2305"/>
                  </a:cubicBezTo>
                  <a:cubicBezTo>
                    <a:pt x="138" y="2313"/>
                    <a:pt x="148" y="2355"/>
                    <a:pt x="159" y="2362"/>
                  </a:cubicBezTo>
                  <a:cubicBezTo>
                    <a:pt x="144" y="2439"/>
                    <a:pt x="138" y="2446"/>
                    <a:pt x="138" y="2523"/>
                  </a:cubicBezTo>
                  <a:lnTo>
                    <a:pt x="155" y="2502"/>
                  </a:lnTo>
                  <a:cubicBezTo>
                    <a:pt x="250" y="2537"/>
                    <a:pt x="172" y="2566"/>
                    <a:pt x="187" y="2629"/>
                  </a:cubicBezTo>
                  <a:lnTo>
                    <a:pt x="176" y="2625"/>
                  </a:lnTo>
                  <a:lnTo>
                    <a:pt x="176" y="2625"/>
                  </a:lnTo>
                  <a:cubicBezTo>
                    <a:pt x="102" y="2765"/>
                    <a:pt x="204" y="2684"/>
                    <a:pt x="134" y="2825"/>
                  </a:cubicBezTo>
                  <a:lnTo>
                    <a:pt x="193" y="2815"/>
                  </a:lnTo>
                  <a:cubicBezTo>
                    <a:pt x="331" y="2815"/>
                    <a:pt x="127" y="2945"/>
                    <a:pt x="187" y="3018"/>
                  </a:cubicBezTo>
                  <a:lnTo>
                    <a:pt x="222" y="2983"/>
                  </a:lnTo>
                  <a:lnTo>
                    <a:pt x="222" y="2983"/>
                  </a:lnTo>
                  <a:cubicBezTo>
                    <a:pt x="271" y="3018"/>
                    <a:pt x="64" y="3134"/>
                    <a:pt x="57" y="3186"/>
                  </a:cubicBezTo>
                  <a:cubicBezTo>
                    <a:pt x="53" y="3190"/>
                    <a:pt x="53" y="3190"/>
                    <a:pt x="50" y="3190"/>
                  </a:cubicBezTo>
                  <a:cubicBezTo>
                    <a:pt x="43" y="3190"/>
                    <a:pt x="29" y="3173"/>
                    <a:pt x="21" y="3165"/>
                  </a:cubicBezTo>
                  <a:lnTo>
                    <a:pt x="21" y="3165"/>
                  </a:lnTo>
                  <a:cubicBezTo>
                    <a:pt x="0" y="3218"/>
                    <a:pt x="8" y="3228"/>
                    <a:pt x="29" y="3228"/>
                  </a:cubicBezTo>
                  <a:cubicBezTo>
                    <a:pt x="36" y="3228"/>
                    <a:pt x="46" y="3225"/>
                    <a:pt x="60" y="3222"/>
                  </a:cubicBezTo>
                  <a:cubicBezTo>
                    <a:pt x="75" y="3222"/>
                    <a:pt x="85" y="3218"/>
                    <a:pt x="99" y="3218"/>
                  </a:cubicBezTo>
                  <a:cubicBezTo>
                    <a:pt x="117" y="3218"/>
                    <a:pt x="134" y="3225"/>
                    <a:pt x="144" y="3246"/>
                  </a:cubicBezTo>
                  <a:cubicBezTo>
                    <a:pt x="102" y="3270"/>
                    <a:pt x="25" y="3253"/>
                    <a:pt x="36" y="3316"/>
                  </a:cubicBezTo>
                  <a:cubicBezTo>
                    <a:pt x="11" y="3358"/>
                    <a:pt x="225" y="3442"/>
                    <a:pt x="172" y="3547"/>
                  </a:cubicBezTo>
                  <a:cubicBezTo>
                    <a:pt x="190" y="3526"/>
                    <a:pt x="208" y="3510"/>
                    <a:pt x="232" y="3510"/>
                  </a:cubicBezTo>
                  <a:cubicBezTo>
                    <a:pt x="243" y="3510"/>
                    <a:pt x="253" y="3513"/>
                    <a:pt x="264" y="3520"/>
                  </a:cubicBezTo>
                  <a:cubicBezTo>
                    <a:pt x="299" y="3569"/>
                    <a:pt x="211" y="3730"/>
                    <a:pt x="337" y="3737"/>
                  </a:cubicBezTo>
                  <a:cubicBezTo>
                    <a:pt x="331" y="3745"/>
                    <a:pt x="324" y="3755"/>
                    <a:pt x="316" y="3758"/>
                  </a:cubicBezTo>
                  <a:cubicBezTo>
                    <a:pt x="366" y="3787"/>
                    <a:pt x="432" y="3871"/>
                    <a:pt x="492" y="3871"/>
                  </a:cubicBezTo>
                  <a:lnTo>
                    <a:pt x="499" y="3871"/>
                  </a:lnTo>
                  <a:cubicBezTo>
                    <a:pt x="415" y="3944"/>
                    <a:pt x="481" y="3994"/>
                    <a:pt x="544" y="4032"/>
                  </a:cubicBezTo>
                  <a:cubicBezTo>
                    <a:pt x="604" y="4074"/>
                    <a:pt x="667" y="4102"/>
                    <a:pt x="587" y="4162"/>
                  </a:cubicBezTo>
                  <a:lnTo>
                    <a:pt x="692" y="4271"/>
                  </a:lnTo>
                  <a:lnTo>
                    <a:pt x="674" y="4281"/>
                  </a:lnTo>
                  <a:cubicBezTo>
                    <a:pt x="709" y="4334"/>
                    <a:pt x="748" y="4348"/>
                    <a:pt x="787" y="4348"/>
                  </a:cubicBezTo>
                  <a:cubicBezTo>
                    <a:pt x="808" y="4348"/>
                    <a:pt x="825" y="4344"/>
                    <a:pt x="846" y="4341"/>
                  </a:cubicBezTo>
                  <a:lnTo>
                    <a:pt x="846" y="4341"/>
                  </a:lnTo>
                  <a:cubicBezTo>
                    <a:pt x="850" y="4365"/>
                    <a:pt x="829" y="4369"/>
                    <a:pt x="818" y="4373"/>
                  </a:cubicBezTo>
                  <a:cubicBezTo>
                    <a:pt x="875" y="4481"/>
                    <a:pt x="902" y="4499"/>
                    <a:pt x="993" y="4499"/>
                  </a:cubicBezTo>
                  <a:lnTo>
                    <a:pt x="1061" y="4499"/>
                  </a:lnTo>
                  <a:lnTo>
                    <a:pt x="1029" y="4558"/>
                  </a:lnTo>
                  <a:lnTo>
                    <a:pt x="1032" y="4558"/>
                  </a:lnTo>
                  <a:cubicBezTo>
                    <a:pt x="1074" y="4558"/>
                    <a:pt x="1137" y="4762"/>
                    <a:pt x="1292" y="4765"/>
                  </a:cubicBezTo>
                  <a:cubicBezTo>
                    <a:pt x="1288" y="4773"/>
                    <a:pt x="1278" y="4783"/>
                    <a:pt x="1264" y="4783"/>
                  </a:cubicBezTo>
                  <a:cubicBezTo>
                    <a:pt x="1351" y="4786"/>
                    <a:pt x="1411" y="4874"/>
                    <a:pt x="1474" y="4930"/>
                  </a:cubicBezTo>
                  <a:cubicBezTo>
                    <a:pt x="1510" y="4958"/>
                    <a:pt x="1545" y="4983"/>
                    <a:pt x="1576" y="4983"/>
                  </a:cubicBezTo>
                  <a:cubicBezTo>
                    <a:pt x="1608" y="4983"/>
                    <a:pt x="1639" y="4962"/>
                    <a:pt x="1671" y="4916"/>
                  </a:cubicBezTo>
                  <a:cubicBezTo>
                    <a:pt x="1709" y="4913"/>
                    <a:pt x="1748" y="4902"/>
                    <a:pt x="1783" y="4892"/>
                  </a:cubicBezTo>
                  <a:cubicBezTo>
                    <a:pt x="1671" y="4839"/>
                    <a:pt x="1835" y="4801"/>
                    <a:pt x="1798" y="4748"/>
                  </a:cubicBezTo>
                  <a:cubicBezTo>
                    <a:pt x="1846" y="4748"/>
                    <a:pt x="1892" y="4846"/>
                    <a:pt x="1840" y="4846"/>
                  </a:cubicBezTo>
                  <a:lnTo>
                    <a:pt x="1835" y="4846"/>
                  </a:lnTo>
                  <a:lnTo>
                    <a:pt x="1829" y="4832"/>
                  </a:lnTo>
                  <a:lnTo>
                    <a:pt x="1829" y="4832"/>
                  </a:lnTo>
                  <a:cubicBezTo>
                    <a:pt x="1772" y="4945"/>
                    <a:pt x="1966" y="4924"/>
                    <a:pt x="1941" y="5000"/>
                  </a:cubicBezTo>
                  <a:cubicBezTo>
                    <a:pt x="2180" y="5053"/>
                    <a:pt x="2418" y="5131"/>
                    <a:pt x="2653" y="5131"/>
                  </a:cubicBezTo>
                  <a:lnTo>
                    <a:pt x="2682" y="5131"/>
                  </a:lnTo>
                  <a:lnTo>
                    <a:pt x="2650" y="5039"/>
                  </a:lnTo>
                  <a:cubicBezTo>
                    <a:pt x="2678" y="5039"/>
                    <a:pt x="2703" y="5036"/>
                    <a:pt x="2734" y="5036"/>
                  </a:cubicBezTo>
                  <a:cubicBezTo>
                    <a:pt x="2755" y="5057"/>
                    <a:pt x="2769" y="5105"/>
                    <a:pt x="2706" y="5110"/>
                  </a:cubicBezTo>
                  <a:cubicBezTo>
                    <a:pt x="2713" y="5120"/>
                    <a:pt x="2724" y="5123"/>
                    <a:pt x="2731" y="5123"/>
                  </a:cubicBezTo>
                  <a:cubicBezTo>
                    <a:pt x="2766" y="5123"/>
                    <a:pt x="2804" y="5050"/>
                    <a:pt x="2800" y="5032"/>
                  </a:cubicBezTo>
                  <a:lnTo>
                    <a:pt x="2800" y="5032"/>
                  </a:lnTo>
                  <a:cubicBezTo>
                    <a:pt x="2923" y="5060"/>
                    <a:pt x="2773" y="5148"/>
                    <a:pt x="2804" y="5148"/>
                  </a:cubicBezTo>
                  <a:lnTo>
                    <a:pt x="2857" y="5134"/>
                  </a:lnTo>
                  <a:lnTo>
                    <a:pt x="2843" y="5126"/>
                  </a:lnTo>
                  <a:cubicBezTo>
                    <a:pt x="2878" y="5081"/>
                    <a:pt x="2875" y="5042"/>
                    <a:pt x="2944" y="5032"/>
                  </a:cubicBezTo>
                  <a:cubicBezTo>
                    <a:pt x="2993" y="5042"/>
                    <a:pt x="2980" y="5089"/>
                    <a:pt x="2998" y="5089"/>
                  </a:cubicBezTo>
                  <a:cubicBezTo>
                    <a:pt x="3001" y="5092"/>
                    <a:pt x="3001" y="5092"/>
                    <a:pt x="3004" y="5092"/>
                  </a:cubicBezTo>
                  <a:cubicBezTo>
                    <a:pt x="3008" y="5092"/>
                    <a:pt x="3014" y="5089"/>
                    <a:pt x="3025" y="5081"/>
                  </a:cubicBezTo>
                  <a:lnTo>
                    <a:pt x="3134" y="5071"/>
                  </a:lnTo>
                  <a:lnTo>
                    <a:pt x="3074" y="5004"/>
                  </a:lnTo>
                  <a:cubicBezTo>
                    <a:pt x="3110" y="4958"/>
                    <a:pt x="3169" y="4987"/>
                    <a:pt x="3106" y="4920"/>
                  </a:cubicBezTo>
                  <a:lnTo>
                    <a:pt x="3106" y="4920"/>
                  </a:lnTo>
                  <a:cubicBezTo>
                    <a:pt x="3131" y="4941"/>
                    <a:pt x="3162" y="4951"/>
                    <a:pt x="3197" y="4951"/>
                  </a:cubicBezTo>
                  <a:cubicBezTo>
                    <a:pt x="3243" y="4951"/>
                    <a:pt x="3292" y="4937"/>
                    <a:pt x="3341" y="4924"/>
                  </a:cubicBezTo>
                  <a:cubicBezTo>
                    <a:pt x="3422" y="4895"/>
                    <a:pt x="3492" y="4853"/>
                    <a:pt x="3527" y="4853"/>
                  </a:cubicBezTo>
                  <a:lnTo>
                    <a:pt x="3537" y="4853"/>
                  </a:lnTo>
                  <a:cubicBezTo>
                    <a:pt x="3573" y="4780"/>
                    <a:pt x="3625" y="4748"/>
                    <a:pt x="3699" y="4716"/>
                  </a:cubicBezTo>
                  <a:cubicBezTo>
                    <a:pt x="3675" y="4713"/>
                    <a:pt x="3622" y="4642"/>
                    <a:pt x="3685" y="4621"/>
                  </a:cubicBezTo>
                  <a:lnTo>
                    <a:pt x="3685" y="4621"/>
                  </a:lnTo>
                  <a:cubicBezTo>
                    <a:pt x="3709" y="4681"/>
                    <a:pt x="3738" y="4699"/>
                    <a:pt x="3766" y="4699"/>
                  </a:cubicBezTo>
                  <a:cubicBezTo>
                    <a:pt x="3783" y="4699"/>
                    <a:pt x="3801" y="4692"/>
                    <a:pt x="3819" y="4684"/>
                  </a:cubicBezTo>
                  <a:cubicBezTo>
                    <a:pt x="3835" y="4681"/>
                    <a:pt x="3857" y="4674"/>
                    <a:pt x="3878" y="4674"/>
                  </a:cubicBezTo>
                  <a:cubicBezTo>
                    <a:pt x="3895" y="4674"/>
                    <a:pt x="3913" y="4678"/>
                    <a:pt x="3934" y="4689"/>
                  </a:cubicBezTo>
                  <a:cubicBezTo>
                    <a:pt x="3878" y="4646"/>
                    <a:pt x="4085" y="4558"/>
                    <a:pt x="3958" y="4513"/>
                  </a:cubicBezTo>
                  <a:cubicBezTo>
                    <a:pt x="3966" y="4509"/>
                    <a:pt x="3969" y="4506"/>
                    <a:pt x="3976" y="4506"/>
                  </a:cubicBezTo>
                  <a:cubicBezTo>
                    <a:pt x="4008" y="4506"/>
                    <a:pt x="4008" y="4562"/>
                    <a:pt x="4060" y="4569"/>
                  </a:cubicBezTo>
                  <a:cubicBezTo>
                    <a:pt x="4123" y="4432"/>
                    <a:pt x="4320" y="4401"/>
                    <a:pt x="4415" y="4250"/>
                  </a:cubicBezTo>
                  <a:cubicBezTo>
                    <a:pt x="4401" y="4232"/>
                    <a:pt x="4355" y="4232"/>
                    <a:pt x="4355" y="4179"/>
                  </a:cubicBezTo>
                  <a:lnTo>
                    <a:pt x="4355" y="4179"/>
                  </a:lnTo>
                  <a:cubicBezTo>
                    <a:pt x="4397" y="4183"/>
                    <a:pt x="4443" y="4183"/>
                    <a:pt x="4492" y="4183"/>
                  </a:cubicBezTo>
                  <a:lnTo>
                    <a:pt x="4499" y="4183"/>
                  </a:lnTo>
                  <a:cubicBezTo>
                    <a:pt x="4513" y="4148"/>
                    <a:pt x="4415" y="4081"/>
                    <a:pt x="4513" y="4078"/>
                  </a:cubicBezTo>
                  <a:cubicBezTo>
                    <a:pt x="4492" y="4074"/>
                    <a:pt x="4464" y="4067"/>
                    <a:pt x="4467" y="4043"/>
                  </a:cubicBezTo>
                  <a:cubicBezTo>
                    <a:pt x="4611" y="3941"/>
                    <a:pt x="4678" y="3779"/>
                    <a:pt x="4734" y="3622"/>
                  </a:cubicBezTo>
                  <a:cubicBezTo>
                    <a:pt x="4762" y="3541"/>
                    <a:pt x="4797" y="3463"/>
                    <a:pt x="4829" y="3387"/>
                  </a:cubicBezTo>
                  <a:cubicBezTo>
                    <a:pt x="4867" y="3306"/>
                    <a:pt x="4917" y="3236"/>
                    <a:pt x="4983" y="3158"/>
                  </a:cubicBezTo>
                  <a:lnTo>
                    <a:pt x="4983" y="3158"/>
                  </a:lnTo>
                  <a:cubicBezTo>
                    <a:pt x="4966" y="3169"/>
                    <a:pt x="4956" y="3176"/>
                    <a:pt x="4948" y="3176"/>
                  </a:cubicBezTo>
                  <a:cubicBezTo>
                    <a:pt x="4934" y="3176"/>
                    <a:pt x="4934" y="3152"/>
                    <a:pt x="4938" y="3131"/>
                  </a:cubicBezTo>
                  <a:lnTo>
                    <a:pt x="4938" y="3131"/>
                  </a:lnTo>
                  <a:cubicBezTo>
                    <a:pt x="4934" y="3134"/>
                    <a:pt x="4930" y="3137"/>
                    <a:pt x="4924" y="3137"/>
                  </a:cubicBezTo>
                  <a:cubicBezTo>
                    <a:pt x="4902" y="3137"/>
                    <a:pt x="4875" y="3116"/>
                    <a:pt x="4850" y="3116"/>
                  </a:cubicBezTo>
                  <a:cubicBezTo>
                    <a:pt x="4888" y="3078"/>
                    <a:pt x="4927" y="3035"/>
                    <a:pt x="4962" y="2990"/>
                  </a:cubicBezTo>
                  <a:cubicBezTo>
                    <a:pt x="4878" y="2955"/>
                    <a:pt x="4972" y="2839"/>
                    <a:pt x="4892" y="2818"/>
                  </a:cubicBezTo>
                  <a:lnTo>
                    <a:pt x="4892" y="2818"/>
                  </a:lnTo>
                  <a:lnTo>
                    <a:pt x="4899" y="2864"/>
                  </a:lnTo>
                  <a:cubicBezTo>
                    <a:pt x="4881" y="2849"/>
                    <a:pt x="4860" y="2846"/>
                    <a:pt x="4836" y="2846"/>
                  </a:cubicBezTo>
                  <a:cubicBezTo>
                    <a:pt x="4801" y="2846"/>
                    <a:pt x="4762" y="2857"/>
                    <a:pt x="4724" y="2867"/>
                  </a:cubicBezTo>
                  <a:cubicBezTo>
                    <a:pt x="4678" y="2885"/>
                    <a:pt x="4635" y="2899"/>
                    <a:pt x="4590" y="2899"/>
                  </a:cubicBezTo>
                  <a:cubicBezTo>
                    <a:pt x="4577" y="2899"/>
                    <a:pt x="4566" y="2895"/>
                    <a:pt x="4551" y="2895"/>
                  </a:cubicBezTo>
                  <a:cubicBezTo>
                    <a:pt x="4661" y="2972"/>
                    <a:pt x="4366" y="3008"/>
                    <a:pt x="4506" y="3131"/>
                  </a:cubicBezTo>
                  <a:lnTo>
                    <a:pt x="4496" y="3131"/>
                  </a:lnTo>
                  <a:cubicBezTo>
                    <a:pt x="4485" y="3131"/>
                    <a:pt x="4478" y="3126"/>
                    <a:pt x="4471" y="3120"/>
                  </a:cubicBezTo>
                  <a:cubicBezTo>
                    <a:pt x="4464" y="3113"/>
                    <a:pt x="4454" y="3105"/>
                    <a:pt x="4443" y="3105"/>
                  </a:cubicBezTo>
                  <a:lnTo>
                    <a:pt x="4439" y="3105"/>
                  </a:lnTo>
                  <a:cubicBezTo>
                    <a:pt x="4488" y="3141"/>
                    <a:pt x="4488" y="3173"/>
                    <a:pt x="4454" y="3215"/>
                  </a:cubicBezTo>
                  <a:lnTo>
                    <a:pt x="4439" y="3204"/>
                  </a:lnTo>
                  <a:cubicBezTo>
                    <a:pt x="4415" y="3348"/>
                    <a:pt x="4337" y="3387"/>
                    <a:pt x="4243" y="3510"/>
                  </a:cubicBezTo>
                  <a:lnTo>
                    <a:pt x="4303" y="3526"/>
                  </a:lnTo>
                  <a:cubicBezTo>
                    <a:pt x="4278" y="3555"/>
                    <a:pt x="4257" y="3552"/>
                    <a:pt x="4235" y="3558"/>
                  </a:cubicBezTo>
                  <a:cubicBezTo>
                    <a:pt x="4250" y="3573"/>
                    <a:pt x="4261" y="3579"/>
                    <a:pt x="4267" y="3579"/>
                  </a:cubicBezTo>
                  <a:cubicBezTo>
                    <a:pt x="4282" y="3579"/>
                    <a:pt x="4289" y="3569"/>
                    <a:pt x="4295" y="3555"/>
                  </a:cubicBezTo>
                  <a:cubicBezTo>
                    <a:pt x="4303" y="3544"/>
                    <a:pt x="4313" y="3531"/>
                    <a:pt x="4327" y="3531"/>
                  </a:cubicBezTo>
                  <a:cubicBezTo>
                    <a:pt x="4334" y="3531"/>
                    <a:pt x="4348" y="3537"/>
                    <a:pt x="4362" y="3555"/>
                  </a:cubicBezTo>
                  <a:lnTo>
                    <a:pt x="4348" y="3555"/>
                  </a:lnTo>
                  <a:cubicBezTo>
                    <a:pt x="4292" y="3555"/>
                    <a:pt x="4264" y="3604"/>
                    <a:pt x="4235" y="3649"/>
                  </a:cubicBezTo>
                  <a:cubicBezTo>
                    <a:pt x="4211" y="3688"/>
                    <a:pt x="4183" y="3723"/>
                    <a:pt x="4138" y="3723"/>
                  </a:cubicBezTo>
                  <a:cubicBezTo>
                    <a:pt x="4127" y="3723"/>
                    <a:pt x="4113" y="3720"/>
                    <a:pt x="4099" y="3713"/>
                  </a:cubicBezTo>
                  <a:lnTo>
                    <a:pt x="4099" y="3713"/>
                  </a:lnTo>
                  <a:cubicBezTo>
                    <a:pt x="4071" y="3758"/>
                    <a:pt x="4169" y="3741"/>
                    <a:pt x="4138" y="3783"/>
                  </a:cubicBezTo>
                  <a:lnTo>
                    <a:pt x="4099" y="3772"/>
                  </a:lnTo>
                  <a:lnTo>
                    <a:pt x="4099" y="3772"/>
                  </a:lnTo>
                  <a:lnTo>
                    <a:pt x="4130" y="3814"/>
                  </a:lnTo>
                  <a:cubicBezTo>
                    <a:pt x="4123" y="3821"/>
                    <a:pt x="4109" y="3825"/>
                    <a:pt x="4096" y="3825"/>
                  </a:cubicBezTo>
                  <a:cubicBezTo>
                    <a:pt x="4071" y="3825"/>
                    <a:pt x="4046" y="3814"/>
                    <a:pt x="4029" y="3804"/>
                  </a:cubicBezTo>
                  <a:cubicBezTo>
                    <a:pt x="4036" y="3800"/>
                    <a:pt x="4036" y="3779"/>
                    <a:pt x="4039" y="3772"/>
                  </a:cubicBezTo>
                  <a:lnTo>
                    <a:pt x="4039" y="3772"/>
                  </a:lnTo>
                  <a:cubicBezTo>
                    <a:pt x="3983" y="3776"/>
                    <a:pt x="3976" y="3850"/>
                    <a:pt x="3962" y="3871"/>
                  </a:cubicBezTo>
                  <a:lnTo>
                    <a:pt x="4004" y="3853"/>
                  </a:lnTo>
                  <a:lnTo>
                    <a:pt x="4004" y="3853"/>
                  </a:lnTo>
                  <a:cubicBezTo>
                    <a:pt x="3945" y="3990"/>
                    <a:pt x="3783" y="4064"/>
                    <a:pt x="3727" y="4214"/>
                  </a:cubicBezTo>
                  <a:lnTo>
                    <a:pt x="3751" y="4229"/>
                  </a:lnTo>
                  <a:cubicBezTo>
                    <a:pt x="3699" y="4337"/>
                    <a:pt x="3664" y="4253"/>
                    <a:pt x="3579" y="4341"/>
                  </a:cubicBezTo>
                  <a:cubicBezTo>
                    <a:pt x="3576" y="4373"/>
                    <a:pt x="3555" y="4397"/>
                    <a:pt x="3527" y="4411"/>
                  </a:cubicBezTo>
                  <a:cubicBezTo>
                    <a:pt x="3534" y="4365"/>
                    <a:pt x="3446" y="4380"/>
                    <a:pt x="3461" y="4326"/>
                  </a:cubicBezTo>
                  <a:lnTo>
                    <a:pt x="3461" y="4326"/>
                  </a:lnTo>
                  <a:cubicBezTo>
                    <a:pt x="3390" y="4432"/>
                    <a:pt x="3435" y="4394"/>
                    <a:pt x="3414" y="4527"/>
                  </a:cubicBezTo>
                  <a:lnTo>
                    <a:pt x="3377" y="4492"/>
                  </a:lnTo>
                  <a:cubicBezTo>
                    <a:pt x="3369" y="4541"/>
                    <a:pt x="3377" y="4566"/>
                    <a:pt x="3323" y="4600"/>
                  </a:cubicBezTo>
                  <a:cubicBezTo>
                    <a:pt x="3355" y="4541"/>
                    <a:pt x="3260" y="4545"/>
                    <a:pt x="3292" y="4470"/>
                  </a:cubicBezTo>
                  <a:cubicBezTo>
                    <a:pt x="3275" y="4467"/>
                    <a:pt x="3260" y="4464"/>
                    <a:pt x="3250" y="4464"/>
                  </a:cubicBezTo>
                  <a:cubicBezTo>
                    <a:pt x="3211" y="4464"/>
                    <a:pt x="3187" y="4485"/>
                    <a:pt x="3166" y="4506"/>
                  </a:cubicBezTo>
                  <a:cubicBezTo>
                    <a:pt x="3148" y="4527"/>
                    <a:pt x="3131" y="4548"/>
                    <a:pt x="3110" y="4548"/>
                  </a:cubicBezTo>
                  <a:cubicBezTo>
                    <a:pt x="3095" y="4548"/>
                    <a:pt x="3078" y="4537"/>
                    <a:pt x="3053" y="4506"/>
                  </a:cubicBezTo>
                  <a:lnTo>
                    <a:pt x="3053" y="4506"/>
                  </a:lnTo>
                  <a:cubicBezTo>
                    <a:pt x="3046" y="4569"/>
                    <a:pt x="3071" y="4587"/>
                    <a:pt x="3095" y="4587"/>
                  </a:cubicBezTo>
                  <a:cubicBezTo>
                    <a:pt x="3110" y="4587"/>
                    <a:pt x="3120" y="4583"/>
                    <a:pt x="3131" y="4579"/>
                  </a:cubicBezTo>
                  <a:cubicBezTo>
                    <a:pt x="3141" y="4576"/>
                    <a:pt x="3152" y="4572"/>
                    <a:pt x="3155" y="4572"/>
                  </a:cubicBezTo>
                  <a:cubicBezTo>
                    <a:pt x="3158" y="4572"/>
                    <a:pt x="3158" y="4576"/>
                    <a:pt x="3155" y="4583"/>
                  </a:cubicBezTo>
                  <a:cubicBezTo>
                    <a:pt x="3197" y="4614"/>
                    <a:pt x="3141" y="4692"/>
                    <a:pt x="3095" y="4692"/>
                  </a:cubicBezTo>
                  <a:lnTo>
                    <a:pt x="3092" y="4692"/>
                  </a:lnTo>
                  <a:cubicBezTo>
                    <a:pt x="3071" y="4692"/>
                    <a:pt x="3046" y="4660"/>
                    <a:pt x="3019" y="4629"/>
                  </a:cubicBezTo>
                  <a:cubicBezTo>
                    <a:pt x="2987" y="4597"/>
                    <a:pt x="2951" y="4566"/>
                    <a:pt x="2909" y="4566"/>
                  </a:cubicBezTo>
                  <a:lnTo>
                    <a:pt x="2892" y="4566"/>
                  </a:lnTo>
                  <a:cubicBezTo>
                    <a:pt x="2902" y="4566"/>
                    <a:pt x="2899" y="4555"/>
                    <a:pt x="2909" y="4555"/>
                  </a:cubicBezTo>
                  <a:cubicBezTo>
                    <a:pt x="2906" y="4548"/>
                    <a:pt x="2899" y="4548"/>
                    <a:pt x="2896" y="4548"/>
                  </a:cubicBezTo>
                  <a:cubicBezTo>
                    <a:pt x="2885" y="4548"/>
                    <a:pt x="2875" y="4555"/>
                    <a:pt x="2864" y="4566"/>
                  </a:cubicBezTo>
                  <a:cubicBezTo>
                    <a:pt x="2854" y="4572"/>
                    <a:pt x="2843" y="4579"/>
                    <a:pt x="2829" y="4579"/>
                  </a:cubicBezTo>
                  <a:cubicBezTo>
                    <a:pt x="2818" y="4579"/>
                    <a:pt x="2808" y="4576"/>
                    <a:pt x="2797" y="4562"/>
                  </a:cubicBezTo>
                  <a:cubicBezTo>
                    <a:pt x="2783" y="4646"/>
                    <a:pt x="2737" y="4566"/>
                    <a:pt x="2745" y="4671"/>
                  </a:cubicBezTo>
                  <a:lnTo>
                    <a:pt x="2832" y="4636"/>
                  </a:lnTo>
                  <a:lnTo>
                    <a:pt x="2832" y="4636"/>
                  </a:lnTo>
                  <a:cubicBezTo>
                    <a:pt x="2794" y="4663"/>
                    <a:pt x="2758" y="4755"/>
                    <a:pt x="2695" y="4755"/>
                  </a:cubicBezTo>
                  <a:cubicBezTo>
                    <a:pt x="2682" y="4755"/>
                    <a:pt x="2667" y="4752"/>
                    <a:pt x="2653" y="4744"/>
                  </a:cubicBezTo>
                  <a:cubicBezTo>
                    <a:pt x="2656" y="4723"/>
                    <a:pt x="2682" y="4692"/>
                    <a:pt x="2699" y="4678"/>
                  </a:cubicBezTo>
                  <a:cubicBezTo>
                    <a:pt x="2692" y="4671"/>
                    <a:pt x="2685" y="4668"/>
                    <a:pt x="2682" y="4668"/>
                  </a:cubicBezTo>
                  <a:cubicBezTo>
                    <a:pt x="2674" y="4668"/>
                    <a:pt x="2667" y="4671"/>
                    <a:pt x="2661" y="4674"/>
                  </a:cubicBezTo>
                  <a:cubicBezTo>
                    <a:pt x="2653" y="4678"/>
                    <a:pt x="2650" y="4681"/>
                    <a:pt x="2643" y="4681"/>
                  </a:cubicBezTo>
                  <a:cubicBezTo>
                    <a:pt x="2635" y="4681"/>
                    <a:pt x="2629" y="4678"/>
                    <a:pt x="2622" y="4671"/>
                  </a:cubicBezTo>
                  <a:cubicBezTo>
                    <a:pt x="2625" y="4569"/>
                    <a:pt x="2734" y="4639"/>
                    <a:pt x="2776" y="4555"/>
                  </a:cubicBezTo>
                  <a:cubicBezTo>
                    <a:pt x="2773" y="4548"/>
                    <a:pt x="2766" y="4545"/>
                    <a:pt x="2758" y="4545"/>
                  </a:cubicBezTo>
                  <a:cubicBezTo>
                    <a:pt x="2752" y="4545"/>
                    <a:pt x="2741" y="4551"/>
                    <a:pt x="2731" y="4562"/>
                  </a:cubicBezTo>
                  <a:cubicBezTo>
                    <a:pt x="2720" y="4569"/>
                    <a:pt x="2713" y="4576"/>
                    <a:pt x="2706" y="4576"/>
                  </a:cubicBezTo>
                  <a:cubicBezTo>
                    <a:pt x="2699" y="4576"/>
                    <a:pt x="2695" y="4562"/>
                    <a:pt x="2699" y="4527"/>
                  </a:cubicBezTo>
                  <a:lnTo>
                    <a:pt x="2699" y="4527"/>
                  </a:lnTo>
                  <a:cubicBezTo>
                    <a:pt x="2688" y="4579"/>
                    <a:pt x="2674" y="4593"/>
                    <a:pt x="2656" y="4593"/>
                  </a:cubicBezTo>
                  <a:cubicBezTo>
                    <a:pt x="2646" y="4593"/>
                    <a:pt x="2640" y="4590"/>
                    <a:pt x="2629" y="4587"/>
                  </a:cubicBezTo>
                  <a:cubicBezTo>
                    <a:pt x="2622" y="4587"/>
                    <a:pt x="2611" y="4583"/>
                    <a:pt x="2601" y="4583"/>
                  </a:cubicBezTo>
                  <a:cubicBezTo>
                    <a:pt x="2583" y="4583"/>
                    <a:pt x="2566" y="4590"/>
                    <a:pt x="2544" y="4621"/>
                  </a:cubicBezTo>
                  <a:lnTo>
                    <a:pt x="2548" y="4562"/>
                  </a:lnTo>
                  <a:lnTo>
                    <a:pt x="2548" y="4562"/>
                  </a:lnTo>
                  <a:cubicBezTo>
                    <a:pt x="2538" y="4572"/>
                    <a:pt x="2520" y="4600"/>
                    <a:pt x="2499" y="4600"/>
                  </a:cubicBezTo>
                  <a:lnTo>
                    <a:pt x="2534" y="4516"/>
                  </a:lnTo>
                  <a:lnTo>
                    <a:pt x="2534" y="4516"/>
                  </a:lnTo>
                  <a:cubicBezTo>
                    <a:pt x="2523" y="4534"/>
                    <a:pt x="2509" y="4537"/>
                    <a:pt x="2499" y="4537"/>
                  </a:cubicBezTo>
                  <a:cubicBezTo>
                    <a:pt x="2481" y="4537"/>
                    <a:pt x="2467" y="4527"/>
                    <a:pt x="2450" y="4513"/>
                  </a:cubicBezTo>
                  <a:cubicBezTo>
                    <a:pt x="2436" y="4499"/>
                    <a:pt x="2418" y="4485"/>
                    <a:pt x="2404" y="4485"/>
                  </a:cubicBezTo>
                  <a:cubicBezTo>
                    <a:pt x="2397" y="4485"/>
                    <a:pt x="2394" y="4488"/>
                    <a:pt x="2387" y="4492"/>
                  </a:cubicBezTo>
                  <a:cubicBezTo>
                    <a:pt x="2488" y="4499"/>
                    <a:pt x="2404" y="4569"/>
                    <a:pt x="2446" y="4618"/>
                  </a:cubicBezTo>
                  <a:cubicBezTo>
                    <a:pt x="2429" y="4625"/>
                    <a:pt x="2415" y="4632"/>
                    <a:pt x="2404" y="4632"/>
                  </a:cubicBezTo>
                  <a:cubicBezTo>
                    <a:pt x="2366" y="4632"/>
                    <a:pt x="2355" y="4590"/>
                    <a:pt x="2341" y="4548"/>
                  </a:cubicBezTo>
                  <a:cubicBezTo>
                    <a:pt x="2327" y="4506"/>
                    <a:pt x="2310" y="4464"/>
                    <a:pt x="2256" y="4464"/>
                  </a:cubicBezTo>
                  <a:lnTo>
                    <a:pt x="2253" y="4464"/>
                  </a:lnTo>
                  <a:cubicBezTo>
                    <a:pt x="2274" y="4470"/>
                    <a:pt x="2306" y="4513"/>
                    <a:pt x="2278" y="4534"/>
                  </a:cubicBezTo>
                  <a:cubicBezTo>
                    <a:pt x="2250" y="4524"/>
                    <a:pt x="2219" y="4488"/>
                    <a:pt x="2211" y="4453"/>
                  </a:cubicBezTo>
                  <a:lnTo>
                    <a:pt x="2201" y="4453"/>
                  </a:lnTo>
                  <a:cubicBezTo>
                    <a:pt x="2123" y="4453"/>
                    <a:pt x="2211" y="4524"/>
                    <a:pt x="2166" y="4551"/>
                  </a:cubicBezTo>
                  <a:cubicBezTo>
                    <a:pt x="2162" y="4527"/>
                    <a:pt x="2155" y="4520"/>
                    <a:pt x="2148" y="4520"/>
                  </a:cubicBezTo>
                  <a:cubicBezTo>
                    <a:pt x="2127" y="4520"/>
                    <a:pt x="2102" y="4576"/>
                    <a:pt x="2067" y="4587"/>
                  </a:cubicBezTo>
                  <a:lnTo>
                    <a:pt x="2081" y="4524"/>
                  </a:lnTo>
                  <a:cubicBezTo>
                    <a:pt x="2067" y="4513"/>
                    <a:pt x="2054" y="4509"/>
                    <a:pt x="2043" y="4509"/>
                  </a:cubicBezTo>
                  <a:cubicBezTo>
                    <a:pt x="2022" y="4509"/>
                    <a:pt x="2011" y="4530"/>
                    <a:pt x="2004" y="4548"/>
                  </a:cubicBezTo>
                  <a:cubicBezTo>
                    <a:pt x="1994" y="4569"/>
                    <a:pt x="1987" y="4587"/>
                    <a:pt x="1969" y="4587"/>
                  </a:cubicBezTo>
                  <a:cubicBezTo>
                    <a:pt x="1958" y="4587"/>
                    <a:pt x="1948" y="4583"/>
                    <a:pt x="1934" y="4569"/>
                  </a:cubicBezTo>
                  <a:lnTo>
                    <a:pt x="1997" y="4499"/>
                  </a:lnTo>
                  <a:lnTo>
                    <a:pt x="1941" y="4502"/>
                  </a:lnTo>
                  <a:lnTo>
                    <a:pt x="1973" y="4439"/>
                  </a:lnTo>
                  <a:lnTo>
                    <a:pt x="1973" y="4439"/>
                  </a:lnTo>
                  <a:cubicBezTo>
                    <a:pt x="1948" y="4453"/>
                    <a:pt x="1927" y="4457"/>
                    <a:pt x="1913" y="4457"/>
                  </a:cubicBezTo>
                  <a:cubicBezTo>
                    <a:pt x="1888" y="4457"/>
                    <a:pt x="1874" y="4443"/>
                    <a:pt x="1850" y="4418"/>
                  </a:cubicBezTo>
                  <a:cubicBezTo>
                    <a:pt x="1846" y="4460"/>
                    <a:pt x="1811" y="4509"/>
                    <a:pt x="1772" y="4509"/>
                  </a:cubicBezTo>
                  <a:cubicBezTo>
                    <a:pt x="1766" y="4509"/>
                    <a:pt x="1759" y="4506"/>
                    <a:pt x="1755" y="4506"/>
                  </a:cubicBezTo>
                  <a:cubicBezTo>
                    <a:pt x="1738" y="4457"/>
                    <a:pt x="1793" y="4457"/>
                    <a:pt x="1727" y="4439"/>
                  </a:cubicBezTo>
                  <a:cubicBezTo>
                    <a:pt x="1744" y="4418"/>
                    <a:pt x="1766" y="4397"/>
                    <a:pt x="1780" y="4397"/>
                  </a:cubicBezTo>
                  <a:cubicBezTo>
                    <a:pt x="1787" y="4397"/>
                    <a:pt x="1793" y="4407"/>
                    <a:pt x="1798" y="4436"/>
                  </a:cubicBezTo>
                  <a:cubicBezTo>
                    <a:pt x="1808" y="4418"/>
                    <a:pt x="1825" y="4401"/>
                    <a:pt x="1835" y="4383"/>
                  </a:cubicBezTo>
                  <a:cubicBezTo>
                    <a:pt x="1819" y="4331"/>
                    <a:pt x="1759" y="4341"/>
                    <a:pt x="1738" y="4334"/>
                  </a:cubicBezTo>
                  <a:lnTo>
                    <a:pt x="1738" y="4334"/>
                  </a:lnTo>
                  <a:cubicBezTo>
                    <a:pt x="1744" y="4341"/>
                    <a:pt x="1751" y="4348"/>
                    <a:pt x="1755" y="4358"/>
                  </a:cubicBezTo>
                  <a:cubicBezTo>
                    <a:pt x="1713" y="4373"/>
                    <a:pt x="1671" y="4383"/>
                    <a:pt x="1629" y="4394"/>
                  </a:cubicBezTo>
                  <a:cubicBezTo>
                    <a:pt x="1625" y="4365"/>
                    <a:pt x="1646" y="4355"/>
                    <a:pt x="1664" y="4344"/>
                  </a:cubicBezTo>
                  <a:lnTo>
                    <a:pt x="1657" y="4344"/>
                  </a:lnTo>
                  <a:cubicBezTo>
                    <a:pt x="1650" y="4344"/>
                    <a:pt x="1643" y="4344"/>
                    <a:pt x="1636" y="4348"/>
                  </a:cubicBezTo>
                  <a:cubicBezTo>
                    <a:pt x="1625" y="4348"/>
                    <a:pt x="1618" y="4352"/>
                    <a:pt x="1608" y="4352"/>
                  </a:cubicBezTo>
                  <a:cubicBezTo>
                    <a:pt x="1600" y="4352"/>
                    <a:pt x="1594" y="4352"/>
                    <a:pt x="1587" y="4348"/>
                  </a:cubicBezTo>
                  <a:cubicBezTo>
                    <a:pt x="1618" y="4310"/>
                    <a:pt x="1643" y="4263"/>
                    <a:pt x="1688" y="4257"/>
                  </a:cubicBezTo>
                  <a:lnTo>
                    <a:pt x="1688" y="4257"/>
                  </a:lnTo>
                  <a:lnTo>
                    <a:pt x="1583" y="4268"/>
                  </a:lnTo>
                  <a:cubicBezTo>
                    <a:pt x="1590" y="4242"/>
                    <a:pt x="1573" y="4190"/>
                    <a:pt x="1594" y="4179"/>
                  </a:cubicBezTo>
                  <a:cubicBezTo>
                    <a:pt x="1587" y="4162"/>
                    <a:pt x="1566" y="4158"/>
                    <a:pt x="1541" y="4158"/>
                  </a:cubicBezTo>
                  <a:lnTo>
                    <a:pt x="1485" y="4158"/>
                  </a:lnTo>
                  <a:cubicBezTo>
                    <a:pt x="1450" y="4158"/>
                    <a:pt x="1419" y="4155"/>
                    <a:pt x="1404" y="4124"/>
                  </a:cubicBezTo>
                  <a:cubicBezTo>
                    <a:pt x="1397" y="4127"/>
                    <a:pt x="1390" y="4130"/>
                    <a:pt x="1383" y="4130"/>
                  </a:cubicBezTo>
                  <a:cubicBezTo>
                    <a:pt x="1380" y="4130"/>
                    <a:pt x="1372" y="4130"/>
                    <a:pt x="1369" y="4127"/>
                  </a:cubicBezTo>
                  <a:cubicBezTo>
                    <a:pt x="1327" y="4074"/>
                    <a:pt x="1323" y="4001"/>
                    <a:pt x="1225" y="3997"/>
                  </a:cubicBezTo>
                  <a:lnTo>
                    <a:pt x="1260" y="3902"/>
                  </a:lnTo>
                  <a:cubicBezTo>
                    <a:pt x="1257" y="3899"/>
                    <a:pt x="1250" y="3899"/>
                    <a:pt x="1246" y="3899"/>
                  </a:cubicBezTo>
                  <a:cubicBezTo>
                    <a:pt x="1229" y="3899"/>
                    <a:pt x="1218" y="3920"/>
                    <a:pt x="1208" y="3941"/>
                  </a:cubicBezTo>
                  <a:cubicBezTo>
                    <a:pt x="1197" y="3965"/>
                    <a:pt x="1183" y="3986"/>
                    <a:pt x="1155" y="3986"/>
                  </a:cubicBezTo>
                  <a:cubicBezTo>
                    <a:pt x="1148" y="3986"/>
                    <a:pt x="1134" y="3983"/>
                    <a:pt x="1124" y="3980"/>
                  </a:cubicBezTo>
                  <a:cubicBezTo>
                    <a:pt x="1050" y="3948"/>
                    <a:pt x="1162" y="3905"/>
                    <a:pt x="1166" y="3871"/>
                  </a:cubicBezTo>
                  <a:cubicBezTo>
                    <a:pt x="1148" y="3871"/>
                    <a:pt x="1131" y="3874"/>
                    <a:pt x="1109" y="3874"/>
                  </a:cubicBezTo>
                  <a:cubicBezTo>
                    <a:pt x="1056" y="3874"/>
                    <a:pt x="1001" y="3860"/>
                    <a:pt x="1014" y="3790"/>
                  </a:cubicBezTo>
                  <a:lnTo>
                    <a:pt x="1014" y="3790"/>
                  </a:lnTo>
                  <a:cubicBezTo>
                    <a:pt x="1040" y="3797"/>
                    <a:pt x="1040" y="3818"/>
                    <a:pt x="1056" y="3829"/>
                  </a:cubicBezTo>
                  <a:lnTo>
                    <a:pt x="1067" y="3762"/>
                  </a:lnTo>
                  <a:cubicBezTo>
                    <a:pt x="1074" y="3758"/>
                    <a:pt x="1085" y="3758"/>
                    <a:pt x="1092" y="3758"/>
                  </a:cubicBezTo>
                  <a:cubicBezTo>
                    <a:pt x="1109" y="3758"/>
                    <a:pt x="1124" y="3762"/>
                    <a:pt x="1137" y="3762"/>
                  </a:cubicBezTo>
                  <a:cubicBezTo>
                    <a:pt x="1148" y="3766"/>
                    <a:pt x="1158" y="3769"/>
                    <a:pt x="1166" y="3769"/>
                  </a:cubicBezTo>
                  <a:cubicBezTo>
                    <a:pt x="1179" y="3769"/>
                    <a:pt x="1187" y="3758"/>
                    <a:pt x="1200" y="3723"/>
                  </a:cubicBezTo>
                  <a:lnTo>
                    <a:pt x="1200" y="3723"/>
                  </a:lnTo>
                  <a:cubicBezTo>
                    <a:pt x="1173" y="3745"/>
                    <a:pt x="1152" y="3751"/>
                    <a:pt x="1134" y="3751"/>
                  </a:cubicBezTo>
                  <a:cubicBezTo>
                    <a:pt x="1103" y="3751"/>
                    <a:pt x="1082" y="3730"/>
                    <a:pt x="1064" y="3709"/>
                  </a:cubicBezTo>
                  <a:cubicBezTo>
                    <a:pt x="1046" y="3685"/>
                    <a:pt x="1029" y="3664"/>
                    <a:pt x="993" y="3664"/>
                  </a:cubicBezTo>
                  <a:cubicBezTo>
                    <a:pt x="976" y="3664"/>
                    <a:pt x="955" y="3670"/>
                    <a:pt x="930" y="3685"/>
                  </a:cubicBezTo>
                  <a:lnTo>
                    <a:pt x="944" y="3639"/>
                  </a:lnTo>
                  <a:cubicBezTo>
                    <a:pt x="948" y="3646"/>
                    <a:pt x="959" y="3643"/>
                    <a:pt x="962" y="3649"/>
                  </a:cubicBezTo>
                  <a:cubicBezTo>
                    <a:pt x="972" y="3622"/>
                    <a:pt x="962" y="3611"/>
                    <a:pt x="944" y="3611"/>
                  </a:cubicBezTo>
                  <a:cubicBezTo>
                    <a:pt x="934" y="3611"/>
                    <a:pt x="917" y="3615"/>
                    <a:pt x="902" y="3618"/>
                  </a:cubicBezTo>
                  <a:cubicBezTo>
                    <a:pt x="885" y="3622"/>
                    <a:pt x="867" y="3625"/>
                    <a:pt x="853" y="3625"/>
                  </a:cubicBezTo>
                  <a:cubicBezTo>
                    <a:pt x="829" y="3625"/>
                    <a:pt x="811" y="3618"/>
                    <a:pt x="808" y="3594"/>
                  </a:cubicBezTo>
                  <a:cubicBezTo>
                    <a:pt x="804" y="3562"/>
                    <a:pt x="815" y="3537"/>
                    <a:pt x="836" y="3537"/>
                  </a:cubicBezTo>
                  <a:lnTo>
                    <a:pt x="843" y="3537"/>
                  </a:lnTo>
                  <a:lnTo>
                    <a:pt x="776" y="3502"/>
                  </a:lnTo>
                  <a:cubicBezTo>
                    <a:pt x="773" y="3489"/>
                    <a:pt x="783" y="3481"/>
                    <a:pt x="790" y="3481"/>
                  </a:cubicBezTo>
                  <a:cubicBezTo>
                    <a:pt x="794" y="3481"/>
                    <a:pt x="797" y="3484"/>
                    <a:pt x="800" y="3484"/>
                  </a:cubicBezTo>
                  <a:cubicBezTo>
                    <a:pt x="783" y="3460"/>
                    <a:pt x="769" y="3435"/>
                    <a:pt x="752" y="3408"/>
                  </a:cubicBezTo>
                  <a:lnTo>
                    <a:pt x="758" y="3408"/>
                  </a:lnTo>
                  <a:cubicBezTo>
                    <a:pt x="727" y="3404"/>
                    <a:pt x="674" y="3390"/>
                    <a:pt x="650" y="3383"/>
                  </a:cubicBezTo>
                  <a:cubicBezTo>
                    <a:pt x="656" y="3372"/>
                    <a:pt x="661" y="3369"/>
                    <a:pt x="664" y="3369"/>
                  </a:cubicBezTo>
                  <a:cubicBezTo>
                    <a:pt x="667" y="3369"/>
                    <a:pt x="667" y="3372"/>
                    <a:pt x="671" y="3372"/>
                  </a:cubicBezTo>
                  <a:cubicBezTo>
                    <a:pt x="674" y="3376"/>
                    <a:pt x="677" y="3379"/>
                    <a:pt x="682" y="3379"/>
                  </a:cubicBezTo>
                  <a:cubicBezTo>
                    <a:pt x="685" y="3379"/>
                    <a:pt x="688" y="3376"/>
                    <a:pt x="692" y="3376"/>
                  </a:cubicBezTo>
                  <a:cubicBezTo>
                    <a:pt x="671" y="3362"/>
                    <a:pt x="646" y="3351"/>
                    <a:pt x="629" y="3337"/>
                  </a:cubicBezTo>
                  <a:cubicBezTo>
                    <a:pt x="643" y="3323"/>
                    <a:pt x="656" y="3320"/>
                    <a:pt x="671" y="3320"/>
                  </a:cubicBezTo>
                  <a:cubicBezTo>
                    <a:pt x="699" y="3320"/>
                    <a:pt x="724" y="3341"/>
                    <a:pt x="734" y="3366"/>
                  </a:cubicBezTo>
                  <a:cubicBezTo>
                    <a:pt x="878" y="3253"/>
                    <a:pt x="671" y="3337"/>
                    <a:pt x="737" y="3201"/>
                  </a:cubicBezTo>
                  <a:lnTo>
                    <a:pt x="737" y="3201"/>
                  </a:lnTo>
                  <a:lnTo>
                    <a:pt x="773" y="3243"/>
                  </a:lnTo>
                  <a:cubicBezTo>
                    <a:pt x="857" y="3179"/>
                    <a:pt x="815" y="3155"/>
                    <a:pt x="857" y="3089"/>
                  </a:cubicBezTo>
                  <a:lnTo>
                    <a:pt x="857" y="3089"/>
                  </a:lnTo>
                  <a:cubicBezTo>
                    <a:pt x="832" y="3102"/>
                    <a:pt x="762" y="3204"/>
                    <a:pt x="706" y="3204"/>
                  </a:cubicBezTo>
                  <a:cubicBezTo>
                    <a:pt x="695" y="3204"/>
                    <a:pt x="688" y="3201"/>
                    <a:pt x="677" y="3194"/>
                  </a:cubicBezTo>
                  <a:cubicBezTo>
                    <a:pt x="688" y="3176"/>
                    <a:pt x="685" y="3155"/>
                    <a:pt x="643" y="3131"/>
                  </a:cubicBezTo>
                  <a:cubicBezTo>
                    <a:pt x="703" y="3116"/>
                    <a:pt x="682" y="3092"/>
                    <a:pt x="671" y="3053"/>
                  </a:cubicBezTo>
                  <a:lnTo>
                    <a:pt x="755" y="3039"/>
                  </a:lnTo>
                  <a:cubicBezTo>
                    <a:pt x="724" y="3004"/>
                    <a:pt x="682" y="3014"/>
                    <a:pt x="640" y="2997"/>
                  </a:cubicBezTo>
                  <a:cubicBezTo>
                    <a:pt x="640" y="2951"/>
                    <a:pt x="699" y="2934"/>
                    <a:pt x="752" y="2913"/>
                  </a:cubicBezTo>
                  <a:cubicBezTo>
                    <a:pt x="755" y="2899"/>
                    <a:pt x="752" y="2891"/>
                    <a:pt x="741" y="2891"/>
                  </a:cubicBezTo>
                  <a:cubicBezTo>
                    <a:pt x="734" y="2891"/>
                    <a:pt x="720" y="2899"/>
                    <a:pt x="706" y="2909"/>
                  </a:cubicBezTo>
                  <a:cubicBezTo>
                    <a:pt x="692" y="2916"/>
                    <a:pt x="674" y="2923"/>
                    <a:pt x="661" y="2923"/>
                  </a:cubicBezTo>
                  <a:cubicBezTo>
                    <a:pt x="646" y="2923"/>
                    <a:pt x="635" y="2916"/>
                    <a:pt x="629" y="2895"/>
                  </a:cubicBezTo>
                  <a:cubicBezTo>
                    <a:pt x="656" y="2828"/>
                    <a:pt x="614" y="2794"/>
                    <a:pt x="562" y="2720"/>
                  </a:cubicBezTo>
                  <a:cubicBezTo>
                    <a:pt x="572" y="2705"/>
                    <a:pt x="580" y="2699"/>
                    <a:pt x="590" y="2699"/>
                  </a:cubicBezTo>
                  <a:cubicBezTo>
                    <a:pt x="597" y="2699"/>
                    <a:pt x="601" y="2702"/>
                    <a:pt x="608" y="2705"/>
                  </a:cubicBezTo>
                  <a:cubicBezTo>
                    <a:pt x="614" y="2710"/>
                    <a:pt x="622" y="2713"/>
                    <a:pt x="629" y="2713"/>
                  </a:cubicBezTo>
                  <a:cubicBezTo>
                    <a:pt x="632" y="2713"/>
                    <a:pt x="632" y="2713"/>
                    <a:pt x="635" y="2710"/>
                  </a:cubicBezTo>
                  <a:lnTo>
                    <a:pt x="572" y="2671"/>
                  </a:lnTo>
                  <a:cubicBezTo>
                    <a:pt x="572" y="2667"/>
                    <a:pt x="580" y="2663"/>
                    <a:pt x="587" y="2663"/>
                  </a:cubicBezTo>
                  <a:cubicBezTo>
                    <a:pt x="593" y="2663"/>
                    <a:pt x="601" y="2663"/>
                    <a:pt x="604" y="2667"/>
                  </a:cubicBezTo>
                  <a:cubicBezTo>
                    <a:pt x="580" y="2632"/>
                    <a:pt x="520" y="2663"/>
                    <a:pt x="496" y="2611"/>
                  </a:cubicBezTo>
                  <a:cubicBezTo>
                    <a:pt x="400" y="2590"/>
                    <a:pt x="635" y="2509"/>
                    <a:pt x="538" y="2436"/>
                  </a:cubicBezTo>
                  <a:cubicBezTo>
                    <a:pt x="544" y="2432"/>
                    <a:pt x="548" y="2432"/>
                    <a:pt x="555" y="2432"/>
                  </a:cubicBezTo>
                  <a:cubicBezTo>
                    <a:pt x="562" y="2432"/>
                    <a:pt x="572" y="2436"/>
                    <a:pt x="583" y="2439"/>
                  </a:cubicBezTo>
                  <a:cubicBezTo>
                    <a:pt x="593" y="2443"/>
                    <a:pt x="608" y="2446"/>
                    <a:pt x="619" y="2446"/>
                  </a:cubicBezTo>
                  <a:lnTo>
                    <a:pt x="622" y="2446"/>
                  </a:lnTo>
                  <a:cubicBezTo>
                    <a:pt x="562" y="2352"/>
                    <a:pt x="576" y="2369"/>
                    <a:pt x="502" y="2278"/>
                  </a:cubicBezTo>
                  <a:lnTo>
                    <a:pt x="565" y="2225"/>
                  </a:lnTo>
                  <a:lnTo>
                    <a:pt x="565" y="2225"/>
                  </a:lnTo>
                  <a:cubicBezTo>
                    <a:pt x="555" y="2232"/>
                    <a:pt x="544" y="2235"/>
                    <a:pt x="534" y="2235"/>
                  </a:cubicBezTo>
                  <a:cubicBezTo>
                    <a:pt x="475" y="2235"/>
                    <a:pt x="429" y="2176"/>
                    <a:pt x="387" y="2116"/>
                  </a:cubicBezTo>
                  <a:cubicBezTo>
                    <a:pt x="383" y="2116"/>
                    <a:pt x="376" y="2120"/>
                    <a:pt x="373" y="2120"/>
                  </a:cubicBezTo>
                  <a:cubicBezTo>
                    <a:pt x="345" y="2127"/>
                    <a:pt x="324" y="2137"/>
                    <a:pt x="309" y="2144"/>
                  </a:cubicBezTo>
                  <a:cubicBezTo>
                    <a:pt x="303" y="2109"/>
                    <a:pt x="292" y="2074"/>
                    <a:pt x="288" y="2039"/>
                  </a:cubicBezTo>
                  <a:lnTo>
                    <a:pt x="299" y="2039"/>
                  </a:lnTo>
                  <a:cubicBezTo>
                    <a:pt x="313" y="2039"/>
                    <a:pt x="334" y="2053"/>
                    <a:pt x="358" y="2070"/>
                  </a:cubicBezTo>
                  <a:cubicBezTo>
                    <a:pt x="355" y="2064"/>
                    <a:pt x="352" y="2057"/>
                    <a:pt x="345" y="2053"/>
                  </a:cubicBezTo>
                  <a:cubicBezTo>
                    <a:pt x="355" y="2046"/>
                    <a:pt x="366" y="2043"/>
                    <a:pt x="376" y="2043"/>
                  </a:cubicBezTo>
                  <a:cubicBezTo>
                    <a:pt x="379" y="2043"/>
                    <a:pt x="387" y="2043"/>
                    <a:pt x="390" y="2046"/>
                  </a:cubicBezTo>
                  <a:cubicBezTo>
                    <a:pt x="418" y="2049"/>
                    <a:pt x="443" y="2070"/>
                    <a:pt x="464" y="2091"/>
                  </a:cubicBezTo>
                  <a:cubicBezTo>
                    <a:pt x="446" y="2099"/>
                    <a:pt x="425" y="2102"/>
                    <a:pt x="404" y="2109"/>
                  </a:cubicBezTo>
                  <a:cubicBezTo>
                    <a:pt x="450" y="2144"/>
                    <a:pt x="502" y="2176"/>
                    <a:pt x="551" y="2183"/>
                  </a:cubicBezTo>
                  <a:cubicBezTo>
                    <a:pt x="541" y="2176"/>
                    <a:pt x="534" y="2162"/>
                    <a:pt x="534" y="2151"/>
                  </a:cubicBezTo>
                  <a:lnTo>
                    <a:pt x="534" y="2151"/>
                  </a:lnTo>
                  <a:cubicBezTo>
                    <a:pt x="544" y="2158"/>
                    <a:pt x="555" y="2166"/>
                    <a:pt x="565" y="2166"/>
                  </a:cubicBezTo>
                  <a:cubicBezTo>
                    <a:pt x="576" y="2166"/>
                    <a:pt x="559" y="2151"/>
                    <a:pt x="541" y="2130"/>
                  </a:cubicBezTo>
                  <a:lnTo>
                    <a:pt x="541" y="2130"/>
                  </a:lnTo>
                  <a:lnTo>
                    <a:pt x="635" y="2137"/>
                  </a:lnTo>
                  <a:lnTo>
                    <a:pt x="635" y="2137"/>
                  </a:lnTo>
                  <a:lnTo>
                    <a:pt x="604" y="2123"/>
                  </a:lnTo>
                  <a:lnTo>
                    <a:pt x="688" y="2039"/>
                  </a:lnTo>
                  <a:cubicBezTo>
                    <a:pt x="619" y="1937"/>
                    <a:pt x="523" y="1825"/>
                    <a:pt x="544" y="1681"/>
                  </a:cubicBezTo>
                  <a:lnTo>
                    <a:pt x="544" y="1681"/>
                  </a:lnTo>
                  <a:cubicBezTo>
                    <a:pt x="587" y="1737"/>
                    <a:pt x="640" y="1737"/>
                    <a:pt x="713" y="1772"/>
                  </a:cubicBezTo>
                  <a:lnTo>
                    <a:pt x="706" y="1772"/>
                  </a:lnTo>
                  <a:cubicBezTo>
                    <a:pt x="627" y="1772"/>
                    <a:pt x="704" y="1874"/>
                    <a:pt x="669" y="1924"/>
                  </a:cubicBezTo>
                  <a:lnTo>
                    <a:pt x="669" y="1924"/>
                  </a:lnTo>
                  <a:cubicBezTo>
                    <a:pt x="676" y="1916"/>
                    <a:pt x="686" y="1913"/>
                    <a:pt x="692" y="1913"/>
                  </a:cubicBezTo>
                  <a:cubicBezTo>
                    <a:pt x="709" y="1913"/>
                    <a:pt x="724" y="1923"/>
                    <a:pt x="731" y="1934"/>
                  </a:cubicBezTo>
                  <a:lnTo>
                    <a:pt x="703" y="1797"/>
                  </a:lnTo>
                  <a:lnTo>
                    <a:pt x="703" y="1797"/>
                  </a:lnTo>
                  <a:cubicBezTo>
                    <a:pt x="720" y="1808"/>
                    <a:pt x="734" y="1811"/>
                    <a:pt x="741" y="1811"/>
                  </a:cubicBezTo>
                  <a:cubicBezTo>
                    <a:pt x="762" y="1811"/>
                    <a:pt x="769" y="1793"/>
                    <a:pt x="797" y="1783"/>
                  </a:cubicBezTo>
                  <a:cubicBezTo>
                    <a:pt x="667" y="1744"/>
                    <a:pt x="758" y="1670"/>
                    <a:pt x="745" y="1607"/>
                  </a:cubicBezTo>
                  <a:lnTo>
                    <a:pt x="745" y="1607"/>
                  </a:lnTo>
                  <a:cubicBezTo>
                    <a:pt x="783" y="1628"/>
                    <a:pt x="818" y="1660"/>
                    <a:pt x="783" y="1706"/>
                  </a:cubicBezTo>
                  <a:cubicBezTo>
                    <a:pt x="899" y="1702"/>
                    <a:pt x="685" y="1555"/>
                    <a:pt x="794" y="1544"/>
                  </a:cubicBezTo>
                  <a:lnTo>
                    <a:pt x="794" y="1544"/>
                  </a:lnTo>
                  <a:cubicBezTo>
                    <a:pt x="787" y="1558"/>
                    <a:pt x="776" y="1562"/>
                    <a:pt x="794" y="1579"/>
                  </a:cubicBezTo>
                  <a:cubicBezTo>
                    <a:pt x="783" y="1541"/>
                    <a:pt x="821" y="1502"/>
                    <a:pt x="850" y="1502"/>
                  </a:cubicBezTo>
                  <a:cubicBezTo>
                    <a:pt x="857" y="1502"/>
                    <a:pt x="867" y="1510"/>
                    <a:pt x="871" y="1516"/>
                  </a:cubicBezTo>
                  <a:lnTo>
                    <a:pt x="864" y="1526"/>
                  </a:lnTo>
                  <a:cubicBezTo>
                    <a:pt x="923" y="1456"/>
                    <a:pt x="1035" y="1312"/>
                    <a:pt x="962" y="1222"/>
                  </a:cubicBezTo>
                  <a:lnTo>
                    <a:pt x="962" y="1222"/>
                  </a:lnTo>
                  <a:cubicBezTo>
                    <a:pt x="972" y="1232"/>
                    <a:pt x="1053" y="1323"/>
                    <a:pt x="1064" y="1341"/>
                  </a:cubicBezTo>
                  <a:cubicBezTo>
                    <a:pt x="1025" y="1257"/>
                    <a:pt x="990" y="1168"/>
                    <a:pt x="962" y="1078"/>
                  </a:cubicBezTo>
                  <a:cubicBezTo>
                    <a:pt x="944" y="1035"/>
                    <a:pt x="930" y="997"/>
                    <a:pt x="920" y="955"/>
                  </a:cubicBezTo>
                  <a:lnTo>
                    <a:pt x="920" y="955"/>
                  </a:lnTo>
                  <a:cubicBezTo>
                    <a:pt x="938" y="979"/>
                    <a:pt x="965" y="1008"/>
                    <a:pt x="1001" y="1039"/>
                  </a:cubicBezTo>
                  <a:cubicBezTo>
                    <a:pt x="1074" y="1105"/>
                    <a:pt x="1166" y="1190"/>
                    <a:pt x="1155" y="1253"/>
                  </a:cubicBezTo>
                  <a:cubicBezTo>
                    <a:pt x="1179" y="1249"/>
                    <a:pt x="1208" y="1239"/>
                    <a:pt x="1218" y="1186"/>
                  </a:cubicBezTo>
                  <a:cubicBezTo>
                    <a:pt x="1197" y="1186"/>
                    <a:pt x="1099" y="1110"/>
                    <a:pt x="1106" y="1088"/>
                  </a:cubicBezTo>
                  <a:lnTo>
                    <a:pt x="1106" y="1088"/>
                  </a:lnTo>
                  <a:cubicBezTo>
                    <a:pt x="1221" y="1131"/>
                    <a:pt x="1179" y="1105"/>
                    <a:pt x="1285" y="1131"/>
                  </a:cubicBezTo>
                  <a:cubicBezTo>
                    <a:pt x="1253" y="1120"/>
                    <a:pt x="1183" y="997"/>
                    <a:pt x="1215" y="976"/>
                  </a:cubicBezTo>
                  <a:lnTo>
                    <a:pt x="1215" y="976"/>
                  </a:lnTo>
                  <a:cubicBezTo>
                    <a:pt x="1225" y="997"/>
                    <a:pt x="1302" y="1081"/>
                    <a:pt x="1309" y="1110"/>
                  </a:cubicBezTo>
                  <a:cubicBezTo>
                    <a:pt x="1299" y="1056"/>
                    <a:pt x="1296" y="1004"/>
                    <a:pt x="1292" y="955"/>
                  </a:cubicBezTo>
                  <a:lnTo>
                    <a:pt x="1292" y="955"/>
                  </a:lnTo>
                  <a:cubicBezTo>
                    <a:pt x="1306" y="990"/>
                    <a:pt x="1365" y="1046"/>
                    <a:pt x="1401" y="1067"/>
                  </a:cubicBezTo>
                  <a:cubicBezTo>
                    <a:pt x="1376" y="1050"/>
                    <a:pt x="1464" y="1029"/>
                    <a:pt x="1474" y="1004"/>
                  </a:cubicBezTo>
                  <a:lnTo>
                    <a:pt x="1425" y="993"/>
                  </a:lnTo>
                  <a:cubicBezTo>
                    <a:pt x="1516" y="958"/>
                    <a:pt x="1401" y="765"/>
                    <a:pt x="1499" y="720"/>
                  </a:cubicBezTo>
                  <a:lnTo>
                    <a:pt x="1499" y="720"/>
                  </a:lnTo>
                  <a:cubicBezTo>
                    <a:pt x="1499" y="752"/>
                    <a:pt x="1558" y="891"/>
                    <a:pt x="1608" y="891"/>
                  </a:cubicBezTo>
                  <a:lnTo>
                    <a:pt x="1611" y="891"/>
                  </a:lnTo>
                  <a:cubicBezTo>
                    <a:pt x="1600" y="849"/>
                    <a:pt x="1583" y="744"/>
                    <a:pt x="1583" y="639"/>
                  </a:cubicBezTo>
                  <a:cubicBezTo>
                    <a:pt x="1579" y="551"/>
                    <a:pt x="1587" y="467"/>
                    <a:pt x="1625" y="421"/>
                  </a:cubicBezTo>
                  <a:lnTo>
                    <a:pt x="1657" y="457"/>
                  </a:lnTo>
                  <a:cubicBezTo>
                    <a:pt x="1678" y="428"/>
                    <a:pt x="1696" y="404"/>
                    <a:pt x="1717" y="379"/>
                  </a:cubicBezTo>
                  <a:lnTo>
                    <a:pt x="1717" y="379"/>
                  </a:lnTo>
                  <a:cubicBezTo>
                    <a:pt x="1709" y="436"/>
                    <a:pt x="1702" y="509"/>
                    <a:pt x="1696" y="593"/>
                  </a:cubicBezTo>
                  <a:cubicBezTo>
                    <a:pt x="1681" y="702"/>
                    <a:pt x="1671" y="818"/>
                    <a:pt x="1664" y="885"/>
                  </a:cubicBezTo>
                  <a:cubicBezTo>
                    <a:pt x="1699" y="895"/>
                    <a:pt x="1699" y="909"/>
                    <a:pt x="1713" y="909"/>
                  </a:cubicBezTo>
                  <a:cubicBezTo>
                    <a:pt x="1720" y="909"/>
                    <a:pt x="1730" y="909"/>
                    <a:pt x="1744" y="902"/>
                  </a:cubicBezTo>
                  <a:lnTo>
                    <a:pt x="1744" y="902"/>
                  </a:lnTo>
                  <a:cubicBezTo>
                    <a:pt x="1776" y="930"/>
                    <a:pt x="1741" y="969"/>
                    <a:pt x="1727" y="976"/>
                  </a:cubicBezTo>
                  <a:lnTo>
                    <a:pt x="1846" y="951"/>
                  </a:lnTo>
                  <a:cubicBezTo>
                    <a:pt x="1808" y="870"/>
                    <a:pt x="1903" y="836"/>
                    <a:pt x="1874" y="768"/>
                  </a:cubicBezTo>
                  <a:lnTo>
                    <a:pt x="1874" y="768"/>
                  </a:lnTo>
                  <a:cubicBezTo>
                    <a:pt x="1840" y="811"/>
                    <a:pt x="1811" y="860"/>
                    <a:pt x="1783" y="906"/>
                  </a:cubicBezTo>
                  <a:cubicBezTo>
                    <a:pt x="1741" y="828"/>
                    <a:pt x="1759" y="635"/>
                    <a:pt x="1864" y="625"/>
                  </a:cubicBezTo>
                  <a:cubicBezTo>
                    <a:pt x="1895" y="650"/>
                    <a:pt x="1895" y="779"/>
                    <a:pt x="1906" y="804"/>
                  </a:cubicBezTo>
                  <a:cubicBezTo>
                    <a:pt x="1906" y="779"/>
                    <a:pt x="1952" y="737"/>
                    <a:pt x="1973" y="737"/>
                  </a:cubicBezTo>
                  <a:cubicBezTo>
                    <a:pt x="1979" y="737"/>
                    <a:pt x="1979" y="741"/>
                    <a:pt x="1983" y="741"/>
                  </a:cubicBezTo>
                  <a:lnTo>
                    <a:pt x="1962" y="800"/>
                  </a:lnTo>
                  <a:lnTo>
                    <a:pt x="1969" y="800"/>
                  </a:lnTo>
                  <a:cubicBezTo>
                    <a:pt x="1987" y="800"/>
                    <a:pt x="1997" y="779"/>
                    <a:pt x="2008" y="758"/>
                  </a:cubicBezTo>
                  <a:cubicBezTo>
                    <a:pt x="2018" y="734"/>
                    <a:pt x="2032" y="713"/>
                    <a:pt x="2050" y="713"/>
                  </a:cubicBezTo>
                  <a:cubicBezTo>
                    <a:pt x="2060" y="713"/>
                    <a:pt x="2075" y="720"/>
                    <a:pt x="2088" y="734"/>
                  </a:cubicBezTo>
                  <a:cubicBezTo>
                    <a:pt x="2106" y="734"/>
                    <a:pt x="2148" y="794"/>
                    <a:pt x="2159" y="794"/>
                  </a:cubicBezTo>
                  <a:cubicBezTo>
                    <a:pt x="2162" y="794"/>
                    <a:pt x="2166" y="789"/>
                    <a:pt x="2162" y="779"/>
                  </a:cubicBezTo>
                  <a:cubicBezTo>
                    <a:pt x="2134" y="723"/>
                    <a:pt x="2092" y="590"/>
                    <a:pt x="2071" y="478"/>
                  </a:cubicBezTo>
                  <a:cubicBezTo>
                    <a:pt x="2057" y="400"/>
                    <a:pt x="2046" y="337"/>
                    <a:pt x="2050" y="305"/>
                  </a:cubicBezTo>
                  <a:lnTo>
                    <a:pt x="2050" y="305"/>
                  </a:lnTo>
                  <a:cubicBezTo>
                    <a:pt x="2064" y="309"/>
                    <a:pt x="2198" y="373"/>
                    <a:pt x="2229" y="425"/>
                  </a:cubicBezTo>
                  <a:cubicBezTo>
                    <a:pt x="2235" y="432"/>
                    <a:pt x="2240" y="439"/>
                    <a:pt x="2240" y="449"/>
                  </a:cubicBezTo>
                  <a:cubicBezTo>
                    <a:pt x="2261" y="523"/>
                    <a:pt x="2204" y="621"/>
                    <a:pt x="2240" y="677"/>
                  </a:cubicBezTo>
                  <a:cubicBezTo>
                    <a:pt x="2240" y="653"/>
                    <a:pt x="2253" y="621"/>
                    <a:pt x="2261" y="614"/>
                  </a:cubicBezTo>
                  <a:cubicBezTo>
                    <a:pt x="2282" y="629"/>
                    <a:pt x="2267" y="674"/>
                    <a:pt x="2292" y="674"/>
                  </a:cubicBezTo>
                  <a:cubicBezTo>
                    <a:pt x="2295" y="674"/>
                    <a:pt x="2299" y="674"/>
                    <a:pt x="2306" y="671"/>
                  </a:cubicBezTo>
                  <a:cubicBezTo>
                    <a:pt x="2306" y="632"/>
                    <a:pt x="2324" y="629"/>
                    <a:pt x="2337" y="629"/>
                  </a:cubicBezTo>
                  <a:lnTo>
                    <a:pt x="2352" y="629"/>
                  </a:lnTo>
                  <a:cubicBezTo>
                    <a:pt x="2358" y="629"/>
                    <a:pt x="2355" y="621"/>
                    <a:pt x="2320" y="593"/>
                  </a:cubicBezTo>
                  <a:cubicBezTo>
                    <a:pt x="2334" y="587"/>
                    <a:pt x="2345" y="583"/>
                    <a:pt x="2352" y="583"/>
                  </a:cubicBezTo>
                  <a:cubicBezTo>
                    <a:pt x="2362" y="583"/>
                    <a:pt x="2373" y="587"/>
                    <a:pt x="2383" y="593"/>
                  </a:cubicBezTo>
                  <a:cubicBezTo>
                    <a:pt x="2394" y="597"/>
                    <a:pt x="2404" y="600"/>
                    <a:pt x="2422" y="600"/>
                  </a:cubicBezTo>
                  <a:lnTo>
                    <a:pt x="2429" y="600"/>
                  </a:lnTo>
                  <a:cubicBezTo>
                    <a:pt x="2415" y="562"/>
                    <a:pt x="2443" y="488"/>
                    <a:pt x="2475" y="432"/>
                  </a:cubicBezTo>
                  <a:cubicBezTo>
                    <a:pt x="2492" y="404"/>
                    <a:pt x="2513" y="386"/>
                    <a:pt x="2530" y="376"/>
                  </a:cubicBezTo>
                  <a:cubicBezTo>
                    <a:pt x="2530" y="394"/>
                    <a:pt x="2538" y="418"/>
                    <a:pt x="2544" y="432"/>
                  </a:cubicBezTo>
                  <a:lnTo>
                    <a:pt x="2544" y="443"/>
                  </a:lnTo>
                  <a:cubicBezTo>
                    <a:pt x="2653" y="446"/>
                    <a:pt x="2706" y="502"/>
                    <a:pt x="2804" y="509"/>
                  </a:cubicBezTo>
                  <a:cubicBezTo>
                    <a:pt x="2808" y="530"/>
                    <a:pt x="2850" y="562"/>
                    <a:pt x="2825" y="597"/>
                  </a:cubicBezTo>
                  <a:cubicBezTo>
                    <a:pt x="2839" y="587"/>
                    <a:pt x="2857" y="562"/>
                    <a:pt x="2881" y="562"/>
                  </a:cubicBezTo>
                  <a:lnTo>
                    <a:pt x="2888" y="562"/>
                  </a:lnTo>
                  <a:cubicBezTo>
                    <a:pt x="2930" y="650"/>
                    <a:pt x="2822" y="562"/>
                    <a:pt x="2850" y="660"/>
                  </a:cubicBezTo>
                  <a:cubicBezTo>
                    <a:pt x="2860" y="611"/>
                    <a:pt x="2934" y="604"/>
                    <a:pt x="2983" y="579"/>
                  </a:cubicBezTo>
                  <a:cubicBezTo>
                    <a:pt x="2983" y="548"/>
                    <a:pt x="2966" y="533"/>
                    <a:pt x="2944" y="533"/>
                  </a:cubicBezTo>
                  <a:cubicBezTo>
                    <a:pt x="2913" y="533"/>
                    <a:pt x="2867" y="558"/>
                    <a:pt x="2843" y="572"/>
                  </a:cubicBezTo>
                  <a:cubicBezTo>
                    <a:pt x="2846" y="533"/>
                    <a:pt x="2860" y="495"/>
                    <a:pt x="2885" y="460"/>
                  </a:cubicBezTo>
                  <a:cubicBezTo>
                    <a:pt x="2927" y="400"/>
                    <a:pt x="2993" y="352"/>
                    <a:pt x="3074" y="334"/>
                  </a:cubicBezTo>
                  <a:lnTo>
                    <a:pt x="3085" y="334"/>
                  </a:lnTo>
                  <a:cubicBezTo>
                    <a:pt x="3120" y="334"/>
                    <a:pt x="3127" y="352"/>
                    <a:pt x="3124" y="368"/>
                  </a:cubicBezTo>
                  <a:cubicBezTo>
                    <a:pt x="3120" y="383"/>
                    <a:pt x="3106" y="400"/>
                    <a:pt x="3110" y="400"/>
                  </a:cubicBezTo>
                  <a:lnTo>
                    <a:pt x="3113" y="400"/>
                  </a:lnTo>
                  <a:cubicBezTo>
                    <a:pt x="3134" y="411"/>
                    <a:pt x="3152" y="415"/>
                    <a:pt x="3169" y="415"/>
                  </a:cubicBezTo>
                  <a:cubicBezTo>
                    <a:pt x="3208" y="415"/>
                    <a:pt x="3239" y="394"/>
                    <a:pt x="3267" y="376"/>
                  </a:cubicBezTo>
                  <a:cubicBezTo>
                    <a:pt x="3296" y="358"/>
                    <a:pt x="3320" y="341"/>
                    <a:pt x="3348" y="341"/>
                  </a:cubicBezTo>
                  <a:cubicBezTo>
                    <a:pt x="3369" y="341"/>
                    <a:pt x="3390" y="352"/>
                    <a:pt x="3414" y="383"/>
                  </a:cubicBezTo>
                  <a:cubicBezTo>
                    <a:pt x="3440" y="470"/>
                    <a:pt x="3366" y="512"/>
                    <a:pt x="3359" y="565"/>
                  </a:cubicBezTo>
                  <a:cubicBezTo>
                    <a:pt x="3285" y="562"/>
                    <a:pt x="3275" y="485"/>
                    <a:pt x="3229" y="474"/>
                  </a:cubicBezTo>
                  <a:lnTo>
                    <a:pt x="3229" y="474"/>
                  </a:lnTo>
                  <a:lnTo>
                    <a:pt x="3275" y="523"/>
                  </a:lnTo>
                  <a:cubicBezTo>
                    <a:pt x="3260" y="530"/>
                    <a:pt x="3243" y="533"/>
                    <a:pt x="3225" y="533"/>
                  </a:cubicBezTo>
                  <a:cubicBezTo>
                    <a:pt x="3204" y="533"/>
                    <a:pt x="3187" y="530"/>
                    <a:pt x="3176" y="512"/>
                  </a:cubicBezTo>
                  <a:lnTo>
                    <a:pt x="3176" y="512"/>
                  </a:lnTo>
                  <a:cubicBezTo>
                    <a:pt x="3179" y="520"/>
                    <a:pt x="3183" y="527"/>
                    <a:pt x="3190" y="533"/>
                  </a:cubicBezTo>
                  <a:lnTo>
                    <a:pt x="3190" y="537"/>
                  </a:lnTo>
                  <a:cubicBezTo>
                    <a:pt x="3246" y="590"/>
                    <a:pt x="3432" y="625"/>
                    <a:pt x="3503" y="720"/>
                  </a:cubicBezTo>
                  <a:cubicBezTo>
                    <a:pt x="3527" y="716"/>
                    <a:pt x="3555" y="709"/>
                    <a:pt x="3566" y="692"/>
                  </a:cubicBezTo>
                  <a:cubicBezTo>
                    <a:pt x="3573" y="688"/>
                    <a:pt x="3576" y="681"/>
                    <a:pt x="3576" y="674"/>
                  </a:cubicBezTo>
                  <a:lnTo>
                    <a:pt x="3537" y="663"/>
                  </a:lnTo>
                  <a:cubicBezTo>
                    <a:pt x="3531" y="597"/>
                    <a:pt x="3639" y="629"/>
                    <a:pt x="3608" y="583"/>
                  </a:cubicBezTo>
                  <a:cubicBezTo>
                    <a:pt x="3639" y="579"/>
                    <a:pt x="3675" y="569"/>
                    <a:pt x="3709" y="569"/>
                  </a:cubicBezTo>
                  <a:cubicBezTo>
                    <a:pt x="3748" y="569"/>
                    <a:pt x="3783" y="579"/>
                    <a:pt x="3808" y="618"/>
                  </a:cubicBezTo>
                  <a:lnTo>
                    <a:pt x="3780" y="684"/>
                  </a:lnTo>
                  <a:cubicBezTo>
                    <a:pt x="3783" y="667"/>
                    <a:pt x="3766" y="632"/>
                    <a:pt x="3741" y="632"/>
                  </a:cubicBezTo>
                  <a:lnTo>
                    <a:pt x="3738" y="632"/>
                  </a:lnTo>
                  <a:cubicBezTo>
                    <a:pt x="3769" y="639"/>
                    <a:pt x="3772" y="737"/>
                    <a:pt x="3819" y="737"/>
                  </a:cubicBezTo>
                  <a:cubicBezTo>
                    <a:pt x="3829" y="737"/>
                    <a:pt x="3840" y="731"/>
                    <a:pt x="3853" y="720"/>
                  </a:cubicBezTo>
                  <a:lnTo>
                    <a:pt x="3843" y="646"/>
                  </a:lnTo>
                  <a:cubicBezTo>
                    <a:pt x="3874" y="642"/>
                    <a:pt x="3920" y="635"/>
                    <a:pt x="3962" y="635"/>
                  </a:cubicBezTo>
                  <a:cubicBezTo>
                    <a:pt x="4004" y="635"/>
                    <a:pt x="4039" y="642"/>
                    <a:pt x="4060" y="677"/>
                  </a:cubicBezTo>
                  <a:cubicBezTo>
                    <a:pt x="4081" y="597"/>
                    <a:pt x="4043" y="674"/>
                    <a:pt x="4057" y="569"/>
                  </a:cubicBezTo>
                  <a:lnTo>
                    <a:pt x="4057" y="569"/>
                  </a:lnTo>
                  <a:cubicBezTo>
                    <a:pt x="4050" y="593"/>
                    <a:pt x="4039" y="604"/>
                    <a:pt x="4025" y="604"/>
                  </a:cubicBezTo>
                  <a:cubicBezTo>
                    <a:pt x="4008" y="604"/>
                    <a:pt x="3990" y="590"/>
                    <a:pt x="3969" y="579"/>
                  </a:cubicBezTo>
                  <a:cubicBezTo>
                    <a:pt x="3952" y="565"/>
                    <a:pt x="3934" y="551"/>
                    <a:pt x="3920" y="551"/>
                  </a:cubicBezTo>
                  <a:cubicBezTo>
                    <a:pt x="3910" y="551"/>
                    <a:pt x="3903" y="558"/>
                    <a:pt x="3895" y="579"/>
                  </a:cubicBezTo>
                  <a:cubicBezTo>
                    <a:pt x="3903" y="485"/>
                    <a:pt x="3846" y="502"/>
                    <a:pt x="3832" y="397"/>
                  </a:cubicBezTo>
                  <a:cubicBezTo>
                    <a:pt x="3825" y="411"/>
                    <a:pt x="3825" y="432"/>
                    <a:pt x="3814" y="432"/>
                  </a:cubicBezTo>
                  <a:cubicBezTo>
                    <a:pt x="3808" y="432"/>
                    <a:pt x="3798" y="425"/>
                    <a:pt x="3780" y="411"/>
                  </a:cubicBezTo>
                  <a:cubicBezTo>
                    <a:pt x="3777" y="418"/>
                    <a:pt x="3766" y="421"/>
                    <a:pt x="3759" y="425"/>
                  </a:cubicBezTo>
                  <a:lnTo>
                    <a:pt x="3759" y="428"/>
                  </a:lnTo>
                  <a:cubicBezTo>
                    <a:pt x="3766" y="443"/>
                    <a:pt x="3769" y="464"/>
                    <a:pt x="3766" y="478"/>
                  </a:cubicBezTo>
                  <a:cubicBezTo>
                    <a:pt x="3748" y="488"/>
                    <a:pt x="3727" y="491"/>
                    <a:pt x="3706" y="491"/>
                  </a:cubicBezTo>
                  <a:cubicBezTo>
                    <a:pt x="3688" y="491"/>
                    <a:pt x="3671" y="491"/>
                    <a:pt x="3654" y="488"/>
                  </a:cubicBezTo>
                  <a:cubicBezTo>
                    <a:pt x="3636" y="485"/>
                    <a:pt x="3618" y="481"/>
                    <a:pt x="3604" y="481"/>
                  </a:cubicBezTo>
                  <a:cubicBezTo>
                    <a:pt x="3597" y="481"/>
                    <a:pt x="3590" y="481"/>
                    <a:pt x="3587" y="485"/>
                  </a:cubicBezTo>
                  <a:cubicBezTo>
                    <a:pt x="3558" y="457"/>
                    <a:pt x="3611" y="464"/>
                    <a:pt x="3608" y="428"/>
                  </a:cubicBezTo>
                  <a:lnTo>
                    <a:pt x="3608" y="428"/>
                  </a:lnTo>
                  <a:cubicBezTo>
                    <a:pt x="3587" y="436"/>
                    <a:pt x="3566" y="443"/>
                    <a:pt x="3545" y="449"/>
                  </a:cubicBezTo>
                  <a:cubicBezTo>
                    <a:pt x="3566" y="397"/>
                    <a:pt x="3499" y="326"/>
                    <a:pt x="3587" y="326"/>
                  </a:cubicBezTo>
                  <a:lnTo>
                    <a:pt x="3590" y="326"/>
                  </a:lnTo>
                  <a:lnTo>
                    <a:pt x="3520" y="292"/>
                  </a:lnTo>
                  <a:cubicBezTo>
                    <a:pt x="3492" y="250"/>
                    <a:pt x="3446" y="214"/>
                    <a:pt x="3404" y="214"/>
                  </a:cubicBezTo>
                  <a:cubicBezTo>
                    <a:pt x="3398" y="214"/>
                    <a:pt x="3393" y="218"/>
                    <a:pt x="3390" y="218"/>
                  </a:cubicBezTo>
                  <a:cubicBezTo>
                    <a:pt x="3383" y="214"/>
                    <a:pt x="3377" y="211"/>
                    <a:pt x="3369" y="211"/>
                  </a:cubicBezTo>
                  <a:cubicBezTo>
                    <a:pt x="3355" y="211"/>
                    <a:pt x="3341" y="214"/>
                    <a:pt x="3330" y="221"/>
                  </a:cubicBezTo>
                  <a:cubicBezTo>
                    <a:pt x="3320" y="225"/>
                    <a:pt x="3313" y="229"/>
                    <a:pt x="3313" y="229"/>
                  </a:cubicBezTo>
                  <a:cubicBezTo>
                    <a:pt x="3309" y="229"/>
                    <a:pt x="3313" y="225"/>
                    <a:pt x="3323" y="218"/>
                  </a:cubicBezTo>
                  <a:lnTo>
                    <a:pt x="3201" y="218"/>
                  </a:lnTo>
                  <a:lnTo>
                    <a:pt x="3201" y="204"/>
                  </a:lnTo>
                  <a:cubicBezTo>
                    <a:pt x="3176" y="193"/>
                    <a:pt x="3148" y="190"/>
                    <a:pt x="3120" y="190"/>
                  </a:cubicBezTo>
                  <a:lnTo>
                    <a:pt x="3071" y="190"/>
                  </a:lnTo>
                  <a:cubicBezTo>
                    <a:pt x="3053" y="193"/>
                    <a:pt x="3035" y="193"/>
                    <a:pt x="3019" y="193"/>
                  </a:cubicBezTo>
                  <a:lnTo>
                    <a:pt x="3014" y="193"/>
                  </a:lnTo>
                  <a:cubicBezTo>
                    <a:pt x="2951" y="193"/>
                    <a:pt x="2892" y="176"/>
                    <a:pt x="2829" y="120"/>
                  </a:cubicBezTo>
                  <a:cubicBezTo>
                    <a:pt x="2804" y="127"/>
                    <a:pt x="2776" y="133"/>
                    <a:pt x="2748" y="133"/>
                  </a:cubicBezTo>
                  <a:cubicBezTo>
                    <a:pt x="2727" y="133"/>
                    <a:pt x="2706" y="130"/>
                    <a:pt x="2678" y="123"/>
                  </a:cubicBezTo>
                  <a:lnTo>
                    <a:pt x="2671" y="70"/>
                  </a:lnTo>
                  <a:cubicBezTo>
                    <a:pt x="2664" y="70"/>
                    <a:pt x="2661" y="74"/>
                    <a:pt x="2653" y="74"/>
                  </a:cubicBezTo>
                  <a:cubicBezTo>
                    <a:pt x="2635" y="74"/>
                    <a:pt x="2614" y="67"/>
                    <a:pt x="2590" y="60"/>
                  </a:cubicBezTo>
                  <a:cubicBezTo>
                    <a:pt x="2569" y="57"/>
                    <a:pt x="2544" y="49"/>
                    <a:pt x="2527" y="49"/>
                  </a:cubicBezTo>
                  <a:cubicBezTo>
                    <a:pt x="2509" y="49"/>
                    <a:pt x="2496" y="53"/>
                    <a:pt x="2488" y="70"/>
                  </a:cubicBezTo>
                  <a:cubicBezTo>
                    <a:pt x="2467" y="18"/>
                    <a:pt x="2425" y="0"/>
                    <a:pt x="2379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275;p35">
              <a:extLst>
                <a:ext uri="{FF2B5EF4-FFF2-40B4-BE49-F238E27FC236}">
                  <a16:creationId xmlns:a16="http://schemas.microsoft.com/office/drawing/2014/main" id="{5DE167DA-C1BA-4A3F-A9BB-7D73274DD196}"/>
                </a:ext>
              </a:extLst>
            </p:cNvPr>
            <p:cNvSpPr/>
            <p:nvPr/>
          </p:nvSpPr>
          <p:spPr>
            <a:xfrm>
              <a:off x="4747700" y="2877825"/>
              <a:ext cx="900" cy="175"/>
            </a:xfrm>
            <a:custGeom>
              <a:avLst/>
              <a:gdLst/>
              <a:ahLst/>
              <a:cxnLst/>
              <a:rect l="l" t="t" r="r" b="b"/>
              <a:pathLst>
                <a:path w="36" h="7" extrusionOk="0">
                  <a:moveTo>
                    <a:pt x="0" y="0"/>
                  </a:moveTo>
                  <a:cubicBezTo>
                    <a:pt x="4" y="4"/>
                    <a:pt x="11" y="7"/>
                    <a:pt x="18" y="7"/>
                  </a:cubicBezTo>
                  <a:cubicBezTo>
                    <a:pt x="21" y="7"/>
                    <a:pt x="29" y="4"/>
                    <a:pt x="3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276;p35">
              <a:extLst>
                <a:ext uri="{FF2B5EF4-FFF2-40B4-BE49-F238E27FC236}">
                  <a16:creationId xmlns:a16="http://schemas.microsoft.com/office/drawing/2014/main" id="{6D331CBA-BF38-4E8E-88D4-483B034BB9C7}"/>
                </a:ext>
              </a:extLst>
            </p:cNvPr>
            <p:cNvSpPr/>
            <p:nvPr/>
          </p:nvSpPr>
          <p:spPr>
            <a:xfrm>
              <a:off x="4769025" y="2926125"/>
              <a:ext cx="275" cy="225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10" y="1"/>
                  </a:moveTo>
                  <a:lnTo>
                    <a:pt x="10" y="1"/>
                  </a:lnTo>
                  <a:cubicBezTo>
                    <a:pt x="9" y="1"/>
                    <a:pt x="8" y="2"/>
                    <a:pt x="6" y="3"/>
                  </a:cubicBezTo>
                  <a:lnTo>
                    <a:pt x="6" y="3"/>
                  </a:lnTo>
                  <a:lnTo>
                    <a:pt x="10" y="1"/>
                  </a:lnTo>
                  <a:close/>
                  <a:moveTo>
                    <a:pt x="6" y="3"/>
                  </a:moveTo>
                  <a:lnTo>
                    <a:pt x="0" y="5"/>
                  </a:lnTo>
                  <a:lnTo>
                    <a:pt x="0" y="9"/>
                  </a:lnTo>
                  <a:cubicBezTo>
                    <a:pt x="2" y="6"/>
                    <a:pt x="4" y="4"/>
                    <a:pt x="6" y="3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277;p35">
              <a:extLst>
                <a:ext uri="{FF2B5EF4-FFF2-40B4-BE49-F238E27FC236}">
                  <a16:creationId xmlns:a16="http://schemas.microsoft.com/office/drawing/2014/main" id="{93E00AF6-4984-4DE7-907F-19746FCBA445}"/>
                </a:ext>
              </a:extLst>
            </p:cNvPr>
            <p:cNvSpPr/>
            <p:nvPr/>
          </p:nvSpPr>
          <p:spPr>
            <a:xfrm>
              <a:off x="4789900" y="28401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8"/>
                    <a:pt x="11" y="28"/>
                    <a:pt x="32" y="32"/>
                  </a:cubicBezTo>
                  <a:cubicBezTo>
                    <a:pt x="17" y="22"/>
                    <a:pt x="7" y="11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278;p35">
              <a:extLst>
                <a:ext uri="{FF2B5EF4-FFF2-40B4-BE49-F238E27FC236}">
                  <a16:creationId xmlns:a16="http://schemas.microsoft.com/office/drawing/2014/main" id="{FE1F181C-E2A8-4583-97AA-C7AF6FFD0481}"/>
                </a:ext>
              </a:extLst>
            </p:cNvPr>
            <p:cNvSpPr/>
            <p:nvPr/>
          </p:nvSpPr>
          <p:spPr>
            <a:xfrm>
              <a:off x="4832100" y="2835275"/>
              <a:ext cx="1400" cy="1150"/>
            </a:xfrm>
            <a:custGeom>
              <a:avLst/>
              <a:gdLst/>
              <a:ahLst/>
              <a:cxnLst/>
              <a:rect l="l" t="t" r="r" b="b"/>
              <a:pathLst>
                <a:path w="56" h="46" extrusionOk="0">
                  <a:moveTo>
                    <a:pt x="49" y="14"/>
                  </a:moveTo>
                  <a:lnTo>
                    <a:pt x="52" y="16"/>
                  </a:lnTo>
                  <a:lnTo>
                    <a:pt x="52" y="16"/>
                  </a:lnTo>
                  <a:cubicBezTo>
                    <a:pt x="52" y="15"/>
                    <a:pt x="51" y="14"/>
                    <a:pt x="49" y="14"/>
                  </a:cubicBez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53" y="17"/>
                    <a:pt x="54" y="18"/>
                    <a:pt x="56" y="18"/>
                  </a:cubicBezTo>
                  <a:lnTo>
                    <a:pt x="52" y="16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25" y="10"/>
                    <a:pt x="25" y="28"/>
                    <a:pt x="31" y="46"/>
                  </a:cubicBezTo>
                  <a:cubicBezTo>
                    <a:pt x="35" y="35"/>
                    <a:pt x="39" y="14"/>
                    <a:pt x="49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279;p35">
              <a:extLst>
                <a:ext uri="{FF2B5EF4-FFF2-40B4-BE49-F238E27FC236}">
                  <a16:creationId xmlns:a16="http://schemas.microsoft.com/office/drawing/2014/main" id="{0582A60E-3E5A-44F2-9CE8-4667396AF266}"/>
                </a:ext>
              </a:extLst>
            </p:cNvPr>
            <p:cNvSpPr/>
            <p:nvPr/>
          </p:nvSpPr>
          <p:spPr>
            <a:xfrm>
              <a:off x="4836125" y="285000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4" y="1"/>
                  </a:moveTo>
                  <a:cubicBezTo>
                    <a:pt x="8" y="1"/>
                    <a:pt x="0" y="4"/>
                    <a:pt x="0" y="11"/>
                  </a:cubicBezTo>
                  <a:cubicBezTo>
                    <a:pt x="0" y="14"/>
                    <a:pt x="0" y="18"/>
                    <a:pt x="4" y="25"/>
                  </a:cubicBezTo>
                  <a:cubicBezTo>
                    <a:pt x="8" y="25"/>
                    <a:pt x="11" y="29"/>
                    <a:pt x="14" y="32"/>
                  </a:cubicBezTo>
                  <a:cubicBezTo>
                    <a:pt x="18" y="32"/>
                    <a:pt x="18" y="35"/>
                    <a:pt x="25" y="35"/>
                  </a:cubicBezTo>
                  <a:lnTo>
                    <a:pt x="46" y="14"/>
                  </a:lnTo>
                  <a:cubicBezTo>
                    <a:pt x="35" y="4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280;p35">
              <a:extLst>
                <a:ext uri="{FF2B5EF4-FFF2-40B4-BE49-F238E27FC236}">
                  <a16:creationId xmlns:a16="http://schemas.microsoft.com/office/drawing/2014/main" id="{6ACFD61E-031A-4372-8CC4-E2BE26766BB9}"/>
                </a:ext>
              </a:extLst>
            </p:cNvPr>
            <p:cNvSpPr/>
            <p:nvPr/>
          </p:nvSpPr>
          <p:spPr>
            <a:xfrm>
              <a:off x="4830850" y="2840700"/>
              <a:ext cx="3100" cy="1700"/>
            </a:xfrm>
            <a:custGeom>
              <a:avLst/>
              <a:gdLst/>
              <a:ahLst/>
              <a:cxnLst/>
              <a:rect l="l" t="t" r="r" b="b"/>
              <a:pathLst>
                <a:path w="124" h="68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49"/>
                    <a:pt x="39" y="49"/>
                    <a:pt x="75" y="67"/>
                  </a:cubicBezTo>
                  <a:cubicBezTo>
                    <a:pt x="71" y="64"/>
                    <a:pt x="71" y="64"/>
                    <a:pt x="68" y="60"/>
                  </a:cubicBezTo>
                  <a:cubicBezTo>
                    <a:pt x="124" y="7"/>
                    <a:pt x="78" y="4"/>
                    <a:pt x="29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281;p35">
              <a:extLst>
                <a:ext uri="{FF2B5EF4-FFF2-40B4-BE49-F238E27FC236}">
                  <a16:creationId xmlns:a16="http://schemas.microsoft.com/office/drawing/2014/main" id="{1346BC24-07ED-4951-9B25-ED984D5C87F9}"/>
                </a:ext>
              </a:extLst>
            </p:cNvPr>
            <p:cNvSpPr/>
            <p:nvPr/>
          </p:nvSpPr>
          <p:spPr>
            <a:xfrm>
              <a:off x="4832875" y="2842450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0" y="0"/>
                  </a:moveTo>
                  <a:cubicBezTo>
                    <a:pt x="11" y="5"/>
                    <a:pt x="21" y="11"/>
                    <a:pt x="29" y="21"/>
                  </a:cubicBezTo>
                  <a:cubicBezTo>
                    <a:pt x="50" y="0"/>
                    <a:pt x="21" y="8"/>
                    <a:pt x="0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282;p35">
              <a:extLst>
                <a:ext uri="{FF2B5EF4-FFF2-40B4-BE49-F238E27FC236}">
                  <a16:creationId xmlns:a16="http://schemas.microsoft.com/office/drawing/2014/main" id="{0A31E65D-82DC-4902-AD7E-B52AD26F9574}"/>
                </a:ext>
              </a:extLst>
            </p:cNvPr>
            <p:cNvSpPr/>
            <p:nvPr/>
          </p:nvSpPr>
          <p:spPr>
            <a:xfrm>
              <a:off x="4822875" y="2831400"/>
              <a:ext cx="3275" cy="1425"/>
            </a:xfrm>
            <a:custGeom>
              <a:avLst/>
              <a:gdLst/>
              <a:ahLst/>
              <a:cxnLst/>
              <a:rect l="l" t="t" r="r" b="b"/>
              <a:pathLst>
                <a:path w="131" h="57" extrusionOk="0">
                  <a:moveTo>
                    <a:pt x="117" y="0"/>
                  </a:moveTo>
                  <a:cubicBezTo>
                    <a:pt x="85" y="0"/>
                    <a:pt x="0" y="39"/>
                    <a:pt x="78" y="53"/>
                  </a:cubicBezTo>
                  <a:cubicBezTo>
                    <a:pt x="81" y="53"/>
                    <a:pt x="81" y="57"/>
                    <a:pt x="81" y="57"/>
                  </a:cubicBezTo>
                  <a:cubicBezTo>
                    <a:pt x="88" y="57"/>
                    <a:pt x="96" y="47"/>
                    <a:pt x="102" y="36"/>
                  </a:cubicBezTo>
                  <a:cubicBezTo>
                    <a:pt x="109" y="26"/>
                    <a:pt x="113" y="15"/>
                    <a:pt x="117" y="15"/>
                  </a:cubicBezTo>
                  <a:cubicBezTo>
                    <a:pt x="120" y="15"/>
                    <a:pt x="120" y="18"/>
                    <a:pt x="120" y="21"/>
                  </a:cubicBezTo>
                  <a:cubicBezTo>
                    <a:pt x="130" y="8"/>
                    <a:pt x="127" y="0"/>
                    <a:pt x="117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283;p35">
              <a:extLst>
                <a:ext uri="{FF2B5EF4-FFF2-40B4-BE49-F238E27FC236}">
                  <a16:creationId xmlns:a16="http://schemas.microsoft.com/office/drawing/2014/main" id="{31AFF05C-FFB1-464E-BDBA-FE2C8CAEFFD5}"/>
                </a:ext>
              </a:extLst>
            </p:cNvPr>
            <p:cNvSpPr/>
            <p:nvPr/>
          </p:nvSpPr>
          <p:spPr>
            <a:xfrm>
              <a:off x="4829100" y="2843175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50" y="0"/>
                  </a:moveTo>
                  <a:lnTo>
                    <a:pt x="1" y="31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284;p35">
              <a:extLst>
                <a:ext uri="{FF2B5EF4-FFF2-40B4-BE49-F238E27FC236}">
                  <a16:creationId xmlns:a16="http://schemas.microsoft.com/office/drawing/2014/main" id="{4D58DF90-B522-4BBD-8911-F618DA8940D4}"/>
                </a:ext>
              </a:extLst>
            </p:cNvPr>
            <p:cNvSpPr/>
            <p:nvPr/>
          </p:nvSpPr>
          <p:spPr>
            <a:xfrm>
              <a:off x="4824375" y="2839825"/>
              <a:ext cx="1675" cy="1250"/>
            </a:xfrm>
            <a:custGeom>
              <a:avLst/>
              <a:gdLst/>
              <a:ahLst/>
              <a:cxnLst/>
              <a:rect l="l" t="t" r="r" b="b"/>
              <a:pathLst>
                <a:path w="67" h="50" extrusionOk="0">
                  <a:moveTo>
                    <a:pt x="11" y="0"/>
                  </a:moveTo>
                  <a:cubicBezTo>
                    <a:pt x="7" y="0"/>
                    <a:pt x="4" y="4"/>
                    <a:pt x="0" y="8"/>
                  </a:cubicBezTo>
                  <a:lnTo>
                    <a:pt x="42" y="50"/>
                  </a:lnTo>
                  <a:cubicBezTo>
                    <a:pt x="46" y="39"/>
                    <a:pt x="57" y="36"/>
                    <a:pt x="67" y="36"/>
                  </a:cubicBezTo>
                  <a:cubicBezTo>
                    <a:pt x="42" y="21"/>
                    <a:pt x="21" y="0"/>
                    <a:pt x="1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285;p35">
              <a:extLst>
                <a:ext uri="{FF2B5EF4-FFF2-40B4-BE49-F238E27FC236}">
                  <a16:creationId xmlns:a16="http://schemas.microsoft.com/office/drawing/2014/main" id="{E09844E3-F643-4177-9296-7C067E69A381}"/>
                </a:ext>
              </a:extLst>
            </p:cNvPr>
            <p:cNvSpPr/>
            <p:nvPr/>
          </p:nvSpPr>
          <p:spPr>
            <a:xfrm>
              <a:off x="4826025" y="2840700"/>
              <a:ext cx="1175" cy="475"/>
            </a:xfrm>
            <a:custGeom>
              <a:avLst/>
              <a:gdLst/>
              <a:ahLst/>
              <a:cxnLst/>
              <a:rect l="l" t="t" r="r" b="b"/>
              <a:pathLst>
                <a:path w="47" h="19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11"/>
                    <a:pt x="25" y="18"/>
                    <a:pt x="39" y="18"/>
                  </a:cubicBezTo>
                  <a:lnTo>
                    <a:pt x="46" y="18"/>
                  </a:lnTo>
                  <a:cubicBezTo>
                    <a:pt x="36" y="15"/>
                    <a:pt x="18" y="4"/>
                    <a:pt x="1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286;p35">
              <a:extLst>
                <a:ext uri="{FF2B5EF4-FFF2-40B4-BE49-F238E27FC236}">
                  <a16:creationId xmlns:a16="http://schemas.microsoft.com/office/drawing/2014/main" id="{62AE77DD-54A3-4F9A-A884-37B23A09698F}"/>
                </a:ext>
              </a:extLst>
            </p:cNvPr>
            <p:cNvSpPr/>
            <p:nvPr/>
          </p:nvSpPr>
          <p:spPr>
            <a:xfrm>
              <a:off x="4826825" y="2842900"/>
              <a:ext cx="1000" cy="1150"/>
            </a:xfrm>
            <a:custGeom>
              <a:avLst/>
              <a:gdLst/>
              <a:ahLst/>
              <a:cxnLst/>
              <a:rect l="l" t="t" r="r" b="b"/>
              <a:pathLst>
                <a:path w="40" h="46" extrusionOk="0">
                  <a:moveTo>
                    <a:pt x="1" y="0"/>
                  </a:moveTo>
                  <a:lnTo>
                    <a:pt x="39" y="46"/>
                  </a:lnTo>
                  <a:lnTo>
                    <a:pt x="32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287;p35">
              <a:extLst>
                <a:ext uri="{FF2B5EF4-FFF2-40B4-BE49-F238E27FC236}">
                  <a16:creationId xmlns:a16="http://schemas.microsoft.com/office/drawing/2014/main" id="{CFFC41D5-7917-41CC-863B-A891274718B4}"/>
                </a:ext>
              </a:extLst>
            </p:cNvPr>
            <p:cNvSpPr/>
            <p:nvPr/>
          </p:nvSpPr>
          <p:spPr>
            <a:xfrm>
              <a:off x="4808500" y="2834125"/>
              <a:ext cx="2050" cy="975"/>
            </a:xfrm>
            <a:custGeom>
              <a:avLst/>
              <a:gdLst/>
              <a:ahLst/>
              <a:cxnLst/>
              <a:rect l="l" t="t" r="r" b="b"/>
              <a:pathLst>
                <a:path w="82" h="39" extrusionOk="0">
                  <a:moveTo>
                    <a:pt x="73" y="1"/>
                  </a:moveTo>
                  <a:lnTo>
                    <a:pt x="10" y="8"/>
                  </a:lnTo>
                  <a:cubicBezTo>
                    <a:pt x="0" y="25"/>
                    <a:pt x="10" y="39"/>
                    <a:pt x="28" y="39"/>
                  </a:cubicBezTo>
                  <a:lnTo>
                    <a:pt x="39" y="39"/>
                  </a:lnTo>
                  <a:cubicBezTo>
                    <a:pt x="57" y="29"/>
                    <a:pt x="81" y="25"/>
                    <a:pt x="73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288;p35">
              <a:extLst>
                <a:ext uri="{FF2B5EF4-FFF2-40B4-BE49-F238E27FC236}">
                  <a16:creationId xmlns:a16="http://schemas.microsoft.com/office/drawing/2014/main" id="{794F1932-163D-4BBB-9552-EFC0F0917552}"/>
                </a:ext>
              </a:extLst>
            </p:cNvPr>
            <p:cNvSpPr/>
            <p:nvPr/>
          </p:nvSpPr>
          <p:spPr>
            <a:xfrm>
              <a:off x="4812625" y="2838350"/>
              <a:ext cx="875" cy="1925"/>
            </a:xfrm>
            <a:custGeom>
              <a:avLst/>
              <a:gdLst/>
              <a:ahLst/>
              <a:cxnLst/>
              <a:rect l="l" t="t" r="r" b="b"/>
              <a:pathLst>
                <a:path w="35" h="77" extrusionOk="0">
                  <a:moveTo>
                    <a:pt x="25" y="0"/>
                  </a:moveTo>
                  <a:lnTo>
                    <a:pt x="0" y="77"/>
                  </a:lnTo>
                  <a:lnTo>
                    <a:pt x="35" y="56"/>
                  </a:lnTo>
                  <a:cubicBezTo>
                    <a:pt x="25" y="38"/>
                    <a:pt x="28" y="25"/>
                    <a:pt x="2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289;p35">
              <a:extLst>
                <a:ext uri="{FF2B5EF4-FFF2-40B4-BE49-F238E27FC236}">
                  <a16:creationId xmlns:a16="http://schemas.microsoft.com/office/drawing/2014/main" id="{5FA8CCDF-4179-458F-8CE2-AFC93C28A543}"/>
                </a:ext>
              </a:extLst>
            </p:cNvPr>
            <p:cNvSpPr/>
            <p:nvPr/>
          </p:nvSpPr>
          <p:spPr>
            <a:xfrm>
              <a:off x="4807000" y="2838950"/>
              <a:ext cx="3550" cy="1425"/>
            </a:xfrm>
            <a:custGeom>
              <a:avLst/>
              <a:gdLst/>
              <a:ahLst/>
              <a:cxnLst/>
              <a:rect l="l" t="t" r="r" b="b"/>
              <a:pathLst>
                <a:path w="142" h="57" extrusionOk="0">
                  <a:moveTo>
                    <a:pt x="96" y="1"/>
                  </a:moveTo>
                  <a:lnTo>
                    <a:pt x="96" y="1"/>
                  </a:lnTo>
                  <a:cubicBezTo>
                    <a:pt x="85" y="22"/>
                    <a:pt x="0" y="49"/>
                    <a:pt x="70" y="56"/>
                  </a:cubicBezTo>
                  <a:cubicBezTo>
                    <a:pt x="81" y="35"/>
                    <a:pt x="141" y="32"/>
                    <a:pt x="9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290;p35">
              <a:extLst>
                <a:ext uri="{FF2B5EF4-FFF2-40B4-BE49-F238E27FC236}">
                  <a16:creationId xmlns:a16="http://schemas.microsoft.com/office/drawing/2014/main" id="{03F27E83-4263-441C-B5D5-673B11FA9A0F}"/>
                </a:ext>
              </a:extLst>
            </p:cNvPr>
            <p:cNvSpPr/>
            <p:nvPr/>
          </p:nvSpPr>
          <p:spPr>
            <a:xfrm>
              <a:off x="4787450" y="2832275"/>
              <a:ext cx="625" cy="3450"/>
            </a:xfrm>
            <a:custGeom>
              <a:avLst/>
              <a:gdLst/>
              <a:ahLst/>
              <a:cxnLst/>
              <a:rect l="l" t="t" r="r" b="b"/>
              <a:pathLst>
                <a:path w="25" h="138" extrusionOk="0">
                  <a:moveTo>
                    <a:pt x="0" y="1"/>
                  </a:moveTo>
                  <a:lnTo>
                    <a:pt x="7" y="103"/>
                  </a:lnTo>
                  <a:lnTo>
                    <a:pt x="10" y="138"/>
                  </a:lnTo>
                  <a:lnTo>
                    <a:pt x="25" y="134"/>
                  </a:lnTo>
                  <a:lnTo>
                    <a:pt x="21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291;p35">
              <a:extLst>
                <a:ext uri="{FF2B5EF4-FFF2-40B4-BE49-F238E27FC236}">
                  <a16:creationId xmlns:a16="http://schemas.microsoft.com/office/drawing/2014/main" id="{221AA00B-B231-4A59-BF6D-C1A32B12C118}"/>
                </a:ext>
              </a:extLst>
            </p:cNvPr>
            <p:cNvSpPr/>
            <p:nvPr/>
          </p:nvSpPr>
          <p:spPr>
            <a:xfrm>
              <a:off x="4771825" y="2846650"/>
              <a:ext cx="3175" cy="2775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46" y="1"/>
                  </a:moveTo>
                  <a:cubicBezTo>
                    <a:pt x="29" y="51"/>
                    <a:pt x="0" y="40"/>
                    <a:pt x="60" y="110"/>
                  </a:cubicBezTo>
                  <a:cubicBezTo>
                    <a:pt x="127" y="106"/>
                    <a:pt x="42" y="40"/>
                    <a:pt x="92" y="40"/>
                  </a:cubicBezTo>
                  <a:lnTo>
                    <a:pt x="102" y="40"/>
                  </a:lnTo>
                  <a:cubicBezTo>
                    <a:pt x="99" y="5"/>
                    <a:pt x="46" y="33"/>
                    <a:pt x="46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292;p35">
              <a:extLst>
                <a:ext uri="{FF2B5EF4-FFF2-40B4-BE49-F238E27FC236}">
                  <a16:creationId xmlns:a16="http://schemas.microsoft.com/office/drawing/2014/main" id="{CDB997D4-F591-4B2A-8871-DE2BDD510FE8}"/>
                </a:ext>
              </a:extLst>
            </p:cNvPr>
            <p:cNvSpPr/>
            <p:nvPr/>
          </p:nvSpPr>
          <p:spPr>
            <a:xfrm>
              <a:off x="4772950" y="2845975"/>
              <a:ext cx="225" cy="700"/>
            </a:xfrm>
            <a:custGeom>
              <a:avLst/>
              <a:gdLst/>
              <a:ahLst/>
              <a:cxnLst/>
              <a:rect l="l" t="t" r="r" b="b"/>
              <a:pathLst>
                <a:path w="9" h="28" extrusionOk="0">
                  <a:moveTo>
                    <a:pt x="8" y="0"/>
                  </a:moveTo>
                  <a:cubicBezTo>
                    <a:pt x="1" y="14"/>
                    <a:pt x="1" y="21"/>
                    <a:pt x="1" y="28"/>
                  </a:cubicBezTo>
                  <a:cubicBezTo>
                    <a:pt x="1" y="21"/>
                    <a:pt x="5" y="11"/>
                    <a:pt x="8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293;p35">
              <a:extLst>
                <a:ext uri="{FF2B5EF4-FFF2-40B4-BE49-F238E27FC236}">
                  <a16:creationId xmlns:a16="http://schemas.microsoft.com/office/drawing/2014/main" id="{4900B1D7-51F1-473D-9952-02D2AAFFCEB7}"/>
                </a:ext>
              </a:extLst>
            </p:cNvPr>
            <p:cNvSpPr/>
            <p:nvPr/>
          </p:nvSpPr>
          <p:spPr>
            <a:xfrm>
              <a:off x="4859550" y="2894550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6" y="1"/>
                  </a:moveTo>
                  <a:lnTo>
                    <a:pt x="0" y="33"/>
                  </a:lnTo>
                  <a:lnTo>
                    <a:pt x="15" y="5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294;p35">
              <a:extLst>
                <a:ext uri="{FF2B5EF4-FFF2-40B4-BE49-F238E27FC236}">
                  <a16:creationId xmlns:a16="http://schemas.microsoft.com/office/drawing/2014/main" id="{265C0CB1-1A9E-4984-8A15-D57E9E4F08F2}"/>
                </a:ext>
              </a:extLst>
            </p:cNvPr>
            <p:cNvSpPr/>
            <p:nvPr/>
          </p:nvSpPr>
          <p:spPr>
            <a:xfrm>
              <a:off x="4857700" y="2892125"/>
              <a:ext cx="2125" cy="1075"/>
            </a:xfrm>
            <a:custGeom>
              <a:avLst/>
              <a:gdLst/>
              <a:ahLst/>
              <a:cxnLst/>
              <a:rect l="l" t="t" r="r" b="b"/>
              <a:pathLst>
                <a:path w="85" h="43" extrusionOk="0">
                  <a:moveTo>
                    <a:pt x="11" y="0"/>
                  </a:moveTo>
                  <a:lnTo>
                    <a:pt x="11" y="0"/>
                  </a:lnTo>
                  <a:cubicBezTo>
                    <a:pt x="15" y="10"/>
                    <a:pt x="18" y="35"/>
                    <a:pt x="0" y="42"/>
                  </a:cubicBezTo>
                  <a:lnTo>
                    <a:pt x="85" y="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295;p35">
              <a:extLst>
                <a:ext uri="{FF2B5EF4-FFF2-40B4-BE49-F238E27FC236}">
                  <a16:creationId xmlns:a16="http://schemas.microsoft.com/office/drawing/2014/main" id="{C264F2A5-07AE-4F6E-ACCD-1DB2B44CB823}"/>
                </a:ext>
              </a:extLst>
            </p:cNvPr>
            <p:cNvSpPr/>
            <p:nvPr/>
          </p:nvSpPr>
          <p:spPr>
            <a:xfrm>
              <a:off x="4753325" y="2899475"/>
              <a:ext cx="975" cy="1075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1"/>
                  </a:moveTo>
                  <a:lnTo>
                    <a:pt x="18" y="4"/>
                  </a:lnTo>
                  <a:cubicBezTo>
                    <a:pt x="0" y="14"/>
                    <a:pt x="0" y="22"/>
                    <a:pt x="0" y="43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296;p35">
              <a:extLst>
                <a:ext uri="{FF2B5EF4-FFF2-40B4-BE49-F238E27FC236}">
                  <a16:creationId xmlns:a16="http://schemas.microsoft.com/office/drawing/2014/main" id="{1A189105-F62B-480B-A2CD-8B0F35223188}"/>
                </a:ext>
              </a:extLst>
            </p:cNvPr>
            <p:cNvSpPr/>
            <p:nvPr/>
          </p:nvSpPr>
          <p:spPr>
            <a:xfrm>
              <a:off x="4755950" y="2911500"/>
              <a:ext cx="1525" cy="1325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57" y="1"/>
                  </a:moveTo>
                  <a:lnTo>
                    <a:pt x="0" y="53"/>
                  </a:lnTo>
                  <a:lnTo>
                    <a:pt x="60" y="11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297;p35">
              <a:extLst>
                <a:ext uri="{FF2B5EF4-FFF2-40B4-BE49-F238E27FC236}">
                  <a16:creationId xmlns:a16="http://schemas.microsoft.com/office/drawing/2014/main" id="{2E183C08-C603-4978-8BBB-1DB3270B028F}"/>
                </a:ext>
              </a:extLst>
            </p:cNvPr>
            <p:cNvSpPr/>
            <p:nvPr/>
          </p:nvSpPr>
          <p:spPr>
            <a:xfrm>
              <a:off x="4764525" y="291790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5" y="7"/>
                    <a:pt x="8" y="11"/>
                  </a:cubicBezTo>
                  <a:cubicBezTo>
                    <a:pt x="5" y="7"/>
                    <a:pt x="5" y="4"/>
                    <a:pt x="1" y="1"/>
                  </a:cubicBezTo>
                  <a:close/>
                  <a:moveTo>
                    <a:pt x="8" y="11"/>
                  </a:moveTo>
                  <a:cubicBezTo>
                    <a:pt x="15" y="28"/>
                    <a:pt x="1" y="60"/>
                    <a:pt x="12" y="60"/>
                  </a:cubicBezTo>
                  <a:cubicBezTo>
                    <a:pt x="15" y="60"/>
                    <a:pt x="22" y="53"/>
                    <a:pt x="43" y="35"/>
                  </a:cubicBezTo>
                  <a:cubicBezTo>
                    <a:pt x="36" y="25"/>
                    <a:pt x="19" y="18"/>
                    <a:pt x="8" y="1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298;p35">
              <a:extLst>
                <a:ext uri="{FF2B5EF4-FFF2-40B4-BE49-F238E27FC236}">
                  <a16:creationId xmlns:a16="http://schemas.microsoft.com/office/drawing/2014/main" id="{B57DA0C3-C147-44C1-B3FC-6E2FA5012A1A}"/>
                </a:ext>
              </a:extLst>
            </p:cNvPr>
            <p:cNvSpPr/>
            <p:nvPr/>
          </p:nvSpPr>
          <p:spPr>
            <a:xfrm>
              <a:off x="5015425" y="2859125"/>
              <a:ext cx="36250" cy="84850"/>
            </a:xfrm>
            <a:custGeom>
              <a:avLst/>
              <a:gdLst/>
              <a:ahLst/>
              <a:cxnLst/>
              <a:rect l="l" t="t" r="r" b="b"/>
              <a:pathLst>
                <a:path w="1450" h="3394" extrusionOk="0">
                  <a:moveTo>
                    <a:pt x="1450" y="49"/>
                  </a:moveTo>
                  <a:lnTo>
                    <a:pt x="1450" y="49"/>
                  </a:lnTo>
                  <a:cubicBezTo>
                    <a:pt x="1383" y="102"/>
                    <a:pt x="1376" y="250"/>
                    <a:pt x="1408" y="313"/>
                  </a:cubicBezTo>
                  <a:cubicBezTo>
                    <a:pt x="1414" y="302"/>
                    <a:pt x="1422" y="295"/>
                    <a:pt x="1429" y="285"/>
                  </a:cubicBezTo>
                  <a:lnTo>
                    <a:pt x="1429" y="285"/>
                  </a:lnTo>
                  <a:cubicBezTo>
                    <a:pt x="1429" y="285"/>
                    <a:pt x="1429" y="285"/>
                    <a:pt x="1429" y="285"/>
                  </a:cubicBezTo>
                  <a:cubicBezTo>
                    <a:pt x="1436" y="208"/>
                    <a:pt x="1443" y="130"/>
                    <a:pt x="1450" y="49"/>
                  </a:cubicBezTo>
                  <a:close/>
                  <a:moveTo>
                    <a:pt x="1197" y="320"/>
                  </a:moveTo>
                  <a:lnTo>
                    <a:pt x="1197" y="320"/>
                  </a:lnTo>
                  <a:cubicBezTo>
                    <a:pt x="1194" y="331"/>
                    <a:pt x="1190" y="337"/>
                    <a:pt x="1190" y="344"/>
                  </a:cubicBezTo>
                  <a:cubicBezTo>
                    <a:pt x="1190" y="337"/>
                    <a:pt x="1190" y="331"/>
                    <a:pt x="1197" y="320"/>
                  </a:cubicBezTo>
                  <a:close/>
                  <a:moveTo>
                    <a:pt x="1190" y="344"/>
                  </a:moveTo>
                  <a:cubicBezTo>
                    <a:pt x="1190" y="376"/>
                    <a:pt x="1243" y="348"/>
                    <a:pt x="1246" y="383"/>
                  </a:cubicBezTo>
                  <a:lnTo>
                    <a:pt x="1236" y="383"/>
                  </a:lnTo>
                  <a:cubicBezTo>
                    <a:pt x="1186" y="383"/>
                    <a:pt x="1270" y="453"/>
                    <a:pt x="1204" y="453"/>
                  </a:cubicBezTo>
                  <a:cubicBezTo>
                    <a:pt x="1144" y="386"/>
                    <a:pt x="1173" y="394"/>
                    <a:pt x="1190" y="344"/>
                  </a:cubicBezTo>
                  <a:close/>
                  <a:moveTo>
                    <a:pt x="166" y="1435"/>
                  </a:moveTo>
                  <a:lnTo>
                    <a:pt x="166" y="1435"/>
                  </a:lnTo>
                  <a:cubicBezTo>
                    <a:pt x="145" y="1450"/>
                    <a:pt x="138" y="1467"/>
                    <a:pt x="141" y="1481"/>
                  </a:cubicBezTo>
                  <a:cubicBezTo>
                    <a:pt x="169" y="1471"/>
                    <a:pt x="183" y="1456"/>
                    <a:pt x="166" y="1435"/>
                  </a:cubicBezTo>
                  <a:close/>
                  <a:moveTo>
                    <a:pt x="18" y="1453"/>
                  </a:moveTo>
                  <a:cubicBezTo>
                    <a:pt x="15" y="1471"/>
                    <a:pt x="11" y="1481"/>
                    <a:pt x="7" y="1495"/>
                  </a:cubicBezTo>
                  <a:cubicBezTo>
                    <a:pt x="15" y="1502"/>
                    <a:pt x="25" y="1510"/>
                    <a:pt x="33" y="1516"/>
                  </a:cubicBezTo>
                  <a:cubicBezTo>
                    <a:pt x="54" y="1513"/>
                    <a:pt x="75" y="1506"/>
                    <a:pt x="91" y="1499"/>
                  </a:cubicBezTo>
                  <a:cubicBezTo>
                    <a:pt x="67" y="1478"/>
                    <a:pt x="43" y="1456"/>
                    <a:pt x="18" y="1453"/>
                  </a:cubicBezTo>
                  <a:close/>
                  <a:moveTo>
                    <a:pt x="4" y="1506"/>
                  </a:moveTo>
                  <a:lnTo>
                    <a:pt x="1" y="1527"/>
                  </a:lnTo>
                  <a:cubicBezTo>
                    <a:pt x="4" y="1527"/>
                    <a:pt x="11" y="1523"/>
                    <a:pt x="15" y="1523"/>
                  </a:cubicBezTo>
                  <a:cubicBezTo>
                    <a:pt x="11" y="1516"/>
                    <a:pt x="7" y="1513"/>
                    <a:pt x="4" y="1506"/>
                  </a:cubicBezTo>
                  <a:close/>
                  <a:moveTo>
                    <a:pt x="180" y="1590"/>
                  </a:moveTo>
                  <a:cubicBezTo>
                    <a:pt x="187" y="1590"/>
                    <a:pt x="193" y="1594"/>
                    <a:pt x="201" y="1594"/>
                  </a:cubicBezTo>
                  <a:cubicBezTo>
                    <a:pt x="204" y="1594"/>
                    <a:pt x="208" y="1594"/>
                    <a:pt x="211" y="1590"/>
                  </a:cubicBezTo>
                  <a:lnTo>
                    <a:pt x="211" y="1590"/>
                  </a:lnTo>
                  <a:cubicBezTo>
                    <a:pt x="208" y="1597"/>
                    <a:pt x="201" y="1597"/>
                    <a:pt x="197" y="1597"/>
                  </a:cubicBezTo>
                  <a:cubicBezTo>
                    <a:pt x="190" y="1597"/>
                    <a:pt x="183" y="1594"/>
                    <a:pt x="180" y="1590"/>
                  </a:cubicBezTo>
                  <a:close/>
                  <a:moveTo>
                    <a:pt x="239" y="1600"/>
                  </a:moveTo>
                  <a:lnTo>
                    <a:pt x="239" y="1600"/>
                  </a:lnTo>
                  <a:cubicBezTo>
                    <a:pt x="225" y="1618"/>
                    <a:pt x="208" y="1628"/>
                    <a:pt x="193" y="1636"/>
                  </a:cubicBezTo>
                  <a:lnTo>
                    <a:pt x="239" y="1600"/>
                  </a:lnTo>
                  <a:close/>
                  <a:moveTo>
                    <a:pt x="443" y="2457"/>
                  </a:moveTo>
                  <a:lnTo>
                    <a:pt x="404" y="2499"/>
                  </a:lnTo>
                  <a:cubicBezTo>
                    <a:pt x="404" y="2481"/>
                    <a:pt x="404" y="2470"/>
                    <a:pt x="422" y="2460"/>
                  </a:cubicBezTo>
                  <a:lnTo>
                    <a:pt x="443" y="2457"/>
                  </a:lnTo>
                  <a:close/>
                  <a:moveTo>
                    <a:pt x="566" y="2941"/>
                  </a:moveTo>
                  <a:lnTo>
                    <a:pt x="569" y="2948"/>
                  </a:lnTo>
                  <a:lnTo>
                    <a:pt x="506" y="2993"/>
                  </a:lnTo>
                  <a:lnTo>
                    <a:pt x="506" y="2993"/>
                  </a:lnTo>
                  <a:lnTo>
                    <a:pt x="566" y="2941"/>
                  </a:lnTo>
                  <a:close/>
                  <a:moveTo>
                    <a:pt x="1320" y="0"/>
                  </a:moveTo>
                  <a:lnTo>
                    <a:pt x="1320" y="0"/>
                  </a:lnTo>
                  <a:cubicBezTo>
                    <a:pt x="1285" y="15"/>
                    <a:pt x="1246" y="32"/>
                    <a:pt x="1212" y="49"/>
                  </a:cubicBezTo>
                  <a:cubicBezTo>
                    <a:pt x="1212" y="151"/>
                    <a:pt x="1228" y="256"/>
                    <a:pt x="1239" y="299"/>
                  </a:cubicBezTo>
                  <a:lnTo>
                    <a:pt x="1236" y="299"/>
                  </a:lnTo>
                  <a:cubicBezTo>
                    <a:pt x="1186" y="299"/>
                    <a:pt x="1131" y="159"/>
                    <a:pt x="1127" y="127"/>
                  </a:cubicBezTo>
                  <a:lnTo>
                    <a:pt x="1127" y="127"/>
                  </a:lnTo>
                  <a:cubicBezTo>
                    <a:pt x="1029" y="172"/>
                    <a:pt x="1144" y="365"/>
                    <a:pt x="1053" y="400"/>
                  </a:cubicBezTo>
                  <a:lnTo>
                    <a:pt x="1102" y="411"/>
                  </a:lnTo>
                  <a:cubicBezTo>
                    <a:pt x="1092" y="436"/>
                    <a:pt x="1004" y="457"/>
                    <a:pt x="1029" y="475"/>
                  </a:cubicBezTo>
                  <a:cubicBezTo>
                    <a:pt x="993" y="453"/>
                    <a:pt x="934" y="397"/>
                    <a:pt x="920" y="362"/>
                  </a:cubicBezTo>
                  <a:lnTo>
                    <a:pt x="920" y="362"/>
                  </a:lnTo>
                  <a:cubicBezTo>
                    <a:pt x="924" y="411"/>
                    <a:pt x="927" y="464"/>
                    <a:pt x="938" y="517"/>
                  </a:cubicBezTo>
                  <a:cubicBezTo>
                    <a:pt x="930" y="488"/>
                    <a:pt x="854" y="404"/>
                    <a:pt x="843" y="383"/>
                  </a:cubicBezTo>
                  <a:lnTo>
                    <a:pt x="843" y="383"/>
                  </a:lnTo>
                  <a:cubicBezTo>
                    <a:pt x="812" y="404"/>
                    <a:pt x="881" y="527"/>
                    <a:pt x="913" y="538"/>
                  </a:cubicBezTo>
                  <a:cubicBezTo>
                    <a:pt x="804" y="512"/>
                    <a:pt x="854" y="538"/>
                    <a:pt x="734" y="496"/>
                  </a:cubicBezTo>
                  <a:lnTo>
                    <a:pt x="734" y="496"/>
                  </a:lnTo>
                  <a:cubicBezTo>
                    <a:pt x="727" y="517"/>
                    <a:pt x="828" y="593"/>
                    <a:pt x="846" y="593"/>
                  </a:cubicBezTo>
                  <a:cubicBezTo>
                    <a:pt x="836" y="646"/>
                    <a:pt x="812" y="656"/>
                    <a:pt x="783" y="660"/>
                  </a:cubicBezTo>
                  <a:lnTo>
                    <a:pt x="783" y="664"/>
                  </a:lnTo>
                  <a:lnTo>
                    <a:pt x="780" y="664"/>
                  </a:lnTo>
                  <a:cubicBezTo>
                    <a:pt x="755" y="667"/>
                    <a:pt x="734" y="674"/>
                    <a:pt x="765" y="744"/>
                  </a:cubicBezTo>
                  <a:cubicBezTo>
                    <a:pt x="723" y="685"/>
                    <a:pt x="685" y="625"/>
                    <a:pt x="646" y="565"/>
                  </a:cubicBezTo>
                  <a:lnTo>
                    <a:pt x="646" y="565"/>
                  </a:lnTo>
                  <a:lnTo>
                    <a:pt x="780" y="664"/>
                  </a:lnTo>
                  <a:lnTo>
                    <a:pt x="783" y="660"/>
                  </a:lnTo>
                  <a:cubicBezTo>
                    <a:pt x="794" y="597"/>
                    <a:pt x="702" y="517"/>
                    <a:pt x="629" y="446"/>
                  </a:cubicBezTo>
                  <a:cubicBezTo>
                    <a:pt x="614" y="460"/>
                    <a:pt x="601" y="470"/>
                    <a:pt x="587" y="485"/>
                  </a:cubicBezTo>
                  <a:cubicBezTo>
                    <a:pt x="622" y="576"/>
                    <a:pt x="653" y="664"/>
                    <a:pt x="692" y="748"/>
                  </a:cubicBezTo>
                  <a:cubicBezTo>
                    <a:pt x="681" y="731"/>
                    <a:pt x="601" y="639"/>
                    <a:pt x="590" y="632"/>
                  </a:cubicBezTo>
                  <a:lnTo>
                    <a:pt x="590" y="632"/>
                  </a:lnTo>
                  <a:cubicBezTo>
                    <a:pt x="664" y="720"/>
                    <a:pt x="551" y="867"/>
                    <a:pt x="492" y="938"/>
                  </a:cubicBezTo>
                  <a:lnTo>
                    <a:pt x="499" y="923"/>
                  </a:lnTo>
                  <a:cubicBezTo>
                    <a:pt x="496" y="917"/>
                    <a:pt x="485" y="912"/>
                    <a:pt x="478" y="912"/>
                  </a:cubicBezTo>
                  <a:cubicBezTo>
                    <a:pt x="449" y="912"/>
                    <a:pt x="411" y="948"/>
                    <a:pt x="422" y="987"/>
                  </a:cubicBezTo>
                  <a:cubicBezTo>
                    <a:pt x="404" y="969"/>
                    <a:pt x="415" y="966"/>
                    <a:pt x="422" y="951"/>
                  </a:cubicBezTo>
                  <a:lnTo>
                    <a:pt x="422" y="951"/>
                  </a:lnTo>
                  <a:cubicBezTo>
                    <a:pt x="313" y="962"/>
                    <a:pt x="527" y="1110"/>
                    <a:pt x="411" y="1113"/>
                  </a:cubicBezTo>
                  <a:cubicBezTo>
                    <a:pt x="446" y="1071"/>
                    <a:pt x="411" y="1035"/>
                    <a:pt x="373" y="1018"/>
                  </a:cubicBezTo>
                  <a:lnTo>
                    <a:pt x="373" y="1018"/>
                  </a:lnTo>
                  <a:cubicBezTo>
                    <a:pt x="386" y="1078"/>
                    <a:pt x="295" y="1155"/>
                    <a:pt x="425" y="1194"/>
                  </a:cubicBezTo>
                  <a:cubicBezTo>
                    <a:pt x="397" y="1200"/>
                    <a:pt x="390" y="1218"/>
                    <a:pt x="369" y="1218"/>
                  </a:cubicBezTo>
                  <a:cubicBezTo>
                    <a:pt x="362" y="1218"/>
                    <a:pt x="348" y="1215"/>
                    <a:pt x="331" y="1207"/>
                  </a:cubicBezTo>
                  <a:lnTo>
                    <a:pt x="331" y="1207"/>
                  </a:lnTo>
                  <a:lnTo>
                    <a:pt x="358" y="1341"/>
                  </a:lnTo>
                  <a:cubicBezTo>
                    <a:pt x="352" y="1334"/>
                    <a:pt x="337" y="1320"/>
                    <a:pt x="320" y="1320"/>
                  </a:cubicBezTo>
                  <a:cubicBezTo>
                    <a:pt x="314" y="1320"/>
                    <a:pt x="304" y="1323"/>
                    <a:pt x="297" y="1331"/>
                  </a:cubicBezTo>
                  <a:lnTo>
                    <a:pt x="297" y="1331"/>
                  </a:lnTo>
                  <a:cubicBezTo>
                    <a:pt x="331" y="1281"/>
                    <a:pt x="254" y="1179"/>
                    <a:pt x="334" y="1179"/>
                  </a:cubicBezTo>
                  <a:lnTo>
                    <a:pt x="341" y="1179"/>
                  </a:lnTo>
                  <a:cubicBezTo>
                    <a:pt x="267" y="1144"/>
                    <a:pt x="214" y="1148"/>
                    <a:pt x="172" y="1088"/>
                  </a:cubicBezTo>
                  <a:lnTo>
                    <a:pt x="172" y="1088"/>
                  </a:lnTo>
                  <a:cubicBezTo>
                    <a:pt x="151" y="1232"/>
                    <a:pt x="246" y="1344"/>
                    <a:pt x="316" y="1446"/>
                  </a:cubicBezTo>
                  <a:lnTo>
                    <a:pt x="229" y="1531"/>
                  </a:lnTo>
                  <a:lnTo>
                    <a:pt x="264" y="1548"/>
                  </a:lnTo>
                  <a:lnTo>
                    <a:pt x="169" y="1541"/>
                  </a:lnTo>
                  <a:lnTo>
                    <a:pt x="169" y="1541"/>
                  </a:lnTo>
                  <a:cubicBezTo>
                    <a:pt x="183" y="1558"/>
                    <a:pt x="204" y="1573"/>
                    <a:pt x="193" y="1573"/>
                  </a:cubicBezTo>
                  <a:lnTo>
                    <a:pt x="190" y="1573"/>
                  </a:lnTo>
                  <a:cubicBezTo>
                    <a:pt x="183" y="1573"/>
                    <a:pt x="172" y="1565"/>
                    <a:pt x="162" y="1558"/>
                  </a:cubicBezTo>
                  <a:lnTo>
                    <a:pt x="162" y="1558"/>
                  </a:lnTo>
                  <a:cubicBezTo>
                    <a:pt x="162" y="1569"/>
                    <a:pt x="169" y="1583"/>
                    <a:pt x="176" y="1590"/>
                  </a:cubicBezTo>
                  <a:cubicBezTo>
                    <a:pt x="130" y="1583"/>
                    <a:pt x="78" y="1552"/>
                    <a:pt x="33" y="1516"/>
                  </a:cubicBezTo>
                  <a:lnTo>
                    <a:pt x="15" y="1523"/>
                  </a:lnTo>
                  <a:cubicBezTo>
                    <a:pt x="54" y="1583"/>
                    <a:pt x="102" y="1643"/>
                    <a:pt x="159" y="1643"/>
                  </a:cubicBezTo>
                  <a:cubicBezTo>
                    <a:pt x="169" y="1643"/>
                    <a:pt x="183" y="1639"/>
                    <a:pt x="193" y="1632"/>
                  </a:cubicBezTo>
                  <a:lnTo>
                    <a:pt x="193" y="1632"/>
                  </a:lnTo>
                  <a:lnTo>
                    <a:pt x="130" y="1685"/>
                  </a:lnTo>
                  <a:cubicBezTo>
                    <a:pt x="204" y="1776"/>
                    <a:pt x="190" y="1762"/>
                    <a:pt x="250" y="1856"/>
                  </a:cubicBezTo>
                  <a:lnTo>
                    <a:pt x="246" y="1856"/>
                  </a:lnTo>
                  <a:cubicBezTo>
                    <a:pt x="232" y="1856"/>
                    <a:pt x="222" y="1853"/>
                    <a:pt x="211" y="1846"/>
                  </a:cubicBezTo>
                  <a:cubicBezTo>
                    <a:pt x="201" y="1843"/>
                    <a:pt x="190" y="1839"/>
                    <a:pt x="180" y="1839"/>
                  </a:cubicBezTo>
                  <a:cubicBezTo>
                    <a:pt x="176" y="1839"/>
                    <a:pt x="169" y="1839"/>
                    <a:pt x="166" y="1843"/>
                  </a:cubicBezTo>
                  <a:cubicBezTo>
                    <a:pt x="264" y="1916"/>
                    <a:pt x="28" y="1997"/>
                    <a:pt x="123" y="2018"/>
                  </a:cubicBezTo>
                  <a:cubicBezTo>
                    <a:pt x="148" y="2070"/>
                    <a:pt x="204" y="2043"/>
                    <a:pt x="232" y="2075"/>
                  </a:cubicBezTo>
                  <a:cubicBezTo>
                    <a:pt x="229" y="2075"/>
                    <a:pt x="222" y="2070"/>
                    <a:pt x="214" y="2070"/>
                  </a:cubicBezTo>
                  <a:cubicBezTo>
                    <a:pt x="208" y="2070"/>
                    <a:pt x="201" y="2075"/>
                    <a:pt x="201" y="2081"/>
                  </a:cubicBezTo>
                  <a:lnTo>
                    <a:pt x="264" y="2117"/>
                  </a:lnTo>
                  <a:cubicBezTo>
                    <a:pt x="260" y="2120"/>
                    <a:pt x="257" y="2120"/>
                    <a:pt x="253" y="2120"/>
                  </a:cubicBezTo>
                  <a:cubicBezTo>
                    <a:pt x="250" y="2120"/>
                    <a:pt x="243" y="2117"/>
                    <a:pt x="235" y="2112"/>
                  </a:cubicBezTo>
                  <a:cubicBezTo>
                    <a:pt x="229" y="2109"/>
                    <a:pt x="222" y="2106"/>
                    <a:pt x="218" y="2106"/>
                  </a:cubicBezTo>
                  <a:cubicBezTo>
                    <a:pt x="208" y="2106"/>
                    <a:pt x="201" y="2112"/>
                    <a:pt x="190" y="2127"/>
                  </a:cubicBezTo>
                  <a:cubicBezTo>
                    <a:pt x="243" y="2201"/>
                    <a:pt x="285" y="2239"/>
                    <a:pt x="257" y="2302"/>
                  </a:cubicBezTo>
                  <a:cubicBezTo>
                    <a:pt x="264" y="2323"/>
                    <a:pt x="274" y="2331"/>
                    <a:pt x="289" y="2331"/>
                  </a:cubicBezTo>
                  <a:cubicBezTo>
                    <a:pt x="302" y="2331"/>
                    <a:pt x="316" y="2323"/>
                    <a:pt x="334" y="2316"/>
                  </a:cubicBezTo>
                  <a:cubicBezTo>
                    <a:pt x="348" y="2306"/>
                    <a:pt x="362" y="2299"/>
                    <a:pt x="369" y="2299"/>
                  </a:cubicBezTo>
                  <a:cubicBezTo>
                    <a:pt x="376" y="2299"/>
                    <a:pt x="383" y="2306"/>
                    <a:pt x="379" y="2323"/>
                  </a:cubicBezTo>
                  <a:cubicBezTo>
                    <a:pt x="327" y="2341"/>
                    <a:pt x="264" y="2358"/>
                    <a:pt x="267" y="2407"/>
                  </a:cubicBezTo>
                  <a:cubicBezTo>
                    <a:pt x="310" y="2422"/>
                    <a:pt x="352" y="2411"/>
                    <a:pt x="383" y="2446"/>
                  </a:cubicBezTo>
                  <a:lnTo>
                    <a:pt x="299" y="2460"/>
                  </a:lnTo>
                  <a:cubicBezTo>
                    <a:pt x="310" y="2499"/>
                    <a:pt x="331" y="2523"/>
                    <a:pt x="271" y="2541"/>
                  </a:cubicBezTo>
                  <a:cubicBezTo>
                    <a:pt x="313" y="2562"/>
                    <a:pt x="316" y="2583"/>
                    <a:pt x="306" y="2604"/>
                  </a:cubicBezTo>
                  <a:cubicBezTo>
                    <a:pt x="295" y="2629"/>
                    <a:pt x="271" y="2653"/>
                    <a:pt x="316" y="2653"/>
                  </a:cubicBezTo>
                  <a:lnTo>
                    <a:pt x="337" y="2653"/>
                  </a:lnTo>
                  <a:cubicBezTo>
                    <a:pt x="373" y="2629"/>
                    <a:pt x="323" y="2614"/>
                    <a:pt x="306" y="2604"/>
                  </a:cubicBezTo>
                  <a:lnTo>
                    <a:pt x="306" y="2604"/>
                  </a:lnTo>
                  <a:cubicBezTo>
                    <a:pt x="313" y="2608"/>
                    <a:pt x="323" y="2611"/>
                    <a:pt x="331" y="2611"/>
                  </a:cubicBezTo>
                  <a:cubicBezTo>
                    <a:pt x="390" y="2611"/>
                    <a:pt x="460" y="2513"/>
                    <a:pt x="485" y="2496"/>
                  </a:cubicBezTo>
                  <a:lnTo>
                    <a:pt x="485" y="2496"/>
                  </a:lnTo>
                  <a:cubicBezTo>
                    <a:pt x="443" y="2562"/>
                    <a:pt x="485" y="2587"/>
                    <a:pt x="401" y="2650"/>
                  </a:cubicBezTo>
                  <a:lnTo>
                    <a:pt x="365" y="2608"/>
                  </a:lnTo>
                  <a:lnTo>
                    <a:pt x="365" y="2608"/>
                  </a:lnTo>
                  <a:cubicBezTo>
                    <a:pt x="299" y="2744"/>
                    <a:pt x="506" y="2664"/>
                    <a:pt x="358" y="2773"/>
                  </a:cubicBezTo>
                  <a:cubicBezTo>
                    <a:pt x="352" y="2748"/>
                    <a:pt x="327" y="2727"/>
                    <a:pt x="299" y="2727"/>
                  </a:cubicBezTo>
                  <a:cubicBezTo>
                    <a:pt x="285" y="2727"/>
                    <a:pt x="267" y="2734"/>
                    <a:pt x="257" y="2744"/>
                  </a:cubicBezTo>
                  <a:cubicBezTo>
                    <a:pt x="274" y="2758"/>
                    <a:pt x="299" y="2769"/>
                    <a:pt x="320" y="2783"/>
                  </a:cubicBezTo>
                  <a:cubicBezTo>
                    <a:pt x="316" y="2783"/>
                    <a:pt x="313" y="2786"/>
                    <a:pt x="310" y="2786"/>
                  </a:cubicBezTo>
                  <a:cubicBezTo>
                    <a:pt x="306" y="2786"/>
                    <a:pt x="302" y="2783"/>
                    <a:pt x="299" y="2783"/>
                  </a:cubicBezTo>
                  <a:cubicBezTo>
                    <a:pt x="295" y="2779"/>
                    <a:pt x="295" y="2779"/>
                    <a:pt x="292" y="2779"/>
                  </a:cubicBezTo>
                  <a:cubicBezTo>
                    <a:pt x="289" y="2779"/>
                    <a:pt x="281" y="2779"/>
                    <a:pt x="278" y="2794"/>
                  </a:cubicBezTo>
                  <a:cubicBezTo>
                    <a:pt x="302" y="2801"/>
                    <a:pt x="355" y="2811"/>
                    <a:pt x="386" y="2815"/>
                  </a:cubicBezTo>
                  <a:lnTo>
                    <a:pt x="411" y="2807"/>
                  </a:lnTo>
                  <a:lnTo>
                    <a:pt x="411" y="2807"/>
                  </a:lnTo>
                  <a:cubicBezTo>
                    <a:pt x="411" y="2811"/>
                    <a:pt x="404" y="2815"/>
                    <a:pt x="394" y="2815"/>
                  </a:cubicBezTo>
                  <a:lnTo>
                    <a:pt x="379" y="2815"/>
                  </a:lnTo>
                  <a:cubicBezTo>
                    <a:pt x="397" y="2843"/>
                    <a:pt x="411" y="2867"/>
                    <a:pt x="428" y="2891"/>
                  </a:cubicBezTo>
                  <a:cubicBezTo>
                    <a:pt x="425" y="2891"/>
                    <a:pt x="422" y="2888"/>
                    <a:pt x="418" y="2888"/>
                  </a:cubicBezTo>
                  <a:cubicBezTo>
                    <a:pt x="411" y="2888"/>
                    <a:pt x="397" y="2899"/>
                    <a:pt x="401" y="2909"/>
                  </a:cubicBezTo>
                  <a:lnTo>
                    <a:pt x="470" y="2945"/>
                  </a:lnTo>
                  <a:lnTo>
                    <a:pt x="464" y="2945"/>
                  </a:lnTo>
                  <a:cubicBezTo>
                    <a:pt x="443" y="2945"/>
                    <a:pt x="433" y="2969"/>
                    <a:pt x="436" y="3001"/>
                  </a:cubicBezTo>
                  <a:cubicBezTo>
                    <a:pt x="439" y="3025"/>
                    <a:pt x="460" y="3032"/>
                    <a:pt x="481" y="3032"/>
                  </a:cubicBezTo>
                  <a:cubicBezTo>
                    <a:pt x="499" y="3032"/>
                    <a:pt x="513" y="3029"/>
                    <a:pt x="530" y="3029"/>
                  </a:cubicBezTo>
                  <a:cubicBezTo>
                    <a:pt x="548" y="3025"/>
                    <a:pt x="562" y="3022"/>
                    <a:pt x="572" y="3022"/>
                  </a:cubicBezTo>
                  <a:cubicBezTo>
                    <a:pt x="590" y="3022"/>
                    <a:pt x="601" y="3029"/>
                    <a:pt x="590" y="3060"/>
                  </a:cubicBezTo>
                  <a:cubicBezTo>
                    <a:pt x="587" y="3050"/>
                    <a:pt x="576" y="3053"/>
                    <a:pt x="572" y="3046"/>
                  </a:cubicBezTo>
                  <a:lnTo>
                    <a:pt x="559" y="3092"/>
                  </a:lnTo>
                  <a:cubicBezTo>
                    <a:pt x="583" y="3078"/>
                    <a:pt x="604" y="3071"/>
                    <a:pt x="622" y="3071"/>
                  </a:cubicBezTo>
                  <a:cubicBezTo>
                    <a:pt x="653" y="3071"/>
                    <a:pt x="674" y="3095"/>
                    <a:pt x="695" y="3116"/>
                  </a:cubicBezTo>
                  <a:cubicBezTo>
                    <a:pt x="710" y="3137"/>
                    <a:pt x="731" y="3158"/>
                    <a:pt x="758" y="3158"/>
                  </a:cubicBezTo>
                  <a:cubicBezTo>
                    <a:pt x="780" y="3158"/>
                    <a:pt x="801" y="3152"/>
                    <a:pt x="828" y="3131"/>
                  </a:cubicBezTo>
                  <a:lnTo>
                    <a:pt x="828" y="3131"/>
                  </a:lnTo>
                  <a:cubicBezTo>
                    <a:pt x="815" y="3165"/>
                    <a:pt x="807" y="3176"/>
                    <a:pt x="790" y="3176"/>
                  </a:cubicBezTo>
                  <a:cubicBezTo>
                    <a:pt x="783" y="3176"/>
                    <a:pt x="776" y="3173"/>
                    <a:pt x="762" y="3173"/>
                  </a:cubicBezTo>
                  <a:cubicBezTo>
                    <a:pt x="752" y="3169"/>
                    <a:pt x="734" y="3165"/>
                    <a:pt x="716" y="3165"/>
                  </a:cubicBezTo>
                  <a:cubicBezTo>
                    <a:pt x="710" y="3165"/>
                    <a:pt x="702" y="3165"/>
                    <a:pt x="695" y="3169"/>
                  </a:cubicBezTo>
                  <a:lnTo>
                    <a:pt x="685" y="3236"/>
                  </a:lnTo>
                  <a:cubicBezTo>
                    <a:pt x="668" y="3225"/>
                    <a:pt x="668" y="3204"/>
                    <a:pt x="639" y="3201"/>
                  </a:cubicBezTo>
                  <a:lnTo>
                    <a:pt x="639" y="3201"/>
                  </a:lnTo>
                  <a:cubicBezTo>
                    <a:pt x="629" y="3267"/>
                    <a:pt x="685" y="3281"/>
                    <a:pt x="737" y="3281"/>
                  </a:cubicBezTo>
                  <a:cubicBezTo>
                    <a:pt x="755" y="3281"/>
                    <a:pt x="776" y="3281"/>
                    <a:pt x="790" y="3278"/>
                  </a:cubicBezTo>
                  <a:lnTo>
                    <a:pt x="790" y="3278"/>
                  </a:lnTo>
                  <a:cubicBezTo>
                    <a:pt x="790" y="3313"/>
                    <a:pt x="678" y="3355"/>
                    <a:pt x="752" y="3387"/>
                  </a:cubicBezTo>
                  <a:cubicBezTo>
                    <a:pt x="758" y="3390"/>
                    <a:pt x="769" y="3390"/>
                    <a:pt x="776" y="3393"/>
                  </a:cubicBezTo>
                  <a:cubicBezTo>
                    <a:pt x="804" y="3330"/>
                    <a:pt x="828" y="3267"/>
                    <a:pt x="854" y="3197"/>
                  </a:cubicBezTo>
                  <a:cubicBezTo>
                    <a:pt x="1127" y="2467"/>
                    <a:pt x="1313" y="1478"/>
                    <a:pt x="1418" y="373"/>
                  </a:cubicBezTo>
                  <a:lnTo>
                    <a:pt x="1418" y="373"/>
                  </a:lnTo>
                  <a:lnTo>
                    <a:pt x="1355" y="383"/>
                  </a:lnTo>
                  <a:cubicBezTo>
                    <a:pt x="1369" y="376"/>
                    <a:pt x="1404" y="337"/>
                    <a:pt x="1372" y="309"/>
                  </a:cubicBezTo>
                  <a:lnTo>
                    <a:pt x="1372" y="309"/>
                  </a:lnTo>
                  <a:cubicBezTo>
                    <a:pt x="1355" y="316"/>
                    <a:pt x="1348" y="320"/>
                    <a:pt x="1341" y="320"/>
                  </a:cubicBezTo>
                  <a:cubicBezTo>
                    <a:pt x="1327" y="320"/>
                    <a:pt x="1327" y="302"/>
                    <a:pt x="1292" y="292"/>
                  </a:cubicBezTo>
                  <a:cubicBezTo>
                    <a:pt x="1299" y="225"/>
                    <a:pt x="1309" y="109"/>
                    <a:pt x="1320" y="0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299;p35">
              <a:extLst>
                <a:ext uri="{FF2B5EF4-FFF2-40B4-BE49-F238E27FC236}">
                  <a16:creationId xmlns:a16="http://schemas.microsoft.com/office/drawing/2014/main" id="{B7852F48-48FE-4C7D-9EBB-91B6A3F4E274}"/>
                </a:ext>
              </a:extLst>
            </p:cNvPr>
            <p:cNvSpPr/>
            <p:nvPr/>
          </p:nvSpPr>
          <p:spPr>
            <a:xfrm>
              <a:off x="5027275" y="293272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"/>
                  </a:moveTo>
                  <a:cubicBezTo>
                    <a:pt x="7" y="4"/>
                    <a:pt x="14" y="7"/>
                    <a:pt x="22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300;p35">
              <a:extLst>
                <a:ext uri="{FF2B5EF4-FFF2-40B4-BE49-F238E27FC236}">
                  <a16:creationId xmlns:a16="http://schemas.microsoft.com/office/drawing/2014/main" id="{BF36133A-DE97-4C53-844A-65EC01676603}"/>
                </a:ext>
              </a:extLst>
            </p:cNvPr>
            <p:cNvSpPr/>
            <p:nvPr/>
          </p:nvSpPr>
          <p:spPr>
            <a:xfrm>
              <a:off x="5025075" y="2929300"/>
              <a:ext cx="650" cy="200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0"/>
                  </a:moveTo>
                  <a:lnTo>
                    <a:pt x="0" y="8"/>
                  </a:lnTo>
                  <a:lnTo>
                    <a:pt x="8" y="8"/>
                  </a:lnTo>
                  <a:cubicBezTo>
                    <a:pt x="18" y="8"/>
                    <a:pt x="25" y="4"/>
                    <a:pt x="25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301;p35">
              <a:extLst>
                <a:ext uri="{FF2B5EF4-FFF2-40B4-BE49-F238E27FC236}">
                  <a16:creationId xmlns:a16="http://schemas.microsoft.com/office/drawing/2014/main" id="{B1ED56CF-E9B7-4381-91A3-41D4B3377975}"/>
                </a:ext>
              </a:extLst>
            </p:cNvPr>
            <p:cNvSpPr/>
            <p:nvPr/>
          </p:nvSpPr>
          <p:spPr>
            <a:xfrm>
              <a:off x="5035350" y="2854025"/>
              <a:ext cx="2900" cy="1700"/>
            </a:xfrm>
            <a:custGeom>
              <a:avLst/>
              <a:gdLst/>
              <a:ahLst/>
              <a:cxnLst/>
              <a:rect l="l" t="t" r="r" b="b"/>
              <a:pathLst>
                <a:path w="116" h="68" extrusionOk="0">
                  <a:moveTo>
                    <a:pt x="10" y="1"/>
                  </a:moveTo>
                  <a:cubicBezTo>
                    <a:pt x="0" y="1"/>
                    <a:pt x="0" y="8"/>
                    <a:pt x="10" y="26"/>
                  </a:cubicBezTo>
                  <a:lnTo>
                    <a:pt x="52" y="68"/>
                  </a:lnTo>
                  <a:cubicBezTo>
                    <a:pt x="70" y="47"/>
                    <a:pt x="88" y="39"/>
                    <a:pt x="109" y="39"/>
                  </a:cubicBezTo>
                  <a:lnTo>
                    <a:pt x="116" y="39"/>
                  </a:lnTo>
                  <a:cubicBezTo>
                    <a:pt x="78" y="26"/>
                    <a:pt x="28" y="1"/>
                    <a:pt x="1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302;p35">
              <a:extLst>
                <a:ext uri="{FF2B5EF4-FFF2-40B4-BE49-F238E27FC236}">
                  <a16:creationId xmlns:a16="http://schemas.microsoft.com/office/drawing/2014/main" id="{367860C0-D538-44C2-B91C-494B3B4F0AE8}"/>
                </a:ext>
              </a:extLst>
            </p:cNvPr>
            <p:cNvSpPr/>
            <p:nvPr/>
          </p:nvSpPr>
          <p:spPr>
            <a:xfrm>
              <a:off x="5015075" y="2896125"/>
              <a:ext cx="1175" cy="1075"/>
            </a:xfrm>
            <a:custGeom>
              <a:avLst/>
              <a:gdLst/>
              <a:ahLst/>
              <a:cxnLst/>
              <a:rect l="l" t="t" r="r" b="b"/>
              <a:pathLst>
                <a:path w="47" h="43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8"/>
                    <a:pt x="11" y="19"/>
                    <a:pt x="18" y="26"/>
                  </a:cubicBezTo>
                  <a:cubicBezTo>
                    <a:pt x="21" y="33"/>
                    <a:pt x="25" y="36"/>
                    <a:pt x="29" y="43"/>
                  </a:cubicBezTo>
                  <a:lnTo>
                    <a:pt x="47" y="36"/>
                  </a:lnTo>
                  <a:cubicBezTo>
                    <a:pt x="39" y="30"/>
                    <a:pt x="29" y="22"/>
                    <a:pt x="21" y="15"/>
                  </a:cubicBezTo>
                  <a:cubicBezTo>
                    <a:pt x="15" y="12"/>
                    <a:pt x="8" y="5"/>
                    <a:pt x="0" y="1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303;p35">
              <a:extLst>
                <a:ext uri="{FF2B5EF4-FFF2-40B4-BE49-F238E27FC236}">
                  <a16:creationId xmlns:a16="http://schemas.microsoft.com/office/drawing/2014/main" id="{069DA7E7-5DA8-4A9D-B3F1-1A7BEBB0052F}"/>
                </a:ext>
              </a:extLst>
            </p:cNvPr>
            <p:cNvSpPr/>
            <p:nvPr/>
          </p:nvSpPr>
          <p:spPr>
            <a:xfrm>
              <a:off x="5020250" y="2899125"/>
              <a:ext cx="1150" cy="900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46" y="0"/>
                  </a:moveTo>
                  <a:lnTo>
                    <a:pt x="0" y="36"/>
                  </a:lnTo>
                  <a:cubicBezTo>
                    <a:pt x="15" y="28"/>
                    <a:pt x="32" y="18"/>
                    <a:pt x="4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304;p35">
              <a:extLst>
                <a:ext uri="{FF2B5EF4-FFF2-40B4-BE49-F238E27FC236}">
                  <a16:creationId xmlns:a16="http://schemas.microsoft.com/office/drawing/2014/main" id="{D5D597A6-179F-42BF-85E0-87F0BF4B62B3}"/>
                </a:ext>
              </a:extLst>
            </p:cNvPr>
            <p:cNvSpPr/>
            <p:nvPr/>
          </p:nvSpPr>
          <p:spPr>
            <a:xfrm>
              <a:off x="5012975" y="2938000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14" y="0"/>
                  </a:moveTo>
                  <a:cubicBezTo>
                    <a:pt x="11" y="0"/>
                    <a:pt x="4" y="3"/>
                    <a:pt x="0" y="7"/>
                  </a:cubicBezTo>
                  <a:cubicBezTo>
                    <a:pt x="11" y="10"/>
                    <a:pt x="21" y="14"/>
                    <a:pt x="29" y="14"/>
                  </a:cubicBezTo>
                  <a:cubicBezTo>
                    <a:pt x="35" y="14"/>
                    <a:pt x="39" y="14"/>
                    <a:pt x="42" y="10"/>
                  </a:cubicBezTo>
                  <a:cubicBezTo>
                    <a:pt x="32" y="3"/>
                    <a:pt x="25" y="0"/>
                    <a:pt x="14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305;p35">
              <a:extLst>
                <a:ext uri="{FF2B5EF4-FFF2-40B4-BE49-F238E27FC236}">
                  <a16:creationId xmlns:a16="http://schemas.microsoft.com/office/drawing/2014/main" id="{7F15B675-4D78-4637-8C51-79C729EFCB50}"/>
                </a:ext>
              </a:extLst>
            </p:cNvPr>
            <p:cNvSpPr/>
            <p:nvPr/>
          </p:nvSpPr>
          <p:spPr>
            <a:xfrm>
              <a:off x="5034900" y="287560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4" y="1"/>
                  </a:moveTo>
                  <a:lnTo>
                    <a:pt x="1" y="5"/>
                  </a:lnTo>
                  <a:lnTo>
                    <a:pt x="4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306;p35">
              <a:extLst>
                <a:ext uri="{FF2B5EF4-FFF2-40B4-BE49-F238E27FC236}">
                  <a16:creationId xmlns:a16="http://schemas.microsoft.com/office/drawing/2014/main" id="{85140255-F674-4275-9C83-5F3CA6F1DA16}"/>
                </a:ext>
              </a:extLst>
            </p:cNvPr>
            <p:cNvSpPr/>
            <p:nvPr/>
          </p:nvSpPr>
          <p:spPr>
            <a:xfrm>
              <a:off x="5031575" y="2873250"/>
              <a:ext cx="3350" cy="4500"/>
            </a:xfrm>
            <a:custGeom>
              <a:avLst/>
              <a:gdLst/>
              <a:ahLst/>
              <a:cxnLst/>
              <a:rect l="l" t="t" r="r" b="b"/>
              <a:pathLst>
                <a:path w="134" h="180" extrusionOk="0">
                  <a:moveTo>
                    <a:pt x="0" y="0"/>
                  </a:moveTo>
                  <a:cubicBezTo>
                    <a:pt x="39" y="60"/>
                    <a:pt x="77" y="120"/>
                    <a:pt x="119" y="179"/>
                  </a:cubicBezTo>
                  <a:cubicBezTo>
                    <a:pt x="88" y="109"/>
                    <a:pt x="109" y="102"/>
                    <a:pt x="134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307;p35">
              <a:extLst>
                <a:ext uri="{FF2B5EF4-FFF2-40B4-BE49-F238E27FC236}">
                  <a16:creationId xmlns:a16="http://schemas.microsoft.com/office/drawing/2014/main" id="{C116F8ED-454E-4C99-8CC9-2E4DCF002880}"/>
                </a:ext>
              </a:extLst>
            </p:cNvPr>
            <p:cNvSpPr/>
            <p:nvPr/>
          </p:nvSpPr>
          <p:spPr>
            <a:xfrm>
              <a:off x="5006225" y="2850525"/>
              <a:ext cx="46075" cy="105750"/>
            </a:xfrm>
            <a:custGeom>
              <a:avLst/>
              <a:gdLst/>
              <a:ahLst/>
              <a:cxnLst/>
              <a:rect l="l" t="t" r="r" b="b"/>
              <a:pathLst>
                <a:path w="1843" h="4230" extrusionOk="0">
                  <a:moveTo>
                    <a:pt x="1742" y="18"/>
                  </a:moveTo>
                  <a:cubicBezTo>
                    <a:pt x="1743" y="18"/>
                    <a:pt x="1743" y="18"/>
                    <a:pt x="1744" y="19"/>
                  </a:cubicBezTo>
                  <a:cubicBezTo>
                    <a:pt x="1743" y="18"/>
                    <a:pt x="1743" y="18"/>
                    <a:pt x="1742" y="18"/>
                  </a:cubicBezTo>
                  <a:close/>
                  <a:moveTo>
                    <a:pt x="665" y="1675"/>
                  </a:moveTo>
                  <a:lnTo>
                    <a:pt x="665" y="1675"/>
                  </a:lnTo>
                  <a:cubicBezTo>
                    <a:pt x="664" y="1676"/>
                    <a:pt x="664" y="1677"/>
                    <a:pt x="663" y="1678"/>
                  </a:cubicBezTo>
                  <a:cubicBezTo>
                    <a:pt x="664" y="1677"/>
                    <a:pt x="665" y="1676"/>
                    <a:pt x="665" y="1675"/>
                  </a:cubicBezTo>
                  <a:close/>
                  <a:moveTo>
                    <a:pt x="534" y="1779"/>
                  </a:moveTo>
                  <a:lnTo>
                    <a:pt x="534" y="1779"/>
                  </a:lnTo>
                  <a:cubicBezTo>
                    <a:pt x="551" y="1800"/>
                    <a:pt x="537" y="1815"/>
                    <a:pt x="509" y="1825"/>
                  </a:cubicBezTo>
                  <a:cubicBezTo>
                    <a:pt x="506" y="1811"/>
                    <a:pt x="513" y="1794"/>
                    <a:pt x="534" y="1779"/>
                  </a:cubicBezTo>
                  <a:close/>
                  <a:moveTo>
                    <a:pt x="1681" y="1"/>
                  </a:moveTo>
                  <a:cubicBezTo>
                    <a:pt x="1632" y="1"/>
                    <a:pt x="1593" y="32"/>
                    <a:pt x="1562" y="71"/>
                  </a:cubicBezTo>
                  <a:cubicBezTo>
                    <a:pt x="1520" y="116"/>
                    <a:pt x="1478" y="162"/>
                    <a:pt x="1425" y="162"/>
                  </a:cubicBezTo>
                  <a:cubicBezTo>
                    <a:pt x="1414" y="162"/>
                    <a:pt x="1407" y="158"/>
                    <a:pt x="1397" y="158"/>
                  </a:cubicBezTo>
                  <a:cubicBezTo>
                    <a:pt x="1386" y="183"/>
                    <a:pt x="1369" y="190"/>
                    <a:pt x="1351" y="190"/>
                  </a:cubicBezTo>
                  <a:lnTo>
                    <a:pt x="1337" y="190"/>
                  </a:lnTo>
                  <a:cubicBezTo>
                    <a:pt x="1340" y="190"/>
                    <a:pt x="1340" y="187"/>
                    <a:pt x="1340" y="183"/>
                  </a:cubicBezTo>
                  <a:lnTo>
                    <a:pt x="1340" y="183"/>
                  </a:lnTo>
                  <a:cubicBezTo>
                    <a:pt x="1340" y="187"/>
                    <a:pt x="1337" y="187"/>
                    <a:pt x="1334" y="190"/>
                  </a:cubicBezTo>
                  <a:cubicBezTo>
                    <a:pt x="1316" y="187"/>
                    <a:pt x="1298" y="183"/>
                    <a:pt x="1281" y="179"/>
                  </a:cubicBezTo>
                  <a:lnTo>
                    <a:pt x="1281" y="179"/>
                  </a:lnTo>
                  <a:cubicBezTo>
                    <a:pt x="1298" y="187"/>
                    <a:pt x="1316" y="194"/>
                    <a:pt x="1327" y="194"/>
                  </a:cubicBezTo>
                  <a:cubicBezTo>
                    <a:pt x="1309" y="204"/>
                    <a:pt x="1281" y="225"/>
                    <a:pt x="1264" y="253"/>
                  </a:cubicBezTo>
                  <a:lnTo>
                    <a:pt x="1217" y="208"/>
                  </a:lnTo>
                  <a:cubicBezTo>
                    <a:pt x="1216" y="210"/>
                    <a:pt x="1215" y="210"/>
                    <a:pt x="1214" y="210"/>
                  </a:cubicBezTo>
                  <a:cubicBezTo>
                    <a:pt x="1213" y="210"/>
                    <a:pt x="1212" y="210"/>
                    <a:pt x="1211" y="211"/>
                  </a:cubicBezTo>
                  <a:lnTo>
                    <a:pt x="1204" y="211"/>
                  </a:lnTo>
                  <a:cubicBezTo>
                    <a:pt x="1175" y="211"/>
                    <a:pt x="1207" y="253"/>
                    <a:pt x="1243" y="281"/>
                  </a:cubicBezTo>
                  <a:cubicBezTo>
                    <a:pt x="1235" y="299"/>
                    <a:pt x="1228" y="320"/>
                    <a:pt x="1228" y="338"/>
                  </a:cubicBezTo>
                  <a:cubicBezTo>
                    <a:pt x="1211" y="323"/>
                    <a:pt x="1201" y="317"/>
                    <a:pt x="1193" y="317"/>
                  </a:cubicBezTo>
                  <a:cubicBezTo>
                    <a:pt x="1180" y="317"/>
                    <a:pt x="1172" y="327"/>
                    <a:pt x="1165" y="341"/>
                  </a:cubicBezTo>
                  <a:cubicBezTo>
                    <a:pt x="1154" y="351"/>
                    <a:pt x="1148" y="362"/>
                    <a:pt x="1130" y="362"/>
                  </a:cubicBezTo>
                  <a:cubicBezTo>
                    <a:pt x="1120" y="362"/>
                    <a:pt x="1109" y="355"/>
                    <a:pt x="1088" y="341"/>
                  </a:cubicBezTo>
                  <a:lnTo>
                    <a:pt x="1088" y="341"/>
                  </a:lnTo>
                  <a:cubicBezTo>
                    <a:pt x="1095" y="369"/>
                    <a:pt x="1067" y="401"/>
                    <a:pt x="1046" y="435"/>
                  </a:cubicBezTo>
                  <a:cubicBezTo>
                    <a:pt x="1028" y="471"/>
                    <a:pt x="1014" y="506"/>
                    <a:pt x="1032" y="548"/>
                  </a:cubicBezTo>
                  <a:cubicBezTo>
                    <a:pt x="1031" y="548"/>
                    <a:pt x="1030" y="549"/>
                    <a:pt x="1029" y="549"/>
                  </a:cubicBezTo>
                  <a:lnTo>
                    <a:pt x="1029" y="549"/>
                  </a:lnTo>
                  <a:cubicBezTo>
                    <a:pt x="1028" y="549"/>
                    <a:pt x="1028" y="548"/>
                    <a:pt x="1028" y="548"/>
                  </a:cubicBezTo>
                  <a:lnTo>
                    <a:pt x="1028" y="548"/>
                  </a:lnTo>
                  <a:cubicBezTo>
                    <a:pt x="1028" y="549"/>
                    <a:pt x="1028" y="549"/>
                    <a:pt x="1027" y="549"/>
                  </a:cubicBezTo>
                  <a:lnTo>
                    <a:pt x="1027" y="549"/>
                  </a:lnTo>
                  <a:cubicBezTo>
                    <a:pt x="1028" y="549"/>
                    <a:pt x="1028" y="549"/>
                    <a:pt x="1029" y="549"/>
                  </a:cubicBezTo>
                  <a:lnTo>
                    <a:pt x="1029" y="549"/>
                  </a:lnTo>
                  <a:cubicBezTo>
                    <a:pt x="1034" y="554"/>
                    <a:pt x="1035" y="557"/>
                    <a:pt x="1039" y="562"/>
                  </a:cubicBezTo>
                  <a:lnTo>
                    <a:pt x="1039" y="562"/>
                  </a:lnTo>
                  <a:cubicBezTo>
                    <a:pt x="1032" y="556"/>
                    <a:pt x="1023" y="557"/>
                    <a:pt x="1027" y="549"/>
                  </a:cubicBezTo>
                  <a:lnTo>
                    <a:pt x="1027" y="549"/>
                  </a:lnTo>
                  <a:cubicBezTo>
                    <a:pt x="994" y="556"/>
                    <a:pt x="961" y="571"/>
                    <a:pt x="961" y="615"/>
                  </a:cubicBezTo>
                  <a:lnTo>
                    <a:pt x="895" y="562"/>
                  </a:lnTo>
                  <a:lnTo>
                    <a:pt x="895" y="562"/>
                  </a:lnTo>
                  <a:cubicBezTo>
                    <a:pt x="898" y="604"/>
                    <a:pt x="906" y="650"/>
                    <a:pt x="913" y="692"/>
                  </a:cubicBezTo>
                  <a:cubicBezTo>
                    <a:pt x="849" y="688"/>
                    <a:pt x="814" y="681"/>
                    <a:pt x="804" y="604"/>
                  </a:cubicBezTo>
                  <a:cubicBezTo>
                    <a:pt x="790" y="751"/>
                    <a:pt x="762" y="696"/>
                    <a:pt x="769" y="829"/>
                  </a:cubicBezTo>
                  <a:lnTo>
                    <a:pt x="733" y="790"/>
                  </a:lnTo>
                  <a:cubicBezTo>
                    <a:pt x="712" y="814"/>
                    <a:pt x="730" y="888"/>
                    <a:pt x="695" y="888"/>
                  </a:cubicBezTo>
                  <a:lnTo>
                    <a:pt x="681" y="888"/>
                  </a:lnTo>
                  <a:cubicBezTo>
                    <a:pt x="551" y="888"/>
                    <a:pt x="453" y="1176"/>
                    <a:pt x="291" y="1306"/>
                  </a:cubicBezTo>
                  <a:cubicBezTo>
                    <a:pt x="443" y="1337"/>
                    <a:pt x="190" y="1362"/>
                    <a:pt x="295" y="1418"/>
                  </a:cubicBezTo>
                  <a:lnTo>
                    <a:pt x="253" y="1418"/>
                  </a:lnTo>
                  <a:cubicBezTo>
                    <a:pt x="235" y="1418"/>
                    <a:pt x="221" y="1415"/>
                    <a:pt x="211" y="1390"/>
                  </a:cubicBezTo>
                  <a:cubicBezTo>
                    <a:pt x="207" y="1496"/>
                    <a:pt x="95" y="1513"/>
                    <a:pt x="172" y="1611"/>
                  </a:cubicBezTo>
                  <a:lnTo>
                    <a:pt x="169" y="1611"/>
                  </a:lnTo>
                  <a:cubicBezTo>
                    <a:pt x="155" y="1611"/>
                    <a:pt x="144" y="1604"/>
                    <a:pt x="134" y="1593"/>
                  </a:cubicBezTo>
                  <a:cubicBezTo>
                    <a:pt x="127" y="1587"/>
                    <a:pt x="119" y="1580"/>
                    <a:pt x="109" y="1580"/>
                  </a:cubicBezTo>
                  <a:lnTo>
                    <a:pt x="106" y="1580"/>
                  </a:lnTo>
                  <a:cubicBezTo>
                    <a:pt x="109" y="1587"/>
                    <a:pt x="123" y="1619"/>
                    <a:pt x="98" y="1622"/>
                  </a:cubicBezTo>
                  <a:lnTo>
                    <a:pt x="95" y="1622"/>
                  </a:lnTo>
                  <a:cubicBezTo>
                    <a:pt x="77" y="1622"/>
                    <a:pt x="74" y="1598"/>
                    <a:pt x="67" y="1576"/>
                  </a:cubicBezTo>
                  <a:lnTo>
                    <a:pt x="67" y="1576"/>
                  </a:lnTo>
                  <a:cubicBezTo>
                    <a:pt x="38" y="1682"/>
                    <a:pt x="144" y="1724"/>
                    <a:pt x="242" y="1758"/>
                  </a:cubicBezTo>
                  <a:cubicBezTo>
                    <a:pt x="179" y="1794"/>
                    <a:pt x="179" y="1822"/>
                    <a:pt x="242" y="1871"/>
                  </a:cubicBezTo>
                  <a:cubicBezTo>
                    <a:pt x="225" y="1875"/>
                    <a:pt x="207" y="1881"/>
                    <a:pt x="190" y="1881"/>
                  </a:cubicBezTo>
                  <a:cubicBezTo>
                    <a:pt x="176" y="1881"/>
                    <a:pt x="161" y="1875"/>
                    <a:pt x="161" y="1839"/>
                  </a:cubicBezTo>
                  <a:cubicBezTo>
                    <a:pt x="151" y="1871"/>
                    <a:pt x="70" y="2043"/>
                    <a:pt x="155" y="2056"/>
                  </a:cubicBezTo>
                  <a:cubicBezTo>
                    <a:pt x="134" y="2067"/>
                    <a:pt x="144" y="2106"/>
                    <a:pt x="155" y="2116"/>
                  </a:cubicBezTo>
                  <a:cubicBezTo>
                    <a:pt x="140" y="2190"/>
                    <a:pt x="134" y="2197"/>
                    <a:pt x="134" y="2275"/>
                  </a:cubicBezTo>
                  <a:lnTo>
                    <a:pt x="148" y="2254"/>
                  </a:lnTo>
                  <a:cubicBezTo>
                    <a:pt x="246" y="2288"/>
                    <a:pt x="169" y="2320"/>
                    <a:pt x="182" y="2380"/>
                  </a:cubicBezTo>
                  <a:lnTo>
                    <a:pt x="172" y="2376"/>
                  </a:lnTo>
                  <a:lnTo>
                    <a:pt x="172" y="2376"/>
                  </a:lnTo>
                  <a:cubicBezTo>
                    <a:pt x="98" y="2520"/>
                    <a:pt x="200" y="2435"/>
                    <a:pt x="130" y="2576"/>
                  </a:cubicBezTo>
                  <a:lnTo>
                    <a:pt x="190" y="2566"/>
                  </a:lnTo>
                  <a:lnTo>
                    <a:pt x="190" y="2566"/>
                  </a:lnTo>
                  <a:cubicBezTo>
                    <a:pt x="326" y="2569"/>
                    <a:pt x="123" y="2696"/>
                    <a:pt x="182" y="2769"/>
                  </a:cubicBezTo>
                  <a:lnTo>
                    <a:pt x="218" y="2738"/>
                  </a:lnTo>
                  <a:lnTo>
                    <a:pt x="218" y="2738"/>
                  </a:lnTo>
                  <a:cubicBezTo>
                    <a:pt x="267" y="2769"/>
                    <a:pt x="59" y="2885"/>
                    <a:pt x="53" y="2941"/>
                  </a:cubicBezTo>
                  <a:cubicBezTo>
                    <a:pt x="49" y="2941"/>
                    <a:pt x="49" y="2945"/>
                    <a:pt x="46" y="2945"/>
                  </a:cubicBezTo>
                  <a:cubicBezTo>
                    <a:pt x="38" y="2945"/>
                    <a:pt x="28" y="2924"/>
                    <a:pt x="17" y="2916"/>
                  </a:cubicBezTo>
                  <a:lnTo>
                    <a:pt x="17" y="2916"/>
                  </a:lnTo>
                  <a:cubicBezTo>
                    <a:pt x="1" y="2969"/>
                    <a:pt x="7" y="2979"/>
                    <a:pt x="25" y="2979"/>
                  </a:cubicBezTo>
                  <a:cubicBezTo>
                    <a:pt x="32" y="2979"/>
                    <a:pt x="43" y="2976"/>
                    <a:pt x="56" y="2976"/>
                  </a:cubicBezTo>
                  <a:cubicBezTo>
                    <a:pt x="67" y="2973"/>
                    <a:pt x="81" y="2969"/>
                    <a:pt x="95" y="2969"/>
                  </a:cubicBezTo>
                  <a:cubicBezTo>
                    <a:pt x="113" y="2969"/>
                    <a:pt x="130" y="2976"/>
                    <a:pt x="137" y="2997"/>
                  </a:cubicBezTo>
                  <a:cubicBezTo>
                    <a:pt x="102" y="3025"/>
                    <a:pt x="22" y="3004"/>
                    <a:pt x="32" y="3067"/>
                  </a:cubicBezTo>
                  <a:cubicBezTo>
                    <a:pt x="7" y="3109"/>
                    <a:pt x="221" y="3198"/>
                    <a:pt x="169" y="3299"/>
                  </a:cubicBezTo>
                  <a:cubicBezTo>
                    <a:pt x="186" y="3278"/>
                    <a:pt x="203" y="3261"/>
                    <a:pt x="228" y="3261"/>
                  </a:cubicBezTo>
                  <a:cubicBezTo>
                    <a:pt x="239" y="3261"/>
                    <a:pt x="249" y="3264"/>
                    <a:pt x="260" y="3271"/>
                  </a:cubicBezTo>
                  <a:cubicBezTo>
                    <a:pt x="295" y="3320"/>
                    <a:pt x="207" y="3485"/>
                    <a:pt x="333" y="3488"/>
                  </a:cubicBezTo>
                  <a:cubicBezTo>
                    <a:pt x="326" y="3499"/>
                    <a:pt x="320" y="3506"/>
                    <a:pt x="312" y="3509"/>
                  </a:cubicBezTo>
                  <a:cubicBezTo>
                    <a:pt x="362" y="3541"/>
                    <a:pt x="425" y="3622"/>
                    <a:pt x="488" y="3622"/>
                  </a:cubicBezTo>
                  <a:lnTo>
                    <a:pt x="495" y="3622"/>
                  </a:lnTo>
                  <a:cubicBezTo>
                    <a:pt x="411" y="3695"/>
                    <a:pt x="477" y="3745"/>
                    <a:pt x="540" y="3783"/>
                  </a:cubicBezTo>
                  <a:cubicBezTo>
                    <a:pt x="600" y="3825"/>
                    <a:pt x="663" y="3854"/>
                    <a:pt x="582" y="3917"/>
                  </a:cubicBezTo>
                  <a:lnTo>
                    <a:pt x="688" y="4022"/>
                  </a:lnTo>
                  <a:lnTo>
                    <a:pt x="670" y="4032"/>
                  </a:lnTo>
                  <a:cubicBezTo>
                    <a:pt x="705" y="4089"/>
                    <a:pt x="741" y="4099"/>
                    <a:pt x="779" y="4099"/>
                  </a:cubicBezTo>
                  <a:cubicBezTo>
                    <a:pt x="801" y="4099"/>
                    <a:pt x="822" y="4095"/>
                    <a:pt x="843" y="4092"/>
                  </a:cubicBezTo>
                  <a:lnTo>
                    <a:pt x="843" y="4092"/>
                  </a:lnTo>
                  <a:cubicBezTo>
                    <a:pt x="846" y="4116"/>
                    <a:pt x="822" y="4120"/>
                    <a:pt x="814" y="4127"/>
                  </a:cubicBezTo>
                  <a:cubicBezTo>
                    <a:pt x="843" y="4179"/>
                    <a:pt x="864" y="4211"/>
                    <a:pt x="888" y="4229"/>
                  </a:cubicBezTo>
                  <a:cubicBezTo>
                    <a:pt x="934" y="4162"/>
                    <a:pt x="972" y="4092"/>
                    <a:pt x="1011" y="4019"/>
                  </a:cubicBezTo>
                  <a:cubicBezTo>
                    <a:pt x="1060" y="3930"/>
                    <a:pt x="1102" y="3836"/>
                    <a:pt x="1144" y="3737"/>
                  </a:cubicBezTo>
                  <a:cubicBezTo>
                    <a:pt x="1137" y="3734"/>
                    <a:pt x="1126" y="3734"/>
                    <a:pt x="1120" y="3731"/>
                  </a:cubicBezTo>
                  <a:cubicBezTo>
                    <a:pt x="1046" y="3699"/>
                    <a:pt x="1158" y="3657"/>
                    <a:pt x="1158" y="3622"/>
                  </a:cubicBezTo>
                  <a:lnTo>
                    <a:pt x="1158" y="3622"/>
                  </a:lnTo>
                  <a:cubicBezTo>
                    <a:pt x="1144" y="3625"/>
                    <a:pt x="1123" y="3625"/>
                    <a:pt x="1105" y="3625"/>
                  </a:cubicBezTo>
                  <a:cubicBezTo>
                    <a:pt x="1053" y="3625"/>
                    <a:pt x="997" y="3611"/>
                    <a:pt x="1007" y="3545"/>
                  </a:cubicBezTo>
                  <a:lnTo>
                    <a:pt x="1007" y="3545"/>
                  </a:lnTo>
                  <a:cubicBezTo>
                    <a:pt x="1036" y="3548"/>
                    <a:pt x="1036" y="3569"/>
                    <a:pt x="1053" y="3580"/>
                  </a:cubicBezTo>
                  <a:lnTo>
                    <a:pt x="1063" y="3513"/>
                  </a:lnTo>
                  <a:cubicBezTo>
                    <a:pt x="1070" y="3509"/>
                    <a:pt x="1078" y="3509"/>
                    <a:pt x="1084" y="3509"/>
                  </a:cubicBezTo>
                  <a:cubicBezTo>
                    <a:pt x="1102" y="3509"/>
                    <a:pt x="1120" y="3513"/>
                    <a:pt x="1130" y="3517"/>
                  </a:cubicBezTo>
                  <a:cubicBezTo>
                    <a:pt x="1144" y="3517"/>
                    <a:pt x="1151" y="3520"/>
                    <a:pt x="1158" y="3520"/>
                  </a:cubicBezTo>
                  <a:cubicBezTo>
                    <a:pt x="1175" y="3520"/>
                    <a:pt x="1183" y="3509"/>
                    <a:pt x="1196" y="3475"/>
                  </a:cubicBezTo>
                  <a:lnTo>
                    <a:pt x="1196" y="3475"/>
                  </a:lnTo>
                  <a:cubicBezTo>
                    <a:pt x="1169" y="3496"/>
                    <a:pt x="1148" y="3502"/>
                    <a:pt x="1126" y="3502"/>
                  </a:cubicBezTo>
                  <a:cubicBezTo>
                    <a:pt x="1099" y="3502"/>
                    <a:pt x="1078" y="3481"/>
                    <a:pt x="1063" y="3460"/>
                  </a:cubicBezTo>
                  <a:cubicBezTo>
                    <a:pt x="1042" y="3439"/>
                    <a:pt x="1021" y="3415"/>
                    <a:pt x="990" y="3415"/>
                  </a:cubicBezTo>
                  <a:cubicBezTo>
                    <a:pt x="972" y="3415"/>
                    <a:pt x="951" y="3422"/>
                    <a:pt x="927" y="3436"/>
                  </a:cubicBezTo>
                  <a:lnTo>
                    <a:pt x="940" y="3390"/>
                  </a:lnTo>
                  <a:cubicBezTo>
                    <a:pt x="944" y="3397"/>
                    <a:pt x="955" y="3394"/>
                    <a:pt x="958" y="3404"/>
                  </a:cubicBezTo>
                  <a:cubicBezTo>
                    <a:pt x="969" y="3373"/>
                    <a:pt x="958" y="3366"/>
                    <a:pt x="940" y="3366"/>
                  </a:cubicBezTo>
                  <a:cubicBezTo>
                    <a:pt x="930" y="3366"/>
                    <a:pt x="916" y="3369"/>
                    <a:pt x="898" y="3373"/>
                  </a:cubicBezTo>
                  <a:cubicBezTo>
                    <a:pt x="881" y="3373"/>
                    <a:pt x="867" y="3376"/>
                    <a:pt x="849" y="3376"/>
                  </a:cubicBezTo>
                  <a:cubicBezTo>
                    <a:pt x="828" y="3376"/>
                    <a:pt x="807" y="3369"/>
                    <a:pt x="804" y="3345"/>
                  </a:cubicBezTo>
                  <a:cubicBezTo>
                    <a:pt x="801" y="3313"/>
                    <a:pt x="811" y="3289"/>
                    <a:pt x="832" y="3289"/>
                  </a:cubicBezTo>
                  <a:lnTo>
                    <a:pt x="838" y="3289"/>
                  </a:lnTo>
                  <a:lnTo>
                    <a:pt x="769" y="3253"/>
                  </a:lnTo>
                  <a:cubicBezTo>
                    <a:pt x="765" y="3243"/>
                    <a:pt x="779" y="3232"/>
                    <a:pt x="786" y="3232"/>
                  </a:cubicBezTo>
                  <a:cubicBezTo>
                    <a:pt x="790" y="3232"/>
                    <a:pt x="793" y="3235"/>
                    <a:pt x="796" y="3235"/>
                  </a:cubicBezTo>
                  <a:cubicBezTo>
                    <a:pt x="779" y="3211"/>
                    <a:pt x="765" y="3187"/>
                    <a:pt x="747" y="3159"/>
                  </a:cubicBezTo>
                  <a:lnTo>
                    <a:pt x="754" y="3159"/>
                  </a:lnTo>
                  <a:cubicBezTo>
                    <a:pt x="723" y="3155"/>
                    <a:pt x="670" y="3145"/>
                    <a:pt x="646" y="3138"/>
                  </a:cubicBezTo>
                  <a:cubicBezTo>
                    <a:pt x="649" y="3123"/>
                    <a:pt x="657" y="3123"/>
                    <a:pt x="660" y="3123"/>
                  </a:cubicBezTo>
                  <a:cubicBezTo>
                    <a:pt x="663" y="3123"/>
                    <a:pt x="663" y="3123"/>
                    <a:pt x="667" y="3127"/>
                  </a:cubicBezTo>
                  <a:cubicBezTo>
                    <a:pt x="670" y="3127"/>
                    <a:pt x="674" y="3130"/>
                    <a:pt x="678" y="3130"/>
                  </a:cubicBezTo>
                  <a:cubicBezTo>
                    <a:pt x="681" y="3130"/>
                    <a:pt x="684" y="3127"/>
                    <a:pt x="688" y="3127"/>
                  </a:cubicBezTo>
                  <a:cubicBezTo>
                    <a:pt x="667" y="3113"/>
                    <a:pt x="642" y="3102"/>
                    <a:pt x="625" y="3088"/>
                  </a:cubicBezTo>
                  <a:cubicBezTo>
                    <a:pt x="635" y="3078"/>
                    <a:pt x="653" y="3071"/>
                    <a:pt x="667" y="3071"/>
                  </a:cubicBezTo>
                  <a:cubicBezTo>
                    <a:pt x="695" y="3071"/>
                    <a:pt x="720" y="3092"/>
                    <a:pt x="726" y="3117"/>
                  </a:cubicBezTo>
                  <a:cubicBezTo>
                    <a:pt x="874" y="3008"/>
                    <a:pt x="667" y="3088"/>
                    <a:pt x="733" y="2952"/>
                  </a:cubicBezTo>
                  <a:lnTo>
                    <a:pt x="733" y="2952"/>
                  </a:lnTo>
                  <a:lnTo>
                    <a:pt x="769" y="2994"/>
                  </a:lnTo>
                  <a:cubicBezTo>
                    <a:pt x="853" y="2931"/>
                    <a:pt x="811" y="2906"/>
                    <a:pt x="853" y="2840"/>
                  </a:cubicBezTo>
                  <a:lnTo>
                    <a:pt x="853" y="2840"/>
                  </a:lnTo>
                  <a:cubicBezTo>
                    <a:pt x="828" y="2857"/>
                    <a:pt x="758" y="2955"/>
                    <a:pt x="699" y="2955"/>
                  </a:cubicBezTo>
                  <a:cubicBezTo>
                    <a:pt x="691" y="2955"/>
                    <a:pt x="681" y="2952"/>
                    <a:pt x="674" y="2948"/>
                  </a:cubicBezTo>
                  <a:lnTo>
                    <a:pt x="674" y="2948"/>
                  </a:lnTo>
                  <a:cubicBezTo>
                    <a:pt x="691" y="2958"/>
                    <a:pt x="741" y="2973"/>
                    <a:pt x="705" y="2997"/>
                  </a:cubicBezTo>
                  <a:lnTo>
                    <a:pt x="684" y="2997"/>
                  </a:lnTo>
                  <a:cubicBezTo>
                    <a:pt x="639" y="2997"/>
                    <a:pt x="663" y="2973"/>
                    <a:pt x="674" y="2948"/>
                  </a:cubicBezTo>
                  <a:cubicBezTo>
                    <a:pt x="684" y="2927"/>
                    <a:pt x="681" y="2906"/>
                    <a:pt x="639" y="2885"/>
                  </a:cubicBezTo>
                  <a:cubicBezTo>
                    <a:pt x="699" y="2867"/>
                    <a:pt x="678" y="2843"/>
                    <a:pt x="667" y="2804"/>
                  </a:cubicBezTo>
                  <a:lnTo>
                    <a:pt x="751" y="2790"/>
                  </a:lnTo>
                  <a:cubicBezTo>
                    <a:pt x="720" y="2755"/>
                    <a:pt x="678" y="2766"/>
                    <a:pt x="635" y="2751"/>
                  </a:cubicBezTo>
                  <a:cubicBezTo>
                    <a:pt x="632" y="2702"/>
                    <a:pt x="695" y="2685"/>
                    <a:pt x="747" y="2667"/>
                  </a:cubicBezTo>
                  <a:cubicBezTo>
                    <a:pt x="751" y="2650"/>
                    <a:pt x="744" y="2643"/>
                    <a:pt x="737" y="2643"/>
                  </a:cubicBezTo>
                  <a:cubicBezTo>
                    <a:pt x="730" y="2643"/>
                    <a:pt x="716" y="2650"/>
                    <a:pt x="702" y="2660"/>
                  </a:cubicBezTo>
                  <a:cubicBezTo>
                    <a:pt x="684" y="2667"/>
                    <a:pt x="670" y="2675"/>
                    <a:pt x="657" y="2675"/>
                  </a:cubicBezTo>
                  <a:cubicBezTo>
                    <a:pt x="642" y="2675"/>
                    <a:pt x="632" y="2667"/>
                    <a:pt x="625" y="2646"/>
                  </a:cubicBezTo>
                  <a:cubicBezTo>
                    <a:pt x="653" y="2583"/>
                    <a:pt x="611" y="2545"/>
                    <a:pt x="558" y="2471"/>
                  </a:cubicBezTo>
                  <a:cubicBezTo>
                    <a:pt x="569" y="2456"/>
                    <a:pt x="576" y="2450"/>
                    <a:pt x="586" y="2450"/>
                  </a:cubicBezTo>
                  <a:cubicBezTo>
                    <a:pt x="590" y="2450"/>
                    <a:pt x="597" y="2453"/>
                    <a:pt x="603" y="2456"/>
                  </a:cubicBezTo>
                  <a:cubicBezTo>
                    <a:pt x="611" y="2461"/>
                    <a:pt x="618" y="2464"/>
                    <a:pt x="621" y="2464"/>
                  </a:cubicBezTo>
                  <a:cubicBezTo>
                    <a:pt x="625" y="2464"/>
                    <a:pt x="628" y="2464"/>
                    <a:pt x="632" y="2461"/>
                  </a:cubicBezTo>
                  <a:lnTo>
                    <a:pt x="569" y="2425"/>
                  </a:lnTo>
                  <a:cubicBezTo>
                    <a:pt x="569" y="2419"/>
                    <a:pt x="576" y="2414"/>
                    <a:pt x="582" y="2414"/>
                  </a:cubicBezTo>
                  <a:cubicBezTo>
                    <a:pt x="590" y="2414"/>
                    <a:pt x="597" y="2419"/>
                    <a:pt x="600" y="2419"/>
                  </a:cubicBezTo>
                  <a:cubicBezTo>
                    <a:pt x="572" y="2387"/>
                    <a:pt x="516" y="2414"/>
                    <a:pt x="491" y="2362"/>
                  </a:cubicBezTo>
                  <a:cubicBezTo>
                    <a:pt x="396" y="2341"/>
                    <a:pt x="632" y="2260"/>
                    <a:pt x="534" y="2187"/>
                  </a:cubicBezTo>
                  <a:cubicBezTo>
                    <a:pt x="537" y="2183"/>
                    <a:pt x="544" y="2183"/>
                    <a:pt x="548" y="2183"/>
                  </a:cubicBezTo>
                  <a:cubicBezTo>
                    <a:pt x="558" y="2183"/>
                    <a:pt x="569" y="2187"/>
                    <a:pt x="579" y="2190"/>
                  </a:cubicBezTo>
                  <a:cubicBezTo>
                    <a:pt x="590" y="2197"/>
                    <a:pt x="600" y="2200"/>
                    <a:pt x="614" y="2200"/>
                  </a:cubicBezTo>
                  <a:lnTo>
                    <a:pt x="618" y="2200"/>
                  </a:lnTo>
                  <a:cubicBezTo>
                    <a:pt x="558" y="2106"/>
                    <a:pt x="572" y="2120"/>
                    <a:pt x="498" y="2029"/>
                  </a:cubicBezTo>
                  <a:lnTo>
                    <a:pt x="561" y="1976"/>
                  </a:lnTo>
                  <a:lnTo>
                    <a:pt x="561" y="1976"/>
                  </a:lnTo>
                  <a:cubicBezTo>
                    <a:pt x="551" y="1983"/>
                    <a:pt x="537" y="1987"/>
                    <a:pt x="527" y="1987"/>
                  </a:cubicBezTo>
                  <a:cubicBezTo>
                    <a:pt x="470" y="1987"/>
                    <a:pt x="422" y="1927"/>
                    <a:pt x="383" y="1867"/>
                  </a:cubicBezTo>
                  <a:cubicBezTo>
                    <a:pt x="379" y="1867"/>
                    <a:pt x="372" y="1871"/>
                    <a:pt x="369" y="1871"/>
                  </a:cubicBezTo>
                  <a:cubicBezTo>
                    <a:pt x="341" y="1881"/>
                    <a:pt x="316" y="1888"/>
                    <a:pt x="305" y="1896"/>
                  </a:cubicBezTo>
                  <a:cubicBezTo>
                    <a:pt x="299" y="1860"/>
                    <a:pt x="288" y="1825"/>
                    <a:pt x="284" y="1790"/>
                  </a:cubicBezTo>
                  <a:lnTo>
                    <a:pt x="295" y="1790"/>
                  </a:lnTo>
                  <a:cubicBezTo>
                    <a:pt x="309" y="1790"/>
                    <a:pt x="330" y="1804"/>
                    <a:pt x="354" y="1825"/>
                  </a:cubicBezTo>
                  <a:cubicBezTo>
                    <a:pt x="351" y="1815"/>
                    <a:pt x="347" y="1808"/>
                    <a:pt x="341" y="1804"/>
                  </a:cubicBezTo>
                  <a:cubicBezTo>
                    <a:pt x="351" y="1797"/>
                    <a:pt x="362" y="1794"/>
                    <a:pt x="369" y="1794"/>
                  </a:cubicBezTo>
                  <a:cubicBezTo>
                    <a:pt x="375" y="1794"/>
                    <a:pt x="383" y="1797"/>
                    <a:pt x="386" y="1797"/>
                  </a:cubicBezTo>
                  <a:cubicBezTo>
                    <a:pt x="411" y="1800"/>
                    <a:pt x="435" y="1822"/>
                    <a:pt x="459" y="1843"/>
                  </a:cubicBezTo>
                  <a:cubicBezTo>
                    <a:pt x="443" y="1850"/>
                    <a:pt x="422" y="1857"/>
                    <a:pt x="401" y="1860"/>
                  </a:cubicBezTo>
                  <a:cubicBezTo>
                    <a:pt x="446" y="1896"/>
                    <a:pt x="498" y="1927"/>
                    <a:pt x="544" y="1934"/>
                  </a:cubicBezTo>
                  <a:cubicBezTo>
                    <a:pt x="537" y="1927"/>
                    <a:pt x="530" y="1913"/>
                    <a:pt x="530" y="1902"/>
                  </a:cubicBezTo>
                  <a:lnTo>
                    <a:pt x="530" y="1902"/>
                  </a:lnTo>
                  <a:cubicBezTo>
                    <a:pt x="540" y="1909"/>
                    <a:pt x="551" y="1917"/>
                    <a:pt x="558" y="1917"/>
                  </a:cubicBezTo>
                  <a:lnTo>
                    <a:pt x="561" y="1917"/>
                  </a:lnTo>
                  <a:cubicBezTo>
                    <a:pt x="572" y="1917"/>
                    <a:pt x="551" y="1902"/>
                    <a:pt x="537" y="1885"/>
                  </a:cubicBezTo>
                  <a:lnTo>
                    <a:pt x="537" y="1885"/>
                  </a:lnTo>
                  <a:lnTo>
                    <a:pt x="632" y="1892"/>
                  </a:lnTo>
                  <a:lnTo>
                    <a:pt x="597" y="1875"/>
                  </a:lnTo>
                  <a:lnTo>
                    <a:pt x="684" y="1790"/>
                  </a:lnTo>
                  <a:cubicBezTo>
                    <a:pt x="614" y="1688"/>
                    <a:pt x="519" y="1576"/>
                    <a:pt x="540" y="1432"/>
                  </a:cubicBezTo>
                  <a:lnTo>
                    <a:pt x="540" y="1432"/>
                  </a:lnTo>
                  <a:cubicBezTo>
                    <a:pt x="582" y="1492"/>
                    <a:pt x="635" y="1488"/>
                    <a:pt x="709" y="1523"/>
                  </a:cubicBezTo>
                  <a:lnTo>
                    <a:pt x="702" y="1523"/>
                  </a:lnTo>
                  <a:cubicBezTo>
                    <a:pt x="622" y="1523"/>
                    <a:pt x="699" y="1625"/>
                    <a:pt x="665" y="1675"/>
                  </a:cubicBezTo>
                  <a:lnTo>
                    <a:pt x="665" y="1675"/>
                  </a:lnTo>
                  <a:cubicBezTo>
                    <a:pt x="672" y="1667"/>
                    <a:pt x="682" y="1664"/>
                    <a:pt x="688" y="1664"/>
                  </a:cubicBezTo>
                  <a:cubicBezTo>
                    <a:pt x="705" y="1664"/>
                    <a:pt x="720" y="1678"/>
                    <a:pt x="726" y="1685"/>
                  </a:cubicBezTo>
                  <a:lnTo>
                    <a:pt x="699" y="1551"/>
                  </a:lnTo>
                  <a:lnTo>
                    <a:pt x="699" y="1551"/>
                  </a:lnTo>
                  <a:cubicBezTo>
                    <a:pt x="716" y="1559"/>
                    <a:pt x="730" y="1562"/>
                    <a:pt x="737" y="1562"/>
                  </a:cubicBezTo>
                  <a:cubicBezTo>
                    <a:pt x="758" y="1562"/>
                    <a:pt x="765" y="1544"/>
                    <a:pt x="793" y="1538"/>
                  </a:cubicBezTo>
                  <a:cubicBezTo>
                    <a:pt x="663" y="1499"/>
                    <a:pt x="754" y="1422"/>
                    <a:pt x="741" y="1362"/>
                  </a:cubicBezTo>
                  <a:lnTo>
                    <a:pt x="741" y="1362"/>
                  </a:lnTo>
                  <a:cubicBezTo>
                    <a:pt x="779" y="1379"/>
                    <a:pt x="814" y="1415"/>
                    <a:pt x="779" y="1457"/>
                  </a:cubicBezTo>
                  <a:cubicBezTo>
                    <a:pt x="895" y="1454"/>
                    <a:pt x="681" y="1306"/>
                    <a:pt x="790" y="1295"/>
                  </a:cubicBezTo>
                  <a:lnTo>
                    <a:pt x="790" y="1295"/>
                  </a:lnTo>
                  <a:cubicBezTo>
                    <a:pt x="783" y="1310"/>
                    <a:pt x="772" y="1313"/>
                    <a:pt x="790" y="1331"/>
                  </a:cubicBezTo>
                  <a:cubicBezTo>
                    <a:pt x="779" y="1292"/>
                    <a:pt x="817" y="1256"/>
                    <a:pt x="846" y="1256"/>
                  </a:cubicBezTo>
                  <a:cubicBezTo>
                    <a:pt x="853" y="1256"/>
                    <a:pt x="864" y="1261"/>
                    <a:pt x="867" y="1267"/>
                  </a:cubicBezTo>
                  <a:lnTo>
                    <a:pt x="860" y="1282"/>
                  </a:lnTo>
                  <a:cubicBezTo>
                    <a:pt x="919" y="1211"/>
                    <a:pt x="1032" y="1064"/>
                    <a:pt x="958" y="976"/>
                  </a:cubicBezTo>
                  <a:lnTo>
                    <a:pt x="958" y="976"/>
                  </a:lnTo>
                  <a:cubicBezTo>
                    <a:pt x="969" y="983"/>
                    <a:pt x="1049" y="1075"/>
                    <a:pt x="1060" y="1092"/>
                  </a:cubicBezTo>
                  <a:cubicBezTo>
                    <a:pt x="1021" y="1008"/>
                    <a:pt x="990" y="920"/>
                    <a:pt x="955" y="829"/>
                  </a:cubicBezTo>
                  <a:cubicBezTo>
                    <a:pt x="940" y="790"/>
                    <a:pt x="927" y="748"/>
                    <a:pt x="916" y="706"/>
                  </a:cubicBezTo>
                  <a:lnTo>
                    <a:pt x="916" y="706"/>
                  </a:lnTo>
                  <a:cubicBezTo>
                    <a:pt x="934" y="730"/>
                    <a:pt x="961" y="759"/>
                    <a:pt x="997" y="790"/>
                  </a:cubicBezTo>
                  <a:cubicBezTo>
                    <a:pt x="1070" y="861"/>
                    <a:pt x="1162" y="941"/>
                    <a:pt x="1151" y="1004"/>
                  </a:cubicBezTo>
                  <a:cubicBezTo>
                    <a:pt x="1180" y="1000"/>
                    <a:pt x="1204" y="990"/>
                    <a:pt x="1214" y="937"/>
                  </a:cubicBezTo>
                  <a:cubicBezTo>
                    <a:pt x="1196" y="937"/>
                    <a:pt x="1095" y="861"/>
                    <a:pt x="1102" y="840"/>
                  </a:cubicBezTo>
                  <a:lnTo>
                    <a:pt x="1102" y="840"/>
                  </a:lnTo>
                  <a:cubicBezTo>
                    <a:pt x="1222" y="882"/>
                    <a:pt x="1172" y="856"/>
                    <a:pt x="1281" y="882"/>
                  </a:cubicBezTo>
                  <a:cubicBezTo>
                    <a:pt x="1249" y="871"/>
                    <a:pt x="1180" y="748"/>
                    <a:pt x="1211" y="727"/>
                  </a:cubicBezTo>
                  <a:lnTo>
                    <a:pt x="1211" y="727"/>
                  </a:lnTo>
                  <a:cubicBezTo>
                    <a:pt x="1222" y="748"/>
                    <a:pt x="1298" y="832"/>
                    <a:pt x="1306" y="861"/>
                  </a:cubicBezTo>
                  <a:cubicBezTo>
                    <a:pt x="1295" y="808"/>
                    <a:pt x="1292" y="755"/>
                    <a:pt x="1288" y="706"/>
                  </a:cubicBezTo>
                  <a:lnTo>
                    <a:pt x="1288" y="706"/>
                  </a:lnTo>
                  <a:cubicBezTo>
                    <a:pt x="1302" y="741"/>
                    <a:pt x="1361" y="797"/>
                    <a:pt x="1397" y="819"/>
                  </a:cubicBezTo>
                  <a:cubicBezTo>
                    <a:pt x="1372" y="801"/>
                    <a:pt x="1460" y="780"/>
                    <a:pt x="1470" y="755"/>
                  </a:cubicBezTo>
                  <a:lnTo>
                    <a:pt x="1421" y="744"/>
                  </a:lnTo>
                  <a:cubicBezTo>
                    <a:pt x="1512" y="709"/>
                    <a:pt x="1397" y="516"/>
                    <a:pt x="1495" y="471"/>
                  </a:cubicBezTo>
                  <a:lnTo>
                    <a:pt x="1495" y="471"/>
                  </a:lnTo>
                  <a:cubicBezTo>
                    <a:pt x="1499" y="503"/>
                    <a:pt x="1554" y="643"/>
                    <a:pt x="1604" y="643"/>
                  </a:cubicBezTo>
                  <a:lnTo>
                    <a:pt x="1607" y="643"/>
                  </a:lnTo>
                  <a:cubicBezTo>
                    <a:pt x="1596" y="600"/>
                    <a:pt x="1580" y="495"/>
                    <a:pt x="1580" y="393"/>
                  </a:cubicBezTo>
                  <a:cubicBezTo>
                    <a:pt x="1575" y="306"/>
                    <a:pt x="1583" y="218"/>
                    <a:pt x="1622" y="173"/>
                  </a:cubicBezTo>
                  <a:lnTo>
                    <a:pt x="1653" y="208"/>
                  </a:lnTo>
                  <a:cubicBezTo>
                    <a:pt x="1670" y="179"/>
                    <a:pt x="1692" y="155"/>
                    <a:pt x="1713" y="131"/>
                  </a:cubicBezTo>
                  <a:lnTo>
                    <a:pt x="1713" y="131"/>
                  </a:lnTo>
                  <a:cubicBezTo>
                    <a:pt x="1706" y="187"/>
                    <a:pt x="1698" y="264"/>
                    <a:pt x="1688" y="344"/>
                  </a:cubicBezTo>
                  <a:cubicBezTo>
                    <a:pt x="1677" y="453"/>
                    <a:pt x="1667" y="569"/>
                    <a:pt x="1660" y="636"/>
                  </a:cubicBezTo>
                  <a:cubicBezTo>
                    <a:pt x="1695" y="646"/>
                    <a:pt x="1695" y="664"/>
                    <a:pt x="1709" y="664"/>
                  </a:cubicBezTo>
                  <a:cubicBezTo>
                    <a:pt x="1716" y="664"/>
                    <a:pt x="1723" y="660"/>
                    <a:pt x="1740" y="653"/>
                  </a:cubicBezTo>
                  <a:lnTo>
                    <a:pt x="1740" y="653"/>
                  </a:lnTo>
                  <a:cubicBezTo>
                    <a:pt x="1772" y="681"/>
                    <a:pt x="1737" y="720"/>
                    <a:pt x="1723" y="727"/>
                  </a:cubicBezTo>
                  <a:lnTo>
                    <a:pt x="1786" y="717"/>
                  </a:lnTo>
                  <a:cubicBezTo>
                    <a:pt x="1790" y="688"/>
                    <a:pt x="1793" y="657"/>
                    <a:pt x="1797" y="629"/>
                  </a:cubicBezTo>
                  <a:lnTo>
                    <a:pt x="1797" y="629"/>
                  </a:lnTo>
                  <a:cubicBezTo>
                    <a:pt x="1790" y="639"/>
                    <a:pt x="1782" y="646"/>
                    <a:pt x="1776" y="657"/>
                  </a:cubicBezTo>
                  <a:cubicBezTo>
                    <a:pt x="1744" y="594"/>
                    <a:pt x="1751" y="446"/>
                    <a:pt x="1818" y="393"/>
                  </a:cubicBezTo>
                  <a:cubicBezTo>
                    <a:pt x="1821" y="362"/>
                    <a:pt x="1821" y="327"/>
                    <a:pt x="1825" y="296"/>
                  </a:cubicBezTo>
                  <a:cubicBezTo>
                    <a:pt x="1832" y="204"/>
                    <a:pt x="1839" y="113"/>
                    <a:pt x="1842" y="25"/>
                  </a:cubicBezTo>
                  <a:cubicBezTo>
                    <a:pt x="1825" y="22"/>
                    <a:pt x="1807" y="22"/>
                    <a:pt x="1786" y="22"/>
                  </a:cubicBezTo>
                  <a:cubicBezTo>
                    <a:pt x="1758" y="22"/>
                    <a:pt x="1727" y="25"/>
                    <a:pt x="1698" y="35"/>
                  </a:cubicBezTo>
                  <a:cubicBezTo>
                    <a:pt x="1695" y="22"/>
                    <a:pt x="1709" y="14"/>
                    <a:pt x="1723" y="14"/>
                  </a:cubicBezTo>
                  <a:cubicBezTo>
                    <a:pt x="1730" y="14"/>
                    <a:pt x="1736" y="14"/>
                    <a:pt x="1742" y="18"/>
                  </a:cubicBezTo>
                  <a:lnTo>
                    <a:pt x="1742" y="18"/>
                  </a:lnTo>
                  <a:cubicBezTo>
                    <a:pt x="1718" y="4"/>
                    <a:pt x="1698" y="1"/>
                    <a:pt x="1681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308;p35">
              <a:extLst>
                <a:ext uri="{FF2B5EF4-FFF2-40B4-BE49-F238E27FC236}">
                  <a16:creationId xmlns:a16="http://schemas.microsoft.com/office/drawing/2014/main" id="{60BD224C-29F7-4120-87D5-EE319A9F5E8C}"/>
                </a:ext>
              </a:extLst>
            </p:cNvPr>
            <p:cNvSpPr/>
            <p:nvPr/>
          </p:nvSpPr>
          <p:spPr>
            <a:xfrm>
              <a:off x="5019900" y="2898875"/>
              <a:ext cx="825" cy="200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0"/>
                  </a:moveTo>
                  <a:cubicBezTo>
                    <a:pt x="4" y="4"/>
                    <a:pt x="11" y="7"/>
                    <a:pt x="18" y="7"/>
                  </a:cubicBezTo>
                  <a:cubicBezTo>
                    <a:pt x="22" y="7"/>
                    <a:pt x="29" y="7"/>
                    <a:pt x="32" y="0"/>
                  </a:cubicBezTo>
                  <a:lnTo>
                    <a:pt x="32" y="0"/>
                  </a:lnTo>
                  <a:cubicBezTo>
                    <a:pt x="29" y="4"/>
                    <a:pt x="25" y="4"/>
                    <a:pt x="22" y="4"/>
                  </a:cubicBezTo>
                  <a:cubicBezTo>
                    <a:pt x="14" y="4"/>
                    <a:pt x="8" y="0"/>
                    <a:pt x="1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309;p35">
              <a:extLst>
                <a:ext uri="{FF2B5EF4-FFF2-40B4-BE49-F238E27FC236}">
                  <a16:creationId xmlns:a16="http://schemas.microsoft.com/office/drawing/2014/main" id="{26D73119-F335-40E8-920C-3F47F89C2160}"/>
                </a:ext>
              </a:extLst>
            </p:cNvPr>
            <p:cNvSpPr/>
            <p:nvPr/>
          </p:nvSpPr>
          <p:spPr>
            <a:xfrm>
              <a:off x="5044025" y="2867725"/>
              <a:ext cx="3175" cy="2750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46" y="0"/>
                  </a:moveTo>
                  <a:lnTo>
                    <a:pt x="46" y="0"/>
                  </a:lnTo>
                  <a:cubicBezTo>
                    <a:pt x="29" y="50"/>
                    <a:pt x="0" y="42"/>
                    <a:pt x="60" y="109"/>
                  </a:cubicBezTo>
                  <a:cubicBezTo>
                    <a:pt x="126" y="109"/>
                    <a:pt x="42" y="39"/>
                    <a:pt x="92" y="39"/>
                  </a:cubicBezTo>
                  <a:lnTo>
                    <a:pt x="102" y="39"/>
                  </a:lnTo>
                  <a:cubicBezTo>
                    <a:pt x="99" y="4"/>
                    <a:pt x="46" y="32"/>
                    <a:pt x="46" y="0"/>
                  </a:cubicBez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310;p35">
              <a:extLst>
                <a:ext uri="{FF2B5EF4-FFF2-40B4-BE49-F238E27FC236}">
                  <a16:creationId xmlns:a16="http://schemas.microsoft.com/office/drawing/2014/main" id="{703DBA62-D3AA-4951-8DA8-CBF252FCD252}"/>
                </a:ext>
              </a:extLst>
            </p:cNvPr>
            <p:cNvSpPr/>
            <p:nvPr/>
          </p:nvSpPr>
          <p:spPr>
            <a:xfrm>
              <a:off x="5045175" y="2867100"/>
              <a:ext cx="200" cy="650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0" y="12"/>
                    <a:pt x="0" y="18"/>
                    <a:pt x="0" y="25"/>
                  </a:cubicBezTo>
                  <a:cubicBezTo>
                    <a:pt x="0" y="18"/>
                    <a:pt x="4" y="12"/>
                    <a:pt x="7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311;p35">
              <a:extLst>
                <a:ext uri="{FF2B5EF4-FFF2-40B4-BE49-F238E27FC236}">
                  <a16:creationId xmlns:a16="http://schemas.microsoft.com/office/drawing/2014/main" id="{8839FB6C-9598-4627-9457-B78465AC2763}"/>
                </a:ext>
              </a:extLst>
            </p:cNvPr>
            <p:cNvSpPr/>
            <p:nvPr/>
          </p:nvSpPr>
          <p:spPr>
            <a:xfrm>
              <a:off x="5025500" y="2920525"/>
              <a:ext cx="1000" cy="1100"/>
            </a:xfrm>
            <a:custGeom>
              <a:avLst/>
              <a:gdLst/>
              <a:ahLst/>
              <a:cxnLst/>
              <a:rect l="l" t="t" r="r" b="b"/>
              <a:pathLst>
                <a:path w="40" h="44" extrusionOk="0">
                  <a:moveTo>
                    <a:pt x="40" y="1"/>
                  </a:moveTo>
                  <a:lnTo>
                    <a:pt x="19" y="4"/>
                  </a:lnTo>
                  <a:cubicBezTo>
                    <a:pt x="1" y="14"/>
                    <a:pt x="1" y="25"/>
                    <a:pt x="1" y="43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312;p35">
              <a:extLst>
                <a:ext uri="{FF2B5EF4-FFF2-40B4-BE49-F238E27FC236}">
                  <a16:creationId xmlns:a16="http://schemas.microsoft.com/office/drawing/2014/main" id="{8A7137FB-2D7F-474F-BB71-2F1518080C55}"/>
                </a:ext>
              </a:extLst>
            </p:cNvPr>
            <p:cNvSpPr/>
            <p:nvPr/>
          </p:nvSpPr>
          <p:spPr>
            <a:xfrm>
              <a:off x="5028050" y="2932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1" y="0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64" y="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7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313;p35">
              <a:extLst>
                <a:ext uri="{FF2B5EF4-FFF2-40B4-BE49-F238E27FC236}">
                  <a16:creationId xmlns:a16="http://schemas.microsoft.com/office/drawing/2014/main" id="{619E9C11-81FD-4B36-A356-6C04C1540463}"/>
                </a:ext>
              </a:extLst>
            </p:cNvPr>
            <p:cNvSpPr/>
            <p:nvPr/>
          </p:nvSpPr>
          <p:spPr>
            <a:xfrm>
              <a:off x="4765700" y="3007300"/>
              <a:ext cx="55450" cy="79150"/>
            </a:xfrm>
            <a:custGeom>
              <a:avLst/>
              <a:gdLst/>
              <a:ahLst/>
              <a:cxnLst/>
              <a:rect l="l" t="t" r="r" b="b"/>
              <a:pathLst>
                <a:path w="2218" h="3166" extrusionOk="0">
                  <a:moveTo>
                    <a:pt x="407" y="80"/>
                  </a:moveTo>
                  <a:lnTo>
                    <a:pt x="421" y="98"/>
                  </a:lnTo>
                  <a:cubicBezTo>
                    <a:pt x="428" y="88"/>
                    <a:pt x="438" y="80"/>
                    <a:pt x="425" y="80"/>
                  </a:cubicBezTo>
                  <a:close/>
                  <a:moveTo>
                    <a:pt x="217" y="0"/>
                  </a:moveTo>
                  <a:lnTo>
                    <a:pt x="217" y="0"/>
                  </a:lnTo>
                  <a:cubicBezTo>
                    <a:pt x="235" y="28"/>
                    <a:pt x="249" y="53"/>
                    <a:pt x="263" y="77"/>
                  </a:cubicBezTo>
                  <a:cubicBezTo>
                    <a:pt x="239" y="70"/>
                    <a:pt x="214" y="59"/>
                    <a:pt x="185" y="46"/>
                  </a:cubicBezTo>
                  <a:cubicBezTo>
                    <a:pt x="169" y="53"/>
                    <a:pt x="169" y="85"/>
                    <a:pt x="158" y="106"/>
                  </a:cubicBezTo>
                  <a:cubicBezTo>
                    <a:pt x="154" y="130"/>
                    <a:pt x="148" y="158"/>
                    <a:pt x="143" y="190"/>
                  </a:cubicBezTo>
                  <a:cubicBezTo>
                    <a:pt x="137" y="224"/>
                    <a:pt x="133" y="245"/>
                    <a:pt x="137" y="309"/>
                  </a:cubicBezTo>
                  <a:cubicBezTo>
                    <a:pt x="112" y="309"/>
                    <a:pt x="109" y="347"/>
                    <a:pt x="105" y="383"/>
                  </a:cubicBezTo>
                  <a:cubicBezTo>
                    <a:pt x="105" y="417"/>
                    <a:pt x="98" y="453"/>
                    <a:pt x="67" y="453"/>
                  </a:cubicBezTo>
                  <a:lnTo>
                    <a:pt x="56" y="453"/>
                  </a:lnTo>
                  <a:lnTo>
                    <a:pt x="63" y="442"/>
                  </a:lnTo>
                  <a:cubicBezTo>
                    <a:pt x="59" y="428"/>
                    <a:pt x="56" y="421"/>
                    <a:pt x="49" y="421"/>
                  </a:cubicBezTo>
                  <a:cubicBezTo>
                    <a:pt x="28" y="421"/>
                    <a:pt x="0" y="470"/>
                    <a:pt x="10" y="506"/>
                  </a:cubicBezTo>
                  <a:cubicBezTo>
                    <a:pt x="14" y="498"/>
                    <a:pt x="17" y="495"/>
                    <a:pt x="25" y="495"/>
                  </a:cubicBezTo>
                  <a:cubicBezTo>
                    <a:pt x="31" y="495"/>
                    <a:pt x="42" y="501"/>
                    <a:pt x="52" y="509"/>
                  </a:cubicBezTo>
                  <a:cubicBezTo>
                    <a:pt x="63" y="516"/>
                    <a:pt x="73" y="522"/>
                    <a:pt x="80" y="522"/>
                  </a:cubicBezTo>
                  <a:cubicBezTo>
                    <a:pt x="91" y="522"/>
                    <a:pt x="98" y="509"/>
                    <a:pt x="101" y="474"/>
                  </a:cubicBezTo>
                  <a:lnTo>
                    <a:pt x="143" y="561"/>
                  </a:lnTo>
                  <a:cubicBezTo>
                    <a:pt x="305" y="600"/>
                    <a:pt x="143" y="793"/>
                    <a:pt x="207" y="922"/>
                  </a:cubicBezTo>
                  <a:cubicBezTo>
                    <a:pt x="200" y="916"/>
                    <a:pt x="193" y="912"/>
                    <a:pt x="190" y="912"/>
                  </a:cubicBezTo>
                  <a:lnTo>
                    <a:pt x="185" y="912"/>
                  </a:lnTo>
                  <a:cubicBezTo>
                    <a:pt x="249" y="1024"/>
                    <a:pt x="175" y="1179"/>
                    <a:pt x="203" y="1204"/>
                  </a:cubicBezTo>
                  <a:lnTo>
                    <a:pt x="161" y="1221"/>
                  </a:lnTo>
                  <a:cubicBezTo>
                    <a:pt x="242" y="1316"/>
                    <a:pt x="249" y="1323"/>
                    <a:pt x="242" y="1445"/>
                  </a:cubicBezTo>
                  <a:lnTo>
                    <a:pt x="235" y="1445"/>
                  </a:lnTo>
                  <a:cubicBezTo>
                    <a:pt x="235" y="1442"/>
                    <a:pt x="232" y="1442"/>
                    <a:pt x="228" y="1442"/>
                  </a:cubicBezTo>
                  <a:cubicBezTo>
                    <a:pt x="224" y="1442"/>
                    <a:pt x="217" y="1445"/>
                    <a:pt x="214" y="1456"/>
                  </a:cubicBezTo>
                  <a:cubicBezTo>
                    <a:pt x="253" y="1481"/>
                    <a:pt x="287" y="1499"/>
                    <a:pt x="295" y="1583"/>
                  </a:cubicBezTo>
                  <a:lnTo>
                    <a:pt x="284" y="1583"/>
                  </a:lnTo>
                  <a:cubicBezTo>
                    <a:pt x="295" y="1625"/>
                    <a:pt x="305" y="1667"/>
                    <a:pt x="316" y="1706"/>
                  </a:cubicBezTo>
                  <a:cubicBezTo>
                    <a:pt x="185" y="1737"/>
                    <a:pt x="446" y="1899"/>
                    <a:pt x="319" y="1972"/>
                  </a:cubicBezTo>
                  <a:cubicBezTo>
                    <a:pt x="361" y="1989"/>
                    <a:pt x="400" y="2074"/>
                    <a:pt x="431" y="2109"/>
                  </a:cubicBezTo>
                  <a:lnTo>
                    <a:pt x="435" y="2109"/>
                  </a:lnTo>
                  <a:cubicBezTo>
                    <a:pt x="442" y="2109"/>
                    <a:pt x="449" y="2112"/>
                    <a:pt x="459" y="2119"/>
                  </a:cubicBezTo>
                  <a:cubicBezTo>
                    <a:pt x="456" y="2123"/>
                    <a:pt x="452" y="2123"/>
                    <a:pt x="452" y="2123"/>
                  </a:cubicBezTo>
                  <a:cubicBezTo>
                    <a:pt x="446" y="2123"/>
                    <a:pt x="438" y="2116"/>
                    <a:pt x="431" y="2109"/>
                  </a:cubicBezTo>
                  <a:cubicBezTo>
                    <a:pt x="425" y="2112"/>
                    <a:pt x="417" y="2116"/>
                    <a:pt x="417" y="2123"/>
                  </a:cubicBezTo>
                  <a:cubicBezTo>
                    <a:pt x="498" y="2148"/>
                    <a:pt x="438" y="2263"/>
                    <a:pt x="467" y="2312"/>
                  </a:cubicBezTo>
                  <a:cubicBezTo>
                    <a:pt x="473" y="2323"/>
                    <a:pt x="484" y="2326"/>
                    <a:pt x="491" y="2326"/>
                  </a:cubicBezTo>
                  <a:cubicBezTo>
                    <a:pt x="505" y="2326"/>
                    <a:pt x="516" y="2312"/>
                    <a:pt x="527" y="2299"/>
                  </a:cubicBezTo>
                  <a:lnTo>
                    <a:pt x="527" y="2299"/>
                  </a:lnTo>
                  <a:cubicBezTo>
                    <a:pt x="495" y="2383"/>
                    <a:pt x="656" y="2449"/>
                    <a:pt x="642" y="2480"/>
                  </a:cubicBezTo>
                  <a:cubicBezTo>
                    <a:pt x="656" y="2530"/>
                    <a:pt x="600" y="2519"/>
                    <a:pt x="579" y="2544"/>
                  </a:cubicBezTo>
                  <a:cubicBezTo>
                    <a:pt x="590" y="2558"/>
                    <a:pt x="600" y="2561"/>
                    <a:pt x="611" y="2561"/>
                  </a:cubicBezTo>
                  <a:cubicBezTo>
                    <a:pt x="621" y="2561"/>
                    <a:pt x="632" y="2558"/>
                    <a:pt x="642" y="2555"/>
                  </a:cubicBezTo>
                  <a:cubicBezTo>
                    <a:pt x="649" y="2551"/>
                    <a:pt x="656" y="2548"/>
                    <a:pt x="663" y="2548"/>
                  </a:cubicBezTo>
                  <a:cubicBezTo>
                    <a:pt x="674" y="2548"/>
                    <a:pt x="681" y="2558"/>
                    <a:pt x="677" y="2593"/>
                  </a:cubicBezTo>
                  <a:cubicBezTo>
                    <a:pt x="670" y="2590"/>
                    <a:pt x="663" y="2579"/>
                    <a:pt x="656" y="2579"/>
                  </a:cubicBezTo>
                  <a:cubicBezTo>
                    <a:pt x="653" y="2579"/>
                    <a:pt x="653" y="2579"/>
                    <a:pt x="653" y="2582"/>
                  </a:cubicBezTo>
                  <a:cubicBezTo>
                    <a:pt x="656" y="2621"/>
                    <a:pt x="548" y="2751"/>
                    <a:pt x="593" y="2772"/>
                  </a:cubicBezTo>
                  <a:lnTo>
                    <a:pt x="603" y="2737"/>
                  </a:lnTo>
                  <a:cubicBezTo>
                    <a:pt x="663" y="2779"/>
                    <a:pt x="603" y="2912"/>
                    <a:pt x="653" y="2912"/>
                  </a:cubicBezTo>
                  <a:cubicBezTo>
                    <a:pt x="660" y="2912"/>
                    <a:pt x="666" y="2909"/>
                    <a:pt x="674" y="2906"/>
                  </a:cubicBezTo>
                  <a:lnTo>
                    <a:pt x="705" y="2880"/>
                  </a:lnTo>
                  <a:cubicBezTo>
                    <a:pt x="723" y="3014"/>
                    <a:pt x="747" y="2916"/>
                    <a:pt x="772" y="3046"/>
                  </a:cubicBezTo>
                  <a:lnTo>
                    <a:pt x="765" y="3049"/>
                  </a:lnTo>
                  <a:cubicBezTo>
                    <a:pt x="793" y="3088"/>
                    <a:pt x="783" y="3130"/>
                    <a:pt x="821" y="3130"/>
                  </a:cubicBezTo>
                  <a:cubicBezTo>
                    <a:pt x="828" y="3130"/>
                    <a:pt x="835" y="3130"/>
                    <a:pt x="846" y="3126"/>
                  </a:cubicBezTo>
                  <a:lnTo>
                    <a:pt x="842" y="3109"/>
                  </a:lnTo>
                  <a:lnTo>
                    <a:pt x="842" y="3109"/>
                  </a:lnTo>
                  <a:cubicBezTo>
                    <a:pt x="867" y="3133"/>
                    <a:pt x="877" y="3147"/>
                    <a:pt x="888" y="3165"/>
                  </a:cubicBezTo>
                  <a:cubicBezTo>
                    <a:pt x="1070" y="2144"/>
                    <a:pt x="1301" y="874"/>
                    <a:pt x="1803" y="474"/>
                  </a:cubicBezTo>
                  <a:cubicBezTo>
                    <a:pt x="1916" y="383"/>
                    <a:pt x="2056" y="302"/>
                    <a:pt x="2218" y="235"/>
                  </a:cubicBezTo>
                  <a:cubicBezTo>
                    <a:pt x="2172" y="232"/>
                    <a:pt x="2127" y="228"/>
                    <a:pt x="2080" y="218"/>
                  </a:cubicBezTo>
                  <a:cubicBezTo>
                    <a:pt x="2059" y="221"/>
                    <a:pt x="2070" y="242"/>
                    <a:pt x="2077" y="256"/>
                  </a:cubicBezTo>
                  <a:cubicBezTo>
                    <a:pt x="2063" y="242"/>
                    <a:pt x="2052" y="235"/>
                    <a:pt x="2046" y="235"/>
                  </a:cubicBezTo>
                  <a:cubicBezTo>
                    <a:pt x="2021" y="235"/>
                    <a:pt x="2017" y="284"/>
                    <a:pt x="1993" y="288"/>
                  </a:cubicBezTo>
                  <a:lnTo>
                    <a:pt x="1912" y="211"/>
                  </a:lnTo>
                  <a:cubicBezTo>
                    <a:pt x="1881" y="235"/>
                    <a:pt x="1905" y="260"/>
                    <a:pt x="1902" y="274"/>
                  </a:cubicBezTo>
                  <a:lnTo>
                    <a:pt x="1866" y="274"/>
                  </a:lnTo>
                  <a:cubicBezTo>
                    <a:pt x="1811" y="274"/>
                    <a:pt x="1754" y="263"/>
                    <a:pt x="1701" y="253"/>
                  </a:cubicBezTo>
                  <a:cubicBezTo>
                    <a:pt x="1649" y="245"/>
                    <a:pt x="1596" y="235"/>
                    <a:pt x="1547" y="235"/>
                  </a:cubicBezTo>
                  <a:cubicBezTo>
                    <a:pt x="1523" y="235"/>
                    <a:pt x="1498" y="235"/>
                    <a:pt x="1474" y="242"/>
                  </a:cubicBezTo>
                  <a:cubicBezTo>
                    <a:pt x="1435" y="211"/>
                    <a:pt x="1487" y="182"/>
                    <a:pt x="1435" y="169"/>
                  </a:cubicBezTo>
                  <a:lnTo>
                    <a:pt x="1435" y="169"/>
                  </a:lnTo>
                  <a:cubicBezTo>
                    <a:pt x="1498" y="249"/>
                    <a:pt x="1301" y="200"/>
                    <a:pt x="1316" y="245"/>
                  </a:cubicBezTo>
                  <a:cubicBezTo>
                    <a:pt x="1270" y="169"/>
                    <a:pt x="1137" y="214"/>
                    <a:pt x="1168" y="101"/>
                  </a:cubicBezTo>
                  <a:lnTo>
                    <a:pt x="1151" y="101"/>
                  </a:lnTo>
                  <a:cubicBezTo>
                    <a:pt x="1108" y="101"/>
                    <a:pt x="1116" y="148"/>
                    <a:pt x="1129" y="158"/>
                  </a:cubicBezTo>
                  <a:cubicBezTo>
                    <a:pt x="1095" y="151"/>
                    <a:pt x="1063" y="148"/>
                    <a:pt x="1032" y="148"/>
                  </a:cubicBezTo>
                  <a:cubicBezTo>
                    <a:pt x="1000" y="148"/>
                    <a:pt x="969" y="151"/>
                    <a:pt x="937" y="169"/>
                  </a:cubicBezTo>
                  <a:cubicBezTo>
                    <a:pt x="901" y="133"/>
                    <a:pt x="611" y="144"/>
                    <a:pt x="558" y="49"/>
                  </a:cubicBezTo>
                  <a:lnTo>
                    <a:pt x="558" y="49"/>
                  </a:lnTo>
                  <a:cubicBezTo>
                    <a:pt x="572" y="77"/>
                    <a:pt x="564" y="85"/>
                    <a:pt x="551" y="85"/>
                  </a:cubicBezTo>
                  <a:cubicBezTo>
                    <a:pt x="548" y="85"/>
                    <a:pt x="543" y="80"/>
                    <a:pt x="540" y="80"/>
                  </a:cubicBezTo>
                  <a:lnTo>
                    <a:pt x="527" y="80"/>
                  </a:lnTo>
                  <a:cubicBezTo>
                    <a:pt x="519" y="80"/>
                    <a:pt x="509" y="80"/>
                    <a:pt x="498" y="85"/>
                  </a:cubicBezTo>
                  <a:lnTo>
                    <a:pt x="527" y="144"/>
                  </a:lnTo>
                  <a:lnTo>
                    <a:pt x="431" y="116"/>
                  </a:lnTo>
                  <a:lnTo>
                    <a:pt x="425" y="116"/>
                  </a:lnTo>
                  <a:cubicBezTo>
                    <a:pt x="410" y="116"/>
                    <a:pt x="407" y="112"/>
                    <a:pt x="407" y="112"/>
                  </a:cubicBezTo>
                  <a:cubicBezTo>
                    <a:pt x="393" y="106"/>
                    <a:pt x="417" y="80"/>
                    <a:pt x="379" y="64"/>
                  </a:cubicBezTo>
                  <a:cubicBezTo>
                    <a:pt x="372" y="59"/>
                    <a:pt x="368" y="59"/>
                    <a:pt x="361" y="59"/>
                  </a:cubicBezTo>
                  <a:cubicBezTo>
                    <a:pt x="337" y="59"/>
                    <a:pt x="337" y="80"/>
                    <a:pt x="323" y="101"/>
                  </a:cubicBezTo>
                  <a:lnTo>
                    <a:pt x="329" y="109"/>
                  </a:lnTo>
                  <a:lnTo>
                    <a:pt x="312" y="109"/>
                  </a:lnTo>
                  <a:cubicBezTo>
                    <a:pt x="305" y="109"/>
                    <a:pt x="312" y="98"/>
                    <a:pt x="323" y="85"/>
                  </a:cubicBezTo>
                  <a:cubicBezTo>
                    <a:pt x="329" y="70"/>
                    <a:pt x="337" y="53"/>
                    <a:pt x="305" y="32"/>
                  </a:cubicBezTo>
                  <a:cubicBezTo>
                    <a:pt x="302" y="42"/>
                    <a:pt x="295" y="80"/>
                    <a:pt x="284" y="80"/>
                  </a:cubicBezTo>
                  <a:cubicBezTo>
                    <a:pt x="281" y="80"/>
                    <a:pt x="274" y="77"/>
                    <a:pt x="270" y="67"/>
                  </a:cubicBezTo>
                  <a:lnTo>
                    <a:pt x="277" y="67"/>
                  </a:lnTo>
                  <a:cubicBezTo>
                    <a:pt x="291" y="67"/>
                    <a:pt x="281" y="35"/>
                    <a:pt x="266" y="1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314;p35">
              <a:extLst>
                <a:ext uri="{FF2B5EF4-FFF2-40B4-BE49-F238E27FC236}">
                  <a16:creationId xmlns:a16="http://schemas.microsoft.com/office/drawing/2014/main" id="{BF99DAA6-59A6-4FEE-AF82-B5C7CF15AB24}"/>
                </a:ext>
              </a:extLst>
            </p:cNvPr>
            <p:cNvSpPr/>
            <p:nvPr/>
          </p:nvSpPr>
          <p:spPr>
            <a:xfrm>
              <a:off x="4843600" y="3007900"/>
              <a:ext cx="175" cy="12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7" y="1"/>
                  </a:moveTo>
                  <a:cubicBezTo>
                    <a:pt x="7" y="1"/>
                    <a:pt x="3" y="1"/>
                    <a:pt x="0" y="4"/>
                  </a:cubicBezTo>
                  <a:cubicBezTo>
                    <a:pt x="3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315;p35">
              <a:extLst>
                <a:ext uri="{FF2B5EF4-FFF2-40B4-BE49-F238E27FC236}">
                  <a16:creationId xmlns:a16="http://schemas.microsoft.com/office/drawing/2014/main" id="{77B4FA2F-BB5C-4427-B651-1DCB960E0E71}"/>
                </a:ext>
              </a:extLst>
            </p:cNvPr>
            <p:cNvSpPr/>
            <p:nvPr/>
          </p:nvSpPr>
          <p:spPr>
            <a:xfrm>
              <a:off x="4766550" y="3061150"/>
              <a:ext cx="475" cy="550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3" y="3"/>
                    <a:pt x="5" y="6"/>
                    <a:pt x="7" y="8"/>
                  </a:cubicBezTo>
                  <a:lnTo>
                    <a:pt x="7" y="8"/>
                  </a:lnTo>
                  <a:lnTo>
                    <a:pt x="1" y="1"/>
                  </a:lnTo>
                  <a:close/>
                  <a:moveTo>
                    <a:pt x="7" y="8"/>
                  </a:moveTo>
                  <a:lnTo>
                    <a:pt x="18" y="22"/>
                  </a:lnTo>
                  <a:cubicBezTo>
                    <a:pt x="16" y="17"/>
                    <a:pt x="12" y="13"/>
                    <a:pt x="7" y="8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316;p35">
              <a:extLst>
                <a:ext uri="{FF2B5EF4-FFF2-40B4-BE49-F238E27FC236}">
                  <a16:creationId xmlns:a16="http://schemas.microsoft.com/office/drawing/2014/main" id="{599B6DFD-4C29-4DEF-A922-112B65C877E0}"/>
                </a:ext>
              </a:extLst>
            </p:cNvPr>
            <p:cNvSpPr/>
            <p:nvPr/>
          </p:nvSpPr>
          <p:spPr>
            <a:xfrm>
              <a:off x="4768325" y="3065800"/>
              <a:ext cx="450" cy="200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4" y="1"/>
                  </a:moveTo>
                  <a:cubicBezTo>
                    <a:pt x="4" y="1"/>
                    <a:pt x="0" y="4"/>
                    <a:pt x="0" y="7"/>
                  </a:cubicBezTo>
                  <a:lnTo>
                    <a:pt x="17" y="7"/>
                  </a:lnTo>
                  <a:cubicBezTo>
                    <a:pt x="14" y="4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317;p35">
              <a:extLst>
                <a:ext uri="{FF2B5EF4-FFF2-40B4-BE49-F238E27FC236}">
                  <a16:creationId xmlns:a16="http://schemas.microsoft.com/office/drawing/2014/main" id="{20C94ADB-A7E4-48CF-B6D1-6A92B0D18098}"/>
                </a:ext>
              </a:extLst>
            </p:cNvPr>
            <p:cNvSpPr/>
            <p:nvPr/>
          </p:nvSpPr>
          <p:spPr>
            <a:xfrm>
              <a:off x="4759900" y="3037200"/>
              <a:ext cx="1075" cy="725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25"/>
                    <a:pt x="11" y="29"/>
                    <a:pt x="17" y="29"/>
                  </a:cubicBezTo>
                  <a:lnTo>
                    <a:pt x="28" y="29"/>
                  </a:lnTo>
                  <a:cubicBezTo>
                    <a:pt x="32" y="25"/>
                    <a:pt x="38" y="25"/>
                    <a:pt x="43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318;p35">
              <a:extLst>
                <a:ext uri="{FF2B5EF4-FFF2-40B4-BE49-F238E27FC236}">
                  <a16:creationId xmlns:a16="http://schemas.microsoft.com/office/drawing/2014/main" id="{57188656-01B9-4EA3-8EEF-8458D442FD52}"/>
                </a:ext>
              </a:extLst>
            </p:cNvPr>
            <p:cNvSpPr/>
            <p:nvPr/>
          </p:nvSpPr>
          <p:spPr>
            <a:xfrm>
              <a:off x="4776475" y="3060025"/>
              <a:ext cx="725" cy="350"/>
            </a:xfrm>
            <a:custGeom>
              <a:avLst/>
              <a:gdLst/>
              <a:ahLst/>
              <a:cxnLst/>
              <a:rect l="l" t="t" r="r" b="b"/>
              <a:pathLst>
                <a:path w="29" h="14" extrusionOk="0">
                  <a:moveTo>
                    <a:pt x="0" y="0"/>
                  </a:moveTo>
                  <a:cubicBezTo>
                    <a:pt x="7" y="7"/>
                    <a:pt x="15" y="14"/>
                    <a:pt x="21" y="14"/>
                  </a:cubicBezTo>
                  <a:cubicBezTo>
                    <a:pt x="21" y="14"/>
                    <a:pt x="25" y="14"/>
                    <a:pt x="28" y="10"/>
                  </a:cubicBezTo>
                  <a:cubicBezTo>
                    <a:pt x="18" y="3"/>
                    <a:pt x="11" y="0"/>
                    <a:pt x="4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319;p35">
              <a:extLst>
                <a:ext uri="{FF2B5EF4-FFF2-40B4-BE49-F238E27FC236}">
                  <a16:creationId xmlns:a16="http://schemas.microsoft.com/office/drawing/2014/main" id="{0B7A25D0-AC60-4CB0-8E63-7859E6432BC7}"/>
                </a:ext>
              </a:extLst>
            </p:cNvPr>
            <p:cNvSpPr/>
            <p:nvPr/>
          </p:nvSpPr>
          <p:spPr>
            <a:xfrm>
              <a:off x="4816750" y="3004225"/>
              <a:ext cx="200" cy="10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cubicBezTo>
                    <a:pt x="4" y="0"/>
                    <a:pt x="4" y="4"/>
                    <a:pt x="7" y="4"/>
                  </a:cubicBezTo>
                  <a:cubicBezTo>
                    <a:pt x="7" y="0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320;p35">
              <a:extLst>
                <a:ext uri="{FF2B5EF4-FFF2-40B4-BE49-F238E27FC236}">
                  <a16:creationId xmlns:a16="http://schemas.microsoft.com/office/drawing/2014/main" id="{FAE4559F-C84F-4E0F-9A6D-A0FA93183DC4}"/>
                </a:ext>
              </a:extLst>
            </p:cNvPr>
            <p:cNvSpPr/>
            <p:nvPr/>
          </p:nvSpPr>
          <p:spPr>
            <a:xfrm>
              <a:off x="4770325" y="3000975"/>
              <a:ext cx="650" cy="275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8" y="1"/>
                  </a:moveTo>
                  <a:cubicBezTo>
                    <a:pt x="15" y="1"/>
                    <a:pt x="11" y="1"/>
                    <a:pt x="0" y="4"/>
                  </a:cubicBezTo>
                  <a:cubicBezTo>
                    <a:pt x="5" y="7"/>
                    <a:pt x="8" y="7"/>
                    <a:pt x="8" y="11"/>
                  </a:cubicBezTo>
                  <a:cubicBezTo>
                    <a:pt x="26" y="4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321;p35">
              <a:extLst>
                <a:ext uri="{FF2B5EF4-FFF2-40B4-BE49-F238E27FC236}">
                  <a16:creationId xmlns:a16="http://schemas.microsoft.com/office/drawing/2014/main" id="{6EABB874-6888-4C41-BAF0-4418EB3A8CD1}"/>
                </a:ext>
              </a:extLst>
            </p:cNvPr>
            <p:cNvSpPr/>
            <p:nvPr/>
          </p:nvSpPr>
          <p:spPr>
            <a:xfrm>
              <a:off x="4834450" y="3006250"/>
              <a:ext cx="11350" cy="2450"/>
            </a:xfrm>
            <a:custGeom>
              <a:avLst/>
              <a:gdLst/>
              <a:ahLst/>
              <a:cxnLst/>
              <a:rect l="l" t="t" r="r" b="b"/>
              <a:pathLst>
                <a:path w="454" h="98" extrusionOk="0">
                  <a:moveTo>
                    <a:pt x="425" y="0"/>
                  </a:moveTo>
                  <a:cubicBezTo>
                    <a:pt x="278" y="31"/>
                    <a:pt x="134" y="63"/>
                    <a:pt x="1" y="98"/>
                  </a:cubicBezTo>
                  <a:cubicBezTo>
                    <a:pt x="201" y="77"/>
                    <a:pt x="355" y="52"/>
                    <a:pt x="454" y="35"/>
                  </a:cubicBezTo>
                  <a:cubicBezTo>
                    <a:pt x="443" y="25"/>
                    <a:pt x="436" y="14"/>
                    <a:pt x="425" y="0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322;p35">
              <a:extLst>
                <a:ext uri="{FF2B5EF4-FFF2-40B4-BE49-F238E27FC236}">
                  <a16:creationId xmlns:a16="http://schemas.microsoft.com/office/drawing/2014/main" id="{4B90835A-D735-46BA-9109-B042D91E81F7}"/>
                </a:ext>
              </a:extLst>
            </p:cNvPr>
            <p:cNvSpPr/>
            <p:nvPr/>
          </p:nvSpPr>
          <p:spPr>
            <a:xfrm>
              <a:off x="4759175" y="2996400"/>
              <a:ext cx="85925" cy="97500"/>
            </a:xfrm>
            <a:custGeom>
              <a:avLst/>
              <a:gdLst/>
              <a:ahLst/>
              <a:cxnLst/>
              <a:rect l="l" t="t" r="r" b="b"/>
              <a:pathLst>
                <a:path w="3437" h="3900" extrusionOk="0">
                  <a:moveTo>
                    <a:pt x="686" y="516"/>
                  </a:moveTo>
                  <a:cubicBezTo>
                    <a:pt x="699" y="516"/>
                    <a:pt x="689" y="524"/>
                    <a:pt x="682" y="534"/>
                  </a:cubicBezTo>
                  <a:lnTo>
                    <a:pt x="668" y="516"/>
                  </a:lnTo>
                  <a:close/>
                  <a:moveTo>
                    <a:pt x="349" y="2685"/>
                  </a:moveTo>
                  <a:lnTo>
                    <a:pt x="349" y="2685"/>
                  </a:lnTo>
                  <a:cubicBezTo>
                    <a:pt x="349" y="2687"/>
                    <a:pt x="350" y="2689"/>
                    <a:pt x="351" y="2690"/>
                  </a:cubicBezTo>
                  <a:lnTo>
                    <a:pt x="351" y="2690"/>
                  </a:lnTo>
                  <a:cubicBezTo>
                    <a:pt x="350" y="2688"/>
                    <a:pt x="349" y="2687"/>
                    <a:pt x="349" y="2685"/>
                  </a:cubicBezTo>
                  <a:close/>
                  <a:moveTo>
                    <a:pt x="82" y="1"/>
                  </a:moveTo>
                  <a:cubicBezTo>
                    <a:pt x="75" y="15"/>
                    <a:pt x="72" y="36"/>
                    <a:pt x="61" y="50"/>
                  </a:cubicBezTo>
                  <a:cubicBezTo>
                    <a:pt x="46" y="82"/>
                    <a:pt x="30" y="113"/>
                    <a:pt x="36" y="169"/>
                  </a:cubicBezTo>
                  <a:cubicBezTo>
                    <a:pt x="43" y="106"/>
                    <a:pt x="51" y="85"/>
                    <a:pt x="57" y="85"/>
                  </a:cubicBezTo>
                  <a:cubicBezTo>
                    <a:pt x="64" y="85"/>
                    <a:pt x="75" y="100"/>
                    <a:pt x="82" y="113"/>
                  </a:cubicBezTo>
                  <a:cubicBezTo>
                    <a:pt x="93" y="124"/>
                    <a:pt x="99" y="137"/>
                    <a:pt x="110" y="137"/>
                  </a:cubicBezTo>
                  <a:cubicBezTo>
                    <a:pt x="114" y="137"/>
                    <a:pt x="117" y="137"/>
                    <a:pt x="121" y="131"/>
                  </a:cubicBezTo>
                  <a:lnTo>
                    <a:pt x="121" y="131"/>
                  </a:lnTo>
                  <a:cubicBezTo>
                    <a:pt x="159" y="383"/>
                    <a:pt x="15" y="166"/>
                    <a:pt x="12" y="432"/>
                  </a:cubicBezTo>
                  <a:cubicBezTo>
                    <a:pt x="15" y="401"/>
                    <a:pt x="30" y="366"/>
                    <a:pt x="43" y="366"/>
                  </a:cubicBezTo>
                  <a:cubicBezTo>
                    <a:pt x="51" y="366"/>
                    <a:pt x="54" y="373"/>
                    <a:pt x="57" y="394"/>
                  </a:cubicBezTo>
                  <a:cubicBezTo>
                    <a:pt x="51" y="436"/>
                    <a:pt x="30" y="500"/>
                    <a:pt x="9" y="524"/>
                  </a:cubicBezTo>
                  <a:cubicBezTo>
                    <a:pt x="12" y="587"/>
                    <a:pt x="15" y="605"/>
                    <a:pt x="22" y="605"/>
                  </a:cubicBezTo>
                  <a:cubicBezTo>
                    <a:pt x="30" y="605"/>
                    <a:pt x="36" y="594"/>
                    <a:pt x="43" y="587"/>
                  </a:cubicBezTo>
                  <a:cubicBezTo>
                    <a:pt x="46" y="576"/>
                    <a:pt x="54" y="566"/>
                    <a:pt x="61" y="566"/>
                  </a:cubicBezTo>
                  <a:cubicBezTo>
                    <a:pt x="64" y="566"/>
                    <a:pt x="72" y="573"/>
                    <a:pt x="75" y="587"/>
                  </a:cubicBezTo>
                  <a:cubicBezTo>
                    <a:pt x="25" y="633"/>
                    <a:pt x="93" y="681"/>
                    <a:pt x="110" y="724"/>
                  </a:cubicBezTo>
                  <a:lnTo>
                    <a:pt x="72" y="727"/>
                  </a:lnTo>
                  <a:cubicBezTo>
                    <a:pt x="43" y="853"/>
                    <a:pt x="156" y="759"/>
                    <a:pt x="127" y="871"/>
                  </a:cubicBezTo>
                  <a:lnTo>
                    <a:pt x="67" y="825"/>
                  </a:lnTo>
                  <a:lnTo>
                    <a:pt x="85" y="882"/>
                  </a:lnTo>
                  <a:lnTo>
                    <a:pt x="36" y="871"/>
                  </a:lnTo>
                  <a:lnTo>
                    <a:pt x="36" y="871"/>
                  </a:lnTo>
                  <a:cubicBezTo>
                    <a:pt x="75" y="937"/>
                    <a:pt x="64" y="955"/>
                    <a:pt x="54" y="1022"/>
                  </a:cubicBezTo>
                  <a:cubicBezTo>
                    <a:pt x="61" y="1018"/>
                    <a:pt x="67" y="1015"/>
                    <a:pt x="75" y="1015"/>
                  </a:cubicBezTo>
                  <a:cubicBezTo>
                    <a:pt x="103" y="1015"/>
                    <a:pt x="131" y="1039"/>
                    <a:pt x="135" y="1081"/>
                  </a:cubicBezTo>
                  <a:cubicBezTo>
                    <a:pt x="127" y="1096"/>
                    <a:pt x="121" y="1096"/>
                    <a:pt x="114" y="1096"/>
                  </a:cubicBezTo>
                  <a:lnTo>
                    <a:pt x="106" y="1096"/>
                  </a:lnTo>
                  <a:cubicBezTo>
                    <a:pt x="99" y="1096"/>
                    <a:pt x="99" y="1099"/>
                    <a:pt x="103" y="1141"/>
                  </a:cubicBezTo>
                  <a:cubicBezTo>
                    <a:pt x="78" y="1124"/>
                    <a:pt x="43" y="1106"/>
                    <a:pt x="78" y="1071"/>
                  </a:cubicBezTo>
                  <a:cubicBezTo>
                    <a:pt x="64" y="1068"/>
                    <a:pt x="54" y="1054"/>
                    <a:pt x="40" y="1050"/>
                  </a:cubicBezTo>
                  <a:cubicBezTo>
                    <a:pt x="12" y="1092"/>
                    <a:pt x="40" y="1156"/>
                    <a:pt x="40" y="1183"/>
                  </a:cubicBezTo>
                  <a:cubicBezTo>
                    <a:pt x="40" y="1173"/>
                    <a:pt x="43" y="1159"/>
                    <a:pt x="46" y="1152"/>
                  </a:cubicBezTo>
                  <a:lnTo>
                    <a:pt x="114" y="1264"/>
                  </a:lnTo>
                  <a:cubicBezTo>
                    <a:pt x="110" y="1268"/>
                    <a:pt x="103" y="1271"/>
                    <a:pt x="99" y="1271"/>
                  </a:cubicBezTo>
                  <a:cubicBezTo>
                    <a:pt x="89" y="1271"/>
                    <a:pt x="82" y="1264"/>
                    <a:pt x="72" y="1253"/>
                  </a:cubicBezTo>
                  <a:lnTo>
                    <a:pt x="72" y="1253"/>
                  </a:lnTo>
                  <a:cubicBezTo>
                    <a:pt x="78" y="1278"/>
                    <a:pt x="99" y="1292"/>
                    <a:pt x="106" y="1327"/>
                  </a:cubicBezTo>
                  <a:cubicBezTo>
                    <a:pt x="72" y="1321"/>
                    <a:pt x="40" y="1324"/>
                    <a:pt x="19" y="1282"/>
                  </a:cubicBezTo>
                  <a:lnTo>
                    <a:pt x="19" y="1282"/>
                  </a:lnTo>
                  <a:lnTo>
                    <a:pt x="64" y="1384"/>
                  </a:lnTo>
                  <a:cubicBezTo>
                    <a:pt x="51" y="1394"/>
                    <a:pt x="33" y="1436"/>
                    <a:pt x="19" y="1436"/>
                  </a:cubicBezTo>
                  <a:cubicBezTo>
                    <a:pt x="19" y="1436"/>
                    <a:pt x="15" y="1436"/>
                    <a:pt x="15" y="1433"/>
                  </a:cubicBezTo>
                  <a:lnTo>
                    <a:pt x="15" y="1433"/>
                  </a:lnTo>
                  <a:cubicBezTo>
                    <a:pt x="1" y="1496"/>
                    <a:pt x="96" y="1577"/>
                    <a:pt x="78" y="1657"/>
                  </a:cubicBezTo>
                  <a:cubicBezTo>
                    <a:pt x="82" y="1657"/>
                    <a:pt x="82" y="1657"/>
                    <a:pt x="82" y="1661"/>
                  </a:cubicBezTo>
                  <a:cubicBezTo>
                    <a:pt x="89" y="1664"/>
                    <a:pt x="96" y="1671"/>
                    <a:pt x="103" y="1685"/>
                  </a:cubicBezTo>
                  <a:cubicBezTo>
                    <a:pt x="103" y="1763"/>
                    <a:pt x="75" y="1836"/>
                    <a:pt x="135" y="1920"/>
                  </a:cubicBezTo>
                  <a:lnTo>
                    <a:pt x="82" y="1980"/>
                  </a:lnTo>
                  <a:cubicBezTo>
                    <a:pt x="89" y="1994"/>
                    <a:pt x="93" y="1998"/>
                    <a:pt x="99" y="1998"/>
                  </a:cubicBezTo>
                  <a:cubicBezTo>
                    <a:pt x="106" y="1998"/>
                    <a:pt x="117" y="1990"/>
                    <a:pt x="124" y="1983"/>
                  </a:cubicBezTo>
                  <a:cubicBezTo>
                    <a:pt x="135" y="1977"/>
                    <a:pt x="145" y="1966"/>
                    <a:pt x="156" y="1966"/>
                  </a:cubicBezTo>
                  <a:cubicBezTo>
                    <a:pt x="166" y="1966"/>
                    <a:pt x="177" y="1977"/>
                    <a:pt x="190" y="2011"/>
                  </a:cubicBezTo>
                  <a:cubicBezTo>
                    <a:pt x="226" y="2089"/>
                    <a:pt x="145" y="2050"/>
                    <a:pt x="135" y="2085"/>
                  </a:cubicBezTo>
                  <a:cubicBezTo>
                    <a:pt x="173" y="2121"/>
                    <a:pt x="250" y="2176"/>
                    <a:pt x="219" y="2260"/>
                  </a:cubicBezTo>
                  <a:cubicBezTo>
                    <a:pt x="201" y="2239"/>
                    <a:pt x="205" y="2218"/>
                    <a:pt x="194" y="2194"/>
                  </a:cubicBezTo>
                  <a:lnTo>
                    <a:pt x="177" y="2260"/>
                  </a:lnTo>
                  <a:cubicBezTo>
                    <a:pt x="127" y="2222"/>
                    <a:pt x="114" y="2184"/>
                    <a:pt x="103" y="2184"/>
                  </a:cubicBezTo>
                  <a:cubicBezTo>
                    <a:pt x="96" y="2184"/>
                    <a:pt x="89" y="2191"/>
                    <a:pt x="78" y="2212"/>
                  </a:cubicBezTo>
                  <a:lnTo>
                    <a:pt x="89" y="2212"/>
                  </a:lnTo>
                  <a:cubicBezTo>
                    <a:pt x="138" y="2212"/>
                    <a:pt x="152" y="2260"/>
                    <a:pt x="169" y="2313"/>
                  </a:cubicBezTo>
                  <a:cubicBezTo>
                    <a:pt x="184" y="2366"/>
                    <a:pt x="198" y="2415"/>
                    <a:pt x="247" y="2415"/>
                  </a:cubicBezTo>
                  <a:lnTo>
                    <a:pt x="261" y="2415"/>
                  </a:lnTo>
                  <a:lnTo>
                    <a:pt x="247" y="2457"/>
                  </a:lnTo>
                  <a:cubicBezTo>
                    <a:pt x="243" y="2447"/>
                    <a:pt x="236" y="2447"/>
                    <a:pt x="236" y="2436"/>
                  </a:cubicBezTo>
                  <a:lnTo>
                    <a:pt x="236" y="2436"/>
                  </a:lnTo>
                  <a:cubicBezTo>
                    <a:pt x="201" y="2524"/>
                    <a:pt x="331" y="2468"/>
                    <a:pt x="341" y="2566"/>
                  </a:cubicBezTo>
                  <a:cubicBezTo>
                    <a:pt x="341" y="2594"/>
                    <a:pt x="338" y="2615"/>
                    <a:pt x="328" y="2615"/>
                  </a:cubicBezTo>
                  <a:cubicBezTo>
                    <a:pt x="324" y="2615"/>
                    <a:pt x="320" y="2615"/>
                    <a:pt x="313" y="2612"/>
                  </a:cubicBezTo>
                  <a:lnTo>
                    <a:pt x="313" y="2612"/>
                  </a:lnTo>
                  <a:lnTo>
                    <a:pt x="362" y="2675"/>
                  </a:lnTo>
                  <a:cubicBezTo>
                    <a:pt x="366" y="2685"/>
                    <a:pt x="362" y="2692"/>
                    <a:pt x="355" y="2692"/>
                  </a:cubicBezTo>
                  <a:cubicBezTo>
                    <a:pt x="354" y="2692"/>
                    <a:pt x="352" y="2692"/>
                    <a:pt x="351" y="2690"/>
                  </a:cubicBezTo>
                  <a:lnTo>
                    <a:pt x="351" y="2690"/>
                  </a:lnTo>
                  <a:cubicBezTo>
                    <a:pt x="363" y="2722"/>
                    <a:pt x="373" y="2749"/>
                    <a:pt x="387" y="2781"/>
                  </a:cubicBezTo>
                  <a:lnTo>
                    <a:pt x="387" y="2781"/>
                  </a:lnTo>
                  <a:cubicBezTo>
                    <a:pt x="386" y="2781"/>
                    <a:pt x="384" y="2780"/>
                    <a:pt x="383" y="2780"/>
                  </a:cubicBezTo>
                  <a:lnTo>
                    <a:pt x="383" y="2780"/>
                  </a:lnTo>
                  <a:lnTo>
                    <a:pt x="387" y="2783"/>
                  </a:lnTo>
                  <a:cubicBezTo>
                    <a:pt x="387" y="2783"/>
                    <a:pt x="387" y="2782"/>
                    <a:pt x="387" y="2781"/>
                  </a:cubicBezTo>
                  <a:lnTo>
                    <a:pt x="387" y="2781"/>
                  </a:lnTo>
                  <a:cubicBezTo>
                    <a:pt x="412" y="2793"/>
                    <a:pt x="447" y="2819"/>
                    <a:pt x="464" y="2829"/>
                  </a:cubicBezTo>
                  <a:cubicBezTo>
                    <a:pt x="464" y="2840"/>
                    <a:pt x="461" y="2843"/>
                    <a:pt x="457" y="2843"/>
                  </a:cubicBezTo>
                  <a:lnTo>
                    <a:pt x="451" y="2836"/>
                  </a:lnTo>
                  <a:cubicBezTo>
                    <a:pt x="446" y="2832"/>
                    <a:pt x="446" y="2829"/>
                    <a:pt x="443" y="2829"/>
                  </a:cubicBezTo>
                  <a:cubicBezTo>
                    <a:pt x="440" y="2829"/>
                    <a:pt x="440" y="2829"/>
                    <a:pt x="436" y="2832"/>
                  </a:cubicBezTo>
                  <a:lnTo>
                    <a:pt x="485" y="2882"/>
                  </a:lnTo>
                  <a:cubicBezTo>
                    <a:pt x="482" y="2892"/>
                    <a:pt x="475" y="2895"/>
                    <a:pt x="464" y="2895"/>
                  </a:cubicBezTo>
                  <a:cubicBezTo>
                    <a:pt x="443" y="2895"/>
                    <a:pt x="415" y="2868"/>
                    <a:pt x="409" y="2832"/>
                  </a:cubicBezTo>
                  <a:lnTo>
                    <a:pt x="409" y="2832"/>
                  </a:lnTo>
                  <a:cubicBezTo>
                    <a:pt x="320" y="2931"/>
                    <a:pt x="451" y="2874"/>
                    <a:pt x="436" y="3018"/>
                  </a:cubicBezTo>
                  <a:lnTo>
                    <a:pt x="401" y="2969"/>
                  </a:lnTo>
                  <a:cubicBezTo>
                    <a:pt x="352" y="3029"/>
                    <a:pt x="394" y="3064"/>
                    <a:pt x="380" y="3145"/>
                  </a:cubicBezTo>
                  <a:cubicBezTo>
                    <a:pt x="394" y="3127"/>
                    <a:pt x="415" y="3018"/>
                    <a:pt x="457" y="3018"/>
                  </a:cubicBezTo>
                  <a:cubicBezTo>
                    <a:pt x="461" y="3018"/>
                    <a:pt x="464" y="3018"/>
                    <a:pt x="472" y="3022"/>
                  </a:cubicBezTo>
                  <a:cubicBezTo>
                    <a:pt x="454" y="3012"/>
                    <a:pt x="430" y="2991"/>
                    <a:pt x="443" y="2976"/>
                  </a:cubicBezTo>
                  <a:cubicBezTo>
                    <a:pt x="500" y="2976"/>
                    <a:pt x="482" y="2997"/>
                    <a:pt x="478" y="3029"/>
                  </a:cubicBezTo>
                  <a:cubicBezTo>
                    <a:pt x="478" y="3054"/>
                    <a:pt x="485" y="3078"/>
                    <a:pt x="521" y="3103"/>
                  </a:cubicBezTo>
                  <a:cubicBezTo>
                    <a:pt x="482" y="3120"/>
                    <a:pt x="506" y="3152"/>
                    <a:pt x="531" y="3190"/>
                  </a:cubicBezTo>
                  <a:lnTo>
                    <a:pt x="478" y="3211"/>
                  </a:lnTo>
                  <a:cubicBezTo>
                    <a:pt x="514" y="3250"/>
                    <a:pt x="538" y="3236"/>
                    <a:pt x="573" y="3250"/>
                  </a:cubicBezTo>
                  <a:cubicBezTo>
                    <a:pt x="590" y="3303"/>
                    <a:pt x="559" y="3334"/>
                    <a:pt x="531" y="3363"/>
                  </a:cubicBezTo>
                  <a:cubicBezTo>
                    <a:pt x="538" y="3380"/>
                    <a:pt x="545" y="3387"/>
                    <a:pt x="548" y="3387"/>
                  </a:cubicBezTo>
                  <a:cubicBezTo>
                    <a:pt x="556" y="3387"/>
                    <a:pt x="563" y="3373"/>
                    <a:pt x="569" y="3363"/>
                  </a:cubicBezTo>
                  <a:cubicBezTo>
                    <a:pt x="573" y="3348"/>
                    <a:pt x="584" y="3338"/>
                    <a:pt x="594" y="3338"/>
                  </a:cubicBezTo>
                  <a:cubicBezTo>
                    <a:pt x="601" y="3338"/>
                    <a:pt x="612" y="3345"/>
                    <a:pt x="622" y="3363"/>
                  </a:cubicBezTo>
                  <a:cubicBezTo>
                    <a:pt x="644" y="3439"/>
                    <a:pt x="686" y="3478"/>
                    <a:pt x="759" y="3535"/>
                  </a:cubicBezTo>
                  <a:cubicBezTo>
                    <a:pt x="766" y="3559"/>
                    <a:pt x="759" y="3562"/>
                    <a:pt x="752" y="3562"/>
                  </a:cubicBezTo>
                  <a:lnTo>
                    <a:pt x="731" y="3562"/>
                  </a:lnTo>
                  <a:cubicBezTo>
                    <a:pt x="728" y="3562"/>
                    <a:pt x="724" y="3562"/>
                    <a:pt x="724" y="3569"/>
                  </a:cubicBezTo>
                  <a:lnTo>
                    <a:pt x="788" y="3587"/>
                  </a:lnTo>
                  <a:cubicBezTo>
                    <a:pt x="791" y="3594"/>
                    <a:pt x="777" y="3601"/>
                    <a:pt x="770" y="3601"/>
                  </a:cubicBezTo>
                  <a:cubicBezTo>
                    <a:pt x="777" y="3608"/>
                    <a:pt x="783" y="3608"/>
                    <a:pt x="791" y="3608"/>
                  </a:cubicBezTo>
                  <a:cubicBezTo>
                    <a:pt x="798" y="3608"/>
                    <a:pt x="801" y="3608"/>
                    <a:pt x="809" y="3604"/>
                  </a:cubicBezTo>
                  <a:cubicBezTo>
                    <a:pt x="815" y="3601"/>
                    <a:pt x="822" y="3601"/>
                    <a:pt x="830" y="3601"/>
                  </a:cubicBezTo>
                  <a:cubicBezTo>
                    <a:pt x="836" y="3601"/>
                    <a:pt x="851" y="3604"/>
                    <a:pt x="864" y="3619"/>
                  </a:cubicBezTo>
                  <a:cubicBezTo>
                    <a:pt x="868" y="3619"/>
                    <a:pt x="868" y="3615"/>
                    <a:pt x="872" y="3615"/>
                  </a:cubicBezTo>
                  <a:cubicBezTo>
                    <a:pt x="914" y="3615"/>
                    <a:pt x="868" y="3773"/>
                    <a:pt x="963" y="3791"/>
                  </a:cubicBezTo>
                  <a:cubicBezTo>
                    <a:pt x="959" y="3815"/>
                    <a:pt x="931" y="3805"/>
                    <a:pt x="914" y="3822"/>
                  </a:cubicBezTo>
                  <a:cubicBezTo>
                    <a:pt x="1012" y="3878"/>
                    <a:pt x="998" y="3871"/>
                    <a:pt x="1096" y="3899"/>
                  </a:cubicBezTo>
                  <a:lnTo>
                    <a:pt x="1117" y="3759"/>
                  </a:lnTo>
                  <a:cubicBezTo>
                    <a:pt x="1128" y="3710"/>
                    <a:pt x="1138" y="3658"/>
                    <a:pt x="1149" y="3601"/>
                  </a:cubicBezTo>
                  <a:cubicBezTo>
                    <a:pt x="1138" y="3583"/>
                    <a:pt x="1128" y="3569"/>
                    <a:pt x="1103" y="3545"/>
                  </a:cubicBezTo>
                  <a:lnTo>
                    <a:pt x="1103" y="3545"/>
                  </a:lnTo>
                  <a:lnTo>
                    <a:pt x="1107" y="3562"/>
                  </a:lnTo>
                  <a:cubicBezTo>
                    <a:pt x="1096" y="3566"/>
                    <a:pt x="1089" y="3566"/>
                    <a:pt x="1082" y="3566"/>
                  </a:cubicBezTo>
                  <a:cubicBezTo>
                    <a:pt x="1044" y="3566"/>
                    <a:pt x="1054" y="3524"/>
                    <a:pt x="1026" y="3485"/>
                  </a:cubicBezTo>
                  <a:lnTo>
                    <a:pt x="1033" y="3482"/>
                  </a:lnTo>
                  <a:cubicBezTo>
                    <a:pt x="1008" y="3352"/>
                    <a:pt x="984" y="3450"/>
                    <a:pt x="966" y="3316"/>
                  </a:cubicBezTo>
                  <a:lnTo>
                    <a:pt x="935" y="3342"/>
                  </a:lnTo>
                  <a:cubicBezTo>
                    <a:pt x="927" y="3345"/>
                    <a:pt x="921" y="3348"/>
                    <a:pt x="914" y="3348"/>
                  </a:cubicBezTo>
                  <a:cubicBezTo>
                    <a:pt x="864" y="3348"/>
                    <a:pt x="924" y="3215"/>
                    <a:pt x="864" y="3173"/>
                  </a:cubicBezTo>
                  <a:lnTo>
                    <a:pt x="854" y="3208"/>
                  </a:lnTo>
                  <a:cubicBezTo>
                    <a:pt x="809" y="3187"/>
                    <a:pt x="917" y="3057"/>
                    <a:pt x="914" y="3018"/>
                  </a:cubicBezTo>
                  <a:cubicBezTo>
                    <a:pt x="914" y="3015"/>
                    <a:pt x="914" y="3015"/>
                    <a:pt x="917" y="3015"/>
                  </a:cubicBezTo>
                  <a:cubicBezTo>
                    <a:pt x="924" y="3015"/>
                    <a:pt x="931" y="3026"/>
                    <a:pt x="938" y="3029"/>
                  </a:cubicBezTo>
                  <a:cubicBezTo>
                    <a:pt x="942" y="2994"/>
                    <a:pt x="935" y="2984"/>
                    <a:pt x="924" y="2984"/>
                  </a:cubicBezTo>
                  <a:cubicBezTo>
                    <a:pt x="917" y="2984"/>
                    <a:pt x="910" y="2987"/>
                    <a:pt x="903" y="2991"/>
                  </a:cubicBezTo>
                  <a:cubicBezTo>
                    <a:pt x="893" y="2994"/>
                    <a:pt x="882" y="2997"/>
                    <a:pt x="872" y="2997"/>
                  </a:cubicBezTo>
                  <a:cubicBezTo>
                    <a:pt x="861" y="2997"/>
                    <a:pt x="851" y="2994"/>
                    <a:pt x="840" y="2980"/>
                  </a:cubicBezTo>
                  <a:cubicBezTo>
                    <a:pt x="861" y="2955"/>
                    <a:pt x="917" y="2966"/>
                    <a:pt x="903" y="2916"/>
                  </a:cubicBezTo>
                  <a:cubicBezTo>
                    <a:pt x="917" y="2885"/>
                    <a:pt x="756" y="2819"/>
                    <a:pt x="788" y="2735"/>
                  </a:cubicBezTo>
                  <a:lnTo>
                    <a:pt x="788" y="2735"/>
                  </a:lnTo>
                  <a:cubicBezTo>
                    <a:pt x="777" y="2748"/>
                    <a:pt x="766" y="2762"/>
                    <a:pt x="752" y="2762"/>
                  </a:cubicBezTo>
                  <a:cubicBezTo>
                    <a:pt x="745" y="2762"/>
                    <a:pt x="734" y="2759"/>
                    <a:pt x="728" y="2748"/>
                  </a:cubicBezTo>
                  <a:cubicBezTo>
                    <a:pt x="699" y="2699"/>
                    <a:pt x="759" y="2584"/>
                    <a:pt x="678" y="2559"/>
                  </a:cubicBezTo>
                  <a:cubicBezTo>
                    <a:pt x="678" y="2552"/>
                    <a:pt x="686" y="2548"/>
                    <a:pt x="692" y="2545"/>
                  </a:cubicBezTo>
                  <a:cubicBezTo>
                    <a:pt x="661" y="2510"/>
                    <a:pt x="622" y="2425"/>
                    <a:pt x="580" y="2408"/>
                  </a:cubicBezTo>
                  <a:cubicBezTo>
                    <a:pt x="707" y="2335"/>
                    <a:pt x="446" y="2173"/>
                    <a:pt x="577" y="2142"/>
                  </a:cubicBezTo>
                  <a:cubicBezTo>
                    <a:pt x="566" y="2103"/>
                    <a:pt x="556" y="2061"/>
                    <a:pt x="545" y="2019"/>
                  </a:cubicBezTo>
                  <a:lnTo>
                    <a:pt x="556" y="2019"/>
                  </a:lnTo>
                  <a:cubicBezTo>
                    <a:pt x="548" y="1935"/>
                    <a:pt x="514" y="1917"/>
                    <a:pt x="475" y="1892"/>
                  </a:cubicBezTo>
                  <a:cubicBezTo>
                    <a:pt x="478" y="1881"/>
                    <a:pt x="485" y="1878"/>
                    <a:pt x="489" y="1878"/>
                  </a:cubicBezTo>
                  <a:cubicBezTo>
                    <a:pt x="493" y="1878"/>
                    <a:pt x="496" y="1878"/>
                    <a:pt x="496" y="1881"/>
                  </a:cubicBezTo>
                  <a:lnTo>
                    <a:pt x="503" y="1881"/>
                  </a:lnTo>
                  <a:cubicBezTo>
                    <a:pt x="510" y="1759"/>
                    <a:pt x="503" y="1752"/>
                    <a:pt x="422" y="1657"/>
                  </a:cubicBezTo>
                  <a:lnTo>
                    <a:pt x="464" y="1640"/>
                  </a:lnTo>
                  <a:cubicBezTo>
                    <a:pt x="436" y="1615"/>
                    <a:pt x="510" y="1460"/>
                    <a:pt x="446" y="1348"/>
                  </a:cubicBezTo>
                  <a:lnTo>
                    <a:pt x="451" y="1348"/>
                  </a:lnTo>
                  <a:cubicBezTo>
                    <a:pt x="454" y="1348"/>
                    <a:pt x="461" y="1352"/>
                    <a:pt x="468" y="1358"/>
                  </a:cubicBezTo>
                  <a:cubicBezTo>
                    <a:pt x="404" y="1229"/>
                    <a:pt x="566" y="1036"/>
                    <a:pt x="404" y="997"/>
                  </a:cubicBezTo>
                  <a:lnTo>
                    <a:pt x="362" y="910"/>
                  </a:lnTo>
                  <a:cubicBezTo>
                    <a:pt x="359" y="945"/>
                    <a:pt x="352" y="958"/>
                    <a:pt x="341" y="958"/>
                  </a:cubicBezTo>
                  <a:cubicBezTo>
                    <a:pt x="334" y="958"/>
                    <a:pt x="324" y="952"/>
                    <a:pt x="313" y="945"/>
                  </a:cubicBezTo>
                  <a:cubicBezTo>
                    <a:pt x="303" y="937"/>
                    <a:pt x="292" y="931"/>
                    <a:pt x="286" y="931"/>
                  </a:cubicBezTo>
                  <a:cubicBezTo>
                    <a:pt x="278" y="931"/>
                    <a:pt x="275" y="934"/>
                    <a:pt x="271" y="942"/>
                  </a:cubicBezTo>
                  <a:cubicBezTo>
                    <a:pt x="261" y="906"/>
                    <a:pt x="289" y="857"/>
                    <a:pt x="310" y="857"/>
                  </a:cubicBezTo>
                  <a:cubicBezTo>
                    <a:pt x="317" y="857"/>
                    <a:pt x="320" y="864"/>
                    <a:pt x="324" y="878"/>
                  </a:cubicBezTo>
                  <a:lnTo>
                    <a:pt x="317" y="889"/>
                  </a:lnTo>
                  <a:lnTo>
                    <a:pt x="328" y="889"/>
                  </a:lnTo>
                  <a:cubicBezTo>
                    <a:pt x="359" y="889"/>
                    <a:pt x="366" y="853"/>
                    <a:pt x="366" y="819"/>
                  </a:cubicBezTo>
                  <a:cubicBezTo>
                    <a:pt x="370" y="783"/>
                    <a:pt x="373" y="745"/>
                    <a:pt x="398" y="745"/>
                  </a:cubicBezTo>
                  <a:cubicBezTo>
                    <a:pt x="394" y="681"/>
                    <a:pt x="398" y="660"/>
                    <a:pt x="404" y="626"/>
                  </a:cubicBezTo>
                  <a:cubicBezTo>
                    <a:pt x="409" y="594"/>
                    <a:pt x="415" y="566"/>
                    <a:pt x="419" y="542"/>
                  </a:cubicBezTo>
                  <a:cubicBezTo>
                    <a:pt x="430" y="521"/>
                    <a:pt x="430" y="489"/>
                    <a:pt x="446" y="482"/>
                  </a:cubicBezTo>
                  <a:cubicBezTo>
                    <a:pt x="475" y="495"/>
                    <a:pt x="500" y="506"/>
                    <a:pt x="524" y="513"/>
                  </a:cubicBezTo>
                  <a:cubicBezTo>
                    <a:pt x="510" y="489"/>
                    <a:pt x="496" y="464"/>
                    <a:pt x="478" y="436"/>
                  </a:cubicBezTo>
                  <a:lnTo>
                    <a:pt x="478" y="436"/>
                  </a:lnTo>
                  <a:lnTo>
                    <a:pt x="527" y="453"/>
                  </a:lnTo>
                  <a:cubicBezTo>
                    <a:pt x="542" y="471"/>
                    <a:pt x="552" y="503"/>
                    <a:pt x="538" y="503"/>
                  </a:cubicBezTo>
                  <a:lnTo>
                    <a:pt x="531" y="503"/>
                  </a:lnTo>
                  <a:cubicBezTo>
                    <a:pt x="535" y="513"/>
                    <a:pt x="542" y="516"/>
                    <a:pt x="545" y="516"/>
                  </a:cubicBezTo>
                  <a:cubicBezTo>
                    <a:pt x="556" y="516"/>
                    <a:pt x="563" y="478"/>
                    <a:pt x="566" y="468"/>
                  </a:cubicBezTo>
                  <a:cubicBezTo>
                    <a:pt x="598" y="489"/>
                    <a:pt x="590" y="506"/>
                    <a:pt x="584" y="521"/>
                  </a:cubicBezTo>
                  <a:cubicBezTo>
                    <a:pt x="573" y="534"/>
                    <a:pt x="566" y="545"/>
                    <a:pt x="573" y="545"/>
                  </a:cubicBezTo>
                  <a:lnTo>
                    <a:pt x="590" y="545"/>
                  </a:lnTo>
                  <a:lnTo>
                    <a:pt x="584" y="537"/>
                  </a:lnTo>
                  <a:cubicBezTo>
                    <a:pt x="598" y="516"/>
                    <a:pt x="598" y="495"/>
                    <a:pt x="622" y="495"/>
                  </a:cubicBezTo>
                  <a:cubicBezTo>
                    <a:pt x="629" y="495"/>
                    <a:pt x="633" y="495"/>
                    <a:pt x="640" y="500"/>
                  </a:cubicBezTo>
                  <a:cubicBezTo>
                    <a:pt x="678" y="516"/>
                    <a:pt x="654" y="542"/>
                    <a:pt x="668" y="548"/>
                  </a:cubicBezTo>
                  <a:cubicBezTo>
                    <a:pt x="668" y="548"/>
                    <a:pt x="671" y="552"/>
                    <a:pt x="686" y="552"/>
                  </a:cubicBezTo>
                  <a:lnTo>
                    <a:pt x="692" y="552"/>
                  </a:lnTo>
                  <a:lnTo>
                    <a:pt x="788" y="580"/>
                  </a:lnTo>
                  <a:lnTo>
                    <a:pt x="759" y="521"/>
                  </a:lnTo>
                  <a:cubicBezTo>
                    <a:pt x="770" y="516"/>
                    <a:pt x="780" y="516"/>
                    <a:pt x="788" y="516"/>
                  </a:cubicBezTo>
                  <a:lnTo>
                    <a:pt x="801" y="516"/>
                  </a:lnTo>
                  <a:cubicBezTo>
                    <a:pt x="804" y="516"/>
                    <a:pt x="809" y="521"/>
                    <a:pt x="812" y="521"/>
                  </a:cubicBezTo>
                  <a:cubicBezTo>
                    <a:pt x="825" y="521"/>
                    <a:pt x="833" y="513"/>
                    <a:pt x="819" y="485"/>
                  </a:cubicBezTo>
                  <a:lnTo>
                    <a:pt x="819" y="485"/>
                  </a:lnTo>
                  <a:cubicBezTo>
                    <a:pt x="872" y="580"/>
                    <a:pt x="1162" y="569"/>
                    <a:pt x="1198" y="605"/>
                  </a:cubicBezTo>
                  <a:cubicBezTo>
                    <a:pt x="1230" y="587"/>
                    <a:pt x="1261" y="584"/>
                    <a:pt x="1293" y="584"/>
                  </a:cubicBezTo>
                  <a:cubicBezTo>
                    <a:pt x="1324" y="584"/>
                    <a:pt x="1356" y="587"/>
                    <a:pt x="1390" y="594"/>
                  </a:cubicBezTo>
                  <a:cubicBezTo>
                    <a:pt x="1377" y="584"/>
                    <a:pt x="1369" y="537"/>
                    <a:pt x="1412" y="537"/>
                  </a:cubicBezTo>
                  <a:lnTo>
                    <a:pt x="1429" y="537"/>
                  </a:lnTo>
                  <a:cubicBezTo>
                    <a:pt x="1398" y="650"/>
                    <a:pt x="1531" y="605"/>
                    <a:pt x="1577" y="681"/>
                  </a:cubicBezTo>
                  <a:cubicBezTo>
                    <a:pt x="1562" y="636"/>
                    <a:pt x="1759" y="685"/>
                    <a:pt x="1696" y="605"/>
                  </a:cubicBezTo>
                  <a:lnTo>
                    <a:pt x="1696" y="605"/>
                  </a:lnTo>
                  <a:cubicBezTo>
                    <a:pt x="1748" y="618"/>
                    <a:pt x="1696" y="647"/>
                    <a:pt x="1735" y="678"/>
                  </a:cubicBezTo>
                  <a:cubicBezTo>
                    <a:pt x="1759" y="671"/>
                    <a:pt x="1784" y="671"/>
                    <a:pt x="1808" y="671"/>
                  </a:cubicBezTo>
                  <a:cubicBezTo>
                    <a:pt x="1857" y="671"/>
                    <a:pt x="1910" y="681"/>
                    <a:pt x="1962" y="689"/>
                  </a:cubicBezTo>
                  <a:cubicBezTo>
                    <a:pt x="2015" y="699"/>
                    <a:pt x="2072" y="710"/>
                    <a:pt x="2127" y="710"/>
                  </a:cubicBezTo>
                  <a:lnTo>
                    <a:pt x="2163" y="710"/>
                  </a:lnTo>
                  <a:cubicBezTo>
                    <a:pt x="2166" y="696"/>
                    <a:pt x="2142" y="671"/>
                    <a:pt x="2173" y="647"/>
                  </a:cubicBezTo>
                  <a:lnTo>
                    <a:pt x="2254" y="724"/>
                  </a:lnTo>
                  <a:cubicBezTo>
                    <a:pt x="2278" y="720"/>
                    <a:pt x="2282" y="671"/>
                    <a:pt x="2307" y="671"/>
                  </a:cubicBezTo>
                  <a:cubicBezTo>
                    <a:pt x="2313" y="671"/>
                    <a:pt x="2324" y="678"/>
                    <a:pt x="2338" y="692"/>
                  </a:cubicBezTo>
                  <a:cubicBezTo>
                    <a:pt x="2331" y="678"/>
                    <a:pt x="2320" y="657"/>
                    <a:pt x="2341" y="654"/>
                  </a:cubicBezTo>
                  <a:cubicBezTo>
                    <a:pt x="2388" y="664"/>
                    <a:pt x="2433" y="668"/>
                    <a:pt x="2479" y="671"/>
                  </a:cubicBezTo>
                  <a:cubicBezTo>
                    <a:pt x="2636" y="601"/>
                    <a:pt x="2812" y="545"/>
                    <a:pt x="3008" y="492"/>
                  </a:cubicBezTo>
                  <a:lnTo>
                    <a:pt x="3012" y="492"/>
                  </a:lnTo>
                  <a:cubicBezTo>
                    <a:pt x="3145" y="457"/>
                    <a:pt x="3289" y="425"/>
                    <a:pt x="3436" y="394"/>
                  </a:cubicBezTo>
                  <a:cubicBezTo>
                    <a:pt x="3419" y="377"/>
                    <a:pt x="3405" y="352"/>
                    <a:pt x="3405" y="327"/>
                  </a:cubicBezTo>
                  <a:cubicBezTo>
                    <a:pt x="3394" y="345"/>
                    <a:pt x="3380" y="352"/>
                    <a:pt x="3366" y="352"/>
                  </a:cubicBezTo>
                  <a:cubicBezTo>
                    <a:pt x="3345" y="352"/>
                    <a:pt x="3324" y="345"/>
                    <a:pt x="3303" y="334"/>
                  </a:cubicBezTo>
                  <a:cubicBezTo>
                    <a:pt x="3279" y="327"/>
                    <a:pt x="3254" y="317"/>
                    <a:pt x="3233" y="317"/>
                  </a:cubicBezTo>
                  <a:cubicBezTo>
                    <a:pt x="3204" y="317"/>
                    <a:pt x="3180" y="327"/>
                    <a:pt x="3159" y="362"/>
                  </a:cubicBezTo>
                  <a:cubicBezTo>
                    <a:pt x="3135" y="345"/>
                    <a:pt x="3173" y="331"/>
                    <a:pt x="3159" y="313"/>
                  </a:cubicBezTo>
                  <a:lnTo>
                    <a:pt x="3159" y="313"/>
                  </a:lnTo>
                  <a:cubicBezTo>
                    <a:pt x="3145" y="345"/>
                    <a:pt x="3124" y="359"/>
                    <a:pt x="3089" y="359"/>
                  </a:cubicBezTo>
                  <a:cubicBezTo>
                    <a:pt x="3078" y="359"/>
                    <a:pt x="3068" y="356"/>
                    <a:pt x="3054" y="356"/>
                  </a:cubicBezTo>
                  <a:lnTo>
                    <a:pt x="3061" y="345"/>
                  </a:lnTo>
                  <a:lnTo>
                    <a:pt x="3061" y="345"/>
                  </a:lnTo>
                  <a:cubicBezTo>
                    <a:pt x="3019" y="352"/>
                    <a:pt x="2984" y="352"/>
                    <a:pt x="2948" y="352"/>
                  </a:cubicBezTo>
                  <a:cubicBezTo>
                    <a:pt x="2861" y="352"/>
                    <a:pt x="2794" y="334"/>
                    <a:pt x="2668" y="327"/>
                  </a:cubicBezTo>
                  <a:lnTo>
                    <a:pt x="2668" y="327"/>
                  </a:lnTo>
                  <a:lnTo>
                    <a:pt x="2682" y="366"/>
                  </a:lnTo>
                  <a:cubicBezTo>
                    <a:pt x="2647" y="362"/>
                    <a:pt x="2636" y="352"/>
                    <a:pt x="2619" y="341"/>
                  </a:cubicBezTo>
                  <a:lnTo>
                    <a:pt x="2619" y="341"/>
                  </a:lnTo>
                  <a:cubicBezTo>
                    <a:pt x="2604" y="370"/>
                    <a:pt x="2622" y="373"/>
                    <a:pt x="2644" y="373"/>
                  </a:cubicBezTo>
                  <a:cubicBezTo>
                    <a:pt x="2650" y="373"/>
                    <a:pt x="2656" y="373"/>
                    <a:pt x="2662" y="373"/>
                  </a:cubicBezTo>
                  <a:cubicBezTo>
                    <a:pt x="2685" y="373"/>
                    <a:pt x="2705" y="376"/>
                    <a:pt x="2689" y="408"/>
                  </a:cubicBezTo>
                  <a:cubicBezTo>
                    <a:pt x="2668" y="377"/>
                    <a:pt x="2615" y="373"/>
                    <a:pt x="2563" y="373"/>
                  </a:cubicBezTo>
                  <a:lnTo>
                    <a:pt x="2524" y="373"/>
                  </a:lnTo>
                  <a:cubicBezTo>
                    <a:pt x="2464" y="373"/>
                    <a:pt x="2412" y="369"/>
                    <a:pt x="2394" y="324"/>
                  </a:cubicBezTo>
                  <a:cubicBezTo>
                    <a:pt x="2338" y="324"/>
                    <a:pt x="2412" y="373"/>
                    <a:pt x="2356" y="373"/>
                  </a:cubicBezTo>
                  <a:lnTo>
                    <a:pt x="2338" y="345"/>
                  </a:lnTo>
                  <a:lnTo>
                    <a:pt x="2324" y="380"/>
                  </a:lnTo>
                  <a:cubicBezTo>
                    <a:pt x="2289" y="377"/>
                    <a:pt x="2268" y="341"/>
                    <a:pt x="2268" y="320"/>
                  </a:cubicBezTo>
                  <a:lnTo>
                    <a:pt x="2271" y="320"/>
                  </a:lnTo>
                  <a:cubicBezTo>
                    <a:pt x="2282" y="320"/>
                    <a:pt x="2296" y="313"/>
                    <a:pt x="2303" y="313"/>
                  </a:cubicBezTo>
                  <a:cubicBezTo>
                    <a:pt x="2289" y="302"/>
                    <a:pt x="2271" y="302"/>
                    <a:pt x="2250" y="302"/>
                  </a:cubicBezTo>
                  <a:cubicBezTo>
                    <a:pt x="2233" y="302"/>
                    <a:pt x="2215" y="302"/>
                    <a:pt x="2198" y="306"/>
                  </a:cubicBezTo>
                  <a:cubicBezTo>
                    <a:pt x="2184" y="310"/>
                    <a:pt x="2169" y="313"/>
                    <a:pt x="2159" y="313"/>
                  </a:cubicBezTo>
                  <a:lnTo>
                    <a:pt x="2156" y="313"/>
                  </a:lnTo>
                  <a:lnTo>
                    <a:pt x="2205" y="327"/>
                  </a:lnTo>
                  <a:cubicBezTo>
                    <a:pt x="2163" y="334"/>
                    <a:pt x="2121" y="338"/>
                    <a:pt x="2075" y="338"/>
                  </a:cubicBezTo>
                  <a:cubicBezTo>
                    <a:pt x="2046" y="338"/>
                    <a:pt x="2015" y="338"/>
                    <a:pt x="1988" y="334"/>
                  </a:cubicBezTo>
                  <a:lnTo>
                    <a:pt x="1896" y="334"/>
                  </a:lnTo>
                  <a:cubicBezTo>
                    <a:pt x="1833" y="334"/>
                    <a:pt x="1769" y="338"/>
                    <a:pt x="1714" y="352"/>
                  </a:cubicBezTo>
                  <a:lnTo>
                    <a:pt x="1724" y="373"/>
                  </a:lnTo>
                  <a:cubicBezTo>
                    <a:pt x="1700" y="377"/>
                    <a:pt x="1682" y="380"/>
                    <a:pt x="1668" y="380"/>
                  </a:cubicBezTo>
                  <a:cubicBezTo>
                    <a:pt x="1643" y="380"/>
                    <a:pt x="1625" y="373"/>
                    <a:pt x="1609" y="366"/>
                  </a:cubicBezTo>
                  <a:cubicBezTo>
                    <a:pt x="1591" y="359"/>
                    <a:pt x="1566" y="352"/>
                    <a:pt x="1524" y="352"/>
                  </a:cubicBezTo>
                  <a:lnTo>
                    <a:pt x="1507" y="352"/>
                  </a:lnTo>
                  <a:cubicBezTo>
                    <a:pt x="1489" y="359"/>
                    <a:pt x="1468" y="366"/>
                    <a:pt x="1444" y="366"/>
                  </a:cubicBezTo>
                  <a:cubicBezTo>
                    <a:pt x="1436" y="366"/>
                    <a:pt x="1426" y="366"/>
                    <a:pt x="1419" y="362"/>
                  </a:cubicBezTo>
                  <a:cubicBezTo>
                    <a:pt x="1454" y="341"/>
                    <a:pt x="1363" y="310"/>
                    <a:pt x="1408" y="292"/>
                  </a:cubicBezTo>
                  <a:lnTo>
                    <a:pt x="1408" y="292"/>
                  </a:lnTo>
                  <a:cubicBezTo>
                    <a:pt x="1282" y="313"/>
                    <a:pt x="1345" y="317"/>
                    <a:pt x="1254" y="377"/>
                  </a:cubicBezTo>
                  <a:lnTo>
                    <a:pt x="1240" y="341"/>
                  </a:lnTo>
                  <a:cubicBezTo>
                    <a:pt x="1209" y="366"/>
                    <a:pt x="1204" y="380"/>
                    <a:pt x="1152" y="380"/>
                  </a:cubicBezTo>
                  <a:lnTo>
                    <a:pt x="1138" y="380"/>
                  </a:lnTo>
                  <a:cubicBezTo>
                    <a:pt x="1194" y="362"/>
                    <a:pt x="1110" y="324"/>
                    <a:pt x="1170" y="296"/>
                  </a:cubicBezTo>
                  <a:cubicBezTo>
                    <a:pt x="1134" y="271"/>
                    <a:pt x="1103" y="264"/>
                    <a:pt x="1075" y="264"/>
                  </a:cubicBezTo>
                  <a:cubicBezTo>
                    <a:pt x="1057" y="264"/>
                    <a:pt x="1040" y="264"/>
                    <a:pt x="1026" y="268"/>
                  </a:cubicBezTo>
                  <a:cubicBezTo>
                    <a:pt x="1008" y="271"/>
                    <a:pt x="994" y="275"/>
                    <a:pt x="984" y="275"/>
                  </a:cubicBezTo>
                  <a:cubicBezTo>
                    <a:pt x="959" y="275"/>
                    <a:pt x="938" y="264"/>
                    <a:pt x="924" y="226"/>
                  </a:cubicBezTo>
                  <a:lnTo>
                    <a:pt x="924" y="226"/>
                  </a:lnTo>
                  <a:cubicBezTo>
                    <a:pt x="851" y="302"/>
                    <a:pt x="1026" y="292"/>
                    <a:pt x="990" y="306"/>
                  </a:cubicBezTo>
                  <a:cubicBezTo>
                    <a:pt x="1008" y="331"/>
                    <a:pt x="963" y="352"/>
                    <a:pt x="924" y="352"/>
                  </a:cubicBezTo>
                  <a:cubicBezTo>
                    <a:pt x="910" y="352"/>
                    <a:pt x="900" y="352"/>
                    <a:pt x="889" y="345"/>
                  </a:cubicBezTo>
                  <a:cubicBezTo>
                    <a:pt x="851" y="334"/>
                    <a:pt x="843" y="222"/>
                    <a:pt x="745" y="201"/>
                  </a:cubicBezTo>
                  <a:cubicBezTo>
                    <a:pt x="749" y="201"/>
                    <a:pt x="752" y="201"/>
                    <a:pt x="752" y="197"/>
                  </a:cubicBezTo>
                  <a:lnTo>
                    <a:pt x="762" y="197"/>
                  </a:lnTo>
                  <a:cubicBezTo>
                    <a:pt x="752" y="187"/>
                    <a:pt x="741" y="187"/>
                    <a:pt x="728" y="187"/>
                  </a:cubicBezTo>
                  <a:lnTo>
                    <a:pt x="707" y="187"/>
                  </a:lnTo>
                  <a:cubicBezTo>
                    <a:pt x="671" y="187"/>
                    <a:pt x="636" y="184"/>
                    <a:pt x="605" y="155"/>
                  </a:cubicBezTo>
                  <a:cubicBezTo>
                    <a:pt x="594" y="169"/>
                    <a:pt x="580" y="173"/>
                    <a:pt x="566" y="173"/>
                  </a:cubicBezTo>
                  <a:cubicBezTo>
                    <a:pt x="559" y="173"/>
                    <a:pt x="552" y="173"/>
                    <a:pt x="548" y="169"/>
                  </a:cubicBezTo>
                  <a:lnTo>
                    <a:pt x="527" y="169"/>
                  </a:lnTo>
                  <a:cubicBezTo>
                    <a:pt x="517" y="169"/>
                    <a:pt x="510" y="173"/>
                    <a:pt x="510" y="201"/>
                  </a:cubicBezTo>
                  <a:lnTo>
                    <a:pt x="636" y="218"/>
                  </a:lnTo>
                  <a:lnTo>
                    <a:pt x="633" y="218"/>
                  </a:lnTo>
                  <a:cubicBezTo>
                    <a:pt x="605" y="218"/>
                    <a:pt x="584" y="226"/>
                    <a:pt x="563" y="233"/>
                  </a:cubicBezTo>
                  <a:cubicBezTo>
                    <a:pt x="538" y="239"/>
                    <a:pt x="517" y="247"/>
                    <a:pt x="493" y="247"/>
                  </a:cubicBezTo>
                  <a:cubicBezTo>
                    <a:pt x="468" y="247"/>
                    <a:pt x="436" y="239"/>
                    <a:pt x="401" y="218"/>
                  </a:cubicBezTo>
                  <a:cubicBezTo>
                    <a:pt x="401" y="205"/>
                    <a:pt x="425" y="194"/>
                    <a:pt x="446" y="187"/>
                  </a:cubicBezTo>
                  <a:cubicBezTo>
                    <a:pt x="404" y="155"/>
                    <a:pt x="387" y="187"/>
                    <a:pt x="341" y="152"/>
                  </a:cubicBezTo>
                  <a:cubicBezTo>
                    <a:pt x="334" y="131"/>
                    <a:pt x="345" y="124"/>
                    <a:pt x="366" y="124"/>
                  </a:cubicBezTo>
                  <a:cubicBezTo>
                    <a:pt x="383" y="124"/>
                    <a:pt x="412" y="131"/>
                    <a:pt x="440" y="137"/>
                  </a:cubicBezTo>
                  <a:cubicBezTo>
                    <a:pt x="468" y="142"/>
                    <a:pt x="500" y="148"/>
                    <a:pt x="527" y="148"/>
                  </a:cubicBezTo>
                  <a:cubicBezTo>
                    <a:pt x="545" y="148"/>
                    <a:pt x="559" y="145"/>
                    <a:pt x="573" y="142"/>
                  </a:cubicBezTo>
                  <a:cubicBezTo>
                    <a:pt x="556" y="124"/>
                    <a:pt x="527" y="124"/>
                    <a:pt x="503" y="124"/>
                  </a:cubicBezTo>
                  <a:lnTo>
                    <a:pt x="482" y="124"/>
                  </a:lnTo>
                  <a:cubicBezTo>
                    <a:pt x="451" y="124"/>
                    <a:pt x="430" y="121"/>
                    <a:pt x="443" y="85"/>
                  </a:cubicBezTo>
                  <a:lnTo>
                    <a:pt x="443" y="85"/>
                  </a:lnTo>
                  <a:cubicBezTo>
                    <a:pt x="433" y="106"/>
                    <a:pt x="419" y="113"/>
                    <a:pt x="401" y="113"/>
                  </a:cubicBezTo>
                  <a:cubicBezTo>
                    <a:pt x="383" y="113"/>
                    <a:pt x="362" y="106"/>
                    <a:pt x="341" y="100"/>
                  </a:cubicBezTo>
                  <a:cubicBezTo>
                    <a:pt x="310" y="89"/>
                    <a:pt x="278" y="74"/>
                    <a:pt x="250" y="74"/>
                  </a:cubicBezTo>
                  <a:cubicBezTo>
                    <a:pt x="233" y="74"/>
                    <a:pt x="219" y="78"/>
                    <a:pt x="211" y="89"/>
                  </a:cubicBezTo>
                  <a:lnTo>
                    <a:pt x="187" y="43"/>
                  </a:lnTo>
                  <a:cubicBezTo>
                    <a:pt x="177" y="46"/>
                    <a:pt x="163" y="53"/>
                    <a:pt x="145" y="53"/>
                  </a:cubicBezTo>
                  <a:cubicBezTo>
                    <a:pt x="138" y="53"/>
                    <a:pt x="131" y="53"/>
                    <a:pt x="124" y="50"/>
                  </a:cubicBezTo>
                  <a:cubicBezTo>
                    <a:pt x="127" y="32"/>
                    <a:pt x="131" y="19"/>
                    <a:pt x="138" y="1"/>
                  </a:cubicBezTo>
                  <a:lnTo>
                    <a:pt x="138" y="1"/>
                  </a:lnTo>
                  <a:cubicBezTo>
                    <a:pt x="131" y="4"/>
                    <a:pt x="124" y="8"/>
                    <a:pt x="117" y="8"/>
                  </a:cubicBezTo>
                  <a:cubicBezTo>
                    <a:pt x="106" y="8"/>
                    <a:pt x="93" y="4"/>
                    <a:pt x="82" y="1"/>
                  </a:cubicBezTo>
                  <a:close/>
                </a:path>
              </a:pathLst>
            </a:custGeom>
            <a:solidFill>
              <a:srgbClr val="EB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323;p35">
              <a:extLst>
                <a:ext uri="{FF2B5EF4-FFF2-40B4-BE49-F238E27FC236}">
                  <a16:creationId xmlns:a16="http://schemas.microsoft.com/office/drawing/2014/main" id="{C03BCAD7-601B-4FC7-9CDD-E6D34324B137}"/>
                </a:ext>
              </a:extLst>
            </p:cNvPr>
            <p:cNvSpPr/>
            <p:nvPr/>
          </p:nvSpPr>
          <p:spPr>
            <a:xfrm>
              <a:off x="4842700" y="3007625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22" y="1"/>
                  </a:moveTo>
                  <a:cubicBezTo>
                    <a:pt x="18" y="1"/>
                    <a:pt x="15" y="4"/>
                    <a:pt x="15" y="4"/>
                  </a:cubicBezTo>
                  <a:lnTo>
                    <a:pt x="1" y="4"/>
                  </a:lnTo>
                  <a:lnTo>
                    <a:pt x="1" y="8"/>
                  </a:lnTo>
                  <a:cubicBezTo>
                    <a:pt x="7" y="15"/>
                    <a:pt x="15" y="19"/>
                    <a:pt x="22" y="19"/>
                  </a:cubicBezTo>
                  <a:lnTo>
                    <a:pt x="32" y="19"/>
                  </a:lnTo>
                  <a:cubicBezTo>
                    <a:pt x="32" y="15"/>
                    <a:pt x="36" y="15"/>
                    <a:pt x="36" y="15"/>
                  </a:cubicBezTo>
                  <a:cubicBezTo>
                    <a:pt x="39" y="12"/>
                    <a:pt x="43" y="12"/>
                    <a:pt x="43" y="12"/>
                  </a:cubicBezTo>
                  <a:lnTo>
                    <a:pt x="39" y="12"/>
                  </a:lnTo>
                  <a:cubicBezTo>
                    <a:pt x="39" y="4"/>
                    <a:pt x="36" y="1"/>
                    <a:pt x="28" y="1"/>
                  </a:cubicBezTo>
                  <a:close/>
                </a:path>
              </a:pathLst>
            </a:custGeom>
            <a:solidFill>
              <a:srgbClr val="B1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324;p35">
              <a:extLst>
                <a:ext uri="{FF2B5EF4-FFF2-40B4-BE49-F238E27FC236}">
                  <a16:creationId xmlns:a16="http://schemas.microsoft.com/office/drawing/2014/main" id="{2A940A8C-DBF2-4797-A6B7-582E6D3BE3D2}"/>
                </a:ext>
              </a:extLst>
            </p:cNvPr>
            <p:cNvSpPr/>
            <p:nvPr/>
          </p:nvSpPr>
          <p:spPr>
            <a:xfrm>
              <a:off x="4759550" y="302835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ubicBezTo>
                    <a:pt x="4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325;p35">
              <a:extLst>
                <a:ext uri="{FF2B5EF4-FFF2-40B4-BE49-F238E27FC236}">
                  <a16:creationId xmlns:a16="http://schemas.microsoft.com/office/drawing/2014/main" id="{2F4D4AA0-9E26-4CEC-AE15-C5E5E159454A}"/>
                </a:ext>
              </a:extLst>
            </p:cNvPr>
            <p:cNvSpPr/>
            <p:nvPr/>
          </p:nvSpPr>
          <p:spPr>
            <a:xfrm>
              <a:off x="4760950" y="3037825"/>
              <a:ext cx="275" cy="100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" y="0"/>
                  </a:moveTo>
                  <a:lnTo>
                    <a:pt x="11" y="4"/>
                  </a:lnTo>
                  <a:cubicBezTo>
                    <a:pt x="11" y="0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326;p35">
              <a:extLst>
                <a:ext uri="{FF2B5EF4-FFF2-40B4-BE49-F238E27FC236}">
                  <a16:creationId xmlns:a16="http://schemas.microsoft.com/office/drawing/2014/main" id="{EC0DB101-C658-45CA-8B4D-660E3FF73D8F}"/>
                </a:ext>
              </a:extLst>
            </p:cNvPr>
            <p:cNvSpPr/>
            <p:nvPr/>
          </p:nvSpPr>
          <p:spPr>
            <a:xfrm>
              <a:off x="4769900" y="3075100"/>
              <a:ext cx="550" cy="1250"/>
            </a:xfrm>
            <a:custGeom>
              <a:avLst/>
              <a:gdLst/>
              <a:ahLst/>
              <a:cxnLst/>
              <a:rect l="l" t="t" r="r" b="b"/>
              <a:pathLst>
                <a:path w="22" h="50" extrusionOk="0">
                  <a:moveTo>
                    <a:pt x="11" y="0"/>
                  </a:moveTo>
                  <a:lnTo>
                    <a:pt x="1" y="50"/>
                  </a:lnTo>
                  <a:lnTo>
                    <a:pt x="14" y="46"/>
                  </a:lnTo>
                  <a:cubicBezTo>
                    <a:pt x="22" y="35"/>
                    <a:pt x="17" y="25"/>
                    <a:pt x="11" y="0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327;p35">
              <a:extLst>
                <a:ext uri="{FF2B5EF4-FFF2-40B4-BE49-F238E27FC236}">
                  <a16:creationId xmlns:a16="http://schemas.microsoft.com/office/drawing/2014/main" id="{7CA61334-8CF1-427E-B258-0A08B46F4458}"/>
                </a:ext>
              </a:extLst>
            </p:cNvPr>
            <p:cNvSpPr/>
            <p:nvPr/>
          </p:nvSpPr>
          <p:spPr>
            <a:xfrm>
              <a:off x="4765250" y="3060025"/>
              <a:ext cx="1150" cy="87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6" y="0"/>
                  </a:moveTo>
                  <a:lnTo>
                    <a:pt x="0" y="24"/>
                  </a:lnTo>
                  <a:lnTo>
                    <a:pt x="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328;p35">
              <a:extLst>
                <a:ext uri="{FF2B5EF4-FFF2-40B4-BE49-F238E27FC236}">
                  <a16:creationId xmlns:a16="http://schemas.microsoft.com/office/drawing/2014/main" id="{95560A35-A737-4E15-8EE5-89B216DFA3DA}"/>
                </a:ext>
              </a:extLst>
            </p:cNvPr>
            <p:cNvSpPr/>
            <p:nvPr/>
          </p:nvSpPr>
          <p:spPr>
            <a:xfrm>
              <a:off x="4760525" y="3047625"/>
              <a:ext cx="1075" cy="1875"/>
            </a:xfrm>
            <a:custGeom>
              <a:avLst/>
              <a:gdLst/>
              <a:ahLst/>
              <a:cxnLst/>
              <a:rect l="l" t="t" r="r" b="b"/>
              <a:pathLst>
                <a:path w="43" h="75" extrusionOk="0">
                  <a:moveTo>
                    <a:pt x="21" y="1"/>
                  </a:moveTo>
                  <a:cubicBezTo>
                    <a:pt x="18" y="1"/>
                    <a:pt x="10" y="4"/>
                    <a:pt x="0" y="8"/>
                  </a:cubicBezTo>
                  <a:cubicBezTo>
                    <a:pt x="3" y="22"/>
                    <a:pt x="13" y="40"/>
                    <a:pt x="18" y="57"/>
                  </a:cubicBezTo>
                  <a:cubicBezTo>
                    <a:pt x="18" y="25"/>
                    <a:pt x="42" y="1"/>
                    <a:pt x="21" y="1"/>
                  </a:cubicBezTo>
                  <a:close/>
                  <a:moveTo>
                    <a:pt x="18" y="57"/>
                  </a:moveTo>
                  <a:cubicBezTo>
                    <a:pt x="18" y="64"/>
                    <a:pt x="21" y="67"/>
                    <a:pt x="21" y="75"/>
                  </a:cubicBezTo>
                  <a:cubicBezTo>
                    <a:pt x="21" y="67"/>
                    <a:pt x="21" y="64"/>
                    <a:pt x="18" y="57"/>
                  </a:cubicBezTo>
                  <a:close/>
                </a:path>
              </a:pathLst>
            </a:custGeom>
            <a:solidFill>
              <a:srgbClr val="F0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329;p35">
              <a:extLst>
                <a:ext uri="{FF2B5EF4-FFF2-40B4-BE49-F238E27FC236}">
                  <a16:creationId xmlns:a16="http://schemas.microsoft.com/office/drawing/2014/main" id="{9C89C7F7-E64C-4055-B76D-4E127895F39E}"/>
                </a:ext>
              </a:extLst>
            </p:cNvPr>
            <p:cNvSpPr/>
            <p:nvPr/>
          </p:nvSpPr>
          <p:spPr>
            <a:xfrm>
              <a:off x="4880175" y="2947025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08" y="1"/>
                  </a:moveTo>
                  <a:cubicBezTo>
                    <a:pt x="188" y="1"/>
                    <a:pt x="23" y="185"/>
                    <a:pt x="14" y="404"/>
                  </a:cubicBezTo>
                  <a:cubicBezTo>
                    <a:pt x="1" y="643"/>
                    <a:pt x="187" y="828"/>
                    <a:pt x="411" y="828"/>
                  </a:cubicBezTo>
                  <a:cubicBezTo>
                    <a:pt x="427" y="828"/>
                    <a:pt x="443" y="827"/>
                    <a:pt x="460" y="825"/>
                  </a:cubicBezTo>
                  <a:cubicBezTo>
                    <a:pt x="526" y="815"/>
                    <a:pt x="495" y="786"/>
                    <a:pt x="445" y="765"/>
                  </a:cubicBezTo>
                  <a:cubicBezTo>
                    <a:pt x="343" y="720"/>
                    <a:pt x="231" y="650"/>
                    <a:pt x="193" y="523"/>
                  </a:cubicBezTo>
                  <a:cubicBezTo>
                    <a:pt x="165" y="428"/>
                    <a:pt x="200" y="319"/>
                    <a:pt x="263" y="246"/>
                  </a:cubicBezTo>
                  <a:cubicBezTo>
                    <a:pt x="306" y="196"/>
                    <a:pt x="380" y="157"/>
                    <a:pt x="450" y="157"/>
                  </a:cubicBezTo>
                  <a:cubicBezTo>
                    <a:pt x="501" y="157"/>
                    <a:pt x="549" y="178"/>
                    <a:pt x="579" y="232"/>
                  </a:cubicBezTo>
                  <a:cubicBezTo>
                    <a:pt x="643" y="343"/>
                    <a:pt x="556" y="424"/>
                    <a:pt x="461" y="424"/>
                  </a:cubicBezTo>
                  <a:cubicBezTo>
                    <a:pt x="406" y="424"/>
                    <a:pt x="348" y="396"/>
                    <a:pt x="316" y="330"/>
                  </a:cubicBezTo>
                  <a:cubicBezTo>
                    <a:pt x="313" y="324"/>
                    <a:pt x="306" y="322"/>
                    <a:pt x="299" y="322"/>
                  </a:cubicBezTo>
                  <a:cubicBezTo>
                    <a:pt x="290" y="322"/>
                    <a:pt x="280" y="327"/>
                    <a:pt x="280" y="337"/>
                  </a:cubicBezTo>
                  <a:cubicBezTo>
                    <a:pt x="290" y="470"/>
                    <a:pt x="396" y="558"/>
                    <a:pt x="508" y="558"/>
                  </a:cubicBezTo>
                  <a:cubicBezTo>
                    <a:pt x="568" y="558"/>
                    <a:pt x="628" y="534"/>
                    <a:pt x="677" y="478"/>
                  </a:cubicBezTo>
                  <a:cubicBezTo>
                    <a:pt x="828" y="302"/>
                    <a:pt x="691" y="42"/>
                    <a:pt x="481" y="7"/>
                  </a:cubicBezTo>
                  <a:cubicBezTo>
                    <a:pt x="456" y="3"/>
                    <a:pt x="432" y="1"/>
                    <a:pt x="408" y="1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330;p35">
              <a:extLst>
                <a:ext uri="{FF2B5EF4-FFF2-40B4-BE49-F238E27FC236}">
                  <a16:creationId xmlns:a16="http://schemas.microsoft.com/office/drawing/2014/main" id="{6A345453-6A28-4F87-A3C2-5C04B71B6589}"/>
                </a:ext>
              </a:extLst>
            </p:cNvPr>
            <p:cNvSpPr/>
            <p:nvPr/>
          </p:nvSpPr>
          <p:spPr>
            <a:xfrm>
              <a:off x="5005875" y="2738575"/>
              <a:ext cx="45000" cy="27075"/>
            </a:xfrm>
            <a:custGeom>
              <a:avLst/>
              <a:gdLst/>
              <a:ahLst/>
              <a:cxnLst/>
              <a:rect l="l" t="t" r="r" b="b"/>
              <a:pathLst>
                <a:path w="1800" h="1083" extrusionOk="0">
                  <a:moveTo>
                    <a:pt x="372" y="0"/>
                  </a:moveTo>
                  <a:cubicBezTo>
                    <a:pt x="225" y="0"/>
                    <a:pt x="98" y="73"/>
                    <a:pt x="31" y="212"/>
                  </a:cubicBezTo>
                  <a:cubicBezTo>
                    <a:pt x="4" y="275"/>
                    <a:pt x="0" y="331"/>
                    <a:pt x="10" y="398"/>
                  </a:cubicBezTo>
                  <a:cubicBezTo>
                    <a:pt x="25" y="517"/>
                    <a:pt x="109" y="629"/>
                    <a:pt x="221" y="672"/>
                  </a:cubicBezTo>
                  <a:cubicBezTo>
                    <a:pt x="505" y="784"/>
                    <a:pt x="789" y="889"/>
                    <a:pt x="1074" y="994"/>
                  </a:cubicBezTo>
                  <a:cubicBezTo>
                    <a:pt x="1188" y="1035"/>
                    <a:pt x="1308" y="1082"/>
                    <a:pt x="1424" y="1082"/>
                  </a:cubicBezTo>
                  <a:cubicBezTo>
                    <a:pt x="1494" y="1082"/>
                    <a:pt x="1563" y="1065"/>
                    <a:pt x="1628" y="1018"/>
                  </a:cubicBezTo>
                  <a:cubicBezTo>
                    <a:pt x="1800" y="896"/>
                    <a:pt x="1498" y="563"/>
                    <a:pt x="1428" y="492"/>
                  </a:cubicBezTo>
                  <a:cubicBezTo>
                    <a:pt x="1155" y="229"/>
                    <a:pt x="786" y="26"/>
                    <a:pt x="400" y="1"/>
                  </a:cubicBezTo>
                  <a:cubicBezTo>
                    <a:pt x="391" y="1"/>
                    <a:pt x="381" y="0"/>
                    <a:pt x="37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331;p35">
              <a:extLst>
                <a:ext uri="{FF2B5EF4-FFF2-40B4-BE49-F238E27FC236}">
                  <a16:creationId xmlns:a16="http://schemas.microsoft.com/office/drawing/2014/main" id="{7438CA72-4E2B-49C2-B4DF-36918D1B2C16}"/>
                </a:ext>
              </a:extLst>
            </p:cNvPr>
            <p:cNvSpPr/>
            <p:nvPr/>
          </p:nvSpPr>
          <p:spPr>
            <a:xfrm>
              <a:off x="4856125" y="2732175"/>
              <a:ext cx="47375" cy="21100"/>
            </a:xfrm>
            <a:custGeom>
              <a:avLst/>
              <a:gdLst/>
              <a:ahLst/>
              <a:cxnLst/>
              <a:rect l="l" t="t" r="r" b="b"/>
              <a:pathLst>
                <a:path w="1895" h="844" extrusionOk="0">
                  <a:moveTo>
                    <a:pt x="1351" y="1"/>
                  </a:moveTo>
                  <a:cubicBezTo>
                    <a:pt x="1041" y="1"/>
                    <a:pt x="723" y="101"/>
                    <a:pt x="460" y="254"/>
                  </a:cubicBezTo>
                  <a:cubicBezTo>
                    <a:pt x="372" y="306"/>
                    <a:pt x="0" y="559"/>
                    <a:pt x="141" y="717"/>
                  </a:cubicBezTo>
                  <a:cubicBezTo>
                    <a:pt x="228" y="817"/>
                    <a:pt x="343" y="843"/>
                    <a:pt x="463" y="843"/>
                  </a:cubicBezTo>
                  <a:cubicBezTo>
                    <a:pt x="536" y="843"/>
                    <a:pt x="612" y="834"/>
                    <a:pt x="685" y="826"/>
                  </a:cubicBezTo>
                  <a:cubicBezTo>
                    <a:pt x="986" y="790"/>
                    <a:pt x="1289" y="756"/>
                    <a:pt x="1590" y="717"/>
                  </a:cubicBezTo>
                  <a:cubicBezTo>
                    <a:pt x="1710" y="699"/>
                    <a:pt x="1818" y="612"/>
                    <a:pt x="1860" y="500"/>
                  </a:cubicBezTo>
                  <a:cubicBezTo>
                    <a:pt x="1885" y="437"/>
                    <a:pt x="1895" y="380"/>
                    <a:pt x="1881" y="314"/>
                  </a:cubicBezTo>
                  <a:cubicBezTo>
                    <a:pt x="1849" y="152"/>
                    <a:pt x="1731" y="47"/>
                    <a:pt x="1572" y="19"/>
                  </a:cubicBezTo>
                  <a:cubicBezTo>
                    <a:pt x="1500" y="7"/>
                    <a:pt x="1426" y="1"/>
                    <a:pt x="135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332;p35">
              <a:extLst>
                <a:ext uri="{FF2B5EF4-FFF2-40B4-BE49-F238E27FC236}">
                  <a16:creationId xmlns:a16="http://schemas.microsoft.com/office/drawing/2014/main" id="{BBE2B17E-DD7D-4113-98FA-11E9F619066E}"/>
                </a:ext>
              </a:extLst>
            </p:cNvPr>
            <p:cNvSpPr/>
            <p:nvPr/>
          </p:nvSpPr>
          <p:spPr>
            <a:xfrm>
              <a:off x="4865000" y="2795150"/>
              <a:ext cx="34750" cy="45600"/>
            </a:xfrm>
            <a:custGeom>
              <a:avLst/>
              <a:gdLst/>
              <a:ahLst/>
              <a:cxnLst/>
              <a:rect l="l" t="t" r="r" b="b"/>
              <a:pathLst>
                <a:path w="1390" h="1824" extrusionOk="0">
                  <a:moveTo>
                    <a:pt x="693" y="0"/>
                  </a:moveTo>
                  <a:cubicBezTo>
                    <a:pt x="275" y="0"/>
                    <a:pt x="0" y="401"/>
                    <a:pt x="11" y="893"/>
                  </a:cubicBezTo>
                  <a:cubicBezTo>
                    <a:pt x="24" y="1401"/>
                    <a:pt x="270" y="1798"/>
                    <a:pt x="646" y="1823"/>
                  </a:cubicBezTo>
                  <a:cubicBezTo>
                    <a:pt x="658" y="1823"/>
                    <a:pt x="671" y="1824"/>
                    <a:pt x="683" y="1824"/>
                  </a:cubicBezTo>
                  <a:cubicBezTo>
                    <a:pt x="1073" y="1824"/>
                    <a:pt x="1282" y="1457"/>
                    <a:pt x="1337" y="998"/>
                  </a:cubicBezTo>
                  <a:cubicBezTo>
                    <a:pt x="1389" y="574"/>
                    <a:pt x="1238" y="33"/>
                    <a:pt x="737" y="2"/>
                  </a:cubicBezTo>
                  <a:cubicBezTo>
                    <a:pt x="722" y="1"/>
                    <a:pt x="708" y="0"/>
                    <a:pt x="69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333;p35">
              <a:extLst>
                <a:ext uri="{FF2B5EF4-FFF2-40B4-BE49-F238E27FC236}">
                  <a16:creationId xmlns:a16="http://schemas.microsoft.com/office/drawing/2014/main" id="{9E31E067-F5D4-4EF7-B79B-4ABEEC2E04B5}"/>
                </a:ext>
              </a:extLst>
            </p:cNvPr>
            <p:cNvSpPr/>
            <p:nvPr/>
          </p:nvSpPr>
          <p:spPr>
            <a:xfrm>
              <a:off x="4850475" y="2787875"/>
              <a:ext cx="29100" cy="18575"/>
            </a:xfrm>
            <a:custGeom>
              <a:avLst/>
              <a:gdLst/>
              <a:ahLst/>
              <a:cxnLst/>
              <a:rect l="l" t="t" r="r" b="b"/>
              <a:pathLst>
                <a:path w="1164" h="743" extrusionOk="0">
                  <a:moveTo>
                    <a:pt x="18" y="1"/>
                  </a:moveTo>
                  <a:cubicBezTo>
                    <a:pt x="8" y="1"/>
                    <a:pt x="0" y="13"/>
                    <a:pt x="2" y="36"/>
                  </a:cubicBezTo>
                  <a:cubicBezTo>
                    <a:pt x="23" y="314"/>
                    <a:pt x="125" y="654"/>
                    <a:pt x="448" y="727"/>
                  </a:cubicBezTo>
                  <a:cubicBezTo>
                    <a:pt x="493" y="738"/>
                    <a:pt x="538" y="742"/>
                    <a:pt x="582" y="742"/>
                  </a:cubicBezTo>
                  <a:cubicBezTo>
                    <a:pt x="824" y="742"/>
                    <a:pt x="1031" y="594"/>
                    <a:pt x="1149" y="377"/>
                  </a:cubicBezTo>
                  <a:cubicBezTo>
                    <a:pt x="1164" y="348"/>
                    <a:pt x="1142" y="316"/>
                    <a:pt x="1115" y="316"/>
                  </a:cubicBezTo>
                  <a:cubicBezTo>
                    <a:pt x="1109" y="316"/>
                    <a:pt x="1103" y="318"/>
                    <a:pt x="1097" y="321"/>
                  </a:cubicBezTo>
                  <a:cubicBezTo>
                    <a:pt x="963" y="394"/>
                    <a:pt x="793" y="441"/>
                    <a:pt x="635" y="441"/>
                  </a:cubicBezTo>
                  <a:cubicBezTo>
                    <a:pt x="597" y="441"/>
                    <a:pt x="561" y="438"/>
                    <a:pt x="525" y="433"/>
                  </a:cubicBezTo>
                  <a:cubicBezTo>
                    <a:pt x="286" y="394"/>
                    <a:pt x="142" y="236"/>
                    <a:pt x="54" y="36"/>
                  </a:cubicBezTo>
                  <a:cubicBezTo>
                    <a:pt x="42" y="12"/>
                    <a:pt x="29" y="1"/>
                    <a:pt x="1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334;p35">
              <a:extLst>
                <a:ext uri="{FF2B5EF4-FFF2-40B4-BE49-F238E27FC236}">
                  <a16:creationId xmlns:a16="http://schemas.microsoft.com/office/drawing/2014/main" id="{FB3627DF-88B6-4539-BADE-C57AA2E7E55E}"/>
                </a:ext>
              </a:extLst>
            </p:cNvPr>
            <p:cNvSpPr/>
            <p:nvPr/>
          </p:nvSpPr>
          <p:spPr>
            <a:xfrm>
              <a:off x="4998150" y="2802875"/>
              <a:ext cx="38275" cy="45100"/>
            </a:xfrm>
            <a:custGeom>
              <a:avLst/>
              <a:gdLst/>
              <a:ahLst/>
              <a:cxnLst/>
              <a:rect l="l" t="t" r="r" b="b"/>
              <a:pathLst>
                <a:path w="1531" h="1804" extrusionOk="0">
                  <a:moveTo>
                    <a:pt x="787" y="1"/>
                  </a:moveTo>
                  <a:cubicBezTo>
                    <a:pt x="378" y="1"/>
                    <a:pt x="134" y="424"/>
                    <a:pt x="74" y="809"/>
                  </a:cubicBezTo>
                  <a:cubicBezTo>
                    <a:pt x="0" y="1282"/>
                    <a:pt x="113" y="1703"/>
                    <a:pt x="513" y="1791"/>
                  </a:cubicBezTo>
                  <a:cubicBezTo>
                    <a:pt x="552" y="1799"/>
                    <a:pt x="591" y="1803"/>
                    <a:pt x="629" y="1803"/>
                  </a:cubicBezTo>
                  <a:cubicBezTo>
                    <a:pt x="954" y="1803"/>
                    <a:pt x="1241" y="1504"/>
                    <a:pt x="1380" y="1068"/>
                  </a:cubicBezTo>
                  <a:cubicBezTo>
                    <a:pt x="1530" y="584"/>
                    <a:pt x="1359" y="110"/>
                    <a:pt x="923" y="15"/>
                  </a:cubicBezTo>
                  <a:cubicBezTo>
                    <a:pt x="876" y="5"/>
                    <a:pt x="831" y="1"/>
                    <a:pt x="78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335;p35">
              <a:extLst>
                <a:ext uri="{FF2B5EF4-FFF2-40B4-BE49-F238E27FC236}">
                  <a16:creationId xmlns:a16="http://schemas.microsoft.com/office/drawing/2014/main" id="{08E991CA-285D-43F6-B9A7-045B53AE20AE}"/>
                </a:ext>
              </a:extLst>
            </p:cNvPr>
            <p:cNvSpPr/>
            <p:nvPr/>
          </p:nvSpPr>
          <p:spPr>
            <a:xfrm>
              <a:off x="5024525" y="2805050"/>
              <a:ext cx="30375" cy="14575"/>
            </a:xfrm>
            <a:custGeom>
              <a:avLst/>
              <a:gdLst/>
              <a:ahLst/>
              <a:cxnLst/>
              <a:rect l="l" t="t" r="r" b="b"/>
              <a:pathLst>
                <a:path w="1215" h="583" extrusionOk="0">
                  <a:moveTo>
                    <a:pt x="1196" y="0"/>
                  </a:moveTo>
                  <a:cubicBezTo>
                    <a:pt x="1186" y="0"/>
                    <a:pt x="1171" y="9"/>
                    <a:pt x="1156" y="27"/>
                  </a:cubicBezTo>
                  <a:cubicBezTo>
                    <a:pt x="1030" y="178"/>
                    <a:pt x="870" y="284"/>
                    <a:pt x="666" y="284"/>
                  </a:cubicBezTo>
                  <a:cubicBezTo>
                    <a:pt x="643" y="284"/>
                    <a:pt x="619" y="282"/>
                    <a:pt x="595" y="280"/>
                  </a:cubicBezTo>
                  <a:cubicBezTo>
                    <a:pt x="409" y="254"/>
                    <a:pt x="208" y="146"/>
                    <a:pt x="75" y="16"/>
                  </a:cubicBezTo>
                  <a:cubicBezTo>
                    <a:pt x="66" y="8"/>
                    <a:pt x="56" y="5"/>
                    <a:pt x="47" y="5"/>
                  </a:cubicBezTo>
                  <a:cubicBezTo>
                    <a:pt x="22" y="5"/>
                    <a:pt x="1" y="27"/>
                    <a:pt x="9" y="55"/>
                  </a:cubicBezTo>
                  <a:cubicBezTo>
                    <a:pt x="75" y="339"/>
                    <a:pt x="282" y="563"/>
                    <a:pt x="587" y="581"/>
                  </a:cubicBezTo>
                  <a:cubicBezTo>
                    <a:pt x="598" y="582"/>
                    <a:pt x="609" y="582"/>
                    <a:pt x="620" y="582"/>
                  </a:cubicBezTo>
                  <a:cubicBezTo>
                    <a:pt x="930" y="582"/>
                    <a:pt x="1113" y="292"/>
                    <a:pt x="1205" y="40"/>
                  </a:cubicBezTo>
                  <a:cubicBezTo>
                    <a:pt x="1215" y="15"/>
                    <a:pt x="1209" y="0"/>
                    <a:pt x="119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336;p35">
              <a:extLst>
                <a:ext uri="{FF2B5EF4-FFF2-40B4-BE49-F238E27FC236}">
                  <a16:creationId xmlns:a16="http://schemas.microsoft.com/office/drawing/2014/main" id="{9B055E3D-87E7-4867-92C6-31E9BBCB22C3}"/>
                </a:ext>
              </a:extLst>
            </p:cNvPr>
            <p:cNvSpPr/>
            <p:nvPr/>
          </p:nvSpPr>
          <p:spPr>
            <a:xfrm>
              <a:off x="4907175" y="2515800"/>
              <a:ext cx="167750" cy="146375"/>
            </a:xfrm>
            <a:custGeom>
              <a:avLst/>
              <a:gdLst/>
              <a:ahLst/>
              <a:cxnLst/>
              <a:rect l="l" t="t" r="r" b="b"/>
              <a:pathLst>
                <a:path w="6710" h="5855" extrusionOk="0">
                  <a:moveTo>
                    <a:pt x="919" y="0"/>
                  </a:moveTo>
                  <a:cubicBezTo>
                    <a:pt x="620" y="0"/>
                    <a:pt x="319" y="20"/>
                    <a:pt x="21" y="60"/>
                  </a:cubicBezTo>
                  <a:cubicBezTo>
                    <a:pt x="0" y="63"/>
                    <a:pt x="5" y="91"/>
                    <a:pt x="21" y="91"/>
                  </a:cubicBezTo>
                  <a:cubicBezTo>
                    <a:pt x="70" y="90"/>
                    <a:pt x="118" y="90"/>
                    <a:pt x="167" y="90"/>
                  </a:cubicBezTo>
                  <a:cubicBezTo>
                    <a:pt x="1760" y="90"/>
                    <a:pt x="3348" y="432"/>
                    <a:pt x="4601" y="1474"/>
                  </a:cubicBezTo>
                  <a:cubicBezTo>
                    <a:pt x="5888" y="2547"/>
                    <a:pt x="6527" y="4151"/>
                    <a:pt x="6246" y="5807"/>
                  </a:cubicBezTo>
                  <a:cubicBezTo>
                    <a:pt x="6241" y="5837"/>
                    <a:pt x="6262" y="5855"/>
                    <a:pt x="6285" y="5855"/>
                  </a:cubicBezTo>
                  <a:cubicBezTo>
                    <a:pt x="6301" y="5855"/>
                    <a:pt x="6318" y="5845"/>
                    <a:pt x="6324" y="5824"/>
                  </a:cubicBezTo>
                  <a:cubicBezTo>
                    <a:pt x="6710" y="4221"/>
                    <a:pt x="6117" y="2544"/>
                    <a:pt x="4899" y="1453"/>
                  </a:cubicBezTo>
                  <a:cubicBezTo>
                    <a:pt x="3803" y="469"/>
                    <a:pt x="2369" y="0"/>
                    <a:pt x="919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337;p35">
              <a:extLst>
                <a:ext uri="{FF2B5EF4-FFF2-40B4-BE49-F238E27FC236}">
                  <a16:creationId xmlns:a16="http://schemas.microsoft.com/office/drawing/2014/main" id="{5E1C873D-A2A2-4E15-956F-11510F67A53F}"/>
                </a:ext>
              </a:extLst>
            </p:cNvPr>
            <p:cNvSpPr/>
            <p:nvPr/>
          </p:nvSpPr>
          <p:spPr>
            <a:xfrm>
              <a:off x="4613350" y="2516750"/>
              <a:ext cx="448500" cy="317425"/>
            </a:xfrm>
            <a:custGeom>
              <a:avLst/>
              <a:gdLst/>
              <a:ahLst/>
              <a:cxnLst/>
              <a:rect l="l" t="t" r="r" b="b"/>
              <a:pathLst>
                <a:path w="17940" h="12697" extrusionOk="0">
                  <a:moveTo>
                    <a:pt x="12092" y="0"/>
                  </a:moveTo>
                  <a:cubicBezTo>
                    <a:pt x="10306" y="0"/>
                    <a:pt x="8185" y="638"/>
                    <a:pt x="5866" y="2263"/>
                  </a:cubicBezTo>
                  <a:cubicBezTo>
                    <a:pt x="5866" y="2263"/>
                    <a:pt x="978" y="3517"/>
                    <a:pt x="486" y="6804"/>
                  </a:cubicBezTo>
                  <a:cubicBezTo>
                    <a:pt x="1" y="10058"/>
                    <a:pt x="2370" y="12697"/>
                    <a:pt x="3433" y="12697"/>
                  </a:cubicBezTo>
                  <a:cubicBezTo>
                    <a:pt x="3444" y="12697"/>
                    <a:pt x="3455" y="12696"/>
                    <a:pt x="3466" y="12696"/>
                  </a:cubicBezTo>
                  <a:cubicBezTo>
                    <a:pt x="5206" y="12607"/>
                    <a:pt x="5585" y="9548"/>
                    <a:pt x="5585" y="9548"/>
                  </a:cubicBezTo>
                  <a:cubicBezTo>
                    <a:pt x="5585" y="9548"/>
                    <a:pt x="7837" y="9457"/>
                    <a:pt x="8992" y="6565"/>
                  </a:cubicBezTo>
                  <a:cubicBezTo>
                    <a:pt x="8992" y="6565"/>
                    <a:pt x="11080" y="7951"/>
                    <a:pt x="13771" y="7987"/>
                  </a:cubicBezTo>
                  <a:cubicBezTo>
                    <a:pt x="13804" y="7987"/>
                    <a:pt x="13837" y="7987"/>
                    <a:pt x="13869" y="7987"/>
                  </a:cubicBezTo>
                  <a:cubicBezTo>
                    <a:pt x="16489" y="7987"/>
                    <a:pt x="17538" y="6452"/>
                    <a:pt x="17698" y="4930"/>
                  </a:cubicBezTo>
                  <a:cubicBezTo>
                    <a:pt x="17939" y="2600"/>
                    <a:pt x="15697" y="0"/>
                    <a:pt x="1209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338;p35">
              <a:extLst>
                <a:ext uri="{FF2B5EF4-FFF2-40B4-BE49-F238E27FC236}">
                  <a16:creationId xmlns:a16="http://schemas.microsoft.com/office/drawing/2014/main" id="{19C7AA0C-651D-4CA6-9C7F-B5534FAB5EE9}"/>
                </a:ext>
              </a:extLst>
            </p:cNvPr>
            <p:cNvSpPr/>
            <p:nvPr/>
          </p:nvSpPr>
          <p:spPr>
            <a:xfrm>
              <a:off x="4748500" y="2616025"/>
              <a:ext cx="63950" cy="142725"/>
            </a:xfrm>
            <a:custGeom>
              <a:avLst/>
              <a:gdLst/>
              <a:ahLst/>
              <a:cxnLst/>
              <a:rect l="l" t="t" r="r" b="b"/>
              <a:pathLst>
                <a:path w="2558" h="5709" extrusionOk="0">
                  <a:moveTo>
                    <a:pt x="2535" y="1"/>
                  </a:moveTo>
                  <a:cubicBezTo>
                    <a:pt x="2523" y="1"/>
                    <a:pt x="2511" y="10"/>
                    <a:pt x="2509" y="26"/>
                  </a:cubicBezTo>
                  <a:cubicBezTo>
                    <a:pt x="2393" y="2202"/>
                    <a:pt x="1446" y="4016"/>
                    <a:pt x="36" y="5622"/>
                  </a:cubicBezTo>
                  <a:cubicBezTo>
                    <a:pt x="0" y="5663"/>
                    <a:pt x="33" y="5709"/>
                    <a:pt x="73" y="5709"/>
                  </a:cubicBezTo>
                  <a:cubicBezTo>
                    <a:pt x="86" y="5709"/>
                    <a:pt x="100" y="5704"/>
                    <a:pt x="112" y="5693"/>
                  </a:cubicBezTo>
                  <a:cubicBezTo>
                    <a:pt x="1720" y="4296"/>
                    <a:pt x="2520" y="2114"/>
                    <a:pt x="2558" y="26"/>
                  </a:cubicBezTo>
                  <a:cubicBezTo>
                    <a:pt x="2558" y="9"/>
                    <a:pt x="2547" y="1"/>
                    <a:pt x="253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339;p35">
              <a:extLst>
                <a:ext uri="{FF2B5EF4-FFF2-40B4-BE49-F238E27FC236}">
                  <a16:creationId xmlns:a16="http://schemas.microsoft.com/office/drawing/2014/main" id="{EE48AFDB-B2AD-455B-A9D6-3CDEBE926547}"/>
                </a:ext>
              </a:extLst>
            </p:cNvPr>
            <p:cNvSpPr/>
            <p:nvPr/>
          </p:nvSpPr>
          <p:spPr>
            <a:xfrm>
              <a:off x="4767475" y="2653650"/>
              <a:ext cx="64850" cy="99325"/>
            </a:xfrm>
            <a:custGeom>
              <a:avLst/>
              <a:gdLst/>
              <a:ahLst/>
              <a:cxnLst/>
              <a:rect l="l" t="t" r="r" b="b"/>
              <a:pathLst>
                <a:path w="2594" h="3973" extrusionOk="0">
                  <a:moveTo>
                    <a:pt x="2569" y="1"/>
                  </a:moveTo>
                  <a:cubicBezTo>
                    <a:pt x="2561" y="1"/>
                    <a:pt x="2553" y="5"/>
                    <a:pt x="2550" y="15"/>
                  </a:cubicBezTo>
                  <a:cubicBezTo>
                    <a:pt x="2150" y="1605"/>
                    <a:pt x="1234" y="2809"/>
                    <a:pt x="38" y="3886"/>
                  </a:cubicBezTo>
                  <a:cubicBezTo>
                    <a:pt x="1" y="3917"/>
                    <a:pt x="36" y="3973"/>
                    <a:pt x="77" y="3973"/>
                  </a:cubicBezTo>
                  <a:cubicBezTo>
                    <a:pt x="86" y="3973"/>
                    <a:pt x="95" y="3970"/>
                    <a:pt x="104" y="3963"/>
                  </a:cubicBezTo>
                  <a:cubicBezTo>
                    <a:pt x="1441" y="3072"/>
                    <a:pt x="2266" y="1567"/>
                    <a:pt x="2592" y="26"/>
                  </a:cubicBezTo>
                  <a:cubicBezTo>
                    <a:pt x="2594" y="10"/>
                    <a:pt x="2581" y="1"/>
                    <a:pt x="2569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340;p35">
              <a:extLst>
                <a:ext uri="{FF2B5EF4-FFF2-40B4-BE49-F238E27FC236}">
                  <a16:creationId xmlns:a16="http://schemas.microsoft.com/office/drawing/2014/main" id="{B3953AF2-AEEF-4DDB-87D4-FEF26CBA46C2}"/>
                </a:ext>
              </a:extLst>
            </p:cNvPr>
            <p:cNvSpPr/>
            <p:nvPr/>
          </p:nvSpPr>
          <p:spPr>
            <a:xfrm>
              <a:off x="4650150" y="2584275"/>
              <a:ext cx="93175" cy="247150"/>
            </a:xfrm>
            <a:custGeom>
              <a:avLst/>
              <a:gdLst/>
              <a:ahLst/>
              <a:cxnLst/>
              <a:rect l="l" t="t" r="r" b="b"/>
              <a:pathLst>
                <a:path w="3727" h="9886" extrusionOk="0">
                  <a:moveTo>
                    <a:pt x="3705" y="1"/>
                  </a:moveTo>
                  <a:cubicBezTo>
                    <a:pt x="3702" y="1"/>
                    <a:pt x="3699" y="2"/>
                    <a:pt x="3696" y="5"/>
                  </a:cubicBezTo>
                  <a:cubicBezTo>
                    <a:pt x="2078" y="1012"/>
                    <a:pt x="401" y="2197"/>
                    <a:pt x="193" y="4251"/>
                  </a:cubicBezTo>
                  <a:cubicBezTo>
                    <a:pt x="1" y="6149"/>
                    <a:pt x="506" y="8212"/>
                    <a:pt x="1436" y="9864"/>
                  </a:cubicBezTo>
                  <a:cubicBezTo>
                    <a:pt x="1444" y="9879"/>
                    <a:pt x="1457" y="9886"/>
                    <a:pt x="1471" y="9886"/>
                  </a:cubicBezTo>
                  <a:cubicBezTo>
                    <a:pt x="1500" y="9886"/>
                    <a:pt x="1531" y="9859"/>
                    <a:pt x="1516" y="9826"/>
                  </a:cubicBezTo>
                  <a:cubicBezTo>
                    <a:pt x="752" y="8167"/>
                    <a:pt x="260" y="6374"/>
                    <a:pt x="369" y="4528"/>
                  </a:cubicBezTo>
                  <a:cubicBezTo>
                    <a:pt x="492" y="2408"/>
                    <a:pt x="2103" y="1162"/>
                    <a:pt x="3713" y="32"/>
                  </a:cubicBezTo>
                  <a:cubicBezTo>
                    <a:pt x="3727" y="21"/>
                    <a:pt x="3718" y="1"/>
                    <a:pt x="3705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341;p35">
              <a:extLst>
                <a:ext uri="{FF2B5EF4-FFF2-40B4-BE49-F238E27FC236}">
                  <a16:creationId xmlns:a16="http://schemas.microsoft.com/office/drawing/2014/main" id="{40F2D5DF-CD18-4BC3-AD62-AF42109A9525}"/>
                </a:ext>
              </a:extLst>
            </p:cNvPr>
            <p:cNvSpPr/>
            <p:nvPr/>
          </p:nvSpPr>
          <p:spPr>
            <a:xfrm>
              <a:off x="4668850" y="2577325"/>
              <a:ext cx="91850" cy="247725"/>
            </a:xfrm>
            <a:custGeom>
              <a:avLst/>
              <a:gdLst/>
              <a:ahLst/>
              <a:cxnLst/>
              <a:rect l="l" t="t" r="r" b="b"/>
              <a:pathLst>
                <a:path w="3674" h="9909" extrusionOk="0">
                  <a:moveTo>
                    <a:pt x="3656" y="0"/>
                  </a:moveTo>
                  <a:cubicBezTo>
                    <a:pt x="3652" y="0"/>
                    <a:pt x="3649" y="2"/>
                    <a:pt x="3646" y="5"/>
                  </a:cubicBezTo>
                  <a:cubicBezTo>
                    <a:pt x="997" y="2444"/>
                    <a:pt x="0" y="6466"/>
                    <a:pt x="1165" y="9876"/>
                  </a:cubicBezTo>
                  <a:cubicBezTo>
                    <a:pt x="1173" y="9899"/>
                    <a:pt x="1190" y="9908"/>
                    <a:pt x="1208" y="9908"/>
                  </a:cubicBezTo>
                  <a:cubicBezTo>
                    <a:pt x="1237" y="9908"/>
                    <a:pt x="1267" y="9882"/>
                    <a:pt x="1256" y="9844"/>
                  </a:cubicBezTo>
                  <a:cubicBezTo>
                    <a:pt x="309" y="6255"/>
                    <a:pt x="1179" y="2778"/>
                    <a:pt x="3664" y="20"/>
                  </a:cubicBezTo>
                  <a:cubicBezTo>
                    <a:pt x="3674" y="12"/>
                    <a:pt x="3665" y="0"/>
                    <a:pt x="3656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342;p35">
              <a:extLst>
                <a:ext uri="{FF2B5EF4-FFF2-40B4-BE49-F238E27FC236}">
                  <a16:creationId xmlns:a16="http://schemas.microsoft.com/office/drawing/2014/main" id="{A7BC7283-085E-4CAE-8F55-0843CFCDE249}"/>
                </a:ext>
              </a:extLst>
            </p:cNvPr>
            <p:cNvSpPr/>
            <p:nvPr/>
          </p:nvSpPr>
          <p:spPr>
            <a:xfrm>
              <a:off x="4926475" y="2519375"/>
              <a:ext cx="88625" cy="195200"/>
            </a:xfrm>
            <a:custGeom>
              <a:avLst/>
              <a:gdLst/>
              <a:ahLst/>
              <a:cxnLst/>
              <a:rect l="l" t="t" r="r" b="b"/>
              <a:pathLst>
                <a:path w="3545" h="7808" extrusionOk="0">
                  <a:moveTo>
                    <a:pt x="18" y="1"/>
                  </a:moveTo>
                  <a:cubicBezTo>
                    <a:pt x="4" y="1"/>
                    <a:pt x="1" y="18"/>
                    <a:pt x="15" y="22"/>
                  </a:cubicBezTo>
                  <a:cubicBezTo>
                    <a:pt x="1857" y="312"/>
                    <a:pt x="3275" y="1797"/>
                    <a:pt x="3275" y="3629"/>
                  </a:cubicBezTo>
                  <a:cubicBezTo>
                    <a:pt x="3275" y="5365"/>
                    <a:pt x="2268" y="7373"/>
                    <a:pt x="386" y="7710"/>
                  </a:cubicBezTo>
                  <a:cubicBezTo>
                    <a:pt x="324" y="7720"/>
                    <a:pt x="327" y="7808"/>
                    <a:pt x="389" y="7808"/>
                  </a:cubicBezTo>
                  <a:cubicBezTo>
                    <a:pt x="391" y="7808"/>
                    <a:pt x="392" y="7808"/>
                    <a:pt x="394" y="7807"/>
                  </a:cubicBezTo>
                  <a:cubicBezTo>
                    <a:pt x="2310" y="7639"/>
                    <a:pt x="3348" y="5503"/>
                    <a:pt x="3436" y="3843"/>
                  </a:cubicBezTo>
                  <a:cubicBezTo>
                    <a:pt x="3544" y="1854"/>
                    <a:pt x="2064" y="186"/>
                    <a:pt x="18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343;p35">
              <a:extLst>
                <a:ext uri="{FF2B5EF4-FFF2-40B4-BE49-F238E27FC236}">
                  <a16:creationId xmlns:a16="http://schemas.microsoft.com/office/drawing/2014/main" id="{B5F9B035-1AC7-4644-BAC4-E33543EE11BC}"/>
                </a:ext>
              </a:extLst>
            </p:cNvPr>
            <p:cNvSpPr/>
            <p:nvPr/>
          </p:nvSpPr>
          <p:spPr>
            <a:xfrm>
              <a:off x="4936175" y="2576050"/>
              <a:ext cx="106725" cy="137575"/>
            </a:xfrm>
            <a:custGeom>
              <a:avLst/>
              <a:gdLst/>
              <a:ahLst/>
              <a:cxnLst/>
              <a:rect l="l" t="t" r="r" b="b"/>
              <a:pathLst>
                <a:path w="4269" h="5503" extrusionOk="0">
                  <a:moveTo>
                    <a:pt x="3353" y="0"/>
                  </a:moveTo>
                  <a:cubicBezTo>
                    <a:pt x="3342" y="0"/>
                    <a:pt x="3332" y="10"/>
                    <a:pt x="3336" y="24"/>
                  </a:cubicBezTo>
                  <a:cubicBezTo>
                    <a:pt x="4160" y="2551"/>
                    <a:pt x="2532" y="4857"/>
                    <a:pt x="48" y="5422"/>
                  </a:cubicBezTo>
                  <a:cubicBezTo>
                    <a:pt x="0" y="5431"/>
                    <a:pt x="15" y="5503"/>
                    <a:pt x="56" y="5503"/>
                  </a:cubicBezTo>
                  <a:cubicBezTo>
                    <a:pt x="58" y="5503"/>
                    <a:pt x="60" y="5503"/>
                    <a:pt x="61" y="5503"/>
                  </a:cubicBezTo>
                  <a:cubicBezTo>
                    <a:pt x="2788" y="5274"/>
                    <a:pt x="4269" y="2425"/>
                    <a:pt x="3371" y="14"/>
                  </a:cubicBezTo>
                  <a:cubicBezTo>
                    <a:pt x="3368" y="5"/>
                    <a:pt x="3361" y="0"/>
                    <a:pt x="3353" y="0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344;p35">
              <a:extLst>
                <a:ext uri="{FF2B5EF4-FFF2-40B4-BE49-F238E27FC236}">
                  <a16:creationId xmlns:a16="http://schemas.microsoft.com/office/drawing/2014/main" id="{755FFB21-3C37-4526-9096-62CB328B1D2C}"/>
                </a:ext>
              </a:extLst>
            </p:cNvPr>
            <p:cNvSpPr/>
            <p:nvPr/>
          </p:nvSpPr>
          <p:spPr>
            <a:xfrm>
              <a:off x="4582700" y="2781050"/>
              <a:ext cx="117300" cy="121525"/>
            </a:xfrm>
            <a:custGeom>
              <a:avLst/>
              <a:gdLst/>
              <a:ahLst/>
              <a:cxnLst/>
              <a:rect l="l" t="t" r="r" b="b"/>
              <a:pathLst>
                <a:path w="4692" h="4861" extrusionOk="0">
                  <a:moveTo>
                    <a:pt x="1964" y="0"/>
                  </a:moveTo>
                  <a:cubicBezTo>
                    <a:pt x="1770" y="0"/>
                    <a:pt x="1577" y="43"/>
                    <a:pt x="1387" y="141"/>
                  </a:cubicBezTo>
                  <a:cubicBezTo>
                    <a:pt x="88" y="808"/>
                    <a:pt x="0" y="4317"/>
                    <a:pt x="4305" y="4861"/>
                  </a:cubicBezTo>
                  <a:lnTo>
                    <a:pt x="4692" y="2124"/>
                  </a:lnTo>
                  <a:cubicBezTo>
                    <a:pt x="4692" y="2124"/>
                    <a:pt x="3330" y="0"/>
                    <a:pt x="1964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345;p35">
              <a:extLst>
                <a:ext uri="{FF2B5EF4-FFF2-40B4-BE49-F238E27FC236}">
                  <a16:creationId xmlns:a16="http://schemas.microsoft.com/office/drawing/2014/main" id="{7F55F364-3129-4248-9700-25CD709BE55A}"/>
                </a:ext>
              </a:extLst>
            </p:cNvPr>
            <p:cNvSpPr/>
            <p:nvPr/>
          </p:nvSpPr>
          <p:spPr>
            <a:xfrm>
              <a:off x="4624800" y="2809300"/>
              <a:ext cx="61400" cy="67725"/>
            </a:xfrm>
            <a:custGeom>
              <a:avLst/>
              <a:gdLst/>
              <a:ahLst/>
              <a:cxnLst/>
              <a:rect l="l" t="t" r="r" b="b"/>
              <a:pathLst>
                <a:path w="2456" h="2709" extrusionOk="0">
                  <a:moveTo>
                    <a:pt x="143" y="1"/>
                  </a:moveTo>
                  <a:cubicBezTo>
                    <a:pt x="105" y="1"/>
                    <a:pt x="67" y="2"/>
                    <a:pt x="28" y="4"/>
                  </a:cubicBezTo>
                  <a:cubicBezTo>
                    <a:pt x="11" y="8"/>
                    <a:pt x="1" y="35"/>
                    <a:pt x="22" y="39"/>
                  </a:cubicBezTo>
                  <a:cubicBezTo>
                    <a:pt x="660" y="201"/>
                    <a:pt x="1215" y="544"/>
                    <a:pt x="1607" y="1078"/>
                  </a:cubicBezTo>
                  <a:cubicBezTo>
                    <a:pt x="1836" y="1383"/>
                    <a:pt x="1973" y="1723"/>
                    <a:pt x="2095" y="2074"/>
                  </a:cubicBezTo>
                  <a:cubicBezTo>
                    <a:pt x="1766" y="1733"/>
                    <a:pt x="1304" y="1530"/>
                    <a:pt x="837" y="1530"/>
                  </a:cubicBezTo>
                  <a:cubicBezTo>
                    <a:pt x="641" y="1530"/>
                    <a:pt x="444" y="1566"/>
                    <a:pt x="257" y="1642"/>
                  </a:cubicBezTo>
                  <a:cubicBezTo>
                    <a:pt x="231" y="1652"/>
                    <a:pt x="244" y="1693"/>
                    <a:pt x="269" y="1693"/>
                  </a:cubicBezTo>
                  <a:cubicBezTo>
                    <a:pt x="271" y="1693"/>
                    <a:pt x="272" y="1692"/>
                    <a:pt x="274" y="1692"/>
                  </a:cubicBezTo>
                  <a:cubicBezTo>
                    <a:pt x="395" y="1663"/>
                    <a:pt x="516" y="1650"/>
                    <a:pt x="635" y="1650"/>
                  </a:cubicBezTo>
                  <a:cubicBezTo>
                    <a:pt x="1308" y="1650"/>
                    <a:pt x="1940" y="2079"/>
                    <a:pt x="2271" y="2660"/>
                  </a:cubicBezTo>
                  <a:cubicBezTo>
                    <a:pt x="2290" y="2694"/>
                    <a:pt x="2319" y="2708"/>
                    <a:pt x="2347" y="2708"/>
                  </a:cubicBezTo>
                  <a:cubicBezTo>
                    <a:pt x="2402" y="2708"/>
                    <a:pt x="2455" y="2657"/>
                    <a:pt x="2439" y="2590"/>
                  </a:cubicBezTo>
                  <a:cubicBezTo>
                    <a:pt x="2443" y="2583"/>
                    <a:pt x="2443" y="2580"/>
                    <a:pt x="2443" y="2573"/>
                  </a:cubicBezTo>
                  <a:cubicBezTo>
                    <a:pt x="2402" y="1362"/>
                    <a:pt x="1428" y="1"/>
                    <a:pt x="143" y="1"/>
                  </a:cubicBezTo>
                  <a:close/>
                </a:path>
              </a:pathLst>
            </a:custGeom>
            <a:solidFill>
              <a:srgbClr val="E2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346;p35">
              <a:extLst>
                <a:ext uri="{FF2B5EF4-FFF2-40B4-BE49-F238E27FC236}">
                  <a16:creationId xmlns:a16="http://schemas.microsoft.com/office/drawing/2014/main" id="{DA2A757A-07F1-4CAC-BFCF-701DB801EE43}"/>
                </a:ext>
              </a:extLst>
            </p:cNvPr>
            <p:cNvSpPr/>
            <p:nvPr/>
          </p:nvSpPr>
          <p:spPr>
            <a:xfrm>
              <a:off x="4256275" y="3036575"/>
              <a:ext cx="572675" cy="552025"/>
            </a:xfrm>
            <a:custGeom>
              <a:avLst/>
              <a:gdLst/>
              <a:ahLst/>
              <a:cxnLst/>
              <a:rect l="l" t="t" r="r" b="b"/>
              <a:pathLst>
                <a:path w="22907" h="22081" extrusionOk="0">
                  <a:moveTo>
                    <a:pt x="16556" y="1"/>
                  </a:moveTo>
                  <a:cubicBezTo>
                    <a:pt x="16556" y="1"/>
                    <a:pt x="16556" y="1"/>
                    <a:pt x="16556" y="1"/>
                  </a:cubicBezTo>
                  <a:cubicBezTo>
                    <a:pt x="13573" y="661"/>
                    <a:pt x="9833" y="3310"/>
                    <a:pt x="7520" y="6661"/>
                  </a:cubicBezTo>
                  <a:cubicBezTo>
                    <a:pt x="4495" y="11040"/>
                    <a:pt x="671" y="15117"/>
                    <a:pt x="429" y="16068"/>
                  </a:cubicBezTo>
                  <a:cubicBezTo>
                    <a:pt x="1" y="17756"/>
                    <a:pt x="2215" y="21399"/>
                    <a:pt x="6106" y="21988"/>
                  </a:cubicBezTo>
                  <a:cubicBezTo>
                    <a:pt x="6469" y="22043"/>
                    <a:pt x="6842" y="22081"/>
                    <a:pt x="7203" y="22081"/>
                  </a:cubicBezTo>
                  <a:cubicBezTo>
                    <a:pt x="8292" y="22081"/>
                    <a:pt x="9273" y="21737"/>
                    <a:pt x="9524" y="20482"/>
                  </a:cubicBezTo>
                  <a:cubicBezTo>
                    <a:pt x="9622" y="19991"/>
                    <a:pt x="16829" y="16191"/>
                    <a:pt x="18044" y="16124"/>
                  </a:cubicBezTo>
                  <a:cubicBezTo>
                    <a:pt x="18724" y="16089"/>
                    <a:pt x="21026" y="15370"/>
                    <a:pt x="21966" y="13261"/>
                  </a:cubicBezTo>
                  <a:cubicBezTo>
                    <a:pt x="22907" y="11152"/>
                    <a:pt x="21704" y="3440"/>
                    <a:pt x="21138" y="2710"/>
                  </a:cubicBezTo>
                  <a:cubicBezTo>
                    <a:pt x="21138" y="2710"/>
                    <a:pt x="20984" y="3664"/>
                    <a:pt x="20797" y="3664"/>
                  </a:cubicBezTo>
                  <a:cubicBezTo>
                    <a:pt x="20795" y="3664"/>
                    <a:pt x="20793" y="3664"/>
                    <a:pt x="20791" y="3664"/>
                  </a:cubicBezTo>
                  <a:cubicBezTo>
                    <a:pt x="19266" y="3507"/>
                    <a:pt x="16599" y="1"/>
                    <a:pt x="1655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347;p35">
              <a:extLst>
                <a:ext uri="{FF2B5EF4-FFF2-40B4-BE49-F238E27FC236}">
                  <a16:creationId xmlns:a16="http://schemas.microsoft.com/office/drawing/2014/main" id="{2BEE5FFF-F92A-4C13-83C2-B6A6E54162A4}"/>
                </a:ext>
              </a:extLst>
            </p:cNvPr>
            <p:cNvSpPr/>
            <p:nvPr/>
          </p:nvSpPr>
          <p:spPr>
            <a:xfrm>
              <a:off x="4619900" y="3024900"/>
              <a:ext cx="191850" cy="174225"/>
            </a:xfrm>
            <a:custGeom>
              <a:avLst/>
              <a:gdLst/>
              <a:ahLst/>
              <a:cxnLst/>
              <a:rect l="l" t="t" r="r" b="b"/>
              <a:pathLst>
                <a:path w="7674" h="6969" extrusionOk="0">
                  <a:moveTo>
                    <a:pt x="2428" y="1"/>
                  </a:moveTo>
                  <a:cubicBezTo>
                    <a:pt x="1768" y="1"/>
                    <a:pt x="71" y="772"/>
                    <a:pt x="21" y="984"/>
                  </a:cubicBezTo>
                  <a:cubicBezTo>
                    <a:pt x="0" y="1082"/>
                    <a:pt x="1635" y="5313"/>
                    <a:pt x="5169" y="6963"/>
                  </a:cubicBezTo>
                  <a:cubicBezTo>
                    <a:pt x="5176" y="6967"/>
                    <a:pt x="5185" y="6969"/>
                    <a:pt x="5193" y="6969"/>
                  </a:cubicBezTo>
                  <a:cubicBezTo>
                    <a:pt x="5512" y="6969"/>
                    <a:pt x="6291" y="4497"/>
                    <a:pt x="6291" y="4497"/>
                  </a:cubicBezTo>
                  <a:cubicBezTo>
                    <a:pt x="6291" y="4497"/>
                    <a:pt x="6954" y="6687"/>
                    <a:pt x="7179" y="6687"/>
                  </a:cubicBezTo>
                  <a:cubicBezTo>
                    <a:pt x="7181" y="6687"/>
                    <a:pt x="7184" y="6687"/>
                    <a:pt x="7186" y="6686"/>
                  </a:cubicBezTo>
                  <a:cubicBezTo>
                    <a:pt x="7404" y="6633"/>
                    <a:pt x="7674" y="4833"/>
                    <a:pt x="7653" y="4328"/>
                  </a:cubicBezTo>
                  <a:cubicBezTo>
                    <a:pt x="7632" y="3823"/>
                    <a:pt x="6940" y="2050"/>
                    <a:pt x="6828" y="2040"/>
                  </a:cubicBezTo>
                  <a:cubicBezTo>
                    <a:pt x="6828" y="2040"/>
                    <a:pt x="6828" y="2040"/>
                    <a:pt x="6828" y="2040"/>
                  </a:cubicBezTo>
                  <a:cubicBezTo>
                    <a:pt x="6716" y="2040"/>
                    <a:pt x="6575" y="3326"/>
                    <a:pt x="6267" y="3819"/>
                  </a:cubicBezTo>
                  <a:cubicBezTo>
                    <a:pt x="6267" y="3819"/>
                    <a:pt x="4028" y="3044"/>
                    <a:pt x="2674" y="96"/>
                  </a:cubicBezTo>
                  <a:cubicBezTo>
                    <a:pt x="2644" y="29"/>
                    <a:pt x="2555" y="1"/>
                    <a:pt x="2428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348;p35">
              <a:extLst>
                <a:ext uri="{FF2B5EF4-FFF2-40B4-BE49-F238E27FC236}">
                  <a16:creationId xmlns:a16="http://schemas.microsoft.com/office/drawing/2014/main" id="{DD64D143-8E7B-4B71-8172-F139E3D698D5}"/>
                </a:ext>
              </a:extLst>
            </p:cNvPr>
            <p:cNvSpPr/>
            <p:nvPr/>
          </p:nvSpPr>
          <p:spPr>
            <a:xfrm>
              <a:off x="4553850" y="3329700"/>
              <a:ext cx="148050" cy="87550"/>
            </a:xfrm>
            <a:custGeom>
              <a:avLst/>
              <a:gdLst/>
              <a:ahLst/>
              <a:cxnLst/>
              <a:rect l="l" t="t" r="r" b="b"/>
              <a:pathLst>
                <a:path w="5922" h="3502" extrusionOk="0">
                  <a:moveTo>
                    <a:pt x="60" y="1"/>
                  </a:moveTo>
                  <a:cubicBezTo>
                    <a:pt x="31" y="1"/>
                    <a:pt x="1" y="20"/>
                    <a:pt x="7" y="52"/>
                  </a:cubicBezTo>
                  <a:cubicBezTo>
                    <a:pt x="372" y="2257"/>
                    <a:pt x="2352" y="3502"/>
                    <a:pt x="4429" y="3502"/>
                  </a:cubicBezTo>
                  <a:cubicBezTo>
                    <a:pt x="4907" y="3502"/>
                    <a:pt x="5390" y="3436"/>
                    <a:pt x="5859" y="3301"/>
                  </a:cubicBezTo>
                  <a:cubicBezTo>
                    <a:pt x="5921" y="3284"/>
                    <a:pt x="5910" y="3189"/>
                    <a:pt x="5847" y="3189"/>
                  </a:cubicBezTo>
                  <a:cubicBezTo>
                    <a:pt x="5845" y="3189"/>
                    <a:pt x="5844" y="3189"/>
                    <a:pt x="5843" y="3189"/>
                  </a:cubicBezTo>
                  <a:cubicBezTo>
                    <a:pt x="5573" y="3200"/>
                    <a:pt x="5303" y="3208"/>
                    <a:pt x="5036" y="3208"/>
                  </a:cubicBezTo>
                  <a:cubicBezTo>
                    <a:pt x="4037" y="3208"/>
                    <a:pt x="3061" y="3096"/>
                    <a:pt x="2151" y="2606"/>
                  </a:cubicBezTo>
                  <a:cubicBezTo>
                    <a:pt x="1172" y="2080"/>
                    <a:pt x="337" y="1143"/>
                    <a:pt x="108" y="38"/>
                  </a:cubicBezTo>
                  <a:cubicBezTo>
                    <a:pt x="104" y="12"/>
                    <a:pt x="83" y="1"/>
                    <a:pt x="60" y="1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349;p35">
              <a:extLst>
                <a:ext uri="{FF2B5EF4-FFF2-40B4-BE49-F238E27FC236}">
                  <a16:creationId xmlns:a16="http://schemas.microsoft.com/office/drawing/2014/main" id="{5AFB569F-F89E-4287-A7C9-F5E21766A30D}"/>
                </a:ext>
              </a:extLst>
            </p:cNvPr>
            <p:cNvSpPr/>
            <p:nvPr/>
          </p:nvSpPr>
          <p:spPr>
            <a:xfrm>
              <a:off x="4671725" y="3421475"/>
              <a:ext cx="53475" cy="7175"/>
            </a:xfrm>
            <a:custGeom>
              <a:avLst/>
              <a:gdLst/>
              <a:ahLst/>
              <a:cxnLst/>
              <a:rect l="l" t="t" r="r" b="b"/>
              <a:pathLst>
                <a:path w="2139" h="287" extrusionOk="0">
                  <a:moveTo>
                    <a:pt x="958" y="0"/>
                  </a:moveTo>
                  <a:cubicBezTo>
                    <a:pt x="650" y="0"/>
                    <a:pt x="342" y="25"/>
                    <a:pt x="57" y="58"/>
                  </a:cubicBezTo>
                  <a:cubicBezTo>
                    <a:pt x="1" y="66"/>
                    <a:pt x="1" y="146"/>
                    <a:pt x="61" y="150"/>
                  </a:cubicBezTo>
                  <a:cubicBezTo>
                    <a:pt x="728" y="163"/>
                    <a:pt x="1394" y="279"/>
                    <a:pt x="2054" y="286"/>
                  </a:cubicBezTo>
                  <a:cubicBezTo>
                    <a:pt x="2138" y="286"/>
                    <a:pt x="2138" y="174"/>
                    <a:pt x="2067" y="150"/>
                  </a:cubicBezTo>
                  <a:cubicBezTo>
                    <a:pt x="1724" y="39"/>
                    <a:pt x="1340" y="0"/>
                    <a:pt x="958" y="0"/>
                  </a:cubicBezTo>
                  <a:close/>
                </a:path>
              </a:pathLst>
            </a:custGeom>
            <a:solidFill>
              <a:srgbClr val="3E4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350;p35">
              <a:extLst>
                <a:ext uri="{FF2B5EF4-FFF2-40B4-BE49-F238E27FC236}">
                  <a16:creationId xmlns:a16="http://schemas.microsoft.com/office/drawing/2014/main" id="{390581A0-B25E-4C39-B634-7623200EEC87}"/>
                </a:ext>
              </a:extLst>
            </p:cNvPr>
            <p:cNvSpPr/>
            <p:nvPr/>
          </p:nvSpPr>
          <p:spPr>
            <a:xfrm>
              <a:off x="4797200" y="3087375"/>
              <a:ext cx="20100" cy="97275"/>
            </a:xfrm>
            <a:custGeom>
              <a:avLst/>
              <a:gdLst/>
              <a:ahLst/>
              <a:cxnLst/>
              <a:rect l="l" t="t" r="r" b="b"/>
              <a:pathLst>
                <a:path w="804" h="3891" extrusionOk="0">
                  <a:moveTo>
                    <a:pt x="17" y="1"/>
                  </a:moveTo>
                  <a:cubicBezTo>
                    <a:pt x="9" y="1"/>
                    <a:pt x="1" y="9"/>
                    <a:pt x="3" y="19"/>
                  </a:cubicBezTo>
                  <a:cubicBezTo>
                    <a:pt x="161" y="597"/>
                    <a:pt x="456" y="1180"/>
                    <a:pt x="522" y="1773"/>
                  </a:cubicBezTo>
                  <a:cubicBezTo>
                    <a:pt x="600" y="2425"/>
                    <a:pt x="368" y="3201"/>
                    <a:pt x="277" y="3846"/>
                  </a:cubicBezTo>
                  <a:cubicBezTo>
                    <a:pt x="273" y="3876"/>
                    <a:pt x="280" y="3891"/>
                    <a:pt x="291" y="3891"/>
                  </a:cubicBezTo>
                  <a:cubicBezTo>
                    <a:pt x="303" y="3891"/>
                    <a:pt x="318" y="3874"/>
                    <a:pt x="329" y="3843"/>
                  </a:cubicBezTo>
                  <a:cubicBezTo>
                    <a:pt x="551" y="3222"/>
                    <a:pt x="803" y="2419"/>
                    <a:pt x="715" y="1755"/>
                  </a:cubicBezTo>
                  <a:cubicBezTo>
                    <a:pt x="635" y="1155"/>
                    <a:pt x="298" y="548"/>
                    <a:pt x="28" y="8"/>
                  </a:cubicBezTo>
                  <a:cubicBezTo>
                    <a:pt x="25" y="3"/>
                    <a:pt x="21" y="1"/>
                    <a:pt x="1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351;p35">
              <a:extLst>
                <a:ext uri="{FF2B5EF4-FFF2-40B4-BE49-F238E27FC236}">
                  <a16:creationId xmlns:a16="http://schemas.microsoft.com/office/drawing/2014/main" id="{771C2127-05D7-4AB5-847D-18BE8D3197EC}"/>
                </a:ext>
              </a:extLst>
            </p:cNvPr>
            <p:cNvSpPr/>
            <p:nvPr/>
          </p:nvSpPr>
          <p:spPr>
            <a:xfrm>
              <a:off x="5104375" y="3586425"/>
              <a:ext cx="379500" cy="42225"/>
            </a:xfrm>
            <a:custGeom>
              <a:avLst/>
              <a:gdLst/>
              <a:ahLst/>
              <a:cxnLst/>
              <a:rect l="l" t="t" r="r" b="b"/>
              <a:pathLst>
                <a:path w="15180" h="1689" extrusionOk="0">
                  <a:moveTo>
                    <a:pt x="14551" y="1"/>
                  </a:moveTo>
                  <a:cubicBezTo>
                    <a:pt x="12346" y="1"/>
                    <a:pt x="1336" y="436"/>
                    <a:pt x="1014" y="710"/>
                  </a:cubicBezTo>
                  <a:cubicBezTo>
                    <a:pt x="794" y="895"/>
                    <a:pt x="1" y="1688"/>
                    <a:pt x="1" y="1688"/>
                  </a:cubicBezTo>
                  <a:lnTo>
                    <a:pt x="15180" y="1688"/>
                  </a:lnTo>
                  <a:cubicBezTo>
                    <a:pt x="15180" y="1688"/>
                    <a:pt x="15145" y="124"/>
                    <a:pt x="14931" y="15"/>
                  </a:cubicBezTo>
                  <a:cubicBezTo>
                    <a:pt x="14911" y="5"/>
                    <a:pt x="14777" y="1"/>
                    <a:pt x="1455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352;p35">
              <a:extLst>
                <a:ext uri="{FF2B5EF4-FFF2-40B4-BE49-F238E27FC236}">
                  <a16:creationId xmlns:a16="http://schemas.microsoft.com/office/drawing/2014/main" id="{2A52CAB1-4F2F-48DE-BCFB-0269AFFB9D96}"/>
                </a:ext>
              </a:extLst>
            </p:cNvPr>
            <p:cNvSpPr/>
            <p:nvPr/>
          </p:nvSpPr>
          <p:spPr>
            <a:xfrm>
              <a:off x="5006325" y="3542750"/>
              <a:ext cx="299650" cy="84675"/>
            </a:xfrm>
            <a:custGeom>
              <a:avLst/>
              <a:gdLst/>
              <a:ahLst/>
              <a:cxnLst/>
              <a:rect l="l" t="t" r="r" b="b"/>
              <a:pathLst>
                <a:path w="11986" h="3387" extrusionOk="0">
                  <a:moveTo>
                    <a:pt x="5058" y="1"/>
                  </a:moveTo>
                  <a:cubicBezTo>
                    <a:pt x="2243" y="1"/>
                    <a:pt x="0" y="3387"/>
                    <a:pt x="930" y="3387"/>
                  </a:cubicBezTo>
                  <a:lnTo>
                    <a:pt x="11435" y="3387"/>
                  </a:lnTo>
                  <a:cubicBezTo>
                    <a:pt x="11986" y="3387"/>
                    <a:pt x="9529" y="569"/>
                    <a:pt x="5519" y="32"/>
                  </a:cubicBezTo>
                  <a:cubicBezTo>
                    <a:pt x="5364" y="11"/>
                    <a:pt x="5210" y="1"/>
                    <a:pt x="505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353;p35">
              <a:extLst>
                <a:ext uri="{FF2B5EF4-FFF2-40B4-BE49-F238E27FC236}">
                  <a16:creationId xmlns:a16="http://schemas.microsoft.com/office/drawing/2014/main" id="{D30E8791-83AF-4408-9C8F-2F2A9E1C25AF}"/>
                </a:ext>
              </a:extLst>
            </p:cNvPr>
            <p:cNvSpPr/>
            <p:nvPr/>
          </p:nvSpPr>
          <p:spPr>
            <a:xfrm>
              <a:off x="5186475" y="3570425"/>
              <a:ext cx="35850" cy="55125"/>
            </a:xfrm>
            <a:custGeom>
              <a:avLst/>
              <a:gdLst/>
              <a:ahLst/>
              <a:cxnLst/>
              <a:rect l="l" t="t" r="r" b="b"/>
              <a:pathLst>
                <a:path w="1434" h="2205" extrusionOk="0">
                  <a:moveTo>
                    <a:pt x="1407" y="1"/>
                  </a:moveTo>
                  <a:cubicBezTo>
                    <a:pt x="1404" y="1"/>
                    <a:pt x="1401" y="1"/>
                    <a:pt x="1397" y="2"/>
                  </a:cubicBezTo>
                  <a:cubicBezTo>
                    <a:pt x="506" y="322"/>
                    <a:pt x="1" y="1202"/>
                    <a:pt x="1" y="2142"/>
                  </a:cubicBezTo>
                  <a:cubicBezTo>
                    <a:pt x="3" y="2183"/>
                    <a:pt x="35" y="2204"/>
                    <a:pt x="68" y="2204"/>
                  </a:cubicBezTo>
                  <a:cubicBezTo>
                    <a:pt x="94" y="2204"/>
                    <a:pt x="121" y="2190"/>
                    <a:pt x="131" y="2160"/>
                  </a:cubicBezTo>
                  <a:cubicBezTo>
                    <a:pt x="391" y="1346"/>
                    <a:pt x="686" y="560"/>
                    <a:pt x="1415" y="48"/>
                  </a:cubicBezTo>
                  <a:cubicBezTo>
                    <a:pt x="1433" y="32"/>
                    <a:pt x="1428" y="1"/>
                    <a:pt x="140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354;p35">
              <a:extLst>
                <a:ext uri="{FF2B5EF4-FFF2-40B4-BE49-F238E27FC236}">
                  <a16:creationId xmlns:a16="http://schemas.microsoft.com/office/drawing/2014/main" id="{914953C8-500A-424C-B5AE-166DD411F7EC}"/>
                </a:ext>
              </a:extLst>
            </p:cNvPr>
            <p:cNvSpPr/>
            <p:nvPr/>
          </p:nvSpPr>
          <p:spPr>
            <a:xfrm>
              <a:off x="5213275" y="3577700"/>
              <a:ext cx="72275" cy="44700"/>
            </a:xfrm>
            <a:custGeom>
              <a:avLst/>
              <a:gdLst/>
              <a:ahLst/>
              <a:cxnLst/>
              <a:rect l="l" t="t" r="r" b="b"/>
              <a:pathLst>
                <a:path w="2891" h="1788" extrusionOk="0">
                  <a:moveTo>
                    <a:pt x="85" y="1"/>
                  </a:moveTo>
                  <a:cubicBezTo>
                    <a:pt x="23" y="1"/>
                    <a:pt x="0" y="88"/>
                    <a:pt x="66" y="111"/>
                  </a:cubicBezTo>
                  <a:cubicBezTo>
                    <a:pt x="1161" y="483"/>
                    <a:pt x="2006" y="975"/>
                    <a:pt x="2841" y="1781"/>
                  </a:cubicBezTo>
                  <a:cubicBezTo>
                    <a:pt x="2846" y="1786"/>
                    <a:pt x="2851" y="1787"/>
                    <a:pt x="2856" y="1787"/>
                  </a:cubicBezTo>
                  <a:cubicBezTo>
                    <a:pt x="2873" y="1787"/>
                    <a:pt x="2890" y="1769"/>
                    <a:pt x="2880" y="1749"/>
                  </a:cubicBezTo>
                  <a:cubicBezTo>
                    <a:pt x="2241" y="876"/>
                    <a:pt x="1171" y="185"/>
                    <a:pt x="98" y="2"/>
                  </a:cubicBezTo>
                  <a:cubicBezTo>
                    <a:pt x="93" y="1"/>
                    <a:pt x="89" y="1"/>
                    <a:pt x="8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355;p35">
              <a:extLst>
                <a:ext uri="{FF2B5EF4-FFF2-40B4-BE49-F238E27FC236}">
                  <a16:creationId xmlns:a16="http://schemas.microsoft.com/office/drawing/2014/main" id="{2AAF2C6D-EC64-4E87-8E2A-AC0B9B700DFD}"/>
                </a:ext>
              </a:extLst>
            </p:cNvPr>
            <p:cNvSpPr/>
            <p:nvPr/>
          </p:nvSpPr>
          <p:spPr>
            <a:xfrm>
              <a:off x="4446725" y="3123025"/>
              <a:ext cx="806025" cy="493350"/>
            </a:xfrm>
            <a:custGeom>
              <a:avLst/>
              <a:gdLst/>
              <a:ahLst/>
              <a:cxnLst/>
              <a:rect l="l" t="t" r="r" b="b"/>
              <a:pathLst>
                <a:path w="32241" h="19734" extrusionOk="0">
                  <a:moveTo>
                    <a:pt x="5068" y="0"/>
                  </a:moveTo>
                  <a:cubicBezTo>
                    <a:pt x="3482" y="0"/>
                    <a:pt x="1448" y="1770"/>
                    <a:pt x="850" y="4045"/>
                  </a:cubicBezTo>
                  <a:cubicBezTo>
                    <a:pt x="1" y="7262"/>
                    <a:pt x="2741" y="16249"/>
                    <a:pt x="7685" y="18365"/>
                  </a:cubicBezTo>
                  <a:cubicBezTo>
                    <a:pt x="10128" y="19410"/>
                    <a:pt x="13578" y="19734"/>
                    <a:pt x="16825" y="19734"/>
                  </a:cubicBezTo>
                  <a:cubicBezTo>
                    <a:pt x="21362" y="19734"/>
                    <a:pt x="25503" y="19101"/>
                    <a:pt x="25945" y="18919"/>
                  </a:cubicBezTo>
                  <a:cubicBezTo>
                    <a:pt x="26131" y="18843"/>
                    <a:pt x="26560" y="18821"/>
                    <a:pt x="27106" y="18821"/>
                  </a:cubicBezTo>
                  <a:cubicBezTo>
                    <a:pt x="27843" y="18821"/>
                    <a:pt x="28793" y="18860"/>
                    <a:pt x="29653" y="18860"/>
                  </a:cubicBezTo>
                  <a:cubicBezTo>
                    <a:pt x="30762" y="18860"/>
                    <a:pt x="31720" y="18794"/>
                    <a:pt x="31876" y="18491"/>
                  </a:cubicBezTo>
                  <a:cubicBezTo>
                    <a:pt x="32240" y="17779"/>
                    <a:pt x="27254" y="16028"/>
                    <a:pt x="26093" y="15796"/>
                  </a:cubicBezTo>
                  <a:cubicBezTo>
                    <a:pt x="24342" y="15449"/>
                    <a:pt x="13580" y="13986"/>
                    <a:pt x="11660" y="12326"/>
                  </a:cubicBezTo>
                  <a:cubicBezTo>
                    <a:pt x="9088" y="10105"/>
                    <a:pt x="6997" y="972"/>
                    <a:pt x="6099" y="319"/>
                  </a:cubicBezTo>
                  <a:cubicBezTo>
                    <a:pt x="5798" y="101"/>
                    <a:pt x="5445" y="0"/>
                    <a:pt x="5068" y="0"/>
                  </a:cubicBezTo>
                  <a:close/>
                </a:path>
              </a:pathLst>
            </a:custGeom>
            <a:solidFill>
              <a:srgbClr val="F1DA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356;p35">
              <a:extLst>
                <a:ext uri="{FF2B5EF4-FFF2-40B4-BE49-F238E27FC236}">
                  <a16:creationId xmlns:a16="http://schemas.microsoft.com/office/drawing/2014/main" id="{A3B79619-99B1-48AF-96EC-4833D0E220A7}"/>
                </a:ext>
              </a:extLst>
            </p:cNvPr>
            <p:cNvSpPr/>
            <p:nvPr/>
          </p:nvSpPr>
          <p:spPr>
            <a:xfrm>
              <a:off x="4453825" y="3115800"/>
              <a:ext cx="568225" cy="536150"/>
            </a:xfrm>
            <a:custGeom>
              <a:avLst/>
              <a:gdLst/>
              <a:ahLst/>
              <a:cxnLst/>
              <a:rect l="l" t="t" r="r" b="b"/>
              <a:pathLst>
                <a:path w="22729" h="21446" extrusionOk="0">
                  <a:moveTo>
                    <a:pt x="4492" y="1"/>
                  </a:moveTo>
                  <a:cubicBezTo>
                    <a:pt x="2233" y="1"/>
                    <a:pt x="0" y="3092"/>
                    <a:pt x="169" y="5818"/>
                  </a:cubicBezTo>
                  <a:cubicBezTo>
                    <a:pt x="471" y="10724"/>
                    <a:pt x="2846" y="16162"/>
                    <a:pt x="6190" y="18486"/>
                  </a:cubicBezTo>
                  <a:cubicBezTo>
                    <a:pt x="8829" y="20321"/>
                    <a:pt x="16019" y="20552"/>
                    <a:pt x="16124" y="20570"/>
                  </a:cubicBezTo>
                  <a:cubicBezTo>
                    <a:pt x="16215" y="20582"/>
                    <a:pt x="19935" y="21446"/>
                    <a:pt x="20907" y="21446"/>
                  </a:cubicBezTo>
                  <a:cubicBezTo>
                    <a:pt x="21025" y="21446"/>
                    <a:pt x="21103" y="21433"/>
                    <a:pt x="21128" y="21404"/>
                  </a:cubicBezTo>
                  <a:cubicBezTo>
                    <a:pt x="22728" y="19598"/>
                    <a:pt x="21889" y="14875"/>
                    <a:pt x="21535" y="14706"/>
                  </a:cubicBezTo>
                  <a:cubicBezTo>
                    <a:pt x="20310" y="14117"/>
                    <a:pt x="13454" y="13959"/>
                    <a:pt x="11510" y="12225"/>
                  </a:cubicBezTo>
                  <a:cubicBezTo>
                    <a:pt x="9065" y="10047"/>
                    <a:pt x="7640" y="1730"/>
                    <a:pt x="6012" y="524"/>
                  </a:cubicBezTo>
                  <a:cubicBezTo>
                    <a:pt x="5523" y="161"/>
                    <a:pt x="5006" y="1"/>
                    <a:pt x="4492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357;p35">
              <a:extLst>
                <a:ext uri="{FF2B5EF4-FFF2-40B4-BE49-F238E27FC236}">
                  <a16:creationId xmlns:a16="http://schemas.microsoft.com/office/drawing/2014/main" id="{60279B4B-54EE-4A42-940E-C76C24FC7EF8}"/>
                </a:ext>
              </a:extLst>
            </p:cNvPr>
            <p:cNvSpPr/>
            <p:nvPr/>
          </p:nvSpPr>
          <p:spPr>
            <a:xfrm>
              <a:off x="5448525" y="2715350"/>
              <a:ext cx="269125" cy="749000"/>
            </a:xfrm>
            <a:custGeom>
              <a:avLst/>
              <a:gdLst/>
              <a:ahLst/>
              <a:cxnLst/>
              <a:rect l="l" t="t" r="r" b="b"/>
              <a:pathLst>
                <a:path w="10765" h="29960" extrusionOk="0">
                  <a:moveTo>
                    <a:pt x="10695" y="0"/>
                  </a:moveTo>
                  <a:lnTo>
                    <a:pt x="0" y="29959"/>
                  </a:lnTo>
                  <a:cubicBezTo>
                    <a:pt x="0" y="29959"/>
                    <a:pt x="7652" y="21061"/>
                    <a:pt x="8207" y="20506"/>
                  </a:cubicBezTo>
                  <a:cubicBezTo>
                    <a:pt x="8758" y="19956"/>
                    <a:pt x="10625" y="15734"/>
                    <a:pt x="10695" y="14629"/>
                  </a:cubicBezTo>
                  <a:cubicBezTo>
                    <a:pt x="10765" y="13523"/>
                    <a:pt x="10695" y="0"/>
                    <a:pt x="1069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358;p35">
              <a:extLst>
                <a:ext uri="{FF2B5EF4-FFF2-40B4-BE49-F238E27FC236}">
                  <a16:creationId xmlns:a16="http://schemas.microsoft.com/office/drawing/2014/main" id="{93694139-6517-4FB1-BB48-88906C9CFD74}"/>
                </a:ext>
              </a:extLst>
            </p:cNvPr>
            <p:cNvSpPr/>
            <p:nvPr/>
          </p:nvSpPr>
          <p:spPr>
            <a:xfrm>
              <a:off x="5410175" y="2703400"/>
              <a:ext cx="305750" cy="760950"/>
            </a:xfrm>
            <a:custGeom>
              <a:avLst/>
              <a:gdLst/>
              <a:ahLst/>
              <a:cxnLst/>
              <a:rect l="l" t="t" r="r" b="b"/>
              <a:pathLst>
                <a:path w="12230" h="30438" extrusionOk="0">
                  <a:moveTo>
                    <a:pt x="10759" y="1"/>
                  </a:moveTo>
                  <a:cubicBezTo>
                    <a:pt x="10493" y="1"/>
                    <a:pt x="10244" y="166"/>
                    <a:pt x="10152" y="433"/>
                  </a:cubicBezTo>
                  <a:lnTo>
                    <a:pt x="91" y="29546"/>
                  </a:lnTo>
                  <a:cubicBezTo>
                    <a:pt x="1" y="29813"/>
                    <a:pt x="159" y="30104"/>
                    <a:pt x="433" y="30170"/>
                  </a:cubicBezTo>
                  <a:lnTo>
                    <a:pt x="1534" y="30437"/>
                  </a:lnTo>
                  <a:lnTo>
                    <a:pt x="12229" y="478"/>
                  </a:lnTo>
                  <a:lnTo>
                    <a:pt x="10969" y="36"/>
                  </a:lnTo>
                  <a:cubicBezTo>
                    <a:pt x="10900" y="12"/>
                    <a:pt x="10829" y="1"/>
                    <a:pt x="1075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359;p35">
              <a:extLst>
                <a:ext uri="{FF2B5EF4-FFF2-40B4-BE49-F238E27FC236}">
                  <a16:creationId xmlns:a16="http://schemas.microsoft.com/office/drawing/2014/main" id="{F4AB9726-D577-4DED-AEAD-DF9F88B1A36F}"/>
                </a:ext>
              </a:extLst>
            </p:cNvPr>
            <p:cNvSpPr/>
            <p:nvPr/>
          </p:nvSpPr>
          <p:spPr>
            <a:xfrm>
              <a:off x="5487900" y="3169500"/>
              <a:ext cx="404850" cy="459150"/>
            </a:xfrm>
            <a:custGeom>
              <a:avLst/>
              <a:gdLst/>
              <a:ahLst/>
              <a:cxnLst/>
              <a:rect l="l" t="t" r="r" b="b"/>
              <a:pathLst>
                <a:path w="16194" h="18366" extrusionOk="0">
                  <a:moveTo>
                    <a:pt x="8748" y="0"/>
                  </a:moveTo>
                  <a:lnTo>
                    <a:pt x="7692" y="1390"/>
                  </a:lnTo>
                  <a:cubicBezTo>
                    <a:pt x="7692" y="1390"/>
                    <a:pt x="11446" y="11583"/>
                    <a:pt x="12380" y="13808"/>
                  </a:cubicBezTo>
                  <a:cubicBezTo>
                    <a:pt x="13313" y="16035"/>
                    <a:pt x="12173" y="16864"/>
                    <a:pt x="10825" y="16864"/>
                  </a:cubicBezTo>
                  <a:lnTo>
                    <a:pt x="1036" y="16864"/>
                  </a:lnTo>
                  <a:lnTo>
                    <a:pt x="1" y="18365"/>
                  </a:lnTo>
                  <a:lnTo>
                    <a:pt x="11151" y="18365"/>
                  </a:lnTo>
                  <a:cubicBezTo>
                    <a:pt x="16194" y="18365"/>
                    <a:pt x="14401" y="15000"/>
                    <a:pt x="13987" y="13653"/>
                  </a:cubicBezTo>
                  <a:cubicBezTo>
                    <a:pt x="13572" y="12305"/>
                    <a:pt x="8748" y="0"/>
                    <a:pt x="874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360;p35">
              <a:extLst>
                <a:ext uri="{FF2B5EF4-FFF2-40B4-BE49-F238E27FC236}">
                  <a16:creationId xmlns:a16="http://schemas.microsoft.com/office/drawing/2014/main" id="{C69D1CDC-FB63-456C-990A-1DEAC02D1531}"/>
                </a:ext>
              </a:extLst>
            </p:cNvPr>
            <p:cNvSpPr/>
            <p:nvPr/>
          </p:nvSpPr>
          <p:spPr>
            <a:xfrm>
              <a:off x="5649650" y="3077725"/>
              <a:ext cx="66425" cy="149950"/>
            </a:xfrm>
            <a:custGeom>
              <a:avLst/>
              <a:gdLst/>
              <a:ahLst/>
              <a:cxnLst/>
              <a:rect l="l" t="t" r="r" b="b"/>
              <a:pathLst>
                <a:path w="2657" h="5998" extrusionOk="0">
                  <a:moveTo>
                    <a:pt x="2654" y="0"/>
                  </a:moveTo>
                  <a:cubicBezTo>
                    <a:pt x="2552" y="0"/>
                    <a:pt x="1" y="5835"/>
                    <a:pt x="162" y="5990"/>
                  </a:cubicBezTo>
                  <a:cubicBezTo>
                    <a:pt x="167" y="5995"/>
                    <a:pt x="174" y="5997"/>
                    <a:pt x="183" y="5997"/>
                  </a:cubicBezTo>
                  <a:cubicBezTo>
                    <a:pt x="434" y="5997"/>
                    <a:pt x="2194" y="4210"/>
                    <a:pt x="2380" y="3963"/>
                  </a:cubicBezTo>
                  <a:cubicBezTo>
                    <a:pt x="2573" y="3706"/>
                    <a:pt x="2650" y="264"/>
                    <a:pt x="2657" y="8"/>
                  </a:cubicBezTo>
                  <a:cubicBezTo>
                    <a:pt x="2657" y="3"/>
                    <a:pt x="2656" y="0"/>
                    <a:pt x="2654" y="0"/>
                  </a:cubicBezTo>
                  <a:close/>
                </a:path>
              </a:pathLst>
            </a:custGeom>
            <a:solidFill>
              <a:srgbClr val="576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361;p35">
              <a:extLst>
                <a:ext uri="{FF2B5EF4-FFF2-40B4-BE49-F238E27FC236}">
                  <a16:creationId xmlns:a16="http://schemas.microsoft.com/office/drawing/2014/main" id="{BD82D30F-9EA7-4510-BFC3-AFD8C55A10EA}"/>
                </a:ext>
              </a:extLst>
            </p:cNvPr>
            <p:cNvSpPr/>
            <p:nvPr/>
          </p:nvSpPr>
          <p:spPr>
            <a:xfrm>
              <a:off x="3552400" y="3372775"/>
              <a:ext cx="225725" cy="272300"/>
            </a:xfrm>
            <a:custGeom>
              <a:avLst/>
              <a:gdLst/>
              <a:ahLst/>
              <a:cxnLst/>
              <a:rect l="l" t="t" r="r" b="b"/>
              <a:pathLst>
                <a:path w="9029" h="10892" extrusionOk="0">
                  <a:moveTo>
                    <a:pt x="4734" y="0"/>
                  </a:moveTo>
                  <a:cubicBezTo>
                    <a:pt x="4637" y="0"/>
                    <a:pt x="4538" y="1"/>
                    <a:pt x="4439" y="2"/>
                  </a:cubicBezTo>
                  <a:cubicBezTo>
                    <a:pt x="1948" y="45"/>
                    <a:pt x="425" y="550"/>
                    <a:pt x="207" y="817"/>
                  </a:cubicBezTo>
                  <a:cubicBezTo>
                    <a:pt x="0" y="1062"/>
                    <a:pt x="25" y="9694"/>
                    <a:pt x="274" y="10024"/>
                  </a:cubicBezTo>
                  <a:cubicBezTo>
                    <a:pt x="516" y="10345"/>
                    <a:pt x="2546" y="10892"/>
                    <a:pt x="4497" y="10892"/>
                  </a:cubicBezTo>
                  <a:cubicBezTo>
                    <a:pt x="4552" y="10892"/>
                    <a:pt x="4606" y="10891"/>
                    <a:pt x="4661" y="10890"/>
                  </a:cubicBezTo>
                  <a:cubicBezTo>
                    <a:pt x="6661" y="10856"/>
                    <a:pt x="8531" y="10340"/>
                    <a:pt x="8731" y="10126"/>
                  </a:cubicBezTo>
                  <a:cubicBezTo>
                    <a:pt x="8931" y="9915"/>
                    <a:pt x="9029" y="880"/>
                    <a:pt x="8779" y="634"/>
                  </a:cubicBezTo>
                  <a:cubicBezTo>
                    <a:pt x="8542" y="399"/>
                    <a:pt x="6893" y="0"/>
                    <a:pt x="4734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362;p35">
              <a:extLst>
                <a:ext uri="{FF2B5EF4-FFF2-40B4-BE49-F238E27FC236}">
                  <a16:creationId xmlns:a16="http://schemas.microsoft.com/office/drawing/2014/main" id="{5484D18A-CB1A-4047-A77B-E9FE87B7A78F}"/>
                </a:ext>
              </a:extLst>
            </p:cNvPr>
            <p:cNvSpPr/>
            <p:nvPr/>
          </p:nvSpPr>
          <p:spPr>
            <a:xfrm>
              <a:off x="3571775" y="3383800"/>
              <a:ext cx="183275" cy="31500"/>
            </a:xfrm>
            <a:custGeom>
              <a:avLst/>
              <a:gdLst/>
              <a:ahLst/>
              <a:cxnLst/>
              <a:rect l="l" t="t" r="r" b="b"/>
              <a:pathLst>
                <a:path w="7331" h="1260" extrusionOk="0">
                  <a:moveTo>
                    <a:pt x="3976" y="1"/>
                  </a:moveTo>
                  <a:cubicBezTo>
                    <a:pt x="3870" y="1"/>
                    <a:pt x="3762" y="2"/>
                    <a:pt x="3654" y="4"/>
                  </a:cubicBezTo>
                  <a:cubicBezTo>
                    <a:pt x="1633" y="36"/>
                    <a:pt x="1" y="389"/>
                    <a:pt x="8" y="719"/>
                  </a:cubicBezTo>
                  <a:cubicBezTo>
                    <a:pt x="12" y="1030"/>
                    <a:pt x="1466" y="1259"/>
                    <a:pt x="3322" y="1259"/>
                  </a:cubicBezTo>
                  <a:cubicBezTo>
                    <a:pt x="3438" y="1259"/>
                    <a:pt x="3556" y="1259"/>
                    <a:pt x="3675" y="1257"/>
                  </a:cubicBezTo>
                  <a:cubicBezTo>
                    <a:pt x="5696" y="1221"/>
                    <a:pt x="7331" y="930"/>
                    <a:pt x="7324" y="600"/>
                  </a:cubicBezTo>
                  <a:cubicBezTo>
                    <a:pt x="7321" y="288"/>
                    <a:pt x="5847" y="1"/>
                    <a:pt x="3976" y="1"/>
                  </a:cubicBezTo>
                  <a:close/>
                </a:path>
              </a:pathLst>
            </a:custGeom>
            <a:solidFill>
              <a:srgbClr val="420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363;p35">
              <a:extLst>
                <a:ext uri="{FF2B5EF4-FFF2-40B4-BE49-F238E27FC236}">
                  <a16:creationId xmlns:a16="http://schemas.microsoft.com/office/drawing/2014/main" id="{A5F2C5C1-E502-4130-A1DB-65119C4CA762}"/>
                </a:ext>
              </a:extLst>
            </p:cNvPr>
            <p:cNvSpPr/>
            <p:nvPr/>
          </p:nvSpPr>
          <p:spPr>
            <a:xfrm>
              <a:off x="3464850" y="3421925"/>
              <a:ext cx="112750" cy="176075"/>
            </a:xfrm>
            <a:custGeom>
              <a:avLst/>
              <a:gdLst/>
              <a:ahLst/>
              <a:cxnLst/>
              <a:rect l="l" t="t" r="r" b="b"/>
              <a:pathLst>
                <a:path w="4510" h="7043" extrusionOk="0">
                  <a:moveTo>
                    <a:pt x="1864" y="0"/>
                  </a:moveTo>
                  <a:cubicBezTo>
                    <a:pt x="1737" y="0"/>
                    <a:pt x="1610" y="15"/>
                    <a:pt x="1485" y="48"/>
                  </a:cubicBezTo>
                  <a:cubicBezTo>
                    <a:pt x="306" y="352"/>
                    <a:pt x="1" y="2806"/>
                    <a:pt x="524" y="3963"/>
                  </a:cubicBezTo>
                  <a:cubicBezTo>
                    <a:pt x="1047" y="5125"/>
                    <a:pt x="3615" y="6335"/>
                    <a:pt x="3751" y="6672"/>
                  </a:cubicBezTo>
                  <a:cubicBezTo>
                    <a:pt x="3847" y="6910"/>
                    <a:pt x="3966" y="7043"/>
                    <a:pt x="4066" y="7043"/>
                  </a:cubicBezTo>
                  <a:cubicBezTo>
                    <a:pt x="4107" y="7043"/>
                    <a:pt x="4144" y="7021"/>
                    <a:pt x="4176" y="6977"/>
                  </a:cubicBezTo>
                  <a:cubicBezTo>
                    <a:pt x="4289" y="6822"/>
                    <a:pt x="4239" y="6335"/>
                    <a:pt x="4138" y="5998"/>
                  </a:cubicBezTo>
                  <a:cubicBezTo>
                    <a:pt x="4036" y="5661"/>
                    <a:pt x="1685" y="4247"/>
                    <a:pt x="1489" y="3549"/>
                  </a:cubicBezTo>
                  <a:cubicBezTo>
                    <a:pt x="1292" y="2851"/>
                    <a:pt x="1383" y="1760"/>
                    <a:pt x="1734" y="1440"/>
                  </a:cubicBezTo>
                  <a:cubicBezTo>
                    <a:pt x="1844" y="1338"/>
                    <a:pt x="1966" y="1297"/>
                    <a:pt x="2091" y="1297"/>
                  </a:cubicBezTo>
                  <a:cubicBezTo>
                    <a:pt x="2621" y="1297"/>
                    <a:pt x="3212" y="2037"/>
                    <a:pt x="3212" y="2037"/>
                  </a:cubicBezTo>
                  <a:cubicBezTo>
                    <a:pt x="2988" y="2360"/>
                    <a:pt x="2849" y="3439"/>
                    <a:pt x="3741" y="3439"/>
                  </a:cubicBezTo>
                  <a:cubicBezTo>
                    <a:pt x="3761" y="3439"/>
                    <a:pt x="3781" y="3438"/>
                    <a:pt x="3801" y="3437"/>
                  </a:cubicBezTo>
                  <a:cubicBezTo>
                    <a:pt x="4509" y="3402"/>
                    <a:pt x="4509" y="2096"/>
                    <a:pt x="3853" y="1135"/>
                  </a:cubicBezTo>
                  <a:cubicBezTo>
                    <a:pt x="3501" y="621"/>
                    <a:pt x="2683" y="0"/>
                    <a:pt x="1864" y="0"/>
                  </a:cubicBezTo>
                  <a:close/>
                </a:path>
              </a:pathLst>
            </a:custGeom>
            <a:solidFill>
              <a:srgbClr val="4E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364;p35">
              <a:extLst>
                <a:ext uri="{FF2B5EF4-FFF2-40B4-BE49-F238E27FC236}">
                  <a16:creationId xmlns:a16="http://schemas.microsoft.com/office/drawing/2014/main" id="{113C664A-C2F0-49F5-9A67-8740EF5F6BC2}"/>
                </a:ext>
              </a:extLst>
            </p:cNvPr>
            <p:cNvSpPr/>
            <p:nvPr/>
          </p:nvSpPr>
          <p:spPr>
            <a:xfrm>
              <a:off x="5185600" y="4545675"/>
              <a:ext cx="103025" cy="228100"/>
            </a:xfrm>
            <a:custGeom>
              <a:avLst/>
              <a:gdLst/>
              <a:ahLst/>
              <a:cxnLst/>
              <a:rect l="l" t="t" r="r" b="b"/>
              <a:pathLst>
                <a:path w="4121" h="9124" extrusionOk="0">
                  <a:moveTo>
                    <a:pt x="1622" y="0"/>
                  </a:moveTo>
                  <a:cubicBezTo>
                    <a:pt x="1236" y="0"/>
                    <a:pt x="917" y="81"/>
                    <a:pt x="896" y="186"/>
                  </a:cubicBezTo>
                  <a:lnTo>
                    <a:pt x="0" y="8555"/>
                  </a:lnTo>
                  <a:cubicBezTo>
                    <a:pt x="0" y="8836"/>
                    <a:pt x="271" y="9124"/>
                    <a:pt x="689" y="9124"/>
                  </a:cubicBezTo>
                  <a:cubicBezTo>
                    <a:pt x="1057" y="9124"/>
                    <a:pt x="1422" y="8941"/>
                    <a:pt x="1506" y="8640"/>
                  </a:cubicBezTo>
                  <a:lnTo>
                    <a:pt x="4075" y="222"/>
                  </a:lnTo>
                  <a:cubicBezTo>
                    <a:pt x="4120" y="102"/>
                    <a:pt x="3783" y="0"/>
                    <a:pt x="335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365;p35">
              <a:extLst>
                <a:ext uri="{FF2B5EF4-FFF2-40B4-BE49-F238E27FC236}">
                  <a16:creationId xmlns:a16="http://schemas.microsoft.com/office/drawing/2014/main" id="{F50406F0-1575-4CC1-BB33-F0596FE53B21}"/>
                </a:ext>
              </a:extLst>
            </p:cNvPr>
            <p:cNvSpPr/>
            <p:nvPr/>
          </p:nvSpPr>
          <p:spPr>
            <a:xfrm>
              <a:off x="5737100" y="4545675"/>
              <a:ext cx="103125" cy="228100"/>
            </a:xfrm>
            <a:custGeom>
              <a:avLst/>
              <a:gdLst/>
              <a:ahLst/>
              <a:cxnLst/>
              <a:rect l="l" t="t" r="r" b="b"/>
              <a:pathLst>
                <a:path w="4125" h="9124" extrusionOk="0">
                  <a:moveTo>
                    <a:pt x="770" y="0"/>
                  </a:moveTo>
                  <a:cubicBezTo>
                    <a:pt x="338" y="0"/>
                    <a:pt x="1" y="102"/>
                    <a:pt x="51" y="222"/>
                  </a:cubicBezTo>
                  <a:lnTo>
                    <a:pt x="2619" y="8640"/>
                  </a:lnTo>
                  <a:cubicBezTo>
                    <a:pt x="2699" y="8941"/>
                    <a:pt x="3065" y="9124"/>
                    <a:pt x="3433" y="9124"/>
                  </a:cubicBezTo>
                  <a:cubicBezTo>
                    <a:pt x="3854" y="9124"/>
                    <a:pt x="4124" y="8836"/>
                    <a:pt x="4121" y="8555"/>
                  </a:cubicBezTo>
                  <a:lnTo>
                    <a:pt x="3225" y="186"/>
                  </a:lnTo>
                  <a:cubicBezTo>
                    <a:pt x="3204" y="81"/>
                    <a:pt x="2885" y="0"/>
                    <a:pt x="250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366;p35">
              <a:extLst>
                <a:ext uri="{FF2B5EF4-FFF2-40B4-BE49-F238E27FC236}">
                  <a16:creationId xmlns:a16="http://schemas.microsoft.com/office/drawing/2014/main" id="{86234927-1002-4DE6-ADBD-828CC2D65731}"/>
                </a:ext>
              </a:extLst>
            </p:cNvPr>
            <p:cNvSpPr/>
            <p:nvPr/>
          </p:nvSpPr>
          <p:spPr>
            <a:xfrm>
              <a:off x="3271325" y="3650725"/>
              <a:ext cx="149075" cy="1123050"/>
            </a:xfrm>
            <a:custGeom>
              <a:avLst/>
              <a:gdLst/>
              <a:ahLst/>
              <a:cxnLst/>
              <a:rect l="l" t="t" r="r" b="b"/>
              <a:pathLst>
                <a:path w="5963" h="44922" extrusionOk="0">
                  <a:moveTo>
                    <a:pt x="3461" y="1"/>
                  </a:moveTo>
                  <a:cubicBezTo>
                    <a:pt x="3074" y="1"/>
                    <a:pt x="2759" y="418"/>
                    <a:pt x="2734" y="955"/>
                  </a:cubicBezTo>
                  <a:lnTo>
                    <a:pt x="26" y="43848"/>
                  </a:lnTo>
                  <a:cubicBezTo>
                    <a:pt x="1" y="44430"/>
                    <a:pt x="334" y="44922"/>
                    <a:pt x="752" y="44922"/>
                  </a:cubicBezTo>
                  <a:cubicBezTo>
                    <a:pt x="1121" y="44922"/>
                    <a:pt x="1432" y="44535"/>
                    <a:pt x="1474" y="44023"/>
                  </a:cubicBezTo>
                  <a:lnTo>
                    <a:pt x="5913" y="1127"/>
                  </a:lnTo>
                  <a:cubicBezTo>
                    <a:pt x="5963" y="527"/>
                    <a:pt x="5626" y="1"/>
                    <a:pt x="519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367;p35">
              <a:extLst>
                <a:ext uri="{FF2B5EF4-FFF2-40B4-BE49-F238E27FC236}">
                  <a16:creationId xmlns:a16="http://schemas.microsoft.com/office/drawing/2014/main" id="{E51DA771-EEAB-4CBB-BF0E-ED6EBA78B9FB}"/>
                </a:ext>
              </a:extLst>
            </p:cNvPr>
            <p:cNvSpPr/>
            <p:nvPr/>
          </p:nvSpPr>
          <p:spPr>
            <a:xfrm>
              <a:off x="3229950" y="3622150"/>
              <a:ext cx="2718775" cy="89925"/>
            </a:xfrm>
            <a:custGeom>
              <a:avLst/>
              <a:gdLst/>
              <a:ahLst/>
              <a:cxnLst/>
              <a:rect l="l" t="t" r="r" b="b"/>
              <a:pathLst>
                <a:path w="108751" h="3597" extrusionOk="0">
                  <a:moveTo>
                    <a:pt x="0" y="0"/>
                  </a:moveTo>
                  <a:lnTo>
                    <a:pt x="0" y="3597"/>
                  </a:lnTo>
                  <a:lnTo>
                    <a:pt x="108750" y="3597"/>
                  </a:lnTo>
                  <a:lnTo>
                    <a:pt x="10875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368;p35">
              <a:extLst>
                <a:ext uri="{FF2B5EF4-FFF2-40B4-BE49-F238E27FC236}">
                  <a16:creationId xmlns:a16="http://schemas.microsoft.com/office/drawing/2014/main" id="{BCB555CC-F49F-4223-A14C-1CC3E5342659}"/>
                </a:ext>
              </a:extLst>
            </p:cNvPr>
            <p:cNvSpPr/>
            <p:nvPr/>
          </p:nvSpPr>
          <p:spPr>
            <a:xfrm>
              <a:off x="5163775" y="3712050"/>
              <a:ext cx="698175" cy="899875"/>
            </a:xfrm>
            <a:custGeom>
              <a:avLst/>
              <a:gdLst/>
              <a:ahLst/>
              <a:cxnLst/>
              <a:rect l="l" t="t" r="r" b="b"/>
              <a:pathLst>
                <a:path w="27927" h="35995" extrusionOk="0">
                  <a:moveTo>
                    <a:pt x="0" y="1"/>
                  </a:moveTo>
                  <a:lnTo>
                    <a:pt x="0" y="35994"/>
                  </a:lnTo>
                  <a:lnTo>
                    <a:pt x="27927" y="35994"/>
                  </a:lnTo>
                  <a:lnTo>
                    <a:pt x="27927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369;p35">
              <a:extLst>
                <a:ext uri="{FF2B5EF4-FFF2-40B4-BE49-F238E27FC236}">
                  <a16:creationId xmlns:a16="http://schemas.microsoft.com/office/drawing/2014/main" id="{F9E8AFEB-2AE2-4065-BC0D-49EC44340833}"/>
                </a:ext>
              </a:extLst>
            </p:cNvPr>
            <p:cNvSpPr/>
            <p:nvPr/>
          </p:nvSpPr>
          <p:spPr>
            <a:xfrm>
              <a:off x="5163775" y="3712050"/>
              <a:ext cx="698175" cy="164675"/>
            </a:xfrm>
            <a:custGeom>
              <a:avLst/>
              <a:gdLst/>
              <a:ahLst/>
              <a:cxnLst/>
              <a:rect l="l" t="t" r="r" b="b"/>
              <a:pathLst>
                <a:path w="27927" h="6587" extrusionOk="0">
                  <a:moveTo>
                    <a:pt x="0" y="1"/>
                  </a:moveTo>
                  <a:lnTo>
                    <a:pt x="0" y="6586"/>
                  </a:lnTo>
                  <a:lnTo>
                    <a:pt x="27927" y="6586"/>
                  </a:lnTo>
                  <a:lnTo>
                    <a:pt x="27927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5939;p60">
            <a:extLst>
              <a:ext uri="{FF2B5EF4-FFF2-40B4-BE49-F238E27FC236}">
                <a16:creationId xmlns:a16="http://schemas.microsoft.com/office/drawing/2014/main" id="{C48567FB-B066-4483-A251-75627B5528D3}"/>
              </a:ext>
            </a:extLst>
          </p:cNvPr>
          <p:cNvGrpSpPr/>
          <p:nvPr/>
        </p:nvGrpSpPr>
        <p:grpSpPr>
          <a:xfrm>
            <a:off x="578677" y="3225926"/>
            <a:ext cx="1090796" cy="1650874"/>
            <a:chOff x="5448549" y="1556452"/>
            <a:chExt cx="2541087" cy="3756249"/>
          </a:xfrm>
        </p:grpSpPr>
        <p:sp>
          <p:nvSpPr>
            <p:cNvPr id="1198" name="Google Shape;5940;p60">
              <a:extLst>
                <a:ext uri="{FF2B5EF4-FFF2-40B4-BE49-F238E27FC236}">
                  <a16:creationId xmlns:a16="http://schemas.microsoft.com/office/drawing/2014/main" id="{3B0A6731-C476-4397-BABC-84F37D64B16A}"/>
                </a:ext>
              </a:extLst>
            </p:cNvPr>
            <p:cNvSpPr/>
            <p:nvPr/>
          </p:nvSpPr>
          <p:spPr>
            <a:xfrm>
              <a:off x="5477729" y="2611184"/>
              <a:ext cx="189423" cy="174289"/>
            </a:xfrm>
            <a:custGeom>
              <a:avLst/>
              <a:gdLst/>
              <a:ahLst/>
              <a:cxnLst/>
              <a:rect l="l" t="t" r="r" b="b"/>
              <a:pathLst>
                <a:path w="6671" h="6138" extrusionOk="0">
                  <a:moveTo>
                    <a:pt x="2574" y="1"/>
                  </a:moveTo>
                  <a:cubicBezTo>
                    <a:pt x="2160" y="1"/>
                    <a:pt x="1762" y="76"/>
                    <a:pt x="1419" y="234"/>
                  </a:cubicBezTo>
                  <a:cubicBezTo>
                    <a:pt x="545" y="627"/>
                    <a:pt x="1" y="1525"/>
                    <a:pt x="309" y="2859"/>
                  </a:cubicBezTo>
                  <a:cubicBezTo>
                    <a:pt x="848" y="5217"/>
                    <a:pt x="2865" y="6137"/>
                    <a:pt x="4481" y="6137"/>
                  </a:cubicBezTo>
                  <a:cubicBezTo>
                    <a:pt x="5688" y="6137"/>
                    <a:pt x="6670" y="5625"/>
                    <a:pt x="6649" y="4815"/>
                  </a:cubicBezTo>
                  <a:cubicBezTo>
                    <a:pt x="6555" y="1555"/>
                    <a:pt x="4416" y="42"/>
                    <a:pt x="2632" y="1"/>
                  </a:cubicBezTo>
                  <a:cubicBezTo>
                    <a:pt x="2613" y="1"/>
                    <a:pt x="2594" y="1"/>
                    <a:pt x="2574" y="1"/>
                  </a:cubicBezTo>
                  <a:close/>
                </a:path>
              </a:pathLst>
            </a:custGeom>
            <a:solidFill>
              <a:srgbClr val="CF9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941;p60">
              <a:extLst>
                <a:ext uri="{FF2B5EF4-FFF2-40B4-BE49-F238E27FC236}">
                  <a16:creationId xmlns:a16="http://schemas.microsoft.com/office/drawing/2014/main" id="{FD89D2C7-8263-4717-A249-E5437E7451CA}"/>
                </a:ext>
              </a:extLst>
            </p:cNvPr>
            <p:cNvSpPr/>
            <p:nvPr/>
          </p:nvSpPr>
          <p:spPr>
            <a:xfrm>
              <a:off x="6969120" y="3340737"/>
              <a:ext cx="976476" cy="897282"/>
            </a:xfrm>
            <a:custGeom>
              <a:avLst/>
              <a:gdLst/>
              <a:ahLst/>
              <a:cxnLst/>
              <a:rect l="l" t="t" r="r" b="b"/>
              <a:pathLst>
                <a:path w="34389" h="31600" extrusionOk="0">
                  <a:moveTo>
                    <a:pt x="16235" y="0"/>
                  </a:moveTo>
                  <a:cubicBezTo>
                    <a:pt x="14839" y="0"/>
                    <a:pt x="13442" y="153"/>
                    <a:pt x="12090" y="485"/>
                  </a:cubicBezTo>
                  <a:cubicBezTo>
                    <a:pt x="7837" y="1522"/>
                    <a:pt x="4040" y="4323"/>
                    <a:pt x="2172" y="9666"/>
                  </a:cubicBezTo>
                  <a:lnTo>
                    <a:pt x="2172" y="9677"/>
                  </a:lnTo>
                  <a:cubicBezTo>
                    <a:pt x="1926" y="10386"/>
                    <a:pt x="1709" y="11143"/>
                    <a:pt x="1537" y="11950"/>
                  </a:cubicBezTo>
                  <a:cubicBezTo>
                    <a:pt x="0" y="18966"/>
                    <a:pt x="736" y="27371"/>
                    <a:pt x="7931" y="30114"/>
                  </a:cubicBezTo>
                  <a:cubicBezTo>
                    <a:pt x="10655" y="31150"/>
                    <a:pt x="13290" y="31600"/>
                    <a:pt x="15674" y="31600"/>
                  </a:cubicBezTo>
                  <a:cubicBezTo>
                    <a:pt x="20829" y="31600"/>
                    <a:pt x="24812" y="29499"/>
                    <a:pt x="25981" y="26685"/>
                  </a:cubicBezTo>
                  <a:cubicBezTo>
                    <a:pt x="25981" y="26685"/>
                    <a:pt x="26090" y="26703"/>
                    <a:pt x="26280" y="26703"/>
                  </a:cubicBezTo>
                  <a:cubicBezTo>
                    <a:pt x="26915" y="26703"/>
                    <a:pt x="28458" y="26501"/>
                    <a:pt x="29865" y="24743"/>
                  </a:cubicBezTo>
                  <a:cubicBezTo>
                    <a:pt x="29929" y="24662"/>
                    <a:pt x="29990" y="24577"/>
                    <a:pt x="30044" y="24496"/>
                  </a:cubicBezTo>
                  <a:cubicBezTo>
                    <a:pt x="31295" y="22693"/>
                    <a:pt x="30645" y="20616"/>
                    <a:pt x="28900" y="20616"/>
                  </a:cubicBezTo>
                  <a:cubicBezTo>
                    <a:pt x="28481" y="20616"/>
                    <a:pt x="28000" y="20736"/>
                    <a:pt x="27467" y="21007"/>
                  </a:cubicBezTo>
                  <a:cubicBezTo>
                    <a:pt x="27565" y="20895"/>
                    <a:pt x="27663" y="20784"/>
                    <a:pt x="27757" y="20672"/>
                  </a:cubicBezTo>
                  <a:cubicBezTo>
                    <a:pt x="29092" y="19074"/>
                    <a:pt x="34388" y="12028"/>
                    <a:pt x="29865" y="5802"/>
                  </a:cubicBezTo>
                  <a:cubicBezTo>
                    <a:pt x="27454" y="2489"/>
                    <a:pt x="21862" y="0"/>
                    <a:pt x="16235" y="0"/>
                  </a:cubicBezTo>
                  <a:close/>
                </a:path>
              </a:pathLst>
            </a:custGeom>
            <a:solidFill>
              <a:srgbClr val="B76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5942;p60">
              <a:extLst>
                <a:ext uri="{FF2B5EF4-FFF2-40B4-BE49-F238E27FC236}">
                  <a16:creationId xmlns:a16="http://schemas.microsoft.com/office/drawing/2014/main" id="{B2C1A5E8-B017-434C-85C0-14D43A9B4531}"/>
                </a:ext>
              </a:extLst>
            </p:cNvPr>
            <p:cNvSpPr/>
            <p:nvPr/>
          </p:nvSpPr>
          <p:spPr>
            <a:xfrm>
              <a:off x="7030794" y="3296356"/>
              <a:ext cx="359623" cy="318876"/>
            </a:xfrm>
            <a:custGeom>
              <a:avLst/>
              <a:gdLst/>
              <a:ahLst/>
              <a:cxnLst/>
              <a:rect l="l" t="t" r="r" b="b"/>
              <a:pathLst>
                <a:path w="12665" h="11230" extrusionOk="0">
                  <a:moveTo>
                    <a:pt x="12665" y="1"/>
                  </a:moveTo>
                  <a:lnTo>
                    <a:pt x="12665" y="1"/>
                  </a:lnTo>
                  <a:cubicBezTo>
                    <a:pt x="10908" y="234"/>
                    <a:pt x="9110" y="733"/>
                    <a:pt x="7357" y="1589"/>
                  </a:cubicBezTo>
                  <a:cubicBezTo>
                    <a:pt x="67" y="5139"/>
                    <a:pt x="0" y="11023"/>
                    <a:pt x="0" y="11229"/>
                  </a:cubicBezTo>
                  <a:cubicBezTo>
                    <a:pt x="1868" y="5886"/>
                    <a:pt x="5665" y="3085"/>
                    <a:pt x="9918" y="2048"/>
                  </a:cubicBezTo>
                  <a:cubicBezTo>
                    <a:pt x="10766" y="1305"/>
                    <a:pt x="11705" y="629"/>
                    <a:pt x="12665" y="1"/>
                  </a:cubicBezTo>
                  <a:close/>
                </a:path>
              </a:pathLst>
            </a:custGeom>
            <a:solidFill>
              <a:srgbClr val="E4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943;p60">
              <a:extLst>
                <a:ext uri="{FF2B5EF4-FFF2-40B4-BE49-F238E27FC236}">
                  <a16:creationId xmlns:a16="http://schemas.microsoft.com/office/drawing/2014/main" id="{53F8C743-C68E-41C1-B01F-9F8F9D115058}"/>
                </a:ext>
              </a:extLst>
            </p:cNvPr>
            <p:cNvSpPr/>
            <p:nvPr/>
          </p:nvSpPr>
          <p:spPr>
            <a:xfrm>
              <a:off x="5989009" y="3296043"/>
              <a:ext cx="1178591" cy="1915243"/>
            </a:xfrm>
            <a:custGeom>
              <a:avLst/>
              <a:gdLst/>
              <a:ahLst/>
              <a:cxnLst/>
              <a:rect l="l" t="t" r="r" b="b"/>
              <a:pathLst>
                <a:path w="41507" h="67450" extrusionOk="0">
                  <a:moveTo>
                    <a:pt x="17385" y="1"/>
                  </a:moveTo>
                  <a:cubicBezTo>
                    <a:pt x="16960" y="1"/>
                    <a:pt x="16526" y="14"/>
                    <a:pt x="16083" y="42"/>
                  </a:cubicBezTo>
                  <a:cubicBezTo>
                    <a:pt x="1594" y="954"/>
                    <a:pt x="864" y="25520"/>
                    <a:pt x="1533" y="38197"/>
                  </a:cubicBezTo>
                  <a:cubicBezTo>
                    <a:pt x="1969" y="46437"/>
                    <a:pt x="108" y="54392"/>
                    <a:pt x="41" y="59635"/>
                  </a:cubicBezTo>
                  <a:cubicBezTo>
                    <a:pt x="0" y="62466"/>
                    <a:pt x="479" y="64506"/>
                    <a:pt x="2121" y="65388"/>
                  </a:cubicBezTo>
                  <a:cubicBezTo>
                    <a:pt x="3463" y="66104"/>
                    <a:pt x="5939" y="66654"/>
                    <a:pt x="9016" y="67009"/>
                  </a:cubicBezTo>
                  <a:cubicBezTo>
                    <a:pt x="11540" y="67297"/>
                    <a:pt x="14466" y="67449"/>
                    <a:pt x="17495" y="67449"/>
                  </a:cubicBezTo>
                  <a:cubicBezTo>
                    <a:pt x="22862" y="67449"/>
                    <a:pt x="28551" y="66970"/>
                    <a:pt x="32896" y="65915"/>
                  </a:cubicBezTo>
                  <a:cubicBezTo>
                    <a:pt x="33564" y="65753"/>
                    <a:pt x="34196" y="65577"/>
                    <a:pt x="34794" y="65388"/>
                  </a:cubicBezTo>
                  <a:cubicBezTo>
                    <a:pt x="36858" y="64729"/>
                    <a:pt x="38148" y="63793"/>
                    <a:pt x="38888" y="62513"/>
                  </a:cubicBezTo>
                  <a:cubicBezTo>
                    <a:pt x="41506" y="58003"/>
                    <a:pt x="37294" y="49257"/>
                    <a:pt x="36439" y="33857"/>
                  </a:cubicBezTo>
                  <a:cubicBezTo>
                    <a:pt x="35804" y="22364"/>
                    <a:pt x="34061" y="12487"/>
                    <a:pt x="29781" y="6416"/>
                  </a:cubicBezTo>
                  <a:cubicBezTo>
                    <a:pt x="28538" y="4647"/>
                    <a:pt x="27075" y="3201"/>
                    <a:pt x="25362" y="2137"/>
                  </a:cubicBezTo>
                  <a:cubicBezTo>
                    <a:pt x="23149" y="750"/>
                    <a:pt x="20515" y="1"/>
                    <a:pt x="17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944;p60">
              <a:extLst>
                <a:ext uri="{FF2B5EF4-FFF2-40B4-BE49-F238E27FC236}">
                  <a16:creationId xmlns:a16="http://schemas.microsoft.com/office/drawing/2014/main" id="{16DC8584-005F-4DA3-806E-5BAD955BC46C}"/>
                </a:ext>
              </a:extLst>
            </p:cNvPr>
            <p:cNvSpPr/>
            <p:nvPr/>
          </p:nvSpPr>
          <p:spPr>
            <a:xfrm>
              <a:off x="5808644" y="1604979"/>
              <a:ext cx="1126912" cy="513126"/>
            </a:xfrm>
            <a:custGeom>
              <a:avLst/>
              <a:gdLst/>
              <a:ahLst/>
              <a:cxnLst/>
              <a:rect l="l" t="t" r="r" b="b"/>
              <a:pathLst>
                <a:path w="39687" h="18071" extrusionOk="0">
                  <a:moveTo>
                    <a:pt x="20038" y="0"/>
                  </a:moveTo>
                  <a:cubicBezTo>
                    <a:pt x="13888" y="0"/>
                    <a:pt x="8176" y="2349"/>
                    <a:pt x="4433" y="4346"/>
                  </a:cubicBezTo>
                  <a:cubicBezTo>
                    <a:pt x="1873" y="5704"/>
                    <a:pt x="234" y="6903"/>
                    <a:pt x="8" y="7071"/>
                  </a:cubicBezTo>
                  <a:cubicBezTo>
                    <a:pt x="5" y="7075"/>
                    <a:pt x="5" y="7075"/>
                    <a:pt x="1" y="7079"/>
                  </a:cubicBezTo>
                  <a:cubicBezTo>
                    <a:pt x="5" y="7079"/>
                    <a:pt x="11" y="7075"/>
                    <a:pt x="15" y="7071"/>
                  </a:cubicBezTo>
                  <a:cubicBezTo>
                    <a:pt x="28" y="7062"/>
                    <a:pt x="41" y="7054"/>
                    <a:pt x="58" y="7045"/>
                  </a:cubicBezTo>
                  <a:cubicBezTo>
                    <a:pt x="92" y="7028"/>
                    <a:pt x="133" y="7004"/>
                    <a:pt x="191" y="6973"/>
                  </a:cubicBezTo>
                  <a:lnTo>
                    <a:pt x="204" y="6967"/>
                  </a:lnTo>
                  <a:cubicBezTo>
                    <a:pt x="1007" y="6542"/>
                    <a:pt x="4050" y="5180"/>
                    <a:pt x="10055" y="5180"/>
                  </a:cubicBezTo>
                  <a:cubicBezTo>
                    <a:pt x="12689" y="5180"/>
                    <a:pt x="15892" y="5442"/>
                    <a:pt x="19726" y="6159"/>
                  </a:cubicBezTo>
                  <a:cubicBezTo>
                    <a:pt x="35637" y="9139"/>
                    <a:pt x="39548" y="18071"/>
                    <a:pt x="39548" y="18071"/>
                  </a:cubicBezTo>
                  <a:cubicBezTo>
                    <a:pt x="39609" y="17561"/>
                    <a:pt x="39653" y="17044"/>
                    <a:pt x="39670" y="16520"/>
                  </a:cubicBezTo>
                  <a:lnTo>
                    <a:pt x="39670" y="16513"/>
                  </a:lnTo>
                  <a:cubicBezTo>
                    <a:pt x="39686" y="16020"/>
                    <a:pt x="39683" y="15523"/>
                    <a:pt x="39653" y="15030"/>
                  </a:cubicBezTo>
                  <a:cubicBezTo>
                    <a:pt x="39308" y="9007"/>
                    <a:pt x="35501" y="2849"/>
                    <a:pt x="24809" y="504"/>
                  </a:cubicBezTo>
                  <a:cubicBezTo>
                    <a:pt x="23207" y="153"/>
                    <a:pt x="21608" y="0"/>
                    <a:pt x="2003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945;p60">
              <a:extLst>
                <a:ext uri="{FF2B5EF4-FFF2-40B4-BE49-F238E27FC236}">
                  <a16:creationId xmlns:a16="http://schemas.microsoft.com/office/drawing/2014/main" id="{9B16782B-7E15-4310-9A81-38C3D7079932}"/>
                </a:ext>
              </a:extLst>
            </p:cNvPr>
            <p:cNvSpPr/>
            <p:nvPr/>
          </p:nvSpPr>
          <p:spPr>
            <a:xfrm>
              <a:off x="5932503" y="3240872"/>
              <a:ext cx="1014099" cy="477661"/>
            </a:xfrm>
            <a:custGeom>
              <a:avLst/>
              <a:gdLst/>
              <a:ahLst/>
              <a:cxnLst/>
              <a:rect l="l" t="t" r="r" b="b"/>
              <a:pathLst>
                <a:path w="35714" h="16822" extrusionOk="0">
                  <a:moveTo>
                    <a:pt x="23658" y="1"/>
                  </a:moveTo>
                  <a:cubicBezTo>
                    <a:pt x="18168" y="1"/>
                    <a:pt x="13233" y="2113"/>
                    <a:pt x="9823" y="3445"/>
                  </a:cubicBezTo>
                  <a:cubicBezTo>
                    <a:pt x="9567" y="3543"/>
                    <a:pt x="9304" y="3657"/>
                    <a:pt x="9036" y="3786"/>
                  </a:cubicBezTo>
                  <a:cubicBezTo>
                    <a:pt x="9036" y="3786"/>
                    <a:pt x="9023" y="3789"/>
                    <a:pt x="9000" y="3802"/>
                  </a:cubicBezTo>
                  <a:cubicBezTo>
                    <a:pt x="8239" y="4161"/>
                    <a:pt x="7452" y="4617"/>
                    <a:pt x="6682" y="5137"/>
                  </a:cubicBezTo>
                  <a:cubicBezTo>
                    <a:pt x="6621" y="5174"/>
                    <a:pt x="6563" y="5215"/>
                    <a:pt x="6503" y="5255"/>
                  </a:cubicBezTo>
                  <a:lnTo>
                    <a:pt x="6499" y="5255"/>
                  </a:lnTo>
                  <a:cubicBezTo>
                    <a:pt x="5584" y="5874"/>
                    <a:pt x="4703" y="6576"/>
                    <a:pt x="3919" y="7302"/>
                  </a:cubicBezTo>
                  <a:cubicBezTo>
                    <a:pt x="3783" y="7424"/>
                    <a:pt x="3652" y="7549"/>
                    <a:pt x="3527" y="7670"/>
                  </a:cubicBezTo>
                  <a:cubicBezTo>
                    <a:pt x="3081" y="8103"/>
                    <a:pt x="2676" y="8539"/>
                    <a:pt x="2327" y="8967"/>
                  </a:cubicBezTo>
                  <a:cubicBezTo>
                    <a:pt x="1875" y="9515"/>
                    <a:pt x="1507" y="10049"/>
                    <a:pt x="1257" y="10556"/>
                  </a:cubicBezTo>
                  <a:cubicBezTo>
                    <a:pt x="1" y="13065"/>
                    <a:pt x="3540" y="15808"/>
                    <a:pt x="8908" y="16666"/>
                  </a:cubicBezTo>
                  <a:cubicBezTo>
                    <a:pt x="9569" y="16771"/>
                    <a:pt x="10336" y="16821"/>
                    <a:pt x="11180" y="16821"/>
                  </a:cubicBezTo>
                  <a:cubicBezTo>
                    <a:pt x="17200" y="16821"/>
                    <a:pt x="27193" y="14292"/>
                    <a:pt x="31301" y="11238"/>
                  </a:cubicBezTo>
                  <a:cubicBezTo>
                    <a:pt x="32365" y="10447"/>
                    <a:pt x="33152" y="9700"/>
                    <a:pt x="33730" y="9005"/>
                  </a:cubicBezTo>
                  <a:cubicBezTo>
                    <a:pt x="35713" y="6633"/>
                    <a:pt x="35263" y="4840"/>
                    <a:pt x="34956" y="3870"/>
                  </a:cubicBezTo>
                  <a:cubicBezTo>
                    <a:pt x="34822" y="3441"/>
                    <a:pt x="34338" y="2904"/>
                    <a:pt x="33520" y="2377"/>
                  </a:cubicBezTo>
                  <a:lnTo>
                    <a:pt x="33517" y="2374"/>
                  </a:lnTo>
                  <a:cubicBezTo>
                    <a:pt x="33024" y="2053"/>
                    <a:pt x="32410" y="1732"/>
                    <a:pt x="31676" y="1435"/>
                  </a:cubicBezTo>
                  <a:cubicBezTo>
                    <a:pt x="31369" y="1309"/>
                    <a:pt x="31038" y="1188"/>
                    <a:pt x="30690" y="1077"/>
                  </a:cubicBezTo>
                  <a:cubicBezTo>
                    <a:pt x="30393" y="975"/>
                    <a:pt x="30085" y="888"/>
                    <a:pt x="29764" y="799"/>
                  </a:cubicBezTo>
                  <a:cubicBezTo>
                    <a:pt x="29163" y="634"/>
                    <a:pt x="28514" y="492"/>
                    <a:pt x="27815" y="370"/>
                  </a:cubicBezTo>
                  <a:cubicBezTo>
                    <a:pt x="27805" y="367"/>
                    <a:pt x="27795" y="367"/>
                    <a:pt x="27781" y="361"/>
                  </a:cubicBezTo>
                  <a:cubicBezTo>
                    <a:pt x="26967" y="222"/>
                    <a:pt x="26082" y="110"/>
                    <a:pt x="25133" y="46"/>
                  </a:cubicBezTo>
                  <a:cubicBezTo>
                    <a:pt x="24792" y="23"/>
                    <a:pt x="24451" y="9"/>
                    <a:pt x="24113" y="6"/>
                  </a:cubicBezTo>
                  <a:cubicBezTo>
                    <a:pt x="23961" y="2"/>
                    <a:pt x="23809" y="1"/>
                    <a:pt x="2365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946;p60">
              <a:extLst>
                <a:ext uri="{FF2B5EF4-FFF2-40B4-BE49-F238E27FC236}">
                  <a16:creationId xmlns:a16="http://schemas.microsoft.com/office/drawing/2014/main" id="{2BD711FA-59D2-4327-AAB9-A437F4E50106}"/>
                </a:ext>
              </a:extLst>
            </p:cNvPr>
            <p:cNvSpPr/>
            <p:nvPr/>
          </p:nvSpPr>
          <p:spPr>
            <a:xfrm>
              <a:off x="6082315" y="3242178"/>
              <a:ext cx="763939" cy="312771"/>
            </a:xfrm>
            <a:custGeom>
              <a:avLst/>
              <a:gdLst/>
              <a:ahLst/>
              <a:cxnLst/>
              <a:rect l="l" t="t" r="r" b="b"/>
              <a:pathLst>
                <a:path w="26904" h="11015" extrusionOk="0">
                  <a:moveTo>
                    <a:pt x="19857" y="0"/>
                  </a:moveTo>
                  <a:lnTo>
                    <a:pt x="19857" y="0"/>
                  </a:lnTo>
                  <a:cubicBezTo>
                    <a:pt x="21175" y="351"/>
                    <a:pt x="23968" y="1537"/>
                    <a:pt x="21853" y="4280"/>
                  </a:cubicBezTo>
                  <a:cubicBezTo>
                    <a:pt x="20053" y="6618"/>
                    <a:pt x="14479" y="8249"/>
                    <a:pt x="9581" y="8411"/>
                  </a:cubicBezTo>
                  <a:cubicBezTo>
                    <a:pt x="9293" y="8422"/>
                    <a:pt x="9008" y="8427"/>
                    <a:pt x="8726" y="8427"/>
                  </a:cubicBezTo>
                  <a:cubicBezTo>
                    <a:pt x="8175" y="8427"/>
                    <a:pt x="7637" y="8407"/>
                    <a:pt x="7118" y="8364"/>
                  </a:cubicBezTo>
                  <a:cubicBezTo>
                    <a:pt x="1808" y="7932"/>
                    <a:pt x="2207" y="5307"/>
                    <a:pt x="3760" y="3740"/>
                  </a:cubicBezTo>
                  <a:lnTo>
                    <a:pt x="3760" y="3740"/>
                  </a:lnTo>
                  <a:cubicBezTo>
                    <a:pt x="3760" y="3740"/>
                    <a:pt x="3747" y="3743"/>
                    <a:pt x="3724" y="3756"/>
                  </a:cubicBezTo>
                  <a:cubicBezTo>
                    <a:pt x="3497" y="3837"/>
                    <a:pt x="2318" y="4294"/>
                    <a:pt x="1406" y="5091"/>
                  </a:cubicBezTo>
                  <a:cubicBezTo>
                    <a:pt x="1301" y="5179"/>
                    <a:pt x="1203" y="5270"/>
                    <a:pt x="1109" y="5368"/>
                  </a:cubicBezTo>
                  <a:cubicBezTo>
                    <a:pt x="423" y="6081"/>
                    <a:pt x="1" y="7019"/>
                    <a:pt x="514" y="8165"/>
                  </a:cubicBezTo>
                  <a:cubicBezTo>
                    <a:pt x="1307" y="9944"/>
                    <a:pt x="3121" y="11015"/>
                    <a:pt x="6726" y="11015"/>
                  </a:cubicBezTo>
                  <a:cubicBezTo>
                    <a:pt x="7344" y="11015"/>
                    <a:pt x="8015" y="10983"/>
                    <a:pt x="8743" y="10918"/>
                  </a:cubicBezTo>
                  <a:cubicBezTo>
                    <a:pt x="10581" y="10759"/>
                    <a:pt x="12780" y="10384"/>
                    <a:pt x="15402" y="9763"/>
                  </a:cubicBezTo>
                  <a:cubicBezTo>
                    <a:pt x="25110" y="7479"/>
                    <a:pt x="26903" y="3720"/>
                    <a:pt x="24701" y="997"/>
                  </a:cubicBezTo>
                  <a:cubicBezTo>
                    <a:pt x="24633" y="912"/>
                    <a:pt x="24560" y="828"/>
                    <a:pt x="24488" y="753"/>
                  </a:cubicBezTo>
                  <a:cubicBezTo>
                    <a:pt x="23887" y="588"/>
                    <a:pt x="23238" y="446"/>
                    <a:pt x="22539" y="324"/>
                  </a:cubicBezTo>
                  <a:cubicBezTo>
                    <a:pt x="22529" y="321"/>
                    <a:pt x="22519" y="321"/>
                    <a:pt x="22505" y="315"/>
                  </a:cubicBezTo>
                  <a:cubicBezTo>
                    <a:pt x="21691" y="176"/>
                    <a:pt x="20806" y="64"/>
                    <a:pt x="19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947;p60">
              <a:extLst>
                <a:ext uri="{FF2B5EF4-FFF2-40B4-BE49-F238E27FC236}">
                  <a16:creationId xmlns:a16="http://schemas.microsoft.com/office/drawing/2014/main" id="{03501006-FE05-4EE6-B3B7-089DEC53B3F3}"/>
                </a:ext>
              </a:extLst>
            </p:cNvPr>
            <p:cNvSpPr/>
            <p:nvPr/>
          </p:nvSpPr>
          <p:spPr>
            <a:xfrm>
              <a:off x="6032653" y="3251378"/>
              <a:ext cx="847080" cy="353972"/>
            </a:xfrm>
            <a:custGeom>
              <a:avLst/>
              <a:gdLst/>
              <a:ahLst/>
              <a:cxnLst/>
              <a:rect l="l" t="t" r="r" b="b"/>
              <a:pathLst>
                <a:path w="29832" h="12466" extrusionOk="0">
                  <a:moveTo>
                    <a:pt x="24288" y="0"/>
                  </a:moveTo>
                  <a:cubicBezTo>
                    <a:pt x="26292" y="437"/>
                    <a:pt x="28858" y="2986"/>
                    <a:pt x="24288" y="6416"/>
                  </a:cubicBezTo>
                  <a:cubicBezTo>
                    <a:pt x="21457" y="8537"/>
                    <a:pt x="15353" y="9895"/>
                    <a:pt x="10459" y="10128"/>
                  </a:cubicBezTo>
                  <a:cubicBezTo>
                    <a:pt x="9959" y="10152"/>
                    <a:pt x="9471" y="10164"/>
                    <a:pt x="9001" y="10164"/>
                  </a:cubicBezTo>
                  <a:cubicBezTo>
                    <a:pt x="6647" y="10164"/>
                    <a:pt x="4728" y="9863"/>
                    <a:pt x="3841" y="9213"/>
                  </a:cubicBezTo>
                  <a:cubicBezTo>
                    <a:pt x="1483" y="7476"/>
                    <a:pt x="2483" y="5594"/>
                    <a:pt x="2858" y="5044"/>
                  </a:cubicBezTo>
                  <a:cubicBezTo>
                    <a:pt x="2925" y="4943"/>
                    <a:pt x="2976" y="4885"/>
                    <a:pt x="2976" y="4885"/>
                  </a:cubicBezTo>
                  <a:lnTo>
                    <a:pt x="2972" y="4885"/>
                  </a:lnTo>
                  <a:cubicBezTo>
                    <a:pt x="2057" y="5504"/>
                    <a:pt x="1176" y="6206"/>
                    <a:pt x="392" y="6932"/>
                  </a:cubicBezTo>
                  <a:cubicBezTo>
                    <a:pt x="256" y="7054"/>
                    <a:pt x="125" y="7179"/>
                    <a:pt x="0" y="7300"/>
                  </a:cubicBezTo>
                  <a:cubicBezTo>
                    <a:pt x="7" y="7621"/>
                    <a:pt x="77" y="7989"/>
                    <a:pt x="243" y="8412"/>
                  </a:cubicBezTo>
                  <a:cubicBezTo>
                    <a:pt x="1158" y="10787"/>
                    <a:pt x="3081" y="12466"/>
                    <a:pt x="8219" y="12466"/>
                  </a:cubicBezTo>
                  <a:cubicBezTo>
                    <a:pt x="9153" y="12466"/>
                    <a:pt x="10194" y="12410"/>
                    <a:pt x="11354" y="12294"/>
                  </a:cubicBezTo>
                  <a:cubicBezTo>
                    <a:pt x="12556" y="12172"/>
                    <a:pt x="13887" y="11982"/>
                    <a:pt x="15360" y="11726"/>
                  </a:cubicBezTo>
                  <a:cubicBezTo>
                    <a:pt x="26086" y="9837"/>
                    <a:pt x="29831" y="4527"/>
                    <a:pt x="28399" y="1500"/>
                  </a:cubicBezTo>
                  <a:cubicBezTo>
                    <a:pt x="28328" y="1341"/>
                    <a:pt x="28244" y="1199"/>
                    <a:pt x="28149" y="1065"/>
                  </a:cubicBezTo>
                  <a:cubicBezTo>
                    <a:pt x="27842" y="939"/>
                    <a:pt x="27511" y="818"/>
                    <a:pt x="27163" y="707"/>
                  </a:cubicBezTo>
                  <a:cubicBezTo>
                    <a:pt x="26866" y="605"/>
                    <a:pt x="26558" y="518"/>
                    <a:pt x="26237" y="429"/>
                  </a:cubicBezTo>
                  <a:cubicBezTo>
                    <a:pt x="25636" y="264"/>
                    <a:pt x="24987" y="122"/>
                    <a:pt x="24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5948;p60">
              <a:extLst>
                <a:ext uri="{FF2B5EF4-FFF2-40B4-BE49-F238E27FC236}">
                  <a16:creationId xmlns:a16="http://schemas.microsoft.com/office/drawing/2014/main" id="{352D6CB9-A31D-45D7-87C2-6401C5249E73}"/>
                </a:ext>
              </a:extLst>
            </p:cNvPr>
            <p:cNvSpPr/>
            <p:nvPr/>
          </p:nvSpPr>
          <p:spPr>
            <a:xfrm>
              <a:off x="5983813" y="3271425"/>
              <a:ext cx="942913" cy="388330"/>
            </a:xfrm>
            <a:custGeom>
              <a:avLst/>
              <a:gdLst/>
              <a:ahLst/>
              <a:cxnLst/>
              <a:rect l="l" t="t" r="r" b="b"/>
              <a:pathLst>
                <a:path w="33207" h="13676" extrusionOk="0">
                  <a:moveTo>
                    <a:pt x="28883" y="1"/>
                  </a:moveTo>
                  <a:cubicBezTo>
                    <a:pt x="33132" y="3200"/>
                    <a:pt x="26032" y="10412"/>
                    <a:pt x="13212" y="11361"/>
                  </a:cubicBezTo>
                  <a:cubicBezTo>
                    <a:pt x="13107" y="11368"/>
                    <a:pt x="13002" y="11374"/>
                    <a:pt x="12895" y="11385"/>
                  </a:cubicBezTo>
                  <a:cubicBezTo>
                    <a:pt x="12100" y="11437"/>
                    <a:pt x="11362" y="11462"/>
                    <a:pt x="10678" y="11462"/>
                  </a:cubicBezTo>
                  <a:cubicBezTo>
                    <a:pt x="1927" y="11462"/>
                    <a:pt x="1918" y="7442"/>
                    <a:pt x="2112" y="6226"/>
                  </a:cubicBezTo>
                  <a:lnTo>
                    <a:pt x="2112" y="6226"/>
                  </a:lnTo>
                  <a:cubicBezTo>
                    <a:pt x="1976" y="6348"/>
                    <a:pt x="1845" y="6473"/>
                    <a:pt x="1720" y="6594"/>
                  </a:cubicBezTo>
                  <a:cubicBezTo>
                    <a:pt x="1274" y="7027"/>
                    <a:pt x="869" y="7463"/>
                    <a:pt x="520" y="7891"/>
                  </a:cubicBezTo>
                  <a:cubicBezTo>
                    <a:pt x="102" y="8743"/>
                    <a:pt x="1" y="9729"/>
                    <a:pt x="933" y="10564"/>
                  </a:cubicBezTo>
                  <a:cubicBezTo>
                    <a:pt x="2399" y="11873"/>
                    <a:pt x="5083" y="13675"/>
                    <a:pt x="10548" y="13675"/>
                  </a:cubicBezTo>
                  <a:cubicBezTo>
                    <a:pt x="12233" y="13675"/>
                    <a:pt x="14182" y="13504"/>
                    <a:pt x="16442" y="13094"/>
                  </a:cubicBezTo>
                  <a:cubicBezTo>
                    <a:pt x="17718" y="12868"/>
                    <a:pt x="19097" y="12560"/>
                    <a:pt x="20583" y="12162"/>
                  </a:cubicBezTo>
                  <a:cubicBezTo>
                    <a:pt x="33207" y="8791"/>
                    <a:pt x="32865" y="3764"/>
                    <a:pt x="31974" y="1764"/>
                  </a:cubicBezTo>
                  <a:cubicBezTo>
                    <a:pt x="31896" y="1599"/>
                    <a:pt x="31815" y="1443"/>
                    <a:pt x="31713" y="1301"/>
                  </a:cubicBezTo>
                  <a:lnTo>
                    <a:pt x="31710" y="1298"/>
                  </a:lnTo>
                  <a:cubicBezTo>
                    <a:pt x="31217" y="977"/>
                    <a:pt x="30603" y="656"/>
                    <a:pt x="29869" y="359"/>
                  </a:cubicBezTo>
                  <a:cubicBezTo>
                    <a:pt x="29562" y="233"/>
                    <a:pt x="29231" y="112"/>
                    <a:pt x="28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949;p60">
              <a:extLst>
                <a:ext uri="{FF2B5EF4-FFF2-40B4-BE49-F238E27FC236}">
                  <a16:creationId xmlns:a16="http://schemas.microsoft.com/office/drawing/2014/main" id="{22EF9219-7111-4D1C-8DE5-C751B90EEF3F}"/>
                </a:ext>
              </a:extLst>
            </p:cNvPr>
            <p:cNvSpPr/>
            <p:nvPr/>
          </p:nvSpPr>
          <p:spPr>
            <a:xfrm>
              <a:off x="6050854" y="4728417"/>
              <a:ext cx="584568" cy="584284"/>
            </a:xfrm>
            <a:custGeom>
              <a:avLst/>
              <a:gdLst/>
              <a:ahLst/>
              <a:cxnLst/>
              <a:rect l="l" t="t" r="r" b="b"/>
              <a:pathLst>
                <a:path w="20587" h="20577" extrusionOk="0">
                  <a:moveTo>
                    <a:pt x="16733" y="1"/>
                  </a:moveTo>
                  <a:cubicBezTo>
                    <a:pt x="14340" y="1"/>
                    <a:pt x="10793" y="664"/>
                    <a:pt x="6940" y="3646"/>
                  </a:cubicBezTo>
                  <a:cubicBezTo>
                    <a:pt x="1" y="9014"/>
                    <a:pt x="2801" y="19408"/>
                    <a:pt x="2801" y="19408"/>
                  </a:cubicBezTo>
                  <a:cubicBezTo>
                    <a:pt x="4323" y="20284"/>
                    <a:pt x="5719" y="20577"/>
                    <a:pt x="6904" y="20577"/>
                  </a:cubicBezTo>
                  <a:cubicBezTo>
                    <a:pt x="9273" y="20577"/>
                    <a:pt x="10797" y="19408"/>
                    <a:pt x="10797" y="19408"/>
                  </a:cubicBezTo>
                  <a:cubicBezTo>
                    <a:pt x="10453" y="13240"/>
                    <a:pt x="13195" y="9126"/>
                    <a:pt x="18566" y="8558"/>
                  </a:cubicBezTo>
                  <a:lnTo>
                    <a:pt x="20390" y="8325"/>
                  </a:lnTo>
                  <a:cubicBezTo>
                    <a:pt x="20492" y="7869"/>
                    <a:pt x="20536" y="7332"/>
                    <a:pt x="20546" y="6758"/>
                  </a:cubicBezTo>
                  <a:cubicBezTo>
                    <a:pt x="20587" y="4859"/>
                    <a:pt x="20225" y="2545"/>
                    <a:pt x="19996" y="1305"/>
                  </a:cubicBezTo>
                  <a:cubicBezTo>
                    <a:pt x="19898" y="765"/>
                    <a:pt x="19826" y="427"/>
                    <a:pt x="19826" y="427"/>
                  </a:cubicBezTo>
                  <a:cubicBezTo>
                    <a:pt x="19826" y="427"/>
                    <a:pt x="18650" y="1"/>
                    <a:pt x="16733" y="1"/>
                  </a:cubicBezTo>
                  <a:close/>
                </a:path>
              </a:pathLst>
            </a:custGeom>
            <a:solidFill>
              <a:srgbClr val="B76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950;p60">
              <a:extLst>
                <a:ext uri="{FF2B5EF4-FFF2-40B4-BE49-F238E27FC236}">
                  <a16:creationId xmlns:a16="http://schemas.microsoft.com/office/drawing/2014/main" id="{BF07E90A-85C9-4AD6-BDD6-B0ADD99F0C87}"/>
                </a:ext>
              </a:extLst>
            </p:cNvPr>
            <p:cNvSpPr/>
            <p:nvPr/>
          </p:nvSpPr>
          <p:spPr>
            <a:xfrm>
              <a:off x="5551130" y="1732530"/>
              <a:ext cx="1392690" cy="679947"/>
            </a:xfrm>
            <a:custGeom>
              <a:avLst/>
              <a:gdLst/>
              <a:ahLst/>
              <a:cxnLst/>
              <a:rect l="l" t="t" r="r" b="b"/>
              <a:pathLst>
                <a:path w="49047" h="23946" extrusionOk="0">
                  <a:moveTo>
                    <a:pt x="19944" y="1"/>
                  </a:moveTo>
                  <a:cubicBezTo>
                    <a:pt x="14609" y="1"/>
                    <a:pt x="11399" y="1243"/>
                    <a:pt x="9631" y="2252"/>
                  </a:cubicBezTo>
                  <a:lnTo>
                    <a:pt x="9601" y="2266"/>
                  </a:lnTo>
                  <a:cubicBezTo>
                    <a:pt x="9431" y="2367"/>
                    <a:pt x="9269" y="2461"/>
                    <a:pt x="9127" y="2553"/>
                  </a:cubicBezTo>
                  <a:cubicBezTo>
                    <a:pt x="9110" y="2562"/>
                    <a:pt x="9097" y="2570"/>
                    <a:pt x="9084" y="2583"/>
                  </a:cubicBezTo>
                  <a:lnTo>
                    <a:pt x="9077" y="2583"/>
                  </a:lnTo>
                  <a:cubicBezTo>
                    <a:pt x="9074" y="2583"/>
                    <a:pt x="9074" y="2583"/>
                    <a:pt x="9070" y="2587"/>
                  </a:cubicBezTo>
                  <a:cubicBezTo>
                    <a:pt x="9067" y="2587"/>
                    <a:pt x="9067" y="2590"/>
                    <a:pt x="9063" y="2590"/>
                  </a:cubicBezTo>
                  <a:lnTo>
                    <a:pt x="9057" y="2593"/>
                  </a:lnTo>
                  <a:cubicBezTo>
                    <a:pt x="8982" y="2648"/>
                    <a:pt x="8912" y="2691"/>
                    <a:pt x="8840" y="2742"/>
                  </a:cubicBezTo>
                  <a:lnTo>
                    <a:pt x="8834" y="2745"/>
                  </a:lnTo>
                  <a:cubicBezTo>
                    <a:pt x="8499" y="2968"/>
                    <a:pt x="8256" y="3158"/>
                    <a:pt x="8090" y="3296"/>
                  </a:cubicBezTo>
                  <a:cubicBezTo>
                    <a:pt x="7476" y="3789"/>
                    <a:pt x="6682" y="4718"/>
                    <a:pt x="5773" y="6032"/>
                  </a:cubicBezTo>
                  <a:cubicBezTo>
                    <a:pt x="5118" y="6981"/>
                    <a:pt x="4405" y="8133"/>
                    <a:pt x="3655" y="9471"/>
                  </a:cubicBezTo>
                  <a:lnTo>
                    <a:pt x="3655" y="9474"/>
                  </a:lnTo>
                  <a:cubicBezTo>
                    <a:pt x="3284" y="10140"/>
                    <a:pt x="2905" y="10852"/>
                    <a:pt x="2520" y="11609"/>
                  </a:cubicBezTo>
                  <a:cubicBezTo>
                    <a:pt x="2230" y="12177"/>
                    <a:pt x="1966" y="12707"/>
                    <a:pt x="1737" y="13187"/>
                  </a:cubicBezTo>
                  <a:cubicBezTo>
                    <a:pt x="206" y="16393"/>
                    <a:pt x="0" y="17720"/>
                    <a:pt x="912" y="18463"/>
                  </a:cubicBezTo>
                  <a:lnTo>
                    <a:pt x="915" y="18460"/>
                  </a:lnTo>
                  <a:cubicBezTo>
                    <a:pt x="915" y="18460"/>
                    <a:pt x="919" y="18457"/>
                    <a:pt x="919" y="18453"/>
                  </a:cubicBezTo>
                  <a:cubicBezTo>
                    <a:pt x="987" y="18304"/>
                    <a:pt x="1631" y="17045"/>
                    <a:pt x="4077" y="15835"/>
                  </a:cubicBezTo>
                  <a:cubicBezTo>
                    <a:pt x="4517" y="15612"/>
                    <a:pt x="5023" y="15392"/>
                    <a:pt x="5591" y="15183"/>
                  </a:cubicBezTo>
                  <a:cubicBezTo>
                    <a:pt x="5770" y="15119"/>
                    <a:pt x="5956" y="15055"/>
                    <a:pt x="6151" y="14994"/>
                  </a:cubicBezTo>
                  <a:cubicBezTo>
                    <a:pt x="6874" y="14754"/>
                    <a:pt x="7699" y="14528"/>
                    <a:pt x="8628" y="14332"/>
                  </a:cubicBezTo>
                  <a:cubicBezTo>
                    <a:pt x="9966" y="14048"/>
                    <a:pt x="11522" y="13819"/>
                    <a:pt x="13343" y="13680"/>
                  </a:cubicBezTo>
                  <a:cubicBezTo>
                    <a:pt x="14573" y="13587"/>
                    <a:pt x="15922" y="13535"/>
                    <a:pt x="17402" y="13535"/>
                  </a:cubicBezTo>
                  <a:cubicBezTo>
                    <a:pt x="17706" y="13535"/>
                    <a:pt x="18017" y="13537"/>
                    <a:pt x="18332" y="13541"/>
                  </a:cubicBezTo>
                  <a:cubicBezTo>
                    <a:pt x="18839" y="13548"/>
                    <a:pt x="19366" y="13555"/>
                    <a:pt x="19913" y="13579"/>
                  </a:cubicBezTo>
                  <a:cubicBezTo>
                    <a:pt x="20816" y="13613"/>
                    <a:pt x="21694" y="13670"/>
                    <a:pt x="22545" y="13758"/>
                  </a:cubicBezTo>
                  <a:cubicBezTo>
                    <a:pt x="24542" y="13947"/>
                    <a:pt x="26403" y="14271"/>
                    <a:pt x="28126" y="14687"/>
                  </a:cubicBezTo>
                  <a:cubicBezTo>
                    <a:pt x="29602" y="15041"/>
                    <a:pt x="30980" y="15467"/>
                    <a:pt x="32261" y="15933"/>
                  </a:cubicBezTo>
                  <a:cubicBezTo>
                    <a:pt x="33956" y="16552"/>
                    <a:pt x="35476" y="17241"/>
                    <a:pt x="36824" y="17957"/>
                  </a:cubicBezTo>
                  <a:cubicBezTo>
                    <a:pt x="37790" y="18463"/>
                    <a:pt x="38666" y="18987"/>
                    <a:pt x="39459" y="19494"/>
                  </a:cubicBezTo>
                  <a:cubicBezTo>
                    <a:pt x="39594" y="19581"/>
                    <a:pt x="39723" y="19666"/>
                    <a:pt x="39851" y="19750"/>
                  </a:cubicBezTo>
                  <a:cubicBezTo>
                    <a:pt x="41101" y="20581"/>
                    <a:pt x="42115" y="21379"/>
                    <a:pt x="42891" y="22051"/>
                  </a:cubicBezTo>
                  <a:cubicBezTo>
                    <a:pt x="44192" y="23175"/>
                    <a:pt x="44847" y="23946"/>
                    <a:pt x="44847" y="23946"/>
                  </a:cubicBezTo>
                  <a:cubicBezTo>
                    <a:pt x="44972" y="23899"/>
                    <a:pt x="45097" y="23838"/>
                    <a:pt x="45219" y="23763"/>
                  </a:cubicBezTo>
                  <a:cubicBezTo>
                    <a:pt x="46026" y="23273"/>
                    <a:pt x="46695" y="22159"/>
                    <a:pt x="47239" y="20821"/>
                  </a:cubicBezTo>
                  <a:cubicBezTo>
                    <a:pt x="47573" y="19997"/>
                    <a:pt x="47857" y="19092"/>
                    <a:pt x="48090" y="18186"/>
                  </a:cubicBezTo>
                  <a:cubicBezTo>
                    <a:pt x="48303" y="17403"/>
                    <a:pt x="48476" y="16616"/>
                    <a:pt x="48617" y="15903"/>
                  </a:cubicBezTo>
                  <a:cubicBezTo>
                    <a:pt x="48725" y="15332"/>
                    <a:pt x="48816" y="14809"/>
                    <a:pt x="48884" y="14363"/>
                  </a:cubicBezTo>
                  <a:cubicBezTo>
                    <a:pt x="48992" y="13636"/>
                    <a:pt x="49046" y="13113"/>
                    <a:pt x="49046" y="12924"/>
                  </a:cubicBezTo>
                  <a:cubicBezTo>
                    <a:pt x="49046" y="12771"/>
                    <a:pt x="48955" y="12464"/>
                    <a:pt x="48742" y="12032"/>
                  </a:cubicBezTo>
                  <a:lnTo>
                    <a:pt x="48742" y="12021"/>
                  </a:lnTo>
                  <a:cubicBezTo>
                    <a:pt x="47584" y="9721"/>
                    <a:pt x="42946" y="4056"/>
                    <a:pt x="30193" y="1242"/>
                  </a:cubicBezTo>
                  <a:cubicBezTo>
                    <a:pt x="28889" y="955"/>
                    <a:pt x="27649" y="722"/>
                    <a:pt x="26480" y="540"/>
                  </a:cubicBezTo>
                  <a:cubicBezTo>
                    <a:pt x="24012" y="158"/>
                    <a:pt x="21843" y="1"/>
                    <a:pt x="19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951;p60">
              <a:extLst>
                <a:ext uri="{FF2B5EF4-FFF2-40B4-BE49-F238E27FC236}">
                  <a16:creationId xmlns:a16="http://schemas.microsoft.com/office/drawing/2014/main" id="{20E09FBA-2C6E-46DF-B40B-E3106C039DA8}"/>
                </a:ext>
              </a:extLst>
            </p:cNvPr>
            <p:cNvSpPr/>
            <p:nvPr/>
          </p:nvSpPr>
          <p:spPr>
            <a:xfrm>
              <a:off x="5551130" y="2010857"/>
              <a:ext cx="1341380" cy="401619"/>
            </a:xfrm>
            <a:custGeom>
              <a:avLst/>
              <a:gdLst/>
              <a:ahLst/>
              <a:cxnLst/>
              <a:rect l="l" t="t" r="r" b="b"/>
              <a:pathLst>
                <a:path w="47240" h="14144" extrusionOk="0">
                  <a:moveTo>
                    <a:pt x="19941" y="0"/>
                  </a:moveTo>
                  <a:lnTo>
                    <a:pt x="14519" y="94"/>
                  </a:lnTo>
                  <a:cubicBezTo>
                    <a:pt x="12799" y="206"/>
                    <a:pt x="11279" y="389"/>
                    <a:pt x="9932" y="615"/>
                  </a:cubicBezTo>
                  <a:lnTo>
                    <a:pt x="9928" y="615"/>
                  </a:lnTo>
                  <a:cubicBezTo>
                    <a:pt x="8121" y="916"/>
                    <a:pt x="6625" y="1301"/>
                    <a:pt x="5398" y="1713"/>
                  </a:cubicBezTo>
                  <a:cubicBezTo>
                    <a:pt x="3713" y="2274"/>
                    <a:pt x="2527" y="2885"/>
                    <a:pt x="1737" y="3385"/>
                  </a:cubicBezTo>
                  <a:cubicBezTo>
                    <a:pt x="206" y="6591"/>
                    <a:pt x="0" y="7918"/>
                    <a:pt x="912" y="8661"/>
                  </a:cubicBezTo>
                  <a:lnTo>
                    <a:pt x="915" y="8658"/>
                  </a:lnTo>
                  <a:lnTo>
                    <a:pt x="915" y="8658"/>
                  </a:lnTo>
                  <a:cubicBezTo>
                    <a:pt x="885" y="8837"/>
                    <a:pt x="855" y="9029"/>
                    <a:pt x="828" y="9229"/>
                  </a:cubicBezTo>
                  <a:cubicBezTo>
                    <a:pt x="2436" y="8104"/>
                    <a:pt x="3794" y="7205"/>
                    <a:pt x="5375" y="6506"/>
                  </a:cubicBezTo>
                  <a:cubicBezTo>
                    <a:pt x="5574" y="6415"/>
                    <a:pt x="5773" y="6327"/>
                    <a:pt x="5983" y="6253"/>
                  </a:cubicBezTo>
                  <a:cubicBezTo>
                    <a:pt x="8946" y="5075"/>
                    <a:pt x="12834" y="4547"/>
                    <a:pt x="20424" y="4547"/>
                  </a:cubicBezTo>
                  <a:cubicBezTo>
                    <a:pt x="20499" y="4547"/>
                    <a:pt x="20575" y="4547"/>
                    <a:pt x="20650" y="4547"/>
                  </a:cubicBezTo>
                  <a:cubicBezTo>
                    <a:pt x="21224" y="4547"/>
                    <a:pt x="21789" y="4567"/>
                    <a:pt x="22350" y="4601"/>
                  </a:cubicBezTo>
                  <a:cubicBezTo>
                    <a:pt x="24275" y="4709"/>
                    <a:pt x="26112" y="5003"/>
                    <a:pt x="27846" y="5425"/>
                  </a:cubicBezTo>
                  <a:cubicBezTo>
                    <a:pt x="29332" y="5783"/>
                    <a:pt x="30741" y="6236"/>
                    <a:pt x="32058" y="6750"/>
                  </a:cubicBezTo>
                  <a:cubicBezTo>
                    <a:pt x="33622" y="7354"/>
                    <a:pt x="35061" y="8043"/>
                    <a:pt x="36358" y="8756"/>
                  </a:cubicBezTo>
                  <a:cubicBezTo>
                    <a:pt x="37480" y="9371"/>
                    <a:pt x="38490" y="10002"/>
                    <a:pt x="39385" y="10617"/>
                  </a:cubicBezTo>
                  <a:cubicBezTo>
                    <a:pt x="39412" y="10637"/>
                    <a:pt x="39436" y="10654"/>
                    <a:pt x="39466" y="10674"/>
                  </a:cubicBezTo>
                  <a:cubicBezTo>
                    <a:pt x="40615" y="11468"/>
                    <a:pt x="41560" y="12222"/>
                    <a:pt x="42277" y="12857"/>
                  </a:cubicBezTo>
                  <a:cubicBezTo>
                    <a:pt x="42489" y="12661"/>
                    <a:pt x="42695" y="12458"/>
                    <a:pt x="42891" y="12249"/>
                  </a:cubicBezTo>
                  <a:cubicBezTo>
                    <a:pt x="44192" y="13373"/>
                    <a:pt x="44847" y="14144"/>
                    <a:pt x="44847" y="14144"/>
                  </a:cubicBezTo>
                  <a:cubicBezTo>
                    <a:pt x="44972" y="14097"/>
                    <a:pt x="45097" y="14036"/>
                    <a:pt x="45219" y="13961"/>
                  </a:cubicBezTo>
                  <a:cubicBezTo>
                    <a:pt x="46026" y="13471"/>
                    <a:pt x="46695" y="12357"/>
                    <a:pt x="47239" y="11019"/>
                  </a:cubicBezTo>
                  <a:cubicBezTo>
                    <a:pt x="46850" y="10482"/>
                    <a:pt x="46262" y="9834"/>
                    <a:pt x="45489" y="9128"/>
                  </a:cubicBezTo>
                  <a:cubicBezTo>
                    <a:pt x="44614" y="8331"/>
                    <a:pt x="43499" y="7459"/>
                    <a:pt x="42158" y="6574"/>
                  </a:cubicBezTo>
                  <a:cubicBezTo>
                    <a:pt x="41165" y="5919"/>
                    <a:pt x="40050" y="5266"/>
                    <a:pt x="38817" y="4631"/>
                  </a:cubicBezTo>
                  <a:cubicBezTo>
                    <a:pt x="37375" y="3892"/>
                    <a:pt x="35774" y="3186"/>
                    <a:pt x="34024" y="2554"/>
                  </a:cubicBezTo>
                  <a:cubicBezTo>
                    <a:pt x="32662" y="2064"/>
                    <a:pt x="31210" y="1625"/>
                    <a:pt x="29670" y="1250"/>
                  </a:cubicBezTo>
                  <a:cubicBezTo>
                    <a:pt x="28038" y="855"/>
                    <a:pt x="26308" y="534"/>
                    <a:pt x="24484" y="314"/>
                  </a:cubicBezTo>
                  <a:cubicBezTo>
                    <a:pt x="23764" y="233"/>
                    <a:pt x="23025" y="158"/>
                    <a:pt x="22272" y="111"/>
                  </a:cubicBezTo>
                  <a:cubicBezTo>
                    <a:pt x="21613" y="61"/>
                    <a:pt x="20941" y="27"/>
                    <a:pt x="20255" y="7"/>
                  </a:cubicBezTo>
                  <a:cubicBezTo>
                    <a:pt x="20150" y="4"/>
                    <a:pt x="20042" y="0"/>
                    <a:pt x="19941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952;p60">
              <a:extLst>
                <a:ext uri="{FF2B5EF4-FFF2-40B4-BE49-F238E27FC236}">
                  <a16:creationId xmlns:a16="http://schemas.microsoft.com/office/drawing/2014/main" id="{84F99642-9CF6-4511-9DAF-9772BA51B93F}"/>
                </a:ext>
              </a:extLst>
            </p:cNvPr>
            <p:cNvSpPr/>
            <p:nvPr/>
          </p:nvSpPr>
          <p:spPr>
            <a:xfrm>
              <a:off x="6246439" y="2019773"/>
              <a:ext cx="99581" cy="16043"/>
            </a:xfrm>
            <a:custGeom>
              <a:avLst/>
              <a:gdLst/>
              <a:ahLst/>
              <a:cxnLst/>
              <a:rect l="l" t="t" r="r" b="b"/>
              <a:pathLst>
                <a:path w="3507" h="565" extrusionOk="0">
                  <a:moveTo>
                    <a:pt x="1" y="0"/>
                  </a:moveTo>
                  <a:lnTo>
                    <a:pt x="1" y="0"/>
                  </a:lnTo>
                  <a:cubicBezTo>
                    <a:pt x="1210" y="148"/>
                    <a:pt x="2378" y="338"/>
                    <a:pt x="3507" y="564"/>
                  </a:cubicBezTo>
                  <a:cubicBezTo>
                    <a:pt x="2378" y="335"/>
                    <a:pt x="1210" y="145"/>
                    <a:pt x="1" y="0"/>
                  </a:cubicBezTo>
                  <a:close/>
                </a:path>
              </a:pathLst>
            </a:custGeom>
            <a:solidFill>
              <a:srgbClr val="B75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953;p60">
              <a:extLst>
                <a:ext uri="{FF2B5EF4-FFF2-40B4-BE49-F238E27FC236}">
                  <a16:creationId xmlns:a16="http://schemas.microsoft.com/office/drawing/2014/main" id="{E6D6CF5B-8225-4684-8BE5-685D1414B05F}"/>
                </a:ext>
              </a:extLst>
            </p:cNvPr>
            <p:cNvSpPr/>
            <p:nvPr/>
          </p:nvSpPr>
          <p:spPr>
            <a:xfrm>
              <a:off x="6230906" y="2019773"/>
              <a:ext cx="162789" cy="66388"/>
            </a:xfrm>
            <a:custGeom>
              <a:avLst/>
              <a:gdLst/>
              <a:ahLst/>
              <a:cxnLst/>
              <a:rect l="l" t="t" r="r" b="b"/>
              <a:pathLst>
                <a:path w="5733" h="2338" extrusionOk="0">
                  <a:moveTo>
                    <a:pt x="548" y="0"/>
                  </a:moveTo>
                  <a:cubicBezTo>
                    <a:pt x="348" y="159"/>
                    <a:pt x="169" y="351"/>
                    <a:pt x="0" y="568"/>
                  </a:cubicBezTo>
                  <a:cubicBezTo>
                    <a:pt x="1740" y="1115"/>
                    <a:pt x="3486" y="1696"/>
                    <a:pt x="5206" y="2337"/>
                  </a:cubicBezTo>
                  <a:cubicBezTo>
                    <a:pt x="5392" y="1875"/>
                    <a:pt x="5568" y="1409"/>
                    <a:pt x="5733" y="936"/>
                  </a:cubicBezTo>
                  <a:cubicBezTo>
                    <a:pt x="5183" y="804"/>
                    <a:pt x="4625" y="679"/>
                    <a:pt x="4054" y="564"/>
                  </a:cubicBezTo>
                  <a:cubicBezTo>
                    <a:pt x="2925" y="338"/>
                    <a:pt x="1757" y="148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5954;p60">
              <a:extLst>
                <a:ext uri="{FF2B5EF4-FFF2-40B4-BE49-F238E27FC236}">
                  <a16:creationId xmlns:a16="http://schemas.microsoft.com/office/drawing/2014/main" id="{5087E8B3-6C9A-4B23-98C8-DFA21AAB4F74}"/>
                </a:ext>
              </a:extLst>
            </p:cNvPr>
            <p:cNvSpPr/>
            <p:nvPr/>
          </p:nvSpPr>
          <p:spPr>
            <a:xfrm>
              <a:off x="6489698" y="2083463"/>
              <a:ext cx="163669" cy="118492"/>
            </a:xfrm>
            <a:custGeom>
              <a:avLst/>
              <a:gdLst/>
              <a:ahLst/>
              <a:cxnLst/>
              <a:rect l="l" t="t" r="r" b="b"/>
              <a:pathLst>
                <a:path w="5764" h="4173" extrusionOk="0">
                  <a:moveTo>
                    <a:pt x="970" y="0"/>
                  </a:moveTo>
                  <a:cubicBezTo>
                    <a:pt x="575" y="415"/>
                    <a:pt x="241" y="1182"/>
                    <a:pt x="1" y="1700"/>
                  </a:cubicBezTo>
                  <a:cubicBezTo>
                    <a:pt x="1622" y="2436"/>
                    <a:pt x="3196" y="3250"/>
                    <a:pt x="4692" y="4172"/>
                  </a:cubicBezTo>
                  <a:cubicBezTo>
                    <a:pt x="5091" y="3493"/>
                    <a:pt x="5450" y="2794"/>
                    <a:pt x="5763" y="2074"/>
                  </a:cubicBezTo>
                  <a:cubicBezTo>
                    <a:pt x="4321" y="1335"/>
                    <a:pt x="2720" y="629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955;p60">
              <a:extLst>
                <a:ext uri="{FF2B5EF4-FFF2-40B4-BE49-F238E27FC236}">
                  <a16:creationId xmlns:a16="http://schemas.microsoft.com/office/drawing/2014/main" id="{EE4DFFBD-0481-45C1-8B33-915B6A7E5D1D}"/>
                </a:ext>
              </a:extLst>
            </p:cNvPr>
            <p:cNvSpPr/>
            <p:nvPr/>
          </p:nvSpPr>
          <p:spPr>
            <a:xfrm>
              <a:off x="6671256" y="2313946"/>
              <a:ext cx="97792" cy="71783"/>
            </a:xfrm>
            <a:custGeom>
              <a:avLst/>
              <a:gdLst/>
              <a:ahLst/>
              <a:cxnLst/>
              <a:rect l="l" t="t" r="r" b="b"/>
              <a:pathLst>
                <a:path w="3444" h="2528" extrusionOk="0">
                  <a:moveTo>
                    <a:pt x="18" y="0"/>
                  </a:moveTo>
                  <a:cubicBezTo>
                    <a:pt x="15" y="170"/>
                    <a:pt x="8" y="345"/>
                    <a:pt x="1" y="524"/>
                  </a:cubicBezTo>
                  <a:lnTo>
                    <a:pt x="1" y="527"/>
                  </a:lnTo>
                  <a:cubicBezTo>
                    <a:pt x="649" y="1200"/>
                    <a:pt x="1352" y="1828"/>
                    <a:pt x="2096" y="2406"/>
                  </a:cubicBezTo>
                  <a:cubicBezTo>
                    <a:pt x="2173" y="2467"/>
                    <a:pt x="2261" y="2528"/>
                    <a:pt x="2355" y="2528"/>
                  </a:cubicBezTo>
                  <a:lnTo>
                    <a:pt x="2386" y="2528"/>
                  </a:lnTo>
                  <a:cubicBezTo>
                    <a:pt x="2474" y="2521"/>
                    <a:pt x="2548" y="2456"/>
                    <a:pt x="2619" y="2389"/>
                  </a:cubicBezTo>
                  <a:cubicBezTo>
                    <a:pt x="2690" y="2325"/>
                    <a:pt x="2757" y="2258"/>
                    <a:pt x="2825" y="2189"/>
                  </a:cubicBezTo>
                  <a:cubicBezTo>
                    <a:pt x="3038" y="1990"/>
                    <a:pt x="3244" y="1787"/>
                    <a:pt x="3443" y="1578"/>
                  </a:cubicBezTo>
                  <a:lnTo>
                    <a:pt x="3443" y="1575"/>
                  </a:lnTo>
                  <a:cubicBezTo>
                    <a:pt x="3247" y="1784"/>
                    <a:pt x="3041" y="1987"/>
                    <a:pt x="2829" y="2183"/>
                  </a:cubicBezTo>
                  <a:cubicBezTo>
                    <a:pt x="2112" y="1548"/>
                    <a:pt x="1167" y="794"/>
                    <a:pt x="18" y="0"/>
                  </a:cubicBezTo>
                  <a:close/>
                </a:path>
              </a:pathLst>
            </a:custGeom>
            <a:solidFill>
              <a:srgbClr val="B77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956;p60">
              <a:extLst>
                <a:ext uri="{FF2B5EF4-FFF2-40B4-BE49-F238E27FC236}">
                  <a16:creationId xmlns:a16="http://schemas.microsoft.com/office/drawing/2014/main" id="{993943E5-7D1B-4EB9-BCE9-BE38F6D2284E}"/>
                </a:ext>
              </a:extLst>
            </p:cNvPr>
            <p:cNvSpPr/>
            <p:nvPr/>
          </p:nvSpPr>
          <p:spPr>
            <a:xfrm>
              <a:off x="6706381" y="2197696"/>
              <a:ext cx="136324" cy="138142"/>
            </a:xfrm>
            <a:custGeom>
              <a:avLst/>
              <a:gdLst/>
              <a:ahLst/>
              <a:cxnLst/>
              <a:rect l="l" t="t" r="r" b="b"/>
              <a:pathLst>
                <a:path w="4801" h="4865" extrusionOk="0">
                  <a:moveTo>
                    <a:pt x="1473" y="0"/>
                  </a:moveTo>
                  <a:cubicBezTo>
                    <a:pt x="1308" y="220"/>
                    <a:pt x="1163" y="521"/>
                    <a:pt x="1048" y="686"/>
                  </a:cubicBezTo>
                  <a:cubicBezTo>
                    <a:pt x="770" y="1078"/>
                    <a:pt x="494" y="1477"/>
                    <a:pt x="217" y="1872"/>
                  </a:cubicBezTo>
                  <a:cubicBezTo>
                    <a:pt x="142" y="1974"/>
                    <a:pt x="72" y="2078"/>
                    <a:pt x="0" y="2183"/>
                  </a:cubicBezTo>
                  <a:cubicBezTo>
                    <a:pt x="976" y="2942"/>
                    <a:pt x="1902" y="3767"/>
                    <a:pt x="2777" y="4662"/>
                  </a:cubicBezTo>
                  <a:cubicBezTo>
                    <a:pt x="2838" y="4730"/>
                    <a:pt x="2902" y="4794"/>
                    <a:pt x="2967" y="4865"/>
                  </a:cubicBezTo>
                  <a:cubicBezTo>
                    <a:pt x="3622" y="4132"/>
                    <a:pt x="4236" y="3358"/>
                    <a:pt x="4801" y="2554"/>
                  </a:cubicBezTo>
                  <a:cubicBezTo>
                    <a:pt x="3929" y="1754"/>
                    <a:pt x="2814" y="882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957;p60">
              <a:extLst>
                <a:ext uri="{FF2B5EF4-FFF2-40B4-BE49-F238E27FC236}">
                  <a16:creationId xmlns:a16="http://schemas.microsoft.com/office/drawing/2014/main" id="{FDF54E9B-BA62-4369-91D5-5114208B623A}"/>
                </a:ext>
              </a:extLst>
            </p:cNvPr>
            <p:cNvSpPr/>
            <p:nvPr/>
          </p:nvSpPr>
          <p:spPr>
            <a:xfrm>
              <a:off x="5704406" y="2028207"/>
              <a:ext cx="128658" cy="31291"/>
            </a:xfrm>
            <a:custGeom>
              <a:avLst/>
              <a:gdLst/>
              <a:ahLst/>
              <a:cxnLst/>
              <a:rect l="l" t="t" r="r" b="b"/>
              <a:pathLst>
                <a:path w="4531" h="1102" extrusionOk="0">
                  <a:moveTo>
                    <a:pt x="4530" y="1"/>
                  </a:moveTo>
                  <a:cubicBezTo>
                    <a:pt x="2723" y="301"/>
                    <a:pt x="1230" y="686"/>
                    <a:pt x="3" y="1098"/>
                  </a:cubicBezTo>
                  <a:cubicBezTo>
                    <a:pt x="0" y="1098"/>
                    <a:pt x="0" y="1102"/>
                    <a:pt x="0" y="1102"/>
                  </a:cubicBezTo>
                  <a:cubicBezTo>
                    <a:pt x="1227" y="690"/>
                    <a:pt x="2719" y="305"/>
                    <a:pt x="4527" y="4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A2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958;p60">
              <a:extLst>
                <a:ext uri="{FF2B5EF4-FFF2-40B4-BE49-F238E27FC236}">
                  <a16:creationId xmlns:a16="http://schemas.microsoft.com/office/drawing/2014/main" id="{C98C9D80-1EB9-4285-B9AB-031DF2B0198E}"/>
                </a:ext>
              </a:extLst>
            </p:cNvPr>
            <p:cNvSpPr/>
            <p:nvPr/>
          </p:nvSpPr>
          <p:spPr>
            <a:xfrm>
              <a:off x="5668032" y="2028292"/>
              <a:ext cx="164947" cy="140271"/>
            </a:xfrm>
            <a:custGeom>
              <a:avLst/>
              <a:gdLst/>
              <a:ahLst/>
              <a:cxnLst/>
              <a:rect l="l" t="t" r="r" b="b"/>
              <a:pathLst>
                <a:path w="5809" h="4940" extrusionOk="0">
                  <a:moveTo>
                    <a:pt x="5808" y="1"/>
                  </a:moveTo>
                  <a:cubicBezTo>
                    <a:pt x="4000" y="302"/>
                    <a:pt x="2508" y="687"/>
                    <a:pt x="1281" y="1099"/>
                  </a:cubicBezTo>
                  <a:cubicBezTo>
                    <a:pt x="413" y="2328"/>
                    <a:pt x="109" y="3960"/>
                    <a:pt x="1" y="4940"/>
                  </a:cubicBezTo>
                  <a:cubicBezTo>
                    <a:pt x="528" y="4774"/>
                    <a:pt x="1041" y="4622"/>
                    <a:pt x="1552" y="4474"/>
                  </a:cubicBezTo>
                  <a:cubicBezTo>
                    <a:pt x="1717" y="4423"/>
                    <a:pt x="1883" y="4379"/>
                    <a:pt x="2045" y="4335"/>
                  </a:cubicBezTo>
                  <a:cubicBezTo>
                    <a:pt x="2890" y="4098"/>
                    <a:pt x="3716" y="3892"/>
                    <a:pt x="4531" y="3707"/>
                  </a:cubicBezTo>
                  <a:cubicBezTo>
                    <a:pt x="4680" y="2423"/>
                    <a:pt x="5352" y="910"/>
                    <a:pt x="5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959;p60">
              <a:extLst>
                <a:ext uri="{FF2B5EF4-FFF2-40B4-BE49-F238E27FC236}">
                  <a16:creationId xmlns:a16="http://schemas.microsoft.com/office/drawing/2014/main" id="{5B1FF9A1-BBEE-4C88-91FA-1163AECA10DD}"/>
                </a:ext>
              </a:extLst>
            </p:cNvPr>
            <p:cNvSpPr/>
            <p:nvPr/>
          </p:nvSpPr>
          <p:spPr>
            <a:xfrm>
              <a:off x="5963369" y="2011312"/>
              <a:ext cx="125506" cy="2243"/>
            </a:xfrm>
            <a:custGeom>
              <a:avLst/>
              <a:gdLst/>
              <a:ahLst/>
              <a:cxnLst/>
              <a:rect l="l" t="t" r="r" b="b"/>
              <a:pathLst>
                <a:path w="4420" h="79" extrusionOk="0">
                  <a:moveTo>
                    <a:pt x="4419" y="1"/>
                  </a:moveTo>
                  <a:lnTo>
                    <a:pt x="1" y="78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4419" y="1"/>
                  </a:lnTo>
                  <a:close/>
                </a:path>
              </a:pathLst>
            </a:custGeom>
            <a:solidFill>
              <a:srgbClr val="A2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960;p60">
              <a:extLst>
                <a:ext uri="{FF2B5EF4-FFF2-40B4-BE49-F238E27FC236}">
                  <a16:creationId xmlns:a16="http://schemas.microsoft.com/office/drawing/2014/main" id="{D57FE4FC-F46A-479E-B8BA-89FDA555F1D4}"/>
                </a:ext>
              </a:extLst>
            </p:cNvPr>
            <p:cNvSpPr/>
            <p:nvPr/>
          </p:nvSpPr>
          <p:spPr>
            <a:xfrm>
              <a:off x="5931453" y="2011312"/>
              <a:ext cx="157422" cy="98360"/>
            </a:xfrm>
            <a:custGeom>
              <a:avLst/>
              <a:gdLst/>
              <a:ahLst/>
              <a:cxnLst/>
              <a:rect l="l" t="t" r="r" b="b"/>
              <a:pathLst>
                <a:path w="5544" h="3464" extrusionOk="0">
                  <a:moveTo>
                    <a:pt x="5543" y="1"/>
                  </a:moveTo>
                  <a:lnTo>
                    <a:pt x="1125" y="78"/>
                  </a:lnTo>
                  <a:cubicBezTo>
                    <a:pt x="753" y="609"/>
                    <a:pt x="493" y="1528"/>
                    <a:pt x="348" y="1977"/>
                  </a:cubicBezTo>
                  <a:cubicBezTo>
                    <a:pt x="192" y="2460"/>
                    <a:pt x="74" y="2960"/>
                    <a:pt x="0" y="3463"/>
                  </a:cubicBezTo>
                  <a:cubicBezTo>
                    <a:pt x="1588" y="3264"/>
                    <a:pt x="3108" y="3149"/>
                    <a:pt x="4561" y="3115"/>
                  </a:cubicBezTo>
                  <a:cubicBezTo>
                    <a:pt x="4851" y="2136"/>
                    <a:pt x="5182" y="1079"/>
                    <a:pt x="5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5961;p60">
              <a:extLst>
                <a:ext uri="{FF2B5EF4-FFF2-40B4-BE49-F238E27FC236}">
                  <a16:creationId xmlns:a16="http://schemas.microsoft.com/office/drawing/2014/main" id="{59ACCB99-2A2E-447C-B4B0-A91CD99BA40A}"/>
                </a:ext>
              </a:extLst>
            </p:cNvPr>
            <p:cNvSpPr/>
            <p:nvPr/>
          </p:nvSpPr>
          <p:spPr>
            <a:xfrm>
              <a:off x="6197514" y="2035873"/>
              <a:ext cx="181245" cy="95947"/>
            </a:xfrm>
            <a:custGeom>
              <a:avLst/>
              <a:gdLst/>
              <a:ahLst/>
              <a:cxnLst/>
              <a:rect l="l" t="t" r="r" b="b"/>
              <a:pathLst>
                <a:path w="6383" h="3379" extrusionOk="0">
                  <a:moveTo>
                    <a:pt x="1176" y="1"/>
                  </a:moveTo>
                  <a:cubicBezTo>
                    <a:pt x="666" y="666"/>
                    <a:pt x="298" y="1555"/>
                    <a:pt x="1" y="2413"/>
                  </a:cubicBezTo>
                  <a:cubicBezTo>
                    <a:pt x="2079" y="2609"/>
                    <a:pt x="3967" y="2950"/>
                    <a:pt x="5669" y="3379"/>
                  </a:cubicBezTo>
                  <a:cubicBezTo>
                    <a:pt x="5922" y="2852"/>
                    <a:pt x="6159" y="2314"/>
                    <a:pt x="6382" y="1770"/>
                  </a:cubicBezTo>
                  <a:cubicBezTo>
                    <a:pt x="4662" y="1129"/>
                    <a:pt x="2916" y="548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962;p60">
              <a:extLst>
                <a:ext uri="{FF2B5EF4-FFF2-40B4-BE49-F238E27FC236}">
                  <a16:creationId xmlns:a16="http://schemas.microsoft.com/office/drawing/2014/main" id="{B6DBBBA3-A0A9-43DF-8869-A228301954EC}"/>
                </a:ext>
              </a:extLst>
            </p:cNvPr>
            <p:cNvSpPr/>
            <p:nvPr/>
          </p:nvSpPr>
          <p:spPr>
            <a:xfrm>
              <a:off x="6473286" y="2131706"/>
              <a:ext cx="149670" cy="100263"/>
            </a:xfrm>
            <a:custGeom>
              <a:avLst/>
              <a:gdLst/>
              <a:ahLst/>
              <a:cxnLst/>
              <a:rect l="l" t="t" r="r" b="b"/>
              <a:pathLst>
                <a:path w="5271" h="3531" extrusionOk="0">
                  <a:moveTo>
                    <a:pt x="579" y="1"/>
                  </a:moveTo>
                  <a:cubicBezTo>
                    <a:pt x="538" y="95"/>
                    <a:pt x="497" y="179"/>
                    <a:pt x="460" y="254"/>
                  </a:cubicBezTo>
                  <a:cubicBezTo>
                    <a:pt x="295" y="592"/>
                    <a:pt x="139" y="939"/>
                    <a:pt x="1" y="1291"/>
                  </a:cubicBezTo>
                  <a:cubicBezTo>
                    <a:pt x="1929" y="2037"/>
                    <a:pt x="3466" y="2845"/>
                    <a:pt x="4605" y="3531"/>
                  </a:cubicBezTo>
                  <a:lnTo>
                    <a:pt x="4609" y="3531"/>
                  </a:lnTo>
                  <a:cubicBezTo>
                    <a:pt x="4838" y="3186"/>
                    <a:pt x="5061" y="2831"/>
                    <a:pt x="5270" y="2473"/>
                  </a:cubicBezTo>
                  <a:cubicBezTo>
                    <a:pt x="3774" y="1551"/>
                    <a:pt x="2200" y="73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963;p60">
              <a:extLst>
                <a:ext uri="{FF2B5EF4-FFF2-40B4-BE49-F238E27FC236}">
                  <a16:creationId xmlns:a16="http://schemas.microsoft.com/office/drawing/2014/main" id="{D5EFEA98-B810-490E-A562-4342C319138C}"/>
                </a:ext>
              </a:extLst>
            </p:cNvPr>
            <p:cNvSpPr/>
            <p:nvPr/>
          </p:nvSpPr>
          <p:spPr>
            <a:xfrm>
              <a:off x="6671739" y="2259654"/>
              <a:ext cx="118890" cy="116278"/>
            </a:xfrm>
            <a:custGeom>
              <a:avLst/>
              <a:gdLst/>
              <a:ahLst/>
              <a:cxnLst/>
              <a:rect l="l" t="t" r="r" b="b"/>
              <a:pathLst>
                <a:path w="4187" h="4095" extrusionOk="0">
                  <a:moveTo>
                    <a:pt x="1220" y="1"/>
                  </a:moveTo>
                  <a:cubicBezTo>
                    <a:pt x="940" y="396"/>
                    <a:pt x="663" y="794"/>
                    <a:pt x="383" y="1190"/>
                  </a:cubicBezTo>
                  <a:cubicBezTo>
                    <a:pt x="258" y="1372"/>
                    <a:pt x="129" y="1555"/>
                    <a:pt x="4" y="1733"/>
                  </a:cubicBezTo>
                  <a:cubicBezTo>
                    <a:pt x="4" y="1733"/>
                    <a:pt x="4" y="1737"/>
                    <a:pt x="1" y="1737"/>
                  </a:cubicBezTo>
                  <a:lnTo>
                    <a:pt x="1" y="1912"/>
                  </a:lnTo>
                  <a:cubicBezTo>
                    <a:pt x="1150" y="2706"/>
                    <a:pt x="2095" y="3460"/>
                    <a:pt x="2812" y="4095"/>
                  </a:cubicBezTo>
                  <a:cubicBezTo>
                    <a:pt x="3024" y="3899"/>
                    <a:pt x="3230" y="3696"/>
                    <a:pt x="3426" y="3487"/>
                  </a:cubicBezTo>
                  <a:lnTo>
                    <a:pt x="3426" y="3490"/>
                  </a:lnTo>
                  <a:cubicBezTo>
                    <a:pt x="3686" y="3227"/>
                    <a:pt x="3939" y="2957"/>
                    <a:pt x="4187" y="2683"/>
                  </a:cubicBezTo>
                  <a:cubicBezTo>
                    <a:pt x="4122" y="2612"/>
                    <a:pt x="4058" y="2548"/>
                    <a:pt x="3997" y="2480"/>
                  </a:cubicBezTo>
                  <a:cubicBezTo>
                    <a:pt x="3122" y="1585"/>
                    <a:pt x="2196" y="760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964;p60">
              <a:extLst>
                <a:ext uri="{FF2B5EF4-FFF2-40B4-BE49-F238E27FC236}">
                  <a16:creationId xmlns:a16="http://schemas.microsoft.com/office/drawing/2014/main" id="{74730CEC-3CE2-443F-B434-7EB80C777DF5}"/>
                </a:ext>
              </a:extLst>
            </p:cNvPr>
            <p:cNvSpPr/>
            <p:nvPr/>
          </p:nvSpPr>
          <p:spPr>
            <a:xfrm>
              <a:off x="5802142" y="1796844"/>
              <a:ext cx="21609" cy="13544"/>
            </a:xfrm>
            <a:custGeom>
              <a:avLst/>
              <a:gdLst/>
              <a:ahLst/>
              <a:cxnLst/>
              <a:rect l="l" t="t" r="r" b="b"/>
              <a:pathLst>
                <a:path w="761" h="477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91" y="102"/>
                    <a:pt x="429" y="196"/>
                    <a:pt x="287" y="288"/>
                  </a:cubicBezTo>
                  <a:cubicBezTo>
                    <a:pt x="270" y="297"/>
                    <a:pt x="257" y="305"/>
                    <a:pt x="244" y="318"/>
                  </a:cubicBezTo>
                  <a:lnTo>
                    <a:pt x="234" y="318"/>
                  </a:lnTo>
                  <a:lnTo>
                    <a:pt x="230" y="322"/>
                  </a:lnTo>
                  <a:cubicBezTo>
                    <a:pt x="227" y="322"/>
                    <a:pt x="227" y="325"/>
                    <a:pt x="223" y="325"/>
                  </a:cubicBezTo>
                  <a:lnTo>
                    <a:pt x="217" y="328"/>
                  </a:lnTo>
                  <a:cubicBezTo>
                    <a:pt x="142" y="383"/>
                    <a:pt x="72" y="426"/>
                    <a:pt x="0" y="477"/>
                  </a:cubicBezTo>
                  <a:lnTo>
                    <a:pt x="420" y="213"/>
                  </a:lnTo>
                  <a:lnTo>
                    <a:pt x="429" y="210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67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965;p60">
              <a:extLst>
                <a:ext uri="{FF2B5EF4-FFF2-40B4-BE49-F238E27FC236}">
                  <a16:creationId xmlns:a16="http://schemas.microsoft.com/office/drawing/2014/main" id="{C632F714-BB23-4162-8AEA-06C304173E1C}"/>
                </a:ext>
              </a:extLst>
            </p:cNvPr>
            <p:cNvSpPr/>
            <p:nvPr/>
          </p:nvSpPr>
          <p:spPr>
            <a:xfrm>
              <a:off x="6319045" y="3233432"/>
              <a:ext cx="269582" cy="191297"/>
            </a:xfrm>
            <a:custGeom>
              <a:avLst/>
              <a:gdLst/>
              <a:ahLst/>
              <a:cxnLst/>
              <a:rect l="l" t="t" r="r" b="b"/>
              <a:pathLst>
                <a:path w="9494" h="6737" extrusionOk="0">
                  <a:moveTo>
                    <a:pt x="9253" y="1"/>
                  </a:moveTo>
                  <a:cubicBezTo>
                    <a:pt x="6649" y="1099"/>
                    <a:pt x="2649" y="2271"/>
                    <a:pt x="44" y="2747"/>
                  </a:cubicBezTo>
                  <a:cubicBezTo>
                    <a:pt x="38" y="3446"/>
                    <a:pt x="18" y="3987"/>
                    <a:pt x="14" y="4409"/>
                  </a:cubicBezTo>
                  <a:cubicBezTo>
                    <a:pt x="1" y="5335"/>
                    <a:pt x="61" y="5703"/>
                    <a:pt x="494" y="6044"/>
                  </a:cubicBezTo>
                  <a:cubicBezTo>
                    <a:pt x="860" y="6336"/>
                    <a:pt x="2047" y="6736"/>
                    <a:pt x="3503" y="6736"/>
                  </a:cubicBezTo>
                  <a:cubicBezTo>
                    <a:pt x="5466" y="6736"/>
                    <a:pt x="7916" y="6008"/>
                    <a:pt x="9493" y="3305"/>
                  </a:cubicBezTo>
                  <a:cubicBezTo>
                    <a:pt x="9493" y="3305"/>
                    <a:pt x="9439" y="2598"/>
                    <a:pt x="9361" y="1497"/>
                  </a:cubicBezTo>
                  <a:cubicBezTo>
                    <a:pt x="9355" y="1470"/>
                    <a:pt x="9355" y="1440"/>
                    <a:pt x="9352" y="1409"/>
                  </a:cubicBezTo>
                  <a:cubicBezTo>
                    <a:pt x="9321" y="988"/>
                    <a:pt x="9287" y="514"/>
                    <a:pt x="9253" y="1"/>
                  </a:cubicBezTo>
                  <a:close/>
                </a:path>
              </a:pathLst>
            </a:custGeom>
            <a:solidFill>
              <a:srgbClr val="DF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966;p60">
              <a:extLst>
                <a:ext uri="{FF2B5EF4-FFF2-40B4-BE49-F238E27FC236}">
                  <a16:creationId xmlns:a16="http://schemas.microsoft.com/office/drawing/2014/main" id="{8E837788-C01A-4E4E-A632-D26E8406B9B7}"/>
                </a:ext>
              </a:extLst>
            </p:cNvPr>
            <p:cNvSpPr/>
            <p:nvPr/>
          </p:nvSpPr>
          <p:spPr>
            <a:xfrm>
              <a:off x="6319130" y="3325432"/>
              <a:ext cx="5622" cy="70618"/>
            </a:xfrm>
            <a:custGeom>
              <a:avLst/>
              <a:gdLst/>
              <a:ahLst/>
              <a:cxnLst/>
              <a:rect l="l" t="t" r="r" b="b"/>
              <a:pathLst>
                <a:path w="198" h="2487" extrusionOk="0">
                  <a:moveTo>
                    <a:pt x="35" y="1"/>
                  </a:moveTo>
                  <a:cubicBezTo>
                    <a:pt x="21" y="568"/>
                    <a:pt x="5" y="1007"/>
                    <a:pt x="5" y="1359"/>
                  </a:cubicBezTo>
                  <a:cubicBezTo>
                    <a:pt x="5" y="1898"/>
                    <a:pt x="45" y="2230"/>
                    <a:pt x="197" y="2486"/>
                  </a:cubicBezTo>
                  <a:cubicBezTo>
                    <a:pt x="28" y="2199"/>
                    <a:pt x="1" y="1825"/>
                    <a:pt x="11" y="1169"/>
                  </a:cubicBezTo>
                  <a:cubicBezTo>
                    <a:pt x="15" y="852"/>
                    <a:pt x="25" y="470"/>
                    <a:pt x="35" y="1"/>
                  </a:cubicBezTo>
                  <a:close/>
                </a:path>
              </a:pathLst>
            </a:custGeom>
            <a:solidFill>
              <a:srgbClr val="CB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967;p60">
              <a:extLst>
                <a:ext uri="{FF2B5EF4-FFF2-40B4-BE49-F238E27FC236}">
                  <a16:creationId xmlns:a16="http://schemas.microsoft.com/office/drawing/2014/main" id="{4E7711EE-53F6-4DF5-B68C-1C06A971571A}"/>
                </a:ext>
              </a:extLst>
            </p:cNvPr>
            <p:cNvSpPr/>
            <p:nvPr/>
          </p:nvSpPr>
          <p:spPr>
            <a:xfrm>
              <a:off x="6319130" y="3273441"/>
              <a:ext cx="269497" cy="151289"/>
            </a:xfrm>
            <a:custGeom>
              <a:avLst/>
              <a:gdLst/>
              <a:ahLst/>
              <a:cxnLst/>
              <a:rect l="l" t="t" r="r" b="b"/>
              <a:pathLst>
                <a:path w="9491" h="5328" extrusionOk="0">
                  <a:moveTo>
                    <a:pt x="9349" y="0"/>
                  </a:moveTo>
                  <a:cubicBezTo>
                    <a:pt x="8889" y="645"/>
                    <a:pt x="8355" y="1233"/>
                    <a:pt x="7683" y="1639"/>
                  </a:cubicBezTo>
                  <a:cubicBezTo>
                    <a:pt x="7180" y="1943"/>
                    <a:pt x="6582" y="2119"/>
                    <a:pt x="5997" y="2119"/>
                  </a:cubicBezTo>
                  <a:cubicBezTo>
                    <a:pt x="5534" y="2119"/>
                    <a:pt x="5082" y="2007"/>
                    <a:pt x="4687" y="1757"/>
                  </a:cubicBezTo>
                  <a:cubicBezTo>
                    <a:pt x="4213" y="1456"/>
                    <a:pt x="3886" y="997"/>
                    <a:pt x="3680" y="477"/>
                  </a:cubicBezTo>
                  <a:cubicBezTo>
                    <a:pt x="2363" y="842"/>
                    <a:pt x="1089" y="1146"/>
                    <a:pt x="41" y="1338"/>
                  </a:cubicBezTo>
                  <a:cubicBezTo>
                    <a:pt x="41" y="1510"/>
                    <a:pt x="38" y="1676"/>
                    <a:pt x="35" y="1832"/>
                  </a:cubicBezTo>
                  <a:cubicBezTo>
                    <a:pt x="25" y="2301"/>
                    <a:pt x="15" y="2683"/>
                    <a:pt x="11" y="3000"/>
                  </a:cubicBezTo>
                  <a:cubicBezTo>
                    <a:pt x="1" y="3656"/>
                    <a:pt x="28" y="4030"/>
                    <a:pt x="197" y="4317"/>
                  </a:cubicBezTo>
                  <a:cubicBezTo>
                    <a:pt x="268" y="4432"/>
                    <a:pt x="362" y="4534"/>
                    <a:pt x="491" y="4635"/>
                  </a:cubicBezTo>
                  <a:cubicBezTo>
                    <a:pt x="856" y="4929"/>
                    <a:pt x="2041" y="5327"/>
                    <a:pt x="3501" y="5327"/>
                  </a:cubicBezTo>
                  <a:cubicBezTo>
                    <a:pt x="5464" y="5327"/>
                    <a:pt x="7913" y="4601"/>
                    <a:pt x="9490" y="1896"/>
                  </a:cubicBezTo>
                  <a:cubicBezTo>
                    <a:pt x="9490" y="1892"/>
                    <a:pt x="9433" y="1149"/>
                    <a:pt x="9349" y="0"/>
                  </a:cubicBezTo>
                  <a:close/>
                </a:path>
              </a:pathLst>
            </a:custGeom>
            <a:solidFill>
              <a:srgbClr val="CB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968;p60">
              <a:extLst>
                <a:ext uri="{FF2B5EF4-FFF2-40B4-BE49-F238E27FC236}">
                  <a16:creationId xmlns:a16="http://schemas.microsoft.com/office/drawing/2014/main" id="{67DD89A2-FA2A-4BA1-9B04-1641725B92CC}"/>
                </a:ext>
              </a:extLst>
            </p:cNvPr>
            <p:cNvSpPr/>
            <p:nvPr/>
          </p:nvSpPr>
          <p:spPr>
            <a:xfrm>
              <a:off x="6637211" y="2249489"/>
              <a:ext cx="187379" cy="410734"/>
            </a:xfrm>
            <a:custGeom>
              <a:avLst/>
              <a:gdLst/>
              <a:ahLst/>
              <a:cxnLst/>
              <a:rect l="l" t="t" r="r" b="b"/>
              <a:pathLst>
                <a:path w="6599" h="14465" extrusionOk="0">
                  <a:moveTo>
                    <a:pt x="376" y="0"/>
                  </a:moveTo>
                  <a:cubicBezTo>
                    <a:pt x="376" y="0"/>
                    <a:pt x="386" y="399"/>
                    <a:pt x="599" y="2484"/>
                  </a:cubicBezTo>
                  <a:cubicBezTo>
                    <a:pt x="811" y="4568"/>
                    <a:pt x="1" y="9338"/>
                    <a:pt x="599" y="12509"/>
                  </a:cubicBezTo>
                  <a:cubicBezTo>
                    <a:pt x="881" y="13995"/>
                    <a:pt x="1463" y="14464"/>
                    <a:pt x="2064" y="14464"/>
                  </a:cubicBezTo>
                  <a:cubicBezTo>
                    <a:pt x="2745" y="14464"/>
                    <a:pt x="3451" y="13861"/>
                    <a:pt x="3771" y="13452"/>
                  </a:cubicBezTo>
                  <a:cubicBezTo>
                    <a:pt x="4369" y="12679"/>
                    <a:pt x="4446" y="11131"/>
                    <a:pt x="5399" y="9338"/>
                  </a:cubicBezTo>
                  <a:cubicBezTo>
                    <a:pt x="6348" y="7548"/>
                    <a:pt x="6598" y="5740"/>
                    <a:pt x="6598" y="5740"/>
                  </a:cubicBezTo>
                  <a:cubicBezTo>
                    <a:pt x="6510" y="4196"/>
                    <a:pt x="376" y="1"/>
                    <a:pt x="37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5969;p60">
              <a:extLst>
                <a:ext uri="{FF2B5EF4-FFF2-40B4-BE49-F238E27FC236}">
                  <a16:creationId xmlns:a16="http://schemas.microsoft.com/office/drawing/2014/main" id="{DB29BBEC-6C62-4152-9C71-334661C59E30}"/>
                </a:ext>
              </a:extLst>
            </p:cNvPr>
            <p:cNvSpPr/>
            <p:nvPr/>
          </p:nvSpPr>
          <p:spPr>
            <a:xfrm>
              <a:off x="5556667" y="2762075"/>
              <a:ext cx="49180" cy="174118"/>
            </a:xfrm>
            <a:custGeom>
              <a:avLst/>
              <a:gdLst/>
              <a:ahLst/>
              <a:cxnLst/>
              <a:rect l="l" t="t" r="r" b="b"/>
              <a:pathLst>
                <a:path w="1732" h="6132" extrusionOk="0">
                  <a:moveTo>
                    <a:pt x="788" y="0"/>
                  </a:moveTo>
                  <a:cubicBezTo>
                    <a:pt x="781" y="0"/>
                    <a:pt x="774" y="0"/>
                    <a:pt x="767" y="1"/>
                  </a:cubicBezTo>
                  <a:cubicBezTo>
                    <a:pt x="104" y="57"/>
                    <a:pt x="0" y="6132"/>
                    <a:pt x="696" y="6132"/>
                  </a:cubicBezTo>
                  <a:cubicBezTo>
                    <a:pt x="719" y="6132"/>
                    <a:pt x="743" y="6125"/>
                    <a:pt x="767" y="6112"/>
                  </a:cubicBezTo>
                  <a:cubicBezTo>
                    <a:pt x="1532" y="5686"/>
                    <a:pt x="1731" y="0"/>
                    <a:pt x="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970;p60">
              <a:extLst>
                <a:ext uri="{FF2B5EF4-FFF2-40B4-BE49-F238E27FC236}">
                  <a16:creationId xmlns:a16="http://schemas.microsoft.com/office/drawing/2014/main" id="{F48B6B72-1945-4B27-995B-C60EAB724462}"/>
                </a:ext>
              </a:extLst>
            </p:cNvPr>
            <p:cNvSpPr/>
            <p:nvPr/>
          </p:nvSpPr>
          <p:spPr>
            <a:xfrm>
              <a:off x="5480995" y="2864269"/>
              <a:ext cx="201463" cy="189309"/>
            </a:xfrm>
            <a:custGeom>
              <a:avLst/>
              <a:gdLst/>
              <a:ahLst/>
              <a:cxnLst/>
              <a:rect l="l" t="t" r="r" b="b"/>
              <a:pathLst>
                <a:path w="7095" h="6667" extrusionOk="0">
                  <a:moveTo>
                    <a:pt x="3504" y="0"/>
                  </a:moveTo>
                  <a:cubicBezTo>
                    <a:pt x="2596" y="0"/>
                    <a:pt x="1684" y="289"/>
                    <a:pt x="1028" y="864"/>
                  </a:cubicBezTo>
                  <a:cubicBezTo>
                    <a:pt x="802" y="1064"/>
                    <a:pt x="602" y="1290"/>
                    <a:pt x="453" y="1553"/>
                  </a:cubicBezTo>
                  <a:cubicBezTo>
                    <a:pt x="311" y="1810"/>
                    <a:pt x="224" y="2094"/>
                    <a:pt x="169" y="2381"/>
                  </a:cubicBezTo>
                  <a:cubicBezTo>
                    <a:pt x="1" y="3290"/>
                    <a:pt x="166" y="4260"/>
                    <a:pt x="649" y="5046"/>
                  </a:cubicBezTo>
                  <a:cubicBezTo>
                    <a:pt x="1136" y="5830"/>
                    <a:pt x="1943" y="6418"/>
                    <a:pt x="2849" y="6604"/>
                  </a:cubicBezTo>
                  <a:cubicBezTo>
                    <a:pt x="3055" y="6646"/>
                    <a:pt x="3265" y="6666"/>
                    <a:pt x="3475" y="6666"/>
                  </a:cubicBezTo>
                  <a:cubicBezTo>
                    <a:pt x="4442" y="6666"/>
                    <a:pt x="5408" y="6232"/>
                    <a:pt x="6044" y="5499"/>
                  </a:cubicBezTo>
                  <a:cubicBezTo>
                    <a:pt x="6821" y="4611"/>
                    <a:pt x="7095" y="3317"/>
                    <a:pt x="6777" y="2179"/>
                  </a:cubicBezTo>
                  <a:cubicBezTo>
                    <a:pt x="6373" y="723"/>
                    <a:pt x="494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971;p60">
              <a:extLst>
                <a:ext uri="{FF2B5EF4-FFF2-40B4-BE49-F238E27FC236}">
                  <a16:creationId xmlns:a16="http://schemas.microsoft.com/office/drawing/2014/main" id="{FFF3A49B-F08C-4A3D-9BF8-6648D89E4DCF}"/>
                </a:ext>
              </a:extLst>
            </p:cNvPr>
            <p:cNvSpPr/>
            <p:nvPr/>
          </p:nvSpPr>
          <p:spPr>
            <a:xfrm>
              <a:off x="5802142" y="1711347"/>
              <a:ext cx="1141678" cy="429020"/>
            </a:xfrm>
            <a:custGeom>
              <a:avLst/>
              <a:gdLst/>
              <a:ahLst/>
              <a:cxnLst/>
              <a:rect l="l" t="t" r="r" b="b"/>
              <a:pathLst>
                <a:path w="40207" h="15109" extrusionOk="0">
                  <a:moveTo>
                    <a:pt x="11412" y="1"/>
                  </a:moveTo>
                  <a:cubicBezTo>
                    <a:pt x="10581" y="1"/>
                    <a:pt x="9802" y="23"/>
                    <a:pt x="9071" y="62"/>
                  </a:cubicBezTo>
                  <a:cubicBezTo>
                    <a:pt x="8192" y="113"/>
                    <a:pt x="7389" y="184"/>
                    <a:pt x="6648" y="275"/>
                  </a:cubicBezTo>
                  <a:cubicBezTo>
                    <a:pt x="5925" y="366"/>
                    <a:pt x="5264" y="475"/>
                    <a:pt x="4659" y="600"/>
                  </a:cubicBezTo>
                  <a:lnTo>
                    <a:pt x="791" y="2998"/>
                  </a:lnTo>
                  <a:lnTo>
                    <a:pt x="761" y="3012"/>
                  </a:lnTo>
                  <a:lnTo>
                    <a:pt x="429" y="3221"/>
                  </a:lnTo>
                  <a:lnTo>
                    <a:pt x="420" y="3224"/>
                  </a:lnTo>
                  <a:lnTo>
                    <a:pt x="0" y="3488"/>
                  </a:lnTo>
                  <a:cubicBezTo>
                    <a:pt x="984" y="3154"/>
                    <a:pt x="2416" y="2761"/>
                    <a:pt x="4283" y="2481"/>
                  </a:cubicBezTo>
                  <a:cubicBezTo>
                    <a:pt x="5189" y="2349"/>
                    <a:pt x="6199" y="2242"/>
                    <a:pt x="7311" y="2184"/>
                  </a:cubicBezTo>
                  <a:cubicBezTo>
                    <a:pt x="7915" y="2155"/>
                    <a:pt x="8549" y="2139"/>
                    <a:pt x="9211" y="2139"/>
                  </a:cubicBezTo>
                  <a:cubicBezTo>
                    <a:pt x="9802" y="2139"/>
                    <a:pt x="10415" y="2152"/>
                    <a:pt x="11050" y="2181"/>
                  </a:cubicBezTo>
                  <a:cubicBezTo>
                    <a:pt x="12185" y="2234"/>
                    <a:pt x="13395" y="2343"/>
                    <a:pt x="14671" y="2515"/>
                  </a:cubicBezTo>
                  <a:cubicBezTo>
                    <a:pt x="15091" y="2572"/>
                    <a:pt x="15519" y="2633"/>
                    <a:pt x="15952" y="2704"/>
                  </a:cubicBezTo>
                  <a:cubicBezTo>
                    <a:pt x="16647" y="2816"/>
                    <a:pt x="17364" y="2948"/>
                    <a:pt x="18100" y="3099"/>
                  </a:cubicBezTo>
                  <a:cubicBezTo>
                    <a:pt x="19286" y="3346"/>
                    <a:pt x="20421" y="3620"/>
                    <a:pt x="21505" y="3921"/>
                  </a:cubicBezTo>
                  <a:cubicBezTo>
                    <a:pt x="22930" y="4309"/>
                    <a:pt x="24272" y="4741"/>
                    <a:pt x="25532" y="5204"/>
                  </a:cubicBezTo>
                  <a:cubicBezTo>
                    <a:pt x="26893" y="5704"/>
                    <a:pt x="28160" y="6244"/>
                    <a:pt x="29346" y="6819"/>
                  </a:cubicBezTo>
                  <a:lnTo>
                    <a:pt x="29349" y="6819"/>
                  </a:lnTo>
                  <a:cubicBezTo>
                    <a:pt x="30515" y="7382"/>
                    <a:pt x="31592" y="7974"/>
                    <a:pt x="32595" y="8589"/>
                  </a:cubicBezTo>
                  <a:lnTo>
                    <a:pt x="32598" y="8589"/>
                  </a:lnTo>
                  <a:cubicBezTo>
                    <a:pt x="33649" y="9234"/>
                    <a:pt x="34612" y="9906"/>
                    <a:pt x="35493" y="10599"/>
                  </a:cubicBezTo>
                  <a:cubicBezTo>
                    <a:pt x="36497" y="11375"/>
                    <a:pt x="37395" y="12179"/>
                    <a:pt x="38189" y="12987"/>
                  </a:cubicBezTo>
                  <a:cubicBezTo>
                    <a:pt x="38882" y="13696"/>
                    <a:pt x="39500" y="14406"/>
                    <a:pt x="40044" y="15109"/>
                  </a:cubicBezTo>
                  <a:cubicBezTo>
                    <a:pt x="40152" y="14382"/>
                    <a:pt x="40206" y="13859"/>
                    <a:pt x="40206" y="13670"/>
                  </a:cubicBezTo>
                  <a:cubicBezTo>
                    <a:pt x="40206" y="13517"/>
                    <a:pt x="40115" y="13210"/>
                    <a:pt x="39902" y="12778"/>
                  </a:cubicBezTo>
                  <a:lnTo>
                    <a:pt x="39902" y="12767"/>
                  </a:lnTo>
                  <a:cubicBezTo>
                    <a:pt x="39915" y="12274"/>
                    <a:pt x="39912" y="11777"/>
                    <a:pt x="39882" y="11284"/>
                  </a:cubicBezTo>
                  <a:cubicBezTo>
                    <a:pt x="39720" y="11071"/>
                    <a:pt x="39530" y="10848"/>
                    <a:pt x="39321" y="10612"/>
                  </a:cubicBezTo>
                  <a:cubicBezTo>
                    <a:pt x="38642" y="9845"/>
                    <a:pt x="37740" y="8960"/>
                    <a:pt x="36608" y="8035"/>
                  </a:cubicBezTo>
                  <a:cubicBezTo>
                    <a:pt x="35902" y="7457"/>
                    <a:pt x="35112" y="6863"/>
                    <a:pt x="34227" y="6275"/>
                  </a:cubicBezTo>
                  <a:cubicBezTo>
                    <a:pt x="33281" y="5639"/>
                    <a:pt x="32238" y="5015"/>
                    <a:pt x="31082" y="4410"/>
                  </a:cubicBezTo>
                  <a:cubicBezTo>
                    <a:pt x="29907" y="3795"/>
                    <a:pt x="28619" y="3207"/>
                    <a:pt x="27231" y="2674"/>
                  </a:cubicBezTo>
                  <a:cubicBezTo>
                    <a:pt x="25961" y="2190"/>
                    <a:pt x="24606" y="1748"/>
                    <a:pt x="23161" y="1373"/>
                  </a:cubicBezTo>
                  <a:cubicBezTo>
                    <a:pt x="21924" y="1055"/>
                    <a:pt x="20620" y="779"/>
                    <a:pt x="19255" y="566"/>
                  </a:cubicBezTo>
                  <a:cubicBezTo>
                    <a:pt x="18273" y="404"/>
                    <a:pt x="17249" y="279"/>
                    <a:pt x="16198" y="191"/>
                  </a:cubicBezTo>
                  <a:cubicBezTo>
                    <a:pt x="15783" y="154"/>
                    <a:pt x="15357" y="123"/>
                    <a:pt x="14928" y="103"/>
                  </a:cubicBezTo>
                  <a:cubicBezTo>
                    <a:pt x="14110" y="56"/>
                    <a:pt x="13334" y="25"/>
                    <a:pt x="12594" y="15"/>
                  </a:cubicBezTo>
                  <a:cubicBezTo>
                    <a:pt x="12188" y="6"/>
                    <a:pt x="11795" y="1"/>
                    <a:pt x="11412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972;p60">
              <a:extLst>
                <a:ext uri="{FF2B5EF4-FFF2-40B4-BE49-F238E27FC236}">
                  <a16:creationId xmlns:a16="http://schemas.microsoft.com/office/drawing/2014/main" id="{D38954C9-C3E5-4A5F-8D0F-F5A3C88D6A4D}"/>
                </a:ext>
              </a:extLst>
            </p:cNvPr>
            <p:cNvSpPr/>
            <p:nvPr/>
          </p:nvSpPr>
          <p:spPr>
            <a:xfrm>
              <a:off x="5993382" y="1713505"/>
              <a:ext cx="60680" cy="5367"/>
            </a:xfrm>
            <a:custGeom>
              <a:avLst/>
              <a:gdLst/>
              <a:ahLst/>
              <a:cxnLst/>
              <a:rect l="l" t="t" r="r" b="b"/>
              <a:pathLst>
                <a:path w="2137" h="189" extrusionOk="0">
                  <a:moveTo>
                    <a:pt x="2136" y="0"/>
                  </a:moveTo>
                  <a:lnTo>
                    <a:pt x="2136" y="0"/>
                  </a:lnTo>
                  <a:cubicBezTo>
                    <a:pt x="1369" y="44"/>
                    <a:pt x="660" y="108"/>
                    <a:pt x="1" y="189"/>
                  </a:cubicBezTo>
                  <a:cubicBezTo>
                    <a:pt x="660" y="111"/>
                    <a:pt x="1369" y="47"/>
                    <a:pt x="2136" y="0"/>
                  </a:cubicBezTo>
                  <a:close/>
                </a:path>
              </a:pathLst>
            </a:custGeom>
            <a:solidFill>
              <a:srgbClr val="650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973;p60">
              <a:extLst>
                <a:ext uri="{FF2B5EF4-FFF2-40B4-BE49-F238E27FC236}">
                  <a16:creationId xmlns:a16="http://schemas.microsoft.com/office/drawing/2014/main" id="{25A88B58-1FFC-44BA-BE41-3F38E1EB83B0}"/>
                </a:ext>
              </a:extLst>
            </p:cNvPr>
            <p:cNvSpPr/>
            <p:nvPr/>
          </p:nvSpPr>
          <p:spPr>
            <a:xfrm>
              <a:off x="5923758" y="1773731"/>
              <a:ext cx="79563" cy="8178"/>
            </a:xfrm>
            <a:custGeom>
              <a:avLst/>
              <a:gdLst/>
              <a:ahLst/>
              <a:cxnLst/>
              <a:rect l="l" t="t" r="r" b="b"/>
              <a:pathLst>
                <a:path w="2802" h="288" extrusionOk="0">
                  <a:moveTo>
                    <a:pt x="2801" y="1"/>
                  </a:moveTo>
                  <a:cubicBezTo>
                    <a:pt x="1781" y="62"/>
                    <a:pt x="848" y="159"/>
                    <a:pt x="5" y="284"/>
                  </a:cubicBezTo>
                  <a:cubicBezTo>
                    <a:pt x="0" y="284"/>
                    <a:pt x="0" y="284"/>
                    <a:pt x="0" y="288"/>
                  </a:cubicBezTo>
                  <a:cubicBezTo>
                    <a:pt x="848" y="163"/>
                    <a:pt x="1781" y="62"/>
                    <a:pt x="2801" y="1"/>
                  </a:cubicBezTo>
                  <a:close/>
                </a:path>
              </a:pathLst>
            </a:custGeom>
            <a:solidFill>
              <a:srgbClr val="A53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5974;p60">
              <a:extLst>
                <a:ext uri="{FF2B5EF4-FFF2-40B4-BE49-F238E27FC236}">
                  <a16:creationId xmlns:a16="http://schemas.microsoft.com/office/drawing/2014/main" id="{F23C98D1-19F3-46C9-AE06-50DCF5B23F6E}"/>
                </a:ext>
              </a:extLst>
            </p:cNvPr>
            <p:cNvSpPr/>
            <p:nvPr/>
          </p:nvSpPr>
          <p:spPr>
            <a:xfrm>
              <a:off x="5923871" y="1713107"/>
              <a:ext cx="135842" cy="68716"/>
            </a:xfrm>
            <a:custGeom>
              <a:avLst/>
              <a:gdLst/>
              <a:ahLst/>
              <a:cxnLst/>
              <a:rect l="l" t="t" r="r" b="b"/>
              <a:pathLst>
                <a:path w="4784" h="2420" extrusionOk="0">
                  <a:moveTo>
                    <a:pt x="4784" y="0"/>
                  </a:moveTo>
                  <a:lnTo>
                    <a:pt x="4784" y="0"/>
                  </a:lnTo>
                  <a:cubicBezTo>
                    <a:pt x="4716" y="3"/>
                    <a:pt x="4652" y="11"/>
                    <a:pt x="4584" y="14"/>
                  </a:cubicBezTo>
                  <a:cubicBezTo>
                    <a:pt x="3817" y="61"/>
                    <a:pt x="3108" y="125"/>
                    <a:pt x="2449" y="203"/>
                  </a:cubicBezTo>
                  <a:cubicBezTo>
                    <a:pt x="2422" y="206"/>
                    <a:pt x="2392" y="210"/>
                    <a:pt x="2361" y="213"/>
                  </a:cubicBezTo>
                  <a:cubicBezTo>
                    <a:pt x="2338" y="230"/>
                    <a:pt x="2314" y="247"/>
                    <a:pt x="2294" y="267"/>
                  </a:cubicBezTo>
                  <a:cubicBezTo>
                    <a:pt x="1838" y="672"/>
                    <a:pt x="1385" y="1085"/>
                    <a:pt x="929" y="1494"/>
                  </a:cubicBezTo>
                  <a:cubicBezTo>
                    <a:pt x="824" y="1584"/>
                    <a:pt x="386" y="2047"/>
                    <a:pt x="1" y="2419"/>
                  </a:cubicBezTo>
                  <a:cubicBezTo>
                    <a:pt x="845" y="2294"/>
                    <a:pt x="1777" y="2197"/>
                    <a:pt x="2798" y="2136"/>
                  </a:cubicBezTo>
                  <a:cubicBezTo>
                    <a:pt x="2871" y="2132"/>
                    <a:pt x="2946" y="2128"/>
                    <a:pt x="3024" y="2122"/>
                  </a:cubicBezTo>
                  <a:cubicBezTo>
                    <a:pt x="3071" y="2075"/>
                    <a:pt x="3115" y="2024"/>
                    <a:pt x="3162" y="1977"/>
                  </a:cubicBezTo>
                  <a:cubicBezTo>
                    <a:pt x="3710" y="1399"/>
                    <a:pt x="4415" y="740"/>
                    <a:pt x="4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975;p60">
              <a:extLst>
                <a:ext uri="{FF2B5EF4-FFF2-40B4-BE49-F238E27FC236}">
                  <a16:creationId xmlns:a16="http://schemas.microsoft.com/office/drawing/2014/main" id="{369FB404-F48C-47B7-A866-4DFC2FE1F2F6}"/>
                </a:ext>
              </a:extLst>
            </p:cNvPr>
            <p:cNvSpPr/>
            <p:nvPr/>
          </p:nvSpPr>
          <p:spPr>
            <a:xfrm>
              <a:off x="6159635" y="1711659"/>
              <a:ext cx="23539" cy="710"/>
            </a:xfrm>
            <a:custGeom>
              <a:avLst/>
              <a:gdLst/>
              <a:ahLst/>
              <a:cxnLst/>
              <a:rect l="l" t="t" r="r" b="b"/>
              <a:pathLst>
                <a:path w="829" h="25" extrusionOk="0">
                  <a:moveTo>
                    <a:pt x="0" y="1"/>
                  </a:moveTo>
                  <a:lnTo>
                    <a:pt x="0" y="4"/>
                  </a:lnTo>
                  <a:lnTo>
                    <a:pt x="4" y="4"/>
                  </a:lnTo>
                  <a:cubicBezTo>
                    <a:pt x="248" y="7"/>
                    <a:pt x="494" y="13"/>
                    <a:pt x="746" y="22"/>
                  </a:cubicBezTo>
                  <a:lnTo>
                    <a:pt x="746" y="22"/>
                  </a:lnTo>
                  <a:cubicBezTo>
                    <a:pt x="493" y="13"/>
                    <a:pt x="245" y="7"/>
                    <a:pt x="0" y="1"/>
                  </a:cubicBezTo>
                  <a:close/>
                  <a:moveTo>
                    <a:pt x="746" y="22"/>
                  </a:moveTo>
                  <a:cubicBezTo>
                    <a:pt x="773" y="22"/>
                    <a:pt x="801" y="23"/>
                    <a:pt x="828" y="24"/>
                  </a:cubicBezTo>
                  <a:cubicBezTo>
                    <a:pt x="801" y="23"/>
                    <a:pt x="773" y="22"/>
                    <a:pt x="746" y="22"/>
                  </a:cubicBezTo>
                  <a:close/>
                </a:path>
              </a:pathLst>
            </a:custGeom>
            <a:solidFill>
              <a:srgbClr val="650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976;p60">
              <a:extLst>
                <a:ext uri="{FF2B5EF4-FFF2-40B4-BE49-F238E27FC236}">
                  <a16:creationId xmlns:a16="http://schemas.microsoft.com/office/drawing/2014/main" id="{1F4233A4-DCFD-47E2-B79F-14BC30D5469C}"/>
                </a:ext>
              </a:extLst>
            </p:cNvPr>
            <p:cNvSpPr/>
            <p:nvPr/>
          </p:nvSpPr>
          <p:spPr>
            <a:xfrm>
              <a:off x="6115992" y="1773248"/>
              <a:ext cx="62952" cy="4827"/>
            </a:xfrm>
            <a:custGeom>
              <a:avLst/>
              <a:gdLst/>
              <a:ahLst/>
              <a:cxnLst/>
              <a:rect l="l" t="t" r="r" b="b"/>
              <a:pathLst>
                <a:path w="2217" h="170" extrusionOk="0">
                  <a:moveTo>
                    <a:pt x="1" y="1"/>
                  </a:moveTo>
                  <a:cubicBezTo>
                    <a:pt x="710" y="34"/>
                    <a:pt x="1450" y="92"/>
                    <a:pt x="2217" y="169"/>
                  </a:cubicBezTo>
                  <a:lnTo>
                    <a:pt x="2217" y="166"/>
                  </a:lnTo>
                  <a:cubicBezTo>
                    <a:pt x="1450" y="88"/>
                    <a:pt x="710" y="34"/>
                    <a:pt x="1" y="1"/>
                  </a:cubicBezTo>
                  <a:close/>
                </a:path>
              </a:pathLst>
            </a:custGeom>
            <a:solidFill>
              <a:srgbClr val="A53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977;p60">
              <a:extLst>
                <a:ext uri="{FF2B5EF4-FFF2-40B4-BE49-F238E27FC236}">
                  <a16:creationId xmlns:a16="http://schemas.microsoft.com/office/drawing/2014/main" id="{373BEBB6-9F04-4EC9-A476-F5D1C2DFCB66}"/>
                </a:ext>
              </a:extLst>
            </p:cNvPr>
            <p:cNvSpPr/>
            <p:nvPr/>
          </p:nvSpPr>
          <p:spPr>
            <a:xfrm>
              <a:off x="6115992" y="1711773"/>
              <a:ext cx="93079" cy="66217"/>
            </a:xfrm>
            <a:custGeom>
              <a:avLst/>
              <a:gdLst/>
              <a:ahLst/>
              <a:cxnLst/>
              <a:rect l="l" t="t" r="r" b="b"/>
              <a:pathLst>
                <a:path w="3278" h="2332" extrusionOk="0">
                  <a:moveTo>
                    <a:pt x="1537" y="0"/>
                  </a:moveTo>
                  <a:cubicBezTo>
                    <a:pt x="1186" y="338"/>
                    <a:pt x="906" y="834"/>
                    <a:pt x="632" y="1196"/>
                  </a:cubicBezTo>
                  <a:cubicBezTo>
                    <a:pt x="547" y="1311"/>
                    <a:pt x="277" y="1750"/>
                    <a:pt x="0" y="2166"/>
                  </a:cubicBezTo>
                  <a:cubicBezTo>
                    <a:pt x="710" y="2199"/>
                    <a:pt x="1450" y="2253"/>
                    <a:pt x="2217" y="2331"/>
                  </a:cubicBezTo>
                  <a:cubicBezTo>
                    <a:pt x="2619" y="1486"/>
                    <a:pt x="2980" y="828"/>
                    <a:pt x="3277" y="446"/>
                  </a:cubicBezTo>
                  <a:cubicBezTo>
                    <a:pt x="3091" y="331"/>
                    <a:pt x="2923" y="192"/>
                    <a:pt x="2781" y="34"/>
                  </a:cubicBezTo>
                  <a:cubicBezTo>
                    <a:pt x="2639" y="27"/>
                    <a:pt x="2500" y="24"/>
                    <a:pt x="2365" y="20"/>
                  </a:cubicBezTo>
                  <a:cubicBezTo>
                    <a:pt x="2085" y="10"/>
                    <a:pt x="1811" y="3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5978;p60">
              <a:extLst>
                <a:ext uri="{FF2B5EF4-FFF2-40B4-BE49-F238E27FC236}">
                  <a16:creationId xmlns:a16="http://schemas.microsoft.com/office/drawing/2014/main" id="{562B457A-8EB5-4425-9E56-972CF212CD3B}"/>
                </a:ext>
              </a:extLst>
            </p:cNvPr>
            <p:cNvSpPr/>
            <p:nvPr/>
          </p:nvSpPr>
          <p:spPr>
            <a:xfrm>
              <a:off x="6459770" y="1750333"/>
              <a:ext cx="13544" cy="3663"/>
            </a:xfrm>
            <a:custGeom>
              <a:avLst/>
              <a:gdLst/>
              <a:ahLst/>
              <a:cxnLst/>
              <a:rect l="l" t="t" r="r" b="b"/>
              <a:pathLst>
                <a:path w="477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41"/>
                    <a:pt x="318" y="85"/>
                    <a:pt x="477" y="128"/>
                  </a:cubicBezTo>
                  <a:cubicBezTo>
                    <a:pt x="318" y="85"/>
                    <a:pt x="160" y="41"/>
                    <a:pt x="1" y="0"/>
                  </a:cubicBezTo>
                  <a:close/>
                </a:path>
              </a:pathLst>
            </a:custGeom>
            <a:solidFill>
              <a:srgbClr val="650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979;p60">
              <a:extLst>
                <a:ext uri="{FF2B5EF4-FFF2-40B4-BE49-F238E27FC236}">
                  <a16:creationId xmlns:a16="http://schemas.microsoft.com/office/drawing/2014/main" id="{9573ABF9-874B-41DE-BF7D-B0363729A7CC}"/>
                </a:ext>
              </a:extLst>
            </p:cNvPr>
            <p:cNvSpPr/>
            <p:nvPr/>
          </p:nvSpPr>
          <p:spPr>
            <a:xfrm>
              <a:off x="6497564" y="1848551"/>
              <a:ext cx="29673" cy="10563"/>
            </a:xfrm>
            <a:custGeom>
              <a:avLst/>
              <a:gdLst/>
              <a:ahLst/>
              <a:cxnLst/>
              <a:rect l="l" t="t" r="r" b="b"/>
              <a:pathLst>
                <a:path w="1045" h="372" extrusionOk="0">
                  <a:moveTo>
                    <a:pt x="0" y="1"/>
                  </a:moveTo>
                  <a:cubicBezTo>
                    <a:pt x="352" y="122"/>
                    <a:pt x="700" y="247"/>
                    <a:pt x="1041" y="372"/>
                  </a:cubicBezTo>
                  <a:lnTo>
                    <a:pt x="1044" y="372"/>
                  </a:lnTo>
                  <a:lnTo>
                    <a:pt x="1041" y="372"/>
                  </a:lnTo>
                  <a:cubicBezTo>
                    <a:pt x="700" y="247"/>
                    <a:pt x="352" y="122"/>
                    <a:pt x="0" y="1"/>
                  </a:cubicBezTo>
                  <a:close/>
                </a:path>
              </a:pathLst>
            </a:custGeom>
            <a:solidFill>
              <a:srgbClr val="B75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980;p60">
              <a:extLst>
                <a:ext uri="{FF2B5EF4-FFF2-40B4-BE49-F238E27FC236}">
                  <a16:creationId xmlns:a16="http://schemas.microsoft.com/office/drawing/2014/main" id="{D2B9C56C-BBFC-463B-98F6-CF2F64D5E023}"/>
                </a:ext>
              </a:extLst>
            </p:cNvPr>
            <p:cNvSpPr/>
            <p:nvPr/>
          </p:nvSpPr>
          <p:spPr>
            <a:xfrm>
              <a:off x="6412776" y="1750333"/>
              <a:ext cx="162505" cy="108781"/>
            </a:xfrm>
            <a:custGeom>
              <a:avLst/>
              <a:gdLst/>
              <a:ahLst/>
              <a:cxnLst/>
              <a:rect l="l" t="t" r="r" b="b"/>
              <a:pathLst>
                <a:path w="5723" h="3831" extrusionOk="0">
                  <a:moveTo>
                    <a:pt x="1656" y="0"/>
                  </a:moveTo>
                  <a:cubicBezTo>
                    <a:pt x="1186" y="426"/>
                    <a:pt x="777" y="1372"/>
                    <a:pt x="422" y="1885"/>
                  </a:cubicBezTo>
                  <a:cubicBezTo>
                    <a:pt x="375" y="1952"/>
                    <a:pt x="206" y="2223"/>
                    <a:pt x="0" y="2548"/>
                  </a:cubicBezTo>
                  <a:cubicBezTo>
                    <a:pt x="1037" y="2827"/>
                    <a:pt x="2033" y="3135"/>
                    <a:pt x="2986" y="3460"/>
                  </a:cubicBezTo>
                  <a:cubicBezTo>
                    <a:pt x="3338" y="3581"/>
                    <a:pt x="3686" y="3706"/>
                    <a:pt x="4027" y="3831"/>
                  </a:cubicBezTo>
                  <a:lnTo>
                    <a:pt x="4030" y="3831"/>
                  </a:lnTo>
                  <a:cubicBezTo>
                    <a:pt x="4635" y="3017"/>
                    <a:pt x="5203" y="2175"/>
                    <a:pt x="5722" y="1301"/>
                  </a:cubicBezTo>
                  <a:cubicBezTo>
                    <a:pt x="4598" y="869"/>
                    <a:pt x="3402" y="473"/>
                    <a:pt x="2132" y="128"/>
                  </a:cubicBezTo>
                  <a:cubicBezTo>
                    <a:pt x="1973" y="85"/>
                    <a:pt x="1815" y="41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981;p60">
              <a:extLst>
                <a:ext uri="{FF2B5EF4-FFF2-40B4-BE49-F238E27FC236}">
                  <a16:creationId xmlns:a16="http://schemas.microsoft.com/office/drawing/2014/main" id="{FAB91EDC-2F00-4337-B9AE-A651330AFF74}"/>
                </a:ext>
              </a:extLst>
            </p:cNvPr>
            <p:cNvSpPr/>
            <p:nvPr/>
          </p:nvSpPr>
          <p:spPr>
            <a:xfrm>
              <a:off x="6684801" y="1836569"/>
              <a:ext cx="89245" cy="52957"/>
            </a:xfrm>
            <a:custGeom>
              <a:avLst/>
              <a:gdLst/>
              <a:ahLst/>
              <a:cxnLst/>
              <a:rect l="l" t="t" r="r" b="b"/>
              <a:pathLst>
                <a:path w="3143" h="1865" extrusionOk="0">
                  <a:moveTo>
                    <a:pt x="1" y="0"/>
                  </a:moveTo>
                  <a:lnTo>
                    <a:pt x="1" y="0"/>
                  </a:lnTo>
                  <a:cubicBezTo>
                    <a:pt x="1153" y="605"/>
                    <a:pt x="2196" y="1229"/>
                    <a:pt x="3142" y="1865"/>
                  </a:cubicBezTo>
                  <a:cubicBezTo>
                    <a:pt x="2196" y="1229"/>
                    <a:pt x="1153" y="601"/>
                    <a:pt x="1" y="0"/>
                  </a:cubicBezTo>
                  <a:close/>
                </a:path>
              </a:pathLst>
            </a:custGeom>
            <a:solidFill>
              <a:srgbClr val="650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5982;p60">
              <a:extLst>
                <a:ext uri="{FF2B5EF4-FFF2-40B4-BE49-F238E27FC236}">
                  <a16:creationId xmlns:a16="http://schemas.microsoft.com/office/drawing/2014/main" id="{2FDCA3B4-3CE5-4492-93D0-32BA217EBE15}"/>
                </a:ext>
              </a:extLst>
            </p:cNvPr>
            <p:cNvSpPr/>
            <p:nvPr/>
          </p:nvSpPr>
          <p:spPr>
            <a:xfrm>
              <a:off x="6697947" y="1937627"/>
              <a:ext cx="29843" cy="17690"/>
            </a:xfrm>
            <a:custGeom>
              <a:avLst/>
              <a:gdLst/>
              <a:ahLst/>
              <a:cxnLst/>
              <a:rect l="l" t="t" r="r" b="b"/>
              <a:pathLst>
                <a:path w="1051" h="623" extrusionOk="0">
                  <a:moveTo>
                    <a:pt x="1" y="1"/>
                  </a:moveTo>
                  <a:cubicBezTo>
                    <a:pt x="358" y="205"/>
                    <a:pt x="706" y="413"/>
                    <a:pt x="1044" y="623"/>
                  </a:cubicBezTo>
                  <a:lnTo>
                    <a:pt x="1047" y="623"/>
                  </a:lnTo>
                  <a:cubicBezTo>
                    <a:pt x="1047" y="620"/>
                    <a:pt x="1047" y="620"/>
                    <a:pt x="1050" y="620"/>
                  </a:cubicBezTo>
                  <a:lnTo>
                    <a:pt x="1047" y="620"/>
                  </a:lnTo>
                  <a:cubicBezTo>
                    <a:pt x="706" y="413"/>
                    <a:pt x="358" y="205"/>
                    <a:pt x="1" y="1"/>
                  </a:cubicBezTo>
                  <a:close/>
                </a:path>
              </a:pathLst>
            </a:custGeom>
            <a:solidFill>
              <a:srgbClr val="B75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983;p60">
              <a:extLst>
                <a:ext uri="{FF2B5EF4-FFF2-40B4-BE49-F238E27FC236}">
                  <a16:creationId xmlns:a16="http://schemas.microsoft.com/office/drawing/2014/main" id="{7E8B7C8E-5B57-4086-BB07-A70B007052A3}"/>
                </a:ext>
              </a:extLst>
            </p:cNvPr>
            <p:cNvSpPr/>
            <p:nvPr/>
          </p:nvSpPr>
          <p:spPr>
            <a:xfrm>
              <a:off x="6635393" y="1836569"/>
              <a:ext cx="138653" cy="118663"/>
            </a:xfrm>
            <a:custGeom>
              <a:avLst/>
              <a:gdLst/>
              <a:ahLst/>
              <a:cxnLst/>
              <a:rect l="l" t="t" r="r" b="b"/>
              <a:pathLst>
                <a:path w="4883" h="4179" extrusionOk="0">
                  <a:moveTo>
                    <a:pt x="1741" y="0"/>
                  </a:moveTo>
                  <a:cubicBezTo>
                    <a:pt x="1507" y="307"/>
                    <a:pt x="618" y="1537"/>
                    <a:pt x="1" y="2409"/>
                  </a:cubicBezTo>
                  <a:cubicBezTo>
                    <a:pt x="768" y="2777"/>
                    <a:pt x="1497" y="3162"/>
                    <a:pt x="2193" y="3554"/>
                  </a:cubicBezTo>
                  <a:cubicBezTo>
                    <a:pt x="2555" y="3760"/>
                    <a:pt x="2906" y="3970"/>
                    <a:pt x="3250" y="4179"/>
                  </a:cubicBezTo>
                  <a:lnTo>
                    <a:pt x="3253" y="4179"/>
                  </a:lnTo>
                  <a:cubicBezTo>
                    <a:pt x="3858" y="3449"/>
                    <a:pt x="4443" y="2693"/>
                    <a:pt x="4882" y="1865"/>
                  </a:cubicBezTo>
                  <a:cubicBezTo>
                    <a:pt x="3936" y="1229"/>
                    <a:pt x="2893" y="605"/>
                    <a:pt x="1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984;p60">
              <a:extLst>
                <a:ext uri="{FF2B5EF4-FFF2-40B4-BE49-F238E27FC236}">
                  <a16:creationId xmlns:a16="http://schemas.microsoft.com/office/drawing/2014/main" id="{3B637A97-3371-4836-9D80-0FBCB1D81230}"/>
                </a:ext>
              </a:extLst>
            </p:cNvPr>
            <p:cNvSpPr/>
            <p:nvPr/>
          </p:nvSpPr>
          <p:spPr>
            <a:xfrm>
              <a:off x="6867522" y="1961620"/>
              <a:ext cx="51139" cy="51083"/>
            </a:xfrm>
            <a:custGeom>
              <a:avLst/>
              <a:gdLst/>
              <a:ahLst/>
              <a:cxnLst/>
              <a:rect l="l" t="t" r="r" b="b"/>
              <a:pathLst>
                <a:path w="1801" h="1799" extrusionOk="0">
                  <a:moveTo>
                    <a:pt x="0" y="1"/>
                  </a:moveTo>
                  <a:cubicBezTo>
                    <a:pt x="717" y="643"/>
                    <a:pt x="1315" y="1251"/>
                    <a:pt x="1801" y="1798"/>
                  </a:cubicBezTo>
                  <a:lnTo>
                    <a:pt x="1801" y="1798"/>
                  </a:lnTo>
                  <a:lnTo>
                    <a:pt x="1801" y="1798"/>
                  </a:lnTo>
                  <a:cubicBezTo>
                    <a:pt x="1315" y="1251"/>
                    <a:pt x="717" y="643"/>
                    <a:pt x="0" y="1"/>
                  </a:cubicBezTo>
                  <a:close/>
                </a:path>
              </a:pathLst>
            </a:custGeom>
            <a:solidFill>
              <a:srgbClr val="650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985;p60">
              <a:extLst>
                <a:ext uri="{FF2B5EF4-FFF2-40B4-BE49-F238E27FC236}">
                  <a16:creationId xmlns:a16="http://schemas.microsoft.com/office/drawing/2014/main" id="{EF95D645-4C70-4477-B215-6BD0B3CF0F34}"/>
                </a:ext>
              </a:extLst>
            </p:cNvPr>
            <p:cNvSpPr/>
            <p:nvPr/>
          </p:nvSpPr>
          <p:spPr>
            <a:xfrm>
              <a:off x="6819762" y="2019944"/>
              <a:ext cx="37510" cy="32086"/>
            </a:xfrm>
            <a:custGeom>
              <a:avLst/>
              <a:gdLst/>
              <a:ahLst/>
              <a:cxnLst/>
              <a:rect l="l" t="t" r="r" b="b"/>
              <a:pathLst>
                <a:path w="1321" h="1130" extrusionOk="0">
                  <a:moveTo>
                    <a:pt x="0" y="1"/>
                  </a:moveTo>
                  <a:cubicBezTo>
                    <a:pt x="466" y="376"/>
                    <a:pt x="906" y="750"/>
                    <a:pt x="1321" y="1129"/>
                  </a:cubicBezTo>
                  <a:cubicBezTo>
                    <a:pt x="906" y="750"/>
                    <a:pt x="466" y="373"/>
                    <a:pt x="0" y="1"/>
                  </a:cubicBezTo>
                  <a:close/>
                </a:path>
              </a:pathLst>
            </a:custGeom>
            <a:solidFill>
              <a:srgbClr val="B75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5986;p60">
              <a:extLst>
                <a:ext uri="{FF2B5EF4-FFF2-40B4-BE49-F238E27FC236}">
                  <a16:creationId xmlns:a16="http://schemas.microsoft.com/office/drawing/2014/main" id="{BB400C0E-0069-4EEC-9BD8-2CD4A5C2EFEA}"/>
                </a:ext>
              </a:extLst>
            </p:cNvPr>
            <p:cNvSpPr/>
            <p:nvPr/>
          </p:nvSpPr>
          <p:spPr>
            <a:xfrm>
              <a:off x="5550733" y="2099393"/>
              <a:ext cx="1382269" cy="1325337"/>
            </a:xfrm>
            <a:custGeom>
              <a:avLst/>
              <a:gdLst/>
              <a:ahLst/>
              <a:cxnLst/>
              <a:rect l="l" t="t" r="r" b="b"/>
              <a:pathLst>
                <a:path w="48680" h="46675" extrusionOk="0">
                  <a:moveTo>
                    <a:pt x="19011" y="1"/>
                  </a:moveTo>
                  <a:cubicBezTo>
                    <a:pt x="18848" y="1"/>
                    <a:pt x="18684" y="2"/>
                    <a:pt x="18519" y="4"/>
                  </a:cubicBezTo>
                  <a:cubicBezTo>
                    <a:pt x="16904" y="20"/>
                    <a:pt x="15198" y="135"/>
                    <a:pt x="13408" y="361"/>
                  </a:cubicBezTo>
                  <a:cubicBezTo>
                    <a:pt x="11888" y="557"/>
                    <a:pt x="10307" y="831"/>
                    <a:pt x="8665" y="1203"/>
                  </a:cubicBezTo>
                  <a:cubicBezTo>
                    <a:pt x="7852" y="1388"/>
                    <a:pt x="7024" y="1591"/>
                    <a:pt x="6176" y="1831"/>
                  </a:cubicBezTo>
                  <a:cubicBezTo>
                    <a:pt x="6014" y="1875"/>
                    <a:pt x="5848" y="1919"/>
                    <a:pt x="5683" y="1970"/>
                  </a:cubicBezTo>
                  <a:cubicBezTo>
                    <a:pt x="5172" y="2118"/>
                    <a:pt x="4659" y="2270"/>
                    <a:pt x="4132" y="2436"/>
                  </a:cubicBezTo>
                  <a:cubicBezTo>
                    <a:pt x="3507" y="2634"/>
                    <a:pt x="2872" y="2848"/>
                    <a:pt x="2227" y="3074"/>
                  </a:cubicBezTo>
                  <a:cubicBezTo>
                    <a:pt x="1659" y="3277"/>
                    <a:pt x="1247" y="3766"/>
                    <a:pt x="1135" y="4361"/>
                  </a:cubicBezTo>
                  <a:cubicBezTo>
                    <a:pt x="1075" y="4682"/>
                    <a:pt x="1001" y="5080"/>
                    <a:pt x="929" y="5540"/>
                  </a:cubicBezTo>
                  <a:cubicBezTo>
                    <a:pt x="899" y="5719"/>
                    <a:pt x="869" y="5911"/>
                    <a:pt x="842" y="6111"/>
                  </a:cubicBezTo>
                  <a:cubicBezTo>
                    <a:pt x="420" y="8969"/>
                    <a:pt x="0" y="13708"/>
                    <a:pt x="774" y="18484"/>
                  </a:cubicBezTo>
                  <a:cubicBezTo>
                    <a:pt x="1210" y="21136"/>
                    <a:pt x="2014" y="23805"/>
                    <a:pt x="3405" y="26163"/>
                  </a:cubicBezTo>
                  <a:cubicBezTo>
                    <a:pt x="6069" y="30689"/>
                    <a:pt x="10873" y="34081"/>
                    <a:pt x="19284" y="34081"/>
                  </a:cubicBezTo>
                  <a:cubicBezTo>
                    <a:pt x="21288" y="34081"/>
                    <a:pt x="23495" y="33888"/>
                    <a:pt x="25927" y="33473"/>
                  </a:cubicBezTo>
                  <a:cubicBezTo>
                    <a:pt x="25927" y="33473"/>
                    <a:pt x="26782" y="34247"/>
                    <a:pt x="27038" y="39385"/>
                  </a:cubicBezTo>
                  <a:cubicBezTo>
                    <a:pt x="27295" y="44526"/>
                    <a:pt x="26691" y="45299"/>
                    <a:pt x="27552" y="45982"/>
                  </a:cubicBezTo>
                  <a:cubicBezTo>
                    <a:pt x="27918" y="46274"/>
                    <a:pt x="29105" y="46674"/>
                    <a:pt x="30561" y="46674"/>
                  </a:cubicBezTo>
                  <a:cubicBezTo>
                    <a:pt x="32524" y="46674"/>
                    <a:pt x="34974" y="45946"/>
                    <a:pt x="36551" y="43243"/>
                  </a:cubicBezTo>
                  <a:cubicBezTo>
                    <a:pt x="36551" y="43243"/>
                    <a:pt x="36494" y="42499"/>
                    <a:pt x="36410" y="41347"/>
                  </a:cubicBezTo>
                  <a:cubicBezTo>
                    <a:pt x="36146" y="37662"/>
                    <a:pt x="35626" y="29805"/>
                    <a:pt x="35950" y="29017"/>
                  </a:cubicBezTo>
                  <a:cubicBezTo>
                    <a:pt x="36376" y="27990"/>
                    <a:pt x="38774" y="27220"/>
                    <a:pt x="39632" y="24819"/>
                  </a:cubicBezTo>
                  <a:cubicBezTo>
                    <a:pt x="39632" y="24819"/>
                    <a:pt x="40235" y="25191"/>
                    <a:pt x="41185" y="25191"/>
                  </a:cubicBezTo>
                  <a:cubicBezTo>
                    <a:pt x="42355" y="25191"/>
                    <a:pt x="44052" y="24626"/>
                    <a:pt x="45800" y="22106"/>
                  </a:cubicBezTo>
                  <a:cubicBezTo>
                    <a:pt x="48680" y="17957"/>
                    <a:pt x="46617" y="15430"/>
                    <a:pt x="44674" y="15430"/>
                  </a:cubicBezTo>
                  <a:cubicBezTo>
                    <a:pt x="44477" y="15430"/>
                    <a:pt x="44281" y="15456"/>
                    <a:pt x="44091" y="15509"/>
                  </a:cubicBezTo>
                  <a:cubicBezTo>
                    <a:pt x="42034" y="16083"/>
                    <a:pt x="41862" y="18651"/>
                    <a:pt x="41003" y="18995"/>
                  </a:cubicBezTo>
                  <a:cubicBezTo>
                    <a:pt x="40792" y="19079"/>
                    <a:pt x="40581" y="19142"/>
                    <a:pt x="40379" y="19142"/>
                  </a:cubicBezTo>
                  <a:cubicBezTo>
                    <a:pt x="39762" y="19142"/>
                    <a:pt x="39228" y="18553"/>
                    <a:pt x="39034" y="16164"/>
                  </a:cubicBezTo>
                  <a:cubicBezTo>
                    <a:pt x="38828" y="13627"/>
                    <a:pt x="39338" y="10593"/>
                    <a:pt x="39463" y="8080"/>
                  </a:cubicBezTo>
                  <a:cubicBezTo>
                    <a:pt x="39470" y="7901"/>
                    <a:pt x="39477" y="7726"/>
                    <a:pt x="39480" y="7556"/>
                  </a:cubicBezTo>
                  <a:lnTo>
                    <a:pt x="39480" y="7374"/>
                  </a:lnTo>
                  <a:cubicBezTo>
                    <a:pt x="39486" y="7114"/>
                    <a:pt x="39486" y="6867"/>
                    <a:pt x="39473" y="6631"/>
                  </a:cubicBezTo>
                  <a:lnTo>
                    <a:pt x="39473" y="6574"/>
                  </a:lnTo>
                  <a:cubicBezTo>
                    <a:pt x="39473" y="6485"/>
                    <a:pt x="39470" y="6398"/>
                    <a:pt x="39463" y="6314"/>
                  </a:cubicBezTo>
                  <a:cubicBezTo>
                    <a:pt x="39463" y="6314"/>
                    <a:pt x="38663" y="5607"/>
                    <a:pt x="37095" y="4669"/>
                  </a:cubicBezTo>
                  <a:cubicBezTo>
                    <a:pt x="35956" y="3983"/>
                    <a:pt x="34416" y="3175"/>
                    <a:pt x="32491" y="2429"/>
                  </a:cubicBezTo>
                  <a:cubicBezTo>
                    <a:pt x="31288" y="1959"/>
                    <a:pt x="29944" y="1516"/>
                    <a:pt x="28447" y="1142"/>
                  </a:cubicBezTo>
                  <a:cubicBezTo>
                    <a:pt x="26745" y="713"/>
                    <a:pt x="24857" y="372"/>
                    <a:pt x="22779" y="176"/>
                  </a:cubicBezTo>
                  <a:cubicBezTo>
                    <a:pt x="21583" y="62"/>
                    <a:pt x="20328" y="1"/>
                    <a:pt x="19011" y="1"/>
                  </a:cubicBezTo>
                  <a:close/>
                </a:path>
              </a:pathLst>
            </a:custGeom>
            <a:solidFill>
              <a:srgbClr val="CF9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5" name="Google Shape;5987;p60">
              <a:extLst>
                <a:ext uri="{FF2B5EF4-FFF2-40B4-BE49-F238E27FC236}">
                  <a16:creationId xmlns:a16="http://schemas.microsoft.com/office/drawing/2014/main" id="{8FCD1613-0DC9-4BC2-A26F-B465195B0FA2}"/>
                </a:ext>
              </a:extLst>
            </p:cNvPr>
            <p:cNvGrpSpPr/>
            <p:nvPr/>
          </p:nvGrpSpPr>
          <p:grpSpPr>
            <a:xfrm rot="-954211" flipH="1">
              <a:off x="5537557" y="2103836"/>
              <a:ext cx="1239027" cy="822721"/>
              <a:chOff x="2131023" y="551650"/>
              <a:chExt cx="766747" cy="509125"/>
            </a:xfrm>
          </p:grpSpPr>
          <p:sp>
            <p:nvSpPr>
              <p:cNvPr id="1574" name="Google Shape;5988;p60">
                <a:extLst>
                  <a:ext uri="{FF2B5EF4-FFF2-40B4-BE49-F238E27FC236}">
                    <a16:creationId xmlns:a16="http://schemas.microsoft.com/office/drawing/2014/main" id="{5742A0C3-FD2B-4120-B7F5-A2C195B0B8C4}"/>
                  </a:ext>
                </a:extLst>
              </p:cNvPr>
              <p:cNvSpPr/>
              <p:nvPr/>
            </p:nvSpPr>
            <p:spPr>
              <a:xfrm>
                <a:off x="2623050" y="628800"/>
                <a:ext cx="115225" cy="191175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7647" extrusionOk="0">
                    <a:moveTo>
                      <a:pt x="366" y="0"/>
                    </a:moveTo>
                    <a:cubicBezTo>
                      <a:pt x="265" y="0"/>
                      <a:pt x="194" y="105"/>
                      <a:pt x="176" y="243"/>
                    </a:cubicBezTo>
                    <a:cubicBezTo>
                      <a:pt x="0" y="1798"/>
                      <a:pt x="744" y="5363"/>
                      <a:pt x="1681" y="6772"/>
                    </a:cubicBezTo>
                    <a:cubicBezTo>
                      <a:pt x="1992" y="7238"/>
                      <a:pt x="2563" y="7646"/>
                      <a:pt x="3191" y="7646"/>
                    </a:cubicBezTo>
                    <a:cubicBezTo>
                      <a:pt x="3517" y="7646"/>
                      <a:pt x="3859" y="7536"/>
                      <a:pt x="4187" y="7267"/>
                    </a:cubicBezTo>
                    <a:cubicBezTo>
                      <a:pt x="4609" y="6918"/>
                      <a:pt x="4592" y="6390"/>
                      <a:pt x="4396" y="6078"/>
                    </a:cubicBezTo>
                    <a:cubicBezTo>
                      <a:pt x="4157" y="5699"/>
                      <a:pt x="3649" y="5559"/>
                      <a:pt x="3197" y="5463"/>
                    </a:cubicBezTo>
                    <a:cubicBezTo>
                      <a:pt x="2083" y="5227"/>
                      <a:pt x="1063" y="479"/>
                      <a:pt x="482" y="43"/>
                    </a:cubicBezTo>
                    <a:cubicBezTo>
                      <a:pt x="440" y="14"/>
                      <a:pt x="401" y="0"/>
                      <a:pt x="366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5989;p60">
                <a:extLst>
                  <a:ext uri="{FF2B5EF4-FFF2-40B4-BE49-F238E27FC236}">
                    <a16:creationId xmlns:a16="http://schemas.microsoft.com/office/drawing/2014/main" id="{811C664C-ACC6-45A6-AD9B-9F9C5AC396F1}"/>
                  </a:ext>
                </a:extLst>
              </p:cNvPr>
              <p:cNvSpPr/>
              <p:nvPr/>
            </p:nvSpPr>
            <p:spPr>
              <a:xfrm>
                <a:off x="2597375" y="847050"/>
                <a:ext cx="85575" cy="6080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432" extrusionOk="0">
                    <a:moveTo>
                      <a:pt x="137" y="0"/>
                    </a:moveTo>
                    <a:cubicBezTo>
                      <a:pt x="117" y="0"/>
                      <a:pt x="95" y="13"/>
                      <a:pt x="94" y="36"/>
                    </a:cubicBezTo>
                    <a:cubicBezTo>
                      <a:pt x="0" y="933"/>
                      <a:pt x="326" y="2196"/>
                      <a:pt x="1303" y="2412"/>
                    </a:cubicBezTo>
                    <a:cubicBezTo>
                      <a:pt x="1363" y="2425"/>
                      <a:pt x="1424" y="2431"/>
                      <a:pt x="1487" y="2431"/>
                    </a:cubicBezTo>
                    <a:cubicBezTo>
                      <a:pt x="2314" y="2431"/>
                      <a:pt x="3280" y="1310"/>
                      <a:pt x="3409" y="806"/>
                    </a:cubicBezTo>
                    <a:cubicBezTo>
                      <a:pt x="3423" y="754"/>
                      <a:pt x="3381" y="710"/>
                      <a:pt x="3336" y="710"/>
                    </a:cubicBezTo>
                    <a:cubicBezTo>
                      <a:pt x="3315" y="710"/>
                      <a:pt x="3293" y="720"/>
                      <a:pt x="3276" y="743"/>
                    </a:cubicBezTo>
                    <a:cubicBezTo>
                      <a:pt x="2946" y="1190"/>
                      <a:pt x="2236" y="1786"/>
                      <a:pt x="1624" y="1786"/>
                    </a:cubicBezTo>
                    <a:cubicBezTo>
                      <a:pt x="1549" y="1786"/>
                      <a:pt x="1474" y="1777"/>
                      <a:pt x="1402" y="1757"/>
                    </a:cubicBezTo>
                    <a:cubicBezTo>
                      <a:pt x="641" y="1544"/>
                      <a:pt x="250" y="774"/>
                      <a:pt x="173" y="32"/>
                    </a:cubicBezTo>
                    <a:cubicBezTo>
                      <a:pt x="172" y="10"/>
                      <a:pt x="155" y="0"/>
                      <a:pt x="13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5990;p60">
                <a:extLst>
                  <a:ext uri="{FF2B5EF4-FFF2-40B4-BE49-F238E27FC236}">
                    <a16:creationId xmlns:a16="http://schemas.microsoft.com/office/drawing/2014/main" id="{274D8379-0BAE-4DF3-80CC-A90FF2EF1D5F}"/>
                  </a:ext>
                </a:extLst>
              </p:cNvPr>
              <p:cNvSpPr/>
              <p:nvPr/>
            </p:nvSpPr>
            <p:spPr>
              <a:xfrm>
                <a:off x="2339950" y="851750"/>
                <a:ext cx="191575" cy="186500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7460" extrusionOk="0">
                    <a:moveTo>
                      <a:pt x="4701" y="90"/>
                    </a:moveTo>
                    <a:lnTo>
                      <a:pt x="4768" y="114"/>
                    </a:lnTo>
                    <a:lnTo>
                      <a:pt x="4792" y="143"/>
                    </a:lnTo>
                    <a:lnTo>
                      <a:pt x="4701" y="90"/>
                    </a:lnTo>
                    <a:close/>
                    <a:moveTo>
                      <a:pt x="3689" y="130"/>
                    </a:moveTo>
                    <a:cubicBezTo>
                      <a:pt x="3709" y="167"/>
                      <a:pt x="3712" y="193"/>
                      <a:pt x="3738" y="213"/>
                    </a:cubicBezTo>
                    <a:lnTo>
                      <a:pt x="3695" y="273"/>
                    </a:lnTo>
                    <a:lnTo>
                      <a:pt x="3689" y="130"/>
                    </a:lnTo>
                    <a:close/>
                    <a:moveTo>
                      <a:pt x="3449" y="270"/>
                    </a:moveTo>
                    <a:cubicBezTo>
                      <a:pt x="3542" y="290"/>
                      <a:pt x="3449" y="333"/>
                      <a:pt x="3445" y="376"/>
                    </a:cubicBezTo>
                    <a:cubicBezTo>
                      <a:pt x="3429" y="379"/>
                      <a:pt x="3416" y="382"/>
                      <a:pt x="3410" y="382"/>
                    </a:cubicBezTo>
                    <a:cubicBezTo>
                      <a:pt x="3353" y="382"/>
                      <a:pt x="3442" y="307"/>
                      <a:pt x="3449" y="270"/>
                    </a:cubicBezTo>
                    <a:close/>
                    <a:moveTo>
                      <a:pt x="2197" y="834"/>
                    </a:moveTo>
                    <a:lnTo>
                      <a:pt x="2197" y="834"/>
                    </a:lnTo>
                    <a:cubicBezTo>
                      <a:pt x="2213" y="848"/>
                      <a:pt x="2236" y="861"/>
                      <a:pt x="2266" y="865"/>
                    </a:cubicBezTo>
                    <a:cubicBezTo>
                      <a:pt x="2260" y="868"/>
                      <a:pt x="2249" y="868"/>
                      <a:pt x="2243" y="868"/>
                    </a:cubicBezTo>
                    <a:cubicBezTo>
                      <a:pt x="2220" y="868"/>
                      <a:pt x="2206" y="854"/>
                      <a:pt x="2197" y="834"/>
                    </a:cubicBezTo>
                    <a:close/>
                    <a:moveTo>
                      <a:pt x="1232" y="1638"/>
                    </a:moveTo>
                    <a:cubicBezTo>
                      <a:pt x="1236" y="1658"/>
                      <a:pt x="1236" y="1672"/>
                      <a:pt x="1236" y="1689"/>
                    </a:cubicBezTo>
                    <a:cubicBezTo>
                      <a:pt x="1232" y="1675"/>
                      <a:pt x="1229" y="1662"/>
                      <a:pt x="1232" y="1638"/>
                    </a:cubicBezTo>
                    <a:close/>
                    <a:moveTo>
                      <a:pt x="1236" y="1689"/>
                    </a:moveTo>
                    <a:cubicBezTo>
                      <a:pt x="1243" y="1702"/>
                      <a:pt x="1252" y="1705"/>
                      <a:pt x="1263" y="1705"/>
                    </a:cubicBezTo>
                    <a:cubicBezTo>
                      <a:pt x="1272" y="1705"/>
                      <a:pt x="1283" y="1702"/>
                      <a:pt x="1292" y="1698"/>
                    </a:cubicBezTo>
                    <a:cubicBezTo>
                      <a:pt x="1303" y="1695"/>
                      <a:pt x="1312" y="1692"/>
                      <a:pt x="1323" y="1692"/>
                    </a:cubicBezTo>
                    <a:cubicBezTo>
                      <a:pt x="1336" y="1692"/>
                      <a:pt x="1346" y="1698"/>
                      <a:pt x="1352" y="1715"/>
                    </a:cubicBezTo>
                    <a:cubicBezTo>
                      <a:pt x="1236" y="1742"/>
                      <a:pt x="1445" y="1811"/>
                      <a:pt x="1332" y="1854"/>
                    </a:cubicBezTo>
                    <a:cubicBezTo>
                      <a:pt x="1189" y="1782"/>
                      <a:pt x="1240" y="1775"/>
                      <a:pt x="1236" y="1689"/>
                    </a:cubicBezTo>
                    <a:close/>
                    <a:moveTo>
                      <a:pt x="236" y="4127"/>
                    </a:moveTo>
                    <a:lnTo>
                      <a:pt x="236" y="4127"/>
                    </a:lnTo>
                    <a:cubicBezTo>
                      <a:pt x="206" y="4164"/>
                      <a:pt x="206" y="4194"/>
                      <a:pt x="216" y="4220"/>
                    </a:cubicBezTo>
                    <a:cubicBezTo>
                      <a:pt x="256" y="4177"/>
                      <a:pt x="272" y="4147"/>
                      <a:pt x="236" y="4127"/>
                    </a:cubicBezTo>
                    <a:close/>
                    <a:moveTo>
                      <a:pt x="24" y="4244"/>
                    </a:moveTo>
                    <a:cubicBezTo>
                      <a:pt x="16" y="4244"/>
                      <a:pt x="7" y="4244"/>
                      <a:pt x="0" y="4247"/>
                    </a:cubicBezTo>
                    <a:cubicBezTo>
                      <a:pt x="4" y="4274"/>
                      <a:pt x="4" y="4297"/>
                      <a:pt x="7" y="4323"/>
                    </a:cubicBezTo>
                    <a:cubicBezTo>
                      <a:pt x="27" y="4330"/>
                      <a:pt x="43" y="4337"/>
                      <a:pt x="63" y="4343"/>
                    </a:cubicBezTo>
                    <a:cubicBezTo>
                      <a:pt x="93" y="4320"/>
                      <a:pt x="123" y="4297"/>
                      <a:pt x="150" y="4277"/>
                    </a:cubicBezTo>
                    <a:cubicBezTo>
                      <a:pt x="106" y="4260"/>
                      <a:pt x="63" y="4244"/>
                      <a:pt x="24" y="4244"/>
                    </a:cubicBezTo>
                    <a:close/>
                    <a:moveTo>
                      <a:pt x="10" y="4343"/>
                    </a:moveTo>
                    <a:cubicBezTo>
                      <a:pt x="10" y="4357"/>
                      <a:pt x="13" y="4370"/>
                      <a:pt x="13" y="4383"/>
                    </a:cubicBezTo>
                    <a:cubicBezTo>
                      <a:pt x="13" y="4383"/>
                      <a:pt x="16" y="4383"/>
                      <a:pt x="16" y="4380"/>
                    </a:cubicBezTo>
                    <a:cubicBezTo>
                      <a:pt x="20" y="4377"/>
                      <a:pt x="30" y="4370"/>
                      <a:pt x="36" y="4363"/>
                    </a:cubicBezTo>
                    <a:cubicBezTo>
                      <a:pt x="27" y="4357"/>
                      <a:pt x="16" y="4350"/>
                      <a:pt x="10" y="4343"/>
                    </a:cubicBezTo>
                    <a:close/>
                    <a:moveTo>
                      <a:pt x="455" y="4354"/>
                    </a:moveTo>
                    <a:cubicBezTo>
                      <a:pt x="439" y="4386"/>
                      <a:pt x="422" y="4413"/>
                      <a:pt x="402" y="4437"/>
                    </a:cubicBezTo>
                    <a:lnTo>
                      <a:pt x="455" y="4354"/>
                    </a:lnTo>
                    <a:close/>
                    <a:moveTo>
                      <a:pt x="1329" y="5639"/>
                    </a:moveTo>
                    <a:lnTo>
                      <a:pt x="1286" y="5729"/>
                    </a:lnTo>
                    <a:cubicBezTo>
                      <a:pt x="1276" y="5699"/>
                      <a:pt x="1269" y="5685"/>
                      <a:pt x="1296" y="5656"/>
                    </a:cubicBezTo>
                    <a:lnTo>
                      <a:pt x="1329" y="5639"/>
                    </a:lnTo>
                    <a:close/>
                    <a:moveTo>
                      <a:pt x="1193" y="5965"/>
                    </a:moveTo>
                    <a:cubicBezTo>
                      <a:pt x="1193" y="6008"/>
                      <a:pt x="1177" y="6048"/>
                      <a:pt x="1206" y="6048"/>
                    </a:cubicBezTo>
                    <a:cubicBezTo>
                      <a:pt x="1220" y="6048"/>
                      <a:pt x="1243" y="6038"/>
                      <a:pt x="1276" y="6021"/>
                    </a:cubicBezTo>
                    <a:cubicBezTo>
                      <a:pt x="1316" y="5969"/>
                      <a:pt x="1229" y="5972"/>
                      <a:pt x="1193" y="5965"/>
                    </a:cubicBezTo>
                    <a:close/>
                    <a:moveTo>
                      <a:pt x="1492" y="6237"/>
                    </a:moveTo>
                    <a:lnTo>
                      <a:pt x="1492" y="6237"/>
                    </a:lnTo>
                    <a:cubicBezTo>
                      <a:pt x="1499" y="6248"/>
                      <a:pt x="1482" y="6254"/>
                      <a:pt x="1456" y="6264"/>
                    </a:cubicBezTo>
                    <a:lnTo>
                      <a:pt x="1492" y="6237"/>
                    </a:lnTo>
                    <a:close/>
                    <a:moveTo>
                      <a:pt x="1695" y="6423"/>
                    </a:moveTo>
                    <a:cubicBezTo>
                      <a:pt x="1701" y="6423"/>
                      <a:pt x="1715" y="6427"/>
                      <a:pt x="1728" y="6430"/>
                    </a:cubicBezTo>
                    <a:lnTo>
                      <a:pt x="1681" y="6423"/>
                    </a:lnTo>
                    <a:close/>
                    <a:moveTo>
                      <a:pt x="1831" y="6357"/>
                    </a:moveTo>
                    <a:lnTo>
                      <a:pt x="1841" y="6370"/>
                    </a:lnTo>
                    <a:lnTo>
                      <a:pt x="1768" y="6480"/>
                    </a:lnTo>
                    <a:lnTo>
                      <a:pt x="1831" y="6357"/>
                    </a:lnTo>
                    <a:close/>
                    <a:moveTo>
                      <a:pt x="2462" y="6599"/>
                    </a:moveTo>
                    <a:lnTo>
                      <a:pt x="2462" y="6599"/>
                    </a:lnTo>
                    <a:cubicBezTo>
                      <a:pt x="2469" y="6603"/>
                      <a:pt x="2476" y="6607"/>
                      <a:pt x="2482" y="6613"/>
                    </a:cubicBezTo>
                    <a:cubicBezTo>
                      <a:pt x="2476" y="6610"/>
                      <a:pt x="2469" y="6607"/>
                      <a:pt x="2462" y="6599"/>
                    </a:cubicBezTo>
                    <a:close/>
                    <a:moveTo>
                      <a:pt x="2482" y="6613"/>
                    </a:moveTo>
                    <a:lnTo>
                      <a:pt x="2482" y="6613"/>
                    </a:lnTo>
                    <a:cubicBezTo>
                      <a:pt x="2505" y="6619"/>
                      <a:pt x="2536" y="6616"/>
                      <a:pt x="2555" y="6626"/>
                    </a:cubicBezTo>
                    <a:cubicBezTo>
                      <a:pt x="2532" y="6676"/>
                      <a:pt x="2522" y="6693"/>
                      <a:pt x="2516" y="6693"/>
                    </a:cubicBezTo>
                    <a:cubicBezTo>
                      <a:pt x="2505" y="6693"/>
                      <a:pt x="2505" y="6636"/>
                      <a:pt x="2482" y="6613"/>
                    </a:cubicBezTo>
                    <a:close/>
                    <a:moveTo>
                      <a:pt x="3027" y="6932"/>
                    </a:moveTo>
                    <a:cubicBezTo>
                      <a:pt x="3034" y="6932"/>
                      <a:pt x="3040" y="6935"/>
                      <a:pt x="3047" y="6935"/>
                    </a:cubicBezTo>
                    <a:lnTo>
                      <a:pt x="2981" y="7021"/>
                    </a:lnTo>
                    <a:cubicBezTo>
                      <a:pt x="2997" y="6981"/>
                      <a:pt x="2991" y="6932"/>
                      <a:pt x="3027" y="6932"/>
                    </a:cubicBezTo>
                    <a:close/>
                    <a:moveTo>
                      <a:pt x="2981" y="7021"/>
                    </a:moveTo>
                    <a:lnTo>
                      <a:pt x="2981" y="7021"/>
                    </a:lnTo>
                    <a:cubicBezTo>
                      <a:pt x="2977" y="7028"/>
                      <a:pt x="2974" y="7035"/>
                      <a:pt x="2971" y="7041"/>
                    </a:cubicBezTo>
                    <a:cubicBezTo>
                      <a:pt x="2971" y="7041"/>
                      <a:pt x="2971" y="7038"/>
                      <a:pt x="2967" y="7038"/>
                    </a:cubicBezTo>
                    <a:lnTo>
                      <a:pt x="2981" y="7021"/>
                    </a:lnTo>
                    <a:close/>
                    <a:moveTo>
                      <a:pt x="3675" y="3"/>
                    </a:moveTo>
                    <a:cubicBezTo>
                      <a:pt x="3492" y="14"/>
                      <a:pt x="3310" y="37"/>
                      <a:pt x="3126" y="74"/>
                    </a:cubicBezTo>
                    <a:cubicBezTo>
                      <a:pt x="3107" y="143"/>
                      <a:pt x="3107" y="216"/>
                      <a:pt x="3120" y="283"/>
                    </a:cubicBezTo>
                    <a:cubicBezTo>
                      <a:pt x="3163" y="233"/>
                      <a:pt x="3240" y="153"/>
                      <a:pt x="3296" y="153"/>
                    </a:cubicBezTo>
                    <a:cubicBezTo>
                      <a:pt x="3323" y="153"/>
                      <a:pt x="3346" y="170"/>
                      <a:pt x="3359" y="210"/>
                    </a:cubicBezTo>
                    <a:cubicBezTo>
                      <a:pt x="3293" y="279"/>
                      <a:pt x="3177" y="333"/>
                      <a:pt x="3190" y="426"/>
                    </a:cubicBezTo>
                    <a:cubicBezTo>
                      <a:pt x="3083" y="276"/>
                      <a:pt x="3316" y="353"/>
                      <a:pt x="3190" y="236"/>
                    </a:cubicBezTo>
                    <a:lnTo>
                      <a:pt x="3190" y="236"/>
                    </a:lnTo>
                    <a:cubicBezTo>
                      <a:pt x="3140" y="250"/>
                      <a:pt x="3130" y="307"/>
                      <a:pt x="3114" y="336"/>
                    </a:cubicBezTo>
                    <a:cubicBezTo>
                      <a:pt x="3130" y="263"/>
                      <a:pt x="3044" y="236"/>
                      <a:pt x="3020" y="203"/>
                    </a:cubicBezTo>
                    <a:cubicBezTo>
                      <a:pt x="2954" y="223"/>
                      <a:pt x="2898" y="227"/>
                      <a:pt x="2841" y="227"/>
                    </a:cubicBezTo>
                    <a:lnTo>
                      <a:pt x="2761" y="227"/>
                    </a:lnTo>
                    <a:cubicBezTo>
                      <a:pt x="2698" y="227"/>
                      <a:pt x="2632" y="230"/>
                      <a:pt x="2555" y="256"/>
                    </a:cubicBezTo>
                    <a:cubicBezTo>
                      <a:pt x="2559" y="263"/>
                      <a:pt x="2562" y="267"/>
                      <a:pt x="2562" y="267"/>
                    </a:cubicBezTo>
                    <a:cubicBezTo>
                      <a:pt x="2562" y="267"/>
                      <a:pt x="2559" y="263"/>
                      <a:pt x="2548" y="256"/>
                    </a:cubicBezTo>
                    <a:lnTo>
                      <a:pt x="2555" y="256"/>
                    </a:lnTo>
                    <a:cubicBezTo>
                      <a:pt x="2552" y="250"/>
                      <a:pt x="2545" y="247"/>
                      <a:pt x="2542" y="240"/>
                    </a:cubicBezTo>
                    <a:cubicBezTo>
                      <a:pt x="2505" y="253"/>
                      <a:pt x="2469" y="267"/>
                      <a:pt x="2433" y="283"/>
                    </a:cubicBezTo>
                    <a:cubicBezTo>
                      <a:pt x="2409" y="393"/>
                      <a:pt x="2413" y="529"/>
                      <a:pt x="2462" y="589"/>
                    </a:cubicBezTo>
                    <a:cubicBezTo>
                      <a:pt x="2433" y="602"/>
                      <a:pt x="2409" y="602"/>
                      <a:pt x="2389" y="602"/>
                    </a:cubicBezTo>
                    <a:lnTo>
                      <a:pt x="2353" y="602"/>
                    </a:lnTo>
                    <a:cubicBezTo>
                      <a:pt x="2329" y="602"/>
                      <a:pt x="2306" y="609"/>
                      <a:pt x="2276" y="645"/>
                    </a:cubicBezTo>
                    <a:cubicBezTo>
                      <a:pt x="2465" y="715"/>
                      <a:pt x="2246" y="635"/>
                      <a:pt x="2299" y="781"/>
                    </a:cubicBezTo>
                    <a:cubicBezTo>
                      <a:pt x="2289" y="791"/>
                      <a:pt x="2276" y="798"/>
                      <a:pt x="2269" y="798"/>
                    </a:cubicBezTo>
                    <a:cubicBezTo>
                      <a:pt x="2236" y="798"/>
                      <a:pt x="2229" y="725"/>
                      <a:pt x="2186" y="715"/>
                    </a:cubicBezTo>
                    <a:lnTo>
                      <a:pt x="2186" y="715"/>
                    </a:lnTo>
                    <a:cubicBezTo>
                      <a:pt x="2183" y="735"/>
                      <a:pt x="2177" y="795"/>
                      <a:pt x="2197" y="834"/>
                    </a:cubicBezTo>
                    <a:cubicBezTo>
                      <a:pt x="2100" y="765"/>
                      <a:pt x="2130" y="569"/>
                      <a:pt x="2054" y="459"/>
                    </a:cubicBezTo>
                    <a:lnTo>
                      <a:pt x="2054" y="456"/>
                    </a:lnTo>
                    <a:cubicBezTo>
                      <a:pt x="2010" y="479"/>
                      <a:pt x="1970" y="502"/>
                      <a:pt x="1930" y="526"/>
                    </a:cubicBezTo>
                    <a:lnTo>
                      <a:pt x="1961" y="578"/>
                    </a:lnTo>
                    <a:lnTo>
                      <a:pt x="1937" y="595"/>
                    </a:lnTo>
                    <a:lnTo>
                      <a:pt x="1910" y="535"/>
                    </a:lnTo>
                    <a:cubicBezTo>
                      <a:pt x="1870" y="559"/>
                      <a:pt x="1831" y="586"/>
                      <a:pt x="1791" y="609"/>
                    </a:cubicBezTo>
                    <a:cubicBezTo>
                      <a:pt x="1901" y="785"/>
                      <a:pt x="2050" y="977"/>
                      <a:pt x="2134" y="1051"/>
                    </a:cubicBezTo>
                    <a:cubicBezTo>
                      <a:pt x="2143" y="1067"/>
                      <a:pt x="2143" y="1077"/>
                      <a:pt x="2134" y="1077"/>
                    </a:cubicBezTo>
                    <a:cubicBezTo>
                      <a:pt x="2120" y="1077"/>
                      <a:pt x="2094" y="1060"/>
                      <a:pt x="2063" y="1047"/>
                    </a:cubicBezTo>
                    <a:cubicBezTo>
                      <a:pt x="2034" y="1031"/>
                      <a:pt x="2004" y="1017"/>
                      <a:pt x="1987" y="1017"/>
                    </a:cubicBezTo>
                    <a:lnTo>
                      <a:pt x="1981" y="1017"/>
                    </a:lnTo>
                    <a:cubicBezTo>
                      <a:pt x="1957" y="1011"/>
                      <a:pt x="1941" y="1007"/>
                      <a:pt x="1927" y="1007"/>
                    </a:cubicBezTo>
                    <a:cubicBezTo>
                      <a:pt x="1824" y="1007"/>
                      <a:pt x="1901" y="1204"/>
                      <a:pt x="1811" y="1207"/>
                    </a:cubicBezTo>
                    <a:lnTo>
                      <a:pt x="1815" y="1100"/>
                    </a:lnTo>
                    <a:cubicBezTo>
                      <a:pt x="1811" y="1100"/>
                      <a:pt x="1807" y="1097"/>
                      <a:pt x="1804" y="1097"/>
                    </a:cubicBezTo>
                    <a:cubicBezTo>
                      <a:pt x="1768" y="1097"/>
                      <a:pt x="1708" y="1204"/>
                      <a:pt x="1721" y="1253"/>
                    </a:cubicBezTo>
                    <a:cubicBezTo>
                      <a:pt x="1688" y="1216"/>
                      <a:pt x="1608" y="1004"/>
                      <a:pt x="1539" y="980"/>
                    </a:cubicBezTo>
                    <a:lnTo>
                      <a:pt x="1539" y="980"/>
                    </a:lnTo>
                    <a:cubicBezTo>
                      <a:pt x="1376" y="1064"/>
                      <a:pt x="1469" y="1396"/>
                      <a:pt x="1582" y="1492"/>
                    </a:cubicBezTo>
                    <a:cubicBezTo>
                      <a:pt x="1602" y="1403"/>
                      <a:pt x="1618" y="1299"/>
                      <a:pt x="1651" y="1213"/>
                    </a:cubicBezTo>
                    <a:lnTo>
                      <a:pt x="1651" y="1213"/>
                    </a:lnTo>
                    <a:cubicBezTo>
                      <a:pt x="1738" y="1307"/>
                      <a:pt x="1605" y="1423"/>
                      <a:pt x="1721" y="1532"/>
                    </a:cubicBezTo>
                    <a:lnTo>
                      <a:pt x="1539" y="1642"/>
                    </a:lnTo>
                    <a:cubicBezTo>
                      <a:pt x="1555" y="1626"/>
                      <a:pt x="1585" y="1539"/>
                      <a:pt x="1516" y="1512"/>
                    </a:cubicBezTo>
                    <a:cubicBezTo>
                      <a:pt x="1488" y="1539"/>
                      <a:pt x="1476" y="1549"/>
                      <a:pt x="1462" y="1549"/>
                    </a:cubicBezTo>
                    <a:cubicBezTo>
                      <a:pt x="1452" y="1549"/>
                      <a:pt x="1445" y="1546"/>
                      <a:pt x="1432" y="1543"/>
                    </a:cubicBezTo>
                    <a:cubicBezTo>
                      <a:pt x="1422" y="1535"/>
                      <a:pt x="1406" y="1532"/>
                      <a:pt x="1386" y="1532"/>
                    </a:cubicBezTo>
                    <a:lnTo>
                      <a:pt x="1376" y="1532"/>
                    </a:lnTo>
                    <a:cubicBezTo>
                      <a:pt x="1346" y="1423"/>
                      <a:pt x="1289" y="1224"/>
                      <a:pt x="1243" y="1034"/>
                    </a:cubicBezTo>
                    <a:cubicBezTo>
                      <a:pt x="1189" y="1084"/>
                      <a:pt x="1137" y="1133"/>
                      <a:pt x="1087" y="1184"/>
                    </a:cubicBezTo>
                    <a:cubicBezTo>
                      <a:pt x="1157" y="1353"/>
                      <a:pt x="1249" y="1512"/>
                      <a:pt x="1292" y="1578"/>
                    </a:cubicBezTo>
                    <a:cubicBezTo>
                      <a:pt x="1286" y="1582"/>
                      <a:pt x="1276" y="1582"/>
                      <a:pt x="1266" y="1582"/>
                    </a:cubicBezTo>
                    <a:cubicBezTo>
                      <a:pt x="1177" y="1582"/>
                      <a:pt x="1017" y="1413"/>
                      <a:pt x="997" y="1363"/>
                    </a:cubicBezTo>
                    <a:lnTo>
                      <a:pt x="997" y="1363"/>
                    </a:lnTo>
                    <a:cubicBezTo>
                      <a:pt x="864" y="1503"/>
                      <a:pt x="1173" y="1748"/>
                      <a:pt x="1050" y="1865"/>
                    </a:cubicBezTo>
                    <a:lnTo>
                      <a:pt x="1133" y="1848"/>
                    </a:lnTo>
                    <a:lnTo>
                      <a:pt x="1133" y="1848"/>
                    </a:lnTo>
                    <a:cubicBezTo>
                      <a:pt x="1133" y="1897"/>
                      <a:pt x="1004" y="1984"/>
                      <a:pt x="1053" y="2001"/>
                    </a:cubicBezTo>
                    <a:cubicBezTo>
                      <a:pt x="984" y="1988"/>
                      <a:pt x="850" y="1934"/>
                      <a:pt x="804" y="1882"/>
                    </a:cubicBezTo>
                    <a:lnTo>
                      <a:pt x="804" y="1882"/>
                    </a:lnTo>
                    <a:cubicBezTo>
                      <a:pt x="838" y="1964"/>
                      <a:pt x="884" y="2047"/>
                      <a:pt x="927" y="2127"/>
                    </a:cubicBezTo>
                    <a:cubicBezTo>
                      <a:pt x="901" y="2090"/>
                      <a:pt x="718" y="1994"/>
                      <a:pt x="691" y="1964"/>
                    </a:cubicBezTo>
                    <a:lnTo>
                      <a:pt x="691" y="1964"/>
                    </a:lnTo>
                    <a:cubicBezTo>
                      <a:pt x="651" y="2021"/>
                      <a:pt x="838" y="2177"/>
                      <a:pt x="901" y="2177"/>
                    </a:cubicBezTo>
                    <a:cubicBezTo>
                      <a:pt x="711" y="2201"/>
                      <a:pt x="801" y="2216"/>
                      <a:pt x="585" y="2220"/>
                    </a:cubicBezTo>
                    <a:cubicBezTo>
                      <a:pt x="582" y="2253"/>
                      <a:pt x="758" y="2310"/>
                      <a:pt x="818" y="2310"/>
                    </a:cubicBezTo>
                    <a:lnTo>
                      <a:pt x="831" y="2310"/>
                    </a:lnTo>
                    <a:cubicBezTo>
                      <a:pt x="844" y="2406"/>
                      <a:pt x="804" y="2440"/>
                      <a:pt x="768" y="2463"/>
                    </a:cubicBezTo>
                    <a:cubicBezTo>
                      <a:pt x="768" y="2463"/>
                      <a:pt x="771" y="2466"/>
                      <a:pt x="771" y="2469"/>
                    </a:cubicBezTo>
                    <a:lnTo>
                      <a:pt x="761" y="2466"/>
                    </a:lnTo>
                    <a:lnTo>
                      <a:pt x="761" y="2466"/>
                    </a:lnTo>
                    <a:cubicBezTo>
                      <a:pt x="721" y="2492"/>
                      <a:pt x="694" y="2516"/>
                      <a:pt x="787" y="2612"/>
                    </a:cubicBezTo>
                    <a:cubicBezTo>
                      <a:pt x="685" y="2539"/>
                      <a:pt x="582" y="2466"/>
                      <a:pt x="482" y="2386"/>
                    </a:cubicBezTo>
                    <a:lnTo>
                      <a:pt x="482" y="2386"/>
                    </a:lnTo>
                    <a:lnTo>
                      <a:pt x="761" y="2466"/>
                    </a:lnTo>
                    <a:lnTo>
                      <a:pt x="768" y="2463"/>
                    </a:lnTo>
                    <a:cubicBezTo>
                      <a:pt x="744" y="2350"/>
                      <a:pt x="542" y="2270"/>
                      <a:pt x="375" y="2207"/>
                    </a:cubicBezTo>
                    <a:lnTo>
                      <a:pt x="372" y="2207"/>
                    </a:lnTo>
                    <a:cubicBezTo>
                      <a:pt x="359" y="2233"/>
                      <a:pt x="346" y="2264"/>
                      <a:pt x="332" y="2293"/>
                    </a:cubicBezTo>
                    <a:cubicBezTo>
                      <a:pt x="442" y="2426"/>
                      <a:pt x="551" y="2549"/>
                      <a:pt x="671" y="2662"/>
                    </a:cubicBezTo>
                    <a:cubicBezTo>
                      <a:pt x="638" y="2639"/>
                      <a:pt x="452" y="2539"/>
                      <a:pt x="425" y="2532"/>
                    </a:cubicBezTo>
                    <a:lnTo>
                      <a:pt x="425" y="2532"/>
                    </a:lnTo>
                    <a:cubicBezTo>
                      <a:pt x="605" y="2632"/>
                      <a:pt x="508" y="2941"/>
                      <a:pt x="459" y="3098"/>
                    </a:cubicBezTo>
                    <a:lnTo>
                      <a:pt x="462" y="3074"/>
                    </a:lnTo>
                    <a:cubicBezTo>
                      <a:pt x="452" y="3067"/>
                      <a:pt x="442" y="3064"/>
                      <a:pt x="432" y="3064"/>
                    </a:cubicBezTo>
                    <a:cubicBezTo>
                      <a:pt x="379" y="3064"/>
                      <a:pt x="326" y="3164"/>
                      <a:pt x="372" y="3224"/>
                    </a:cubicBezTo>
                    <a:cubicBezTo>
                      <a:pt x="332" y="3207"/>
                      <a:pt x="349" y="3197"/>
                      <a:pt x="352" y="3170"/>
                    </a:cubicBezTo>
                    <a:lnTo>
                      <a:pt x="352" y="3170"/>
                    </a:lnTo>
                    <a:cubicBezTo>
                      <a:pt x="180" y="3253"/>
                      <a:pt x="622" y="3360"/>
                      <a:pt x="435" y="3440"/>
                    </a:cubicBezTo>
                    <a:cubicBezTo>
                      <a:pt x="465" y="3343"/>
                      <a:pt x="389" y="3310"/>
                      <a:pt x="312" y="3303"/>
                    </a:cubicBezTo>
                    <a:lnTo>
                      <a:pt x="312" y="3303"/>
                    </a:lnTo>
                    <a:cubicBezTo>
                      <a:pt x="369" y="3397"/>
                      <a:pt x="280" y="3563"/>
                      <a:pt x="475" y="3563"/>
                    </a:cubicBezTo>
                    <a:lnTo>
                      <a:pt x="505" y="3563"/>
                    </a:lnTo>
                    <a:cubicBezTo>
                      <a:pt x="455" y="3602"/>
                      <a:pt x="472" y="3646"/>
                      <a:pt x="399" y="3646"/>
                    </a:cubicBezTo>
                    <a:cubicBezTo>
                      <a:pt x="389" y="3646"/>
                      <a:pt x="375" y="3646"/>
                      <a:pt x="362" y="3642"/>
                    </a:cubicBezTo>
                    <a:lnTo>
                      <a:pt x="362" y="3642"/>
                    </a:lnTo>
                    <a:lnTo>
                      <a:pt x="492" y="3848"/>
                    </a:lnTo>
                    <a:cubicBezTo>
                      <a:pt x="482" y="3842"/>
                      <a:pt x="462" y="3835"/>
                      <a:pt x="442" y="3835"/>
                    </a:cubicBezTo>
                    <a:cubicBezTo>
                      <a:pt x="415" y="3835"/>
                      <a:pt x="393" y="3845"/>
                      <a:pt x="383" y="3877"/>
                    </a:cubicBezTo>
                    <a:lnTo>
                      <a:pt x="383" y="3877"/>
                    </a:lnTo>
                    <a:cubicBezTo>
                      <a:pt x="413" y="3770"/>
                      <a:pt x="207" y="3645"/>
                      <a:pt x="359" y="3596"/>
                    </a:cubicBezTo>
                    <a:cubicBezTo>
                      <a:pt x="326" y="3592"/>
                      <a:pt x="295" y="3592"/>
                      <a:pt x="266" y="3592"/>
                    </a:cubicBezTo>
                    <a:lnTo>
                      <a:pt x="200" y="3592"/>
                    </a:lnTo>
                    <a:cubicBezTo>
                      <a:pt x="140" y="3592"/>
                      <a:pt x="83" y="3586"/>
                      <a:pt x="24" y="3549"/>
                    </a:cubicBezTo>
                    <a:lnTo>
                      <a:pt x="24" y="3549"/>
                    </a:lnTo>
                    <a:cubicBezTo>
                      <a:pt x="80" y="3799"/>
                      <a:pt x="309" y="3925"/>
                      <a:pt x="488" y="4047"/>
                    </a:cubicBezTo>
                    <a:lnTo>
                      <a:pt x="399" y="4244"/>
                    </a:lnTo>
                    <a:lnTo>
                      <a:pt x="465" y="4244"/>
                    </a:lnTo>
                    <a:lnTo>
                      <a:pt x="303" y="4294"/>
                    </a:lnTo>
                    <a:cubicBezTo>
                      <a:pt x="339" y="4317"/>
                      <a:pt x="379" y="4327"/>
                      <a:pt x="362" y="4334"/>
                    </a:cubicBezTo>
                    <a:cubicBezTo>
                      <a:pt x="355" y="4337"/>
                      <a:pt x="349" y="4337"/>
                      <a:pt x="343" y="4337"/>
                    </a:cubicBezTo>
                    <a:cubicBezTo>
                      <a:pt x="329" y="4337"/>
                      <a:pt x="315" y="4334"/>
                      <a:pt x="303" y="4330"/>
                    </a:cubicBezTo>
                    <a:lnTo>
                      <a:pt x="303" y="4330"/>
                    </a:lnTo>
                    <a:cubicBezTo>
                      <a:pt x="312" y="4350"/>
                      <a:pt x="329" y="4363"/>
                      <a:pt x="349" y="4374"/>
                    </a:cubicBezTo>
                    <a:cubicBezTo>
                      <a:pt x="369" y="4370"/>
                      <a:pt x="389" y="4363"/>
                      <a:pt x="406" y="4354"/>
                    </a:cubicBezTo>
                    <a:lnTo>
                      <a:pt x="406" y="4354"/>
                    </a:lnTo>
                    <a:cubicBezTo>
                      <a:pt x="395" y="4370"/>
                      <a:pt x="382" y="4377"/>
                      <a:pt x="369" y="4377"/>
                    </a:cubicBezTo>
                    <a:cubicBezTo>
                      <a:pt x="362" y="4377"/>
                      <a:pt x="355" y="4377"/>
                      <a:pt x="349" y="4374"/>
                    </a:cubicBezTo>
                    <a:cubicBezTo>
                      <a:pt x="326" y="4380"/>
                      <a:pt x="299" y="4380"/>
                      <a:pt x="276" y="4380"/>
                    </a:cubicBezTo>
                    <a:cubicBezTo>
                      <a:pt x="206" y="4380"/>
                      <a:pt x="133" y="4363"/>
                      <a:pt x="63" y="4343"/>
                    </a:cubicBezTo>
                    <a:lnTo>
                      <a:pt x="36" y="4363"/>
                    </a:lnTo>
                    <a:cubicBezTo>
                      <a:pt x="120" y="4423"/>
                      <a:pt x="216" y="4480"/>
                      <a:pt x="295" y="4480"/>
                    </a:cubicBezTo>
                    <a:cubicBezTo>
                      <a:pt x="335" y="4480"/>
                      <a:pt x="372" y="4466"/>
                      <a:pt x="402" y="4437"/>
                    </a:cubicBezTo>
                    <a:lnTo>
                      <a:pt x="402" y="4437"/>
                    </a:lnTo>
                    <a:lnTo>
                      <a:pt x="329" y="4563"/>
                    </a:lnTo>
                    <a:cubicBezTo>
                      <a:pt x="505" y="4662"/>
                      <a:pt x="472" y="4646"/>
                      <a:pt x="631" y="4765"/>
                    </a:cubicBezTo>
                    <a:cubicBezTo>
                      <a:pt x="579" y="4788"/>
                      <a:pt x="519" y="4762"/>
                      <a:pt x="485" y="4799"/>
                    </a:cubicBezTo>
                    <a:cubicBezTo>
                      <a:pt x="681" y="4855"/>
                      <a:pt x="386" y="5114"/>
                      <a:pt x="508" y="5114"/>
                    </a:cubicBezTo>
                    <a:cubicBezTo>
                      <a:pt x="512" y="5114"/>
                      <a:pt x="519" y="5114"/>
                      <a:pt x="528" y="5111"/>
                    </a:cubicBezTo>
                    <a:cubicBezTo>
                      <a:pt x="548" y="5134"/>
                      <a:pt x="575" y="5144"/>
                      <a:pt x="598" y="5144"/>
                    </a:cubicBezTo>
                    <a:cubicBezTo>
                      <a:pt x="614" y="5144"/>
                      <a:pt x="631" y="5138"/>
                      <a:pt x="648" y="5134"/>
                    </a:cubicBezTo>
                    <a:cubicBezTo>
                      <a:pt x="668" y="5131"/>
                      <a:pt x="685" y="5127"/>
                      <a:pt x="701" y="5127"/>
                    </a:cubicBezTo>
                    <a:cubicBezTo>
                      <a:pt x="714" y="5127"/>
                      <a:pt x="728" y="5131"/>
                      <a:pt x="738" y="5138"/>
                    </a:cubicBezTo>
                    <a:cubicBezTo>
                      <a:pt x="721" y="5141"/>
                      <a:pt x="685" y="5151"/>
                      <a:pt x="688" y="5164"/>
                    </a:cubicBezTo>
                    <a:lnTo>
                      <a:pt x="821" y="5187"/>
                    </a:lnTo>
                    <a:cubicBezTo>
                      <a:pt x="811" y="5197"/>
                      <a:pt x="801" y="5201"/>
                      <a:pt x="787" y="5201"/>
                    </a:cubicBezTo>
                    <a:lnTo>
                      <a:pt x="754" y="5201"/>
                    </a:lnTo>
                    <a:cubicBezTo>
                      <a:pt x="734" y="5201"/>
                      <a:pt x="714" y="5207"/>
                      <a:pt x="705" y="5251"/>
                    </a:cubicBezTo>
                    <a:cubicBezTo>
                      <a:pt x="834" y="5340"/>
                      <a:pt x="930" y="5374"/>
                      <a:pt x="924" y="5500"/>
                    </a:cubicBezTo>
                    <a:cubicBezTo>
                      <a:pt x="941" y="5523"/>
                      <a:pt x="957" y="5530"/>
                      <a:pt x="973" y="5530"/>
                    </a:cubicBezTo>
                    <a:cubicBezTo>
                      <a:pt x="1004" y="5530"/>
                      <a:pt x="1030" y="5503"/>
                      <a:pt x="1053" y="5477"/>
                    </a:cubicBezTo>
                    <a:cubicBezTo>
                      <a:pt x="1080" y="5450"/>
                      <a:pt x="1100" y="5423"/>
                      <a:pt x="1117" y="5423"/>
                    </a:cubicBezTo>
                    <a:cubicBezTo>
                      <a:pt x="1126" y="5423"/>
                      <a:pt x="1133" y="5430"/>
                      <a:pt x="1140" y="5453"/>
                    </a:cubicBezTo>
                    <a:cubicBezTo>
                      <a:pt x="1063" y="5516"/>
                      <a:pt x="973" y="5590"/>
                      <a:pt x="1004" y="5662"/>
                    </a:cubicBezTo>
                    <a:lnTo>
                      <a:pt x="1010" y="5662"/>
                    </a:lnTo>
                    <a:cubicBezTo>
                      <a:pt x="1040" y="5662"/>
                      <a:pt x="1063" y="5659"/>
                      <a:pt x="1087" y="5653"/>
                    </a:cubicBezTo>
                    <a:cubicBezTo>
                      <a:pt x="1113" y="5650"/>
                      <a:pt x="1137" y="5642"/>
                      <a:pt x="1160" y="5642"/>
                    </a:cubicBezTo>
                    <a:cubicBezTo>
                      <a:pt x="1180" y="5642"/>
                      <a:pt x="1197" y="5646"/>
                      <a:pt x="1220" y="5656"/>
                    </a:cubicBezTo>
                    <a:lnTo>
                      <a:pt x="1093" y="5736"/>
                    </a:lnTo>
                    <a:cubicBezTo>
                      <a:pt x="1133" y="5789"/>
                      <a:pt x="1183" y="5819"/>
                      <a:pt x="1097" y="5882"/>
                    </a:cubicBezTo>
                    <a:cubicBezTo>
                      <a:pt x="1180" y="5892"/>
                      <a:pt x="1197" y="5925"/>
                      <a:pt x="1193" y="5965"/>
                    </a:cubicBezTo>
                    <a:lnTo>
                      <a:pt x="1213" y="5965"/>
                    </a:lnTo>
                    <a:cubicBezTo>
                      <a:pt x="1326" y="5965"/>
                      <a:pt x="1386" y="5719"/>
                      <a:pt x="1422" y="5676"/>
                    </a:cubicBezTo>
                    <a:lnTo>
                      <a:pt x="1422" y="5676"/>
                    </a:lnTo>
                    <a:cubicBezTo>
                      <a:pt x="1389" y="5815"/>
                      <a:pt x="1479" y="5825"/>
                      <a:pt x="1379" y="5981"/>
                    </a:cubicBezTo>
                    <a:lnTo>
                      <a:pt x="1292" y="5938"/>
                    </a:lnTo>
                    <a:lnTo>
                      <a:pt x="1292" y="5938"/>
                    </a:lnTo>
                    <a:cubicBezTo>
                      <a:pt x="1279" y="6073"/>
                      <a:pt x="1346" y="6073"/>
                      <a:pt x="1394" y="6073"/>
                    </a:cubicBezTo>
                    <a:cubicBezTo>
                      <a:pt x="1443" y="6073"/>
                      <a:pt x="1474" y="6073"/>
                      <a:pt x="1389" y="6208"/>
                    </a:cubicBezTo>
                    <a:cubicBezTo>
                      <a:pt x="1369" y="6184"/>
                      <a:pt x="1332" y="6168"/>
                      <a:pt x="1296" y="6168"/>
                    </a:cubicBezTo>
                    <a:cubicBezTo>
                      <a:pt x="1260" y="6168"/>
                      <a:pt x="1220" y="6188"/>
                      <a:pt x="1200" y="6228"/>
                    </a:cubicBezTo>
                    <a:cubicBezTo>
                      <a:pt x="1240" y="6240"/>
                      <a:pt x="1283" y="6244"/>
                      <a:pt x="1326" y="6251"/>
                    </a:cubicBezTo>
                    <a:cubicBezTo>
                      <a:pt x="1319" y="6260"/>
                      <a:pt x="1312" y="6264"/>
                      <a:pt x="1306" y="6264"/>
                    </a:cubicBezTo>
                    <a:lnTo>
                      <a:pt x="1292" y="6264"/>
                    </a:lnTo>
                    <a:cubicBezTo>
                      <a:pt x="1289" y="6260"/>
                      <a:pt x="1286" y="6260"/>
                      <a:pt x="1283" y="6260"/>
                    </a:cubicBezTo>
                    <a:cubicBezTo>
                      <a:pt x="1272" y="6260"/>
                      <a:pt x="1266" y="6268"/>
                      <a:pt x="1266" y="6291"/>
                    </a:cubicBezTo>
                    <a:cubicBezTo>
                      <a:pt x="1309" y="6291"/>
                      <a:pt x="1406" y="6280"/>
                      <a:pt x="1456" y="6264"/>
                    </a:cubicBezTo>
                    <a:lnTo>
                      <a:pt x="1456" y="6264"/>
                    </a:lnTo>
                    <a:lnTo>
                      <a:pt x="1449" y="6268"/>
                    </a:lnTo>
                    <a:cubicBezTo>
                      <a:pt x="1488" y="6300"/>
                      <a:pt x="1532" y="6337"/>
                      <a:pt x="1575" y="6367"/>
                    </a:cubicBezTo>
                    <a:lnTo>
                      <a:pt x="1568" y="6367"/>
                    </a:lnTo>
                    <a:cubicBezTo>
                      <a:pt x="1548" y="6367"/>
                      <a:pt x="1525" y="6387"/>
                      <a:pt x="1542" y="6407"/>
                    </a:cubicBezTo>
                    <a:lnTo>
                      <a:pt x="1678" y="6427"/>
                    </a:lnTo>
                    <a:cubicBezTo>
                      <a:pt x="1631" y="6433"/>
                      <a:pt x="1625" y="6490"/>
                      <a:pt x="1651" y="6540"/>
                    </a:cubicBezTo>
                    <a:cubicBezTo>
                      <a:pt x="1668" y="6567"/>
                      <a:pt x="1688" y="6573"/>
                      <a:pt x="1708" y="6573"/>
                    </a:cubicBezTo>
                    <a:cubicBezTo>
                      <a:pt x="1744" y="6573"/>
                      <a:pt x="1784" y="6550"/>
                      <a:pt x="1821" y="6527"/>
                    </a:cubicBezTo>
                    <a:cubicBezTo>
                      <a:pt x="1858" y="6503"/>
                      <a:pt x="1890" y="6480"/>
                      <a:pt x="1914" y="6480"/>
                    </a:cubicBezTo>
                    <a:cubicBezTo>
                      <a:pt x="1930" y="6480"/>
                      <a:pt x="1944" y="6496"/>
                      <a:pt x="1944" y="6540"/>
                    </a:cubicBezTo>
                    <a:cubicBezTo>
                      <a:pt x="1941" y="6533"/>
                      <a:pt x="1934" y="6533"/>
                      <a:pt x="1930" y="6533"/>
                    </a:cubicBezTo>
                    <a:lnTo>
                      <a:pt x="1921" y="6533"/>
                    </a:lnTo>
                    <a:cubicBezTo>
                      <a:pt x="1918" y="6533"/>
                      <a:pt x="1910" y="6533"/>
                      <a:pt x="1907" y="6530"/>
                    </a:cubicBezTo>
                    <a:lnTo>
                      <a:pt x="1907" y="6530"/>
                    </a:lnTo>
                    <a:lnTo>
                      <a:pt x="1914" y="6616"/>
                    </a:lnTo>
                    <a:cubicBezTo>
                      <a:pt x="1964" y="6553"/>
                      <a:pt x="2007" y="6533"/>
                      <a:pt x="2047" y="6533"/>
                    </a:cubicBezTo>
                    <a:cubicBezTo>
                      <a:pt x="2083" y="6533"/>
                      <a:pt x="2117" y="6550"/>
                      <a:pt x="2150" y="6570"/>
                    </a:cubicBezTo>
                    <a:cubicBezTo>
                      <a:pt x="2183" y="6590"/>
                      <a:pt x="2217" y="6603"/>
                      <a:pt x="2249" y="6603"/>
                    </a:cubicBezTo>
                    <a:cubicBezTo>
                      <a:pt x="2293" y="6603"/>
                      <a:pt x="2339" y="6579"/>
                      <a:pt x="2382" y="6507"/>
                    </a:cubicBezTo>
                    <a:lnTo>
                      <a:pt x="2382" y="6507"/>
                    </a:lnTo>
                    <a:cubicBezTo>
                      <a:pt x="2382" y="6656"/>
                      <a:pt x="2353" y="6576"/>
                      <a:pt x="2186" y="6656"/>
                    </a:cubicBezTo>
                    <a:lnTo>
                      <a:pt x="2213" y="6772"/>
                    </a:lnTo>
                    <a:cubicBezTo>
                      <a:pt x="2183" y="6766"/>
                      <a:pt x="2166" y="6736"/>
                      <a:pt x="2126" y="6736"/>
                    </a:cubicBezTo>
                    <a:lnTo>
                      <a:pt x="2117" y="6736"/>
                    </a:lnTo>
                    <a:cubicBezTo>
                      <a:pt x="2130" y="6812"/>
                      <a:pt x="2173" y="6839"/>
                      <a:pt x="2226" y="6839"/>
                    </a:cubicBezTo>
                    <a:cubicBezTo>
                      <a:pt x="2289" y="6839"/>
                      <a:pt x="2369" y="6799"/>
                      <a:pt x="2416" y="6772"/>
                    </a:cubicBezTo>
                    <a:lnTo>
                      <a:pt x="2416" y="6772"/>
                    </a:lnTo>
                    <a:cubicBezTo>
                      <a:pt x="2433" y="6835"/>
                      <a:pt x="2276" y="6975"/>
                      <a:pt x="2416" y="6978"/>
                    </a:cubicBezTo>
                    <a:lnTo>
                      <a:pt x="2433" y="6978"/>
                    </a:lnTo>
                    <a:cubicBezTo>
                      <a:pt x="2512" y="6978"/>
                      <a:pt x="2525" y="6926"/>
                      <a:pt x="2532" y="6872"/>
                    </a:cubicBezTo>
                    <a:cubicBezTo>
                      <a:pt x="2539" y="6819"/>
                      <a:pt x="2539" y="6766"/>
                      <a:pt x="2588" y="6766"/>
                    </a:cubicBezTo>
                    <a:lnTo>
                      <a:pt x="2592" y="6766"/>
                    </a:lnTo>
                    <a:lnTo>
                      <a:pt x="2592" y="6945"/>
                    </a:lnTo>
                    <a:cubicBezTo>
                      <a:pt x="2622" y="6935"/>
                      <a:pt x="2648" y="6932"/>
                      <a:pt x="2672" y="6932"/>
                    </a:cubicBezTo>
                    <a:cubicBezTo>
                      <a:pt x="2781" y="6932"/>
                      <a:pt x="2835" y="7021"/>
                      <a:pt x="2914" y="7071"/>
                    </a:cubicBezTo>
                    <a:cubicBezTo>
                      <a:pt x="2944" y="7068"/>
                      <a:pt x="2961" y="7055"/>
                      <a:pt x="2974" y="7041"/>
                    </a:cubicBezTo>
                    <a:cubicBezTo>
                      <a:pt x="2994" y="7061"/>
                      <a:pt x="3017" y="7071"/>
                      <a:pt x="3044" y="7071"/>
                    </a:cubicBezTo>
                    <a:cubicBezTo>
                      <a:pt x="3083" y="7071"/>
                      <a:pt x="3123" y="7052"/>
                      <a:pt x="3166" y="7035"/>
                    </a:cubicBezTo>
                    <a:cubicBezTo>
                      <a:pt x="3206" y="7018"/>
                      <a:pt x="3246" y="6998"/>
                      <a:pt x="3276" y="6998"/>
                    </a:cubicBezTo>
                    <a:cubicBezTo>
                      <a:pt x="3293" y="6998"/>
                      <a:pt x="3306" y="7005"/>
                      <a:pt x="3319" y="7015"/>
                    </a:cubicBezTo>
                    <a:cubicBezTo>
                      <a:pt x="3290" y="7045"/>
                      <a:pt x="3350" y="7125"/>
                      <a:pt x="3353" y="7165"/>
                    </a:cubicBezTo>
                    <a:lnTo>
                      <a:pt x="3522" y="7088"/>
                    </a:lnTo>
                    <a:lnTo>
                      <a:pt x="3522" y="7088"/>
                    </a:lnTo>
                    <a:cubicBezTo>
                      <a:pt x="3453" y="7121"/>
                      <a:pt x="3442" y="7214"/>
                      <a:pt x="3413" y="7297"/>
                    </a:cubicBezTo>
                    <a:cubicBezTo>
                      <a:pt x="3469" y="7297"/>
                      <a:pt x="3499" y="7251"/>
                      <a:pt x="3536" y="7244"/>
                    </a:cubicBezTo>
                    <a:lnTo>
                      <a:pt x="3536" y="7244"/>
                    </a:lnTo>
                    <a:cubicBezTo>
                      <a:pt x="3512" y="7274"/>
                      <a:pt x="3485" y="7304"/>
                      <a:pt x="3509" y="7351"/>
                    </a:cubicBezTo>
                    <a:cubicBezTo>
                      <a:pt x="3572" y="7304"/>
                      <a:pt x="3635" y="7260"/>
                      <a:pt x="3695" y="7211"/>
                    </a:cubicBezTo>
                    <a:cubicBezTo>
                      <a:pt x="3685" y="7191"/>
                      <a:pt x="3665" y="7188"/>
                      <a:pt x="3652" y="7181"/>
                    </a:cubicBezTo>
                    <a:lnTo>
                      <a:pt x="3655" y="7181"/>
                    </a:lnTo>
                    <a:cubicBezTo>
                      <a:pt x="3665" y="7181"/>
                      <a:pt x="3681" y="7174"/>
                      <a:pt x="3701" y="7171"/>
                    </a:cubicBezTo>
                    <a:cubicBezTo>
                      <a:pt x="3718" y="7168"/>
                      <a:pt x="3741" y="7161"/>
                      <a:pt x="3761" y="7161"/>
                    </a:cubicBezTo>
                    <a:cubicBezTo>
                      <a:pt x="3792" y="7161"/>
                      <a:pt x="3821" y="7171"/>
                      <a:pt x="3844" y="7205"/>
                    </a:cubicBezTo>
                    <a:cubicBezTo>
                      <a:pt x="3838" y="7237"/>
                      <a:pt x="3818" y="7274"/>
                      <a:pt x="3811" y="7311"/>
                    </a:cubicBezTo>
                    <a:cubicBezTo>
                      <a:pt x="3795" y="7274"/>
                      <a:pt x="3781" y="7260"/>
                      <a:pt x="3768" y="7260"/>
                    </a:cubicBezTo>
                    <a:cubicBezTo>
                      <a:pt x="3741" y="7260"/>
                      <a:pt x="3718" y="7314"/>
                      <a:pt x="3698" y="7360"/>
                    </a:cubicBezTo>
                    <a:cubicBezTo>
                      <a:pt x="3715" y="7357"/>
                      <a:pt x="3725" y="7357"/>
                      <a:pt x="3735" y="7357"/>
                    </a:cubicBezTo>
                    <a:cubicBezTo>
                      <a:pt x="3801" y="7357"/>
                      <a:pt x="3735" y="7394"/>
                      <a:pt x="3784" y="7453"/>
                    </a:cubicBezTo>
                    <a:cubicBezTo>
                      <a:pt x="3878" y="7450"/>
                      <a:pt x="3911" y="7331"/>
                      <a:pt x="3888" y="7251"/>
                    </a:cubicBezTo>
                    <a:lnTo>
                      <a:pt x="3888" y="7251"/>
                    </a:lnTo>
                    <a:cubicBezTo>
                      <a:pt x="3931" y="7271"/>
                      <a:pt x="3961" y="7280"/>
                      <a:pt x="3988" y="7280"/>
                    </a:cubicBezTo>
                    <a:cubicBezTo>
                      <a:pt x="4024" y="7280"/>
                      <a:pt x="4057" y="7260"/>
                      <a:pt x="4107" y="7208"/>
                    </a:cubicBezTo>
                    <a:lnTo>
                      <a:pt x="4107" y="7208"/>
                    </a:lnTo>
                    <a:lnTo>
                      <a:pt x="4097" y="7334"/>
                    </a:lnTo>
                    <a:lnTo>
                      <a:pt x="4097" y="7334"/>
                    </a:lnTo>
                    <a:lnTo>
                      <a:pt x="4183" y="7288"/>
                    </a:lnTo>
                    <a:lnTo>
                      <a:pt x="4120" y="7447"/>
                    </a:lnTo>
                    <a:cubicBezTo>
                      <a:pt x="4143" y="7457"/>
                      <a:pt x="4160" y="7460"/>
                      <a:pt x="4170" y="7460"/>
                    </a:cubicBezTo>
                    <a:cubicBezTo>
                      <a:pt x="4220" y="7460"/>
                      <a:pt x="4220" y="7414"/>
                      <a:pt x="4227" y="7367"/>
                    </a:cubicBezTo>
                    <a:cubicBezTo>
                      <a:pt x="4230" y="7320"/>
                      <a:pt x="4237" y="7277"/>
                      <a:pt x="4296" y="7277"/>
                    </a:cubicBezTo>
                    <a:cubicBezTo>
                      <a:pt x="4310" y="7277"/>
                      <a:pt x="4323" y="7277"/>
                      <a:pt x="4336" y="7280"/>
                    </a:cubicBezTo>
                    <a:lnTo>
                      <a:pt x="4353" y="7390"/>
                    </a:lnTo>
                    <a:cubicBezTo>
                      <a:pt x="4406" y="7351"/>
                      <a:pt x="4413" y="7228"/>
                      <a:pt x="4449" y="7228"/>
                    </a:cubicBezTo>
                    <a:cubicBezTo>
                      <a:pt x="4462" y="7228"/>
                      <a:pt x="4476" y="7241"/>
                      <a:pt x="4496" y="7271"/>
                    </a:cubicBezTo>
                    <a:cubicBezTo>
                      <a:pt x="4552" y="7191"/>
                      <a:pt x="4350" y="7134"/>
                      <a:pt x="4506" y="7085"/>
                    </a:cubicBezTo>
                    <a:lnTo>
                      <a:pt x="4506" y="7085"/>
                    </a:lnTo>
                    <a:cubicBezTo>
                      <a:pt x="4546" y="7138"/>
                      <a:pt x="4619" y="7171"/>
                      <a:pt x="4669" y="7178"/>
                    </a:cubicBezTo>
                    <a:cubicBezTo>
                      <a:pt x="4701" y="7121"/>
                      <a:pt x="4626" y="7075"/>
                      <a:pt x="4586" y="7075"/>
                    </a:cubicBezTo>
                    <a:lnTo>
                      <a:pt x="4582" y="7075"/>
                    </a:lnTo>
                    <a:cubicBezTo>
                      <a:pt x="4606" y="7065"/>
                      <a:pt x="4622" y="7061"/>
                      <a:pt x="4642" y="7061"/>
                    </a:cubicBezTo>
                    <a:cubicBezTo>
                      <a:pt x="4701" y="7061"/>
                      <a:pt x="4745" y="7111"/>
                      <a:pt x="4785" y="7161"/>
                    </a:cubicBezTo>
                    <a:cubicBezTo>
                      <a:pt x="4825" y="7211"/>
                      <a:pt x="4861" y="7260"/>
                      <a:pt x="4908" y="7260"/>
                    </a:cubicBezTo>
                    <a:cubicBezTo>
                      <a:pt x="4934" y="7260"/>
                      <a:pt x="4965" y="7244"/>
                      <a:pt x="5001" y="7205"/>
                    </a:cubicBezTo>
                    <a:cubicBezTo>
                      <a:pt x="4914" y="7161"/>
                      <a:pt x="4974" y="7025"/>
                      <a:pt x="4875" y="7025"/>
                    </a:cubicBezTo>
                    <a:cubicBezTo>
                      <a:pt x="4861" y="7025"/>
                      <a:pt x="4845" y="7028"/>
                      <a:pt x="4825" y="7035"/>
                    </a:cubicBezTo>
                    <a:cubicBezTo>
                      <a:pt x="4835" y="7018"/>
                      <a:pt x="4851" y="7012"/>
                      <a:pt x="4868" y="7012"/>
                    </a:cubicBezTo>
                    <a:cubicBezTo>
                      <a:pt x="4888" y="7012"/>
                      <a:pt x="4914" y="7021"/>
                      <a:pt x="4941" y="7032"/>
                    </a:cubicBezTo>
                    <a:cubicBezTo>
                      <a:pt x="4965" y="7038"/>
                      <a:pt x="4991" y="7048"/>
                      <a:pt x="5014" y="7048"/>
                    </a:cubicBezTo>
                    <a:cubicBezTo>
                      <a:pt x="5044" y="7048"/>
                      <a:pt x="5067" y="7035"/>
                      <a:pt x="5080" y="6989"/>
                    </a:cubicBezTo>
                    <a:lnTo>
                      <a:pt x="5080" y="6989"/>
                    </a:lnTo>
                    <a:lnTo>
                      <a:pt x="5074" y="7141"/>
                    </a:lnTo>
                    <a:cubicBezTo>
                      <a:pt x="5107" y="7134"/>
                      <a:pt x="5124" y="7075"/>
                      <a:pt x="5134" y="7048"/>
                    </a:cubicBezTo>
                    <a:lnTo>
                      <a:pt x="5167" y="7154"/>
                    </a:lnTo>
                    <a:cubicBezTo>
                      <a:pt x="5200" y="6938"/>
                      <a:pt x="5410" y="7158"/>
                      <a:pt x="5359" y="6895"/>
                    </a:cubicBezTo>
                    <a:lnTo>
                      <a:pt x="5359" y="6895"/>
                    </a:lnTo>
                    <a:cubicBezTo>
                      <a:pt x="5373" y="6955"/>
                      <a:pt x="5383" y="6975"/>
                      <a:pt x="5396" y="6975"/>
                    </a:cubicBezTo>
                    <a:cubicBezTo>
                      <a:pt x="5406" y="6975"/>
                      <a:pt x="5419" y="6952"/>
                      <a:pt x="5433" y="6932"/>
                    </a:cubicBezTo>
                    <a:cubicBezTo>
                      <a:pt x="5446" y="6912"/>
                      <a:pt x="5463" y="6889"/>
                      <a:pt x="5483" y="6889"/>
                    </a:cubicBezTo>
                    <a:cubicBezTo>
                      <a:pt x="5489" y="6889"/>
                      <a:pt x="5496" y="6892"/>
                      <a:pt x="5503" y="6895"/>
                    </a:cubicBezTo>
                    <a:cubicBezTo>
                      <a:pt x="5486" y="7061"/>
                      <a:pt x="5264" y="7015"/>
                      <a:pt x="5323" y="7185"/>
                    </a:cubicBezTo>
                    <a:cubicBezTo>
                      <a:pt x="5333" y="7191"/>
                      <a:pt x="5339" y="7194"/>
                      <a:pt x="5350" y="7194"/>
                    </a:cubicBezTo>
                    <a:cubicBezTo>
                      <a:pt x="5367" y="7194"/>
                      <a:pt x="5376" y="7181"/>
                      <a:pt x="5390" y="7168"/>
                    </a:cubicBezTo>
                    <a:cubicBezTo>
                      <a:pt x="5399" y="7154"/>
                      <a:pt x="5413" y="7141"/>
                      <a:pt x="5430" y="7141"/>
                    </a:cubicBezTo>
                    <a:cubicBezTo>
                      <a:pt x="5436" y="7141"/>
                      <a:pt x="5443" y="7141"/>
                      <a:pt x="5449" y="7145"/>
                    </a:cubicBezTo>
                    <a:cubicBezTo>
                      <a:pt x="5459" y="7128"/>
                      <a:pt x="5466" y="7115"/>
                      <a:pt x="5469" y="7115"/>
                    </a:cubicBezTo>
                    <a:lnTo>
                      <a:pt x="5469" y="7115"/>
                    </a:lnTo>
                    <a:cubicBezTo>
                      <a:pt x="5469" y="7115"/>
                      <a:pt x="5469" y="7125"/>
                      <a:pt x="5463" y="7151"/>
                    </a:cubicBezTo>
                    <a:cubicBezTo>
                      <a:pt x="5456" y="7148"/>
                      <a:pt x="5453" y="7148"/>
                      <a:pt x="5449" y="7145"/>
                    </a:cubicBezTo>
                    <a:cubicBezTo>
                      <a:pt x="5436" y="7185"/>
                      <a:pt x="5413" y="7251"/>
                      <a:pt x="5419" y="7288"/>
                    </a:cubicBezTo>
                    <a:lnTo>
                      <a:pt x="5443" y="7288"/>
                    </a:lnTo>
                    <a:cubicBezTo>
                      <a:pt x="5603" y="7288"/>
                      <a:pt x="5592" y="7075"/>
                      <a:pt x="5646" y="6995"/>
                    </a:cubicBezTo>
                    <a:lnTo>
                      <a:pt x="5646" y="6995"/>
                    </a:lnTo>
                    <a:lnTo>
                      <a:pt x="5523" y="7108"/>
                    </a:lnTo>
                    <a:cubicBezTo>
                      <a:pt x="5449" y="6938"/>
                      <a:pt x="5572" y="7045"/>
                      <a:pt x="5543" y="6898"/>
                    </a:cubicBezTo>
                    <a:lnTo>
                      <a:pt x="5543" y="6898"/>
                    </a:lnTo>
                    <a:cubicBezTo>
                      <a:pt x="5559" y="6906"/>
                      <a:pt x="5572" y="6909"/>
                      <a:pt x="5586" y="6909"/>
                    </a:cubicBezTo>
                    <a:cubicBezTo>
                      <a:pt x="5619" y="6909"/>
                      <a:pt x="5635" y="6886"/>
                      <a:pt x="5652" y="6859"/>
                    </a:cubicBezTo>
                    <a:cubicBezTo>
                      <a:pt x="5669" y="6835"/>
                      <a:pt x="5682" y="6809"/>
                      <a:pt x="5712" y="6809"/>
                    </a:cubicBezTo>
                    <a:lnTo>
                      <a:pt x="5725" y="6809"/>
                    </a:lnTo>
                    <a:cubicBezTo>
                      <a:pt x="5709" y="6815"/>
                      <a:pt x="5715" y="6832"/>
                      <a:pt x="5705" y="6842"/>
                    </a:cubicBezTo>
                    <a:cubicBezTo>
                      <a:pt x="5729" y="6826"/>
                      <a:pt x="5755" y="6819"/>
                      <a:pt x="5785" y="6819"/>
                    </a:cubicBezTo>
                    <a:cubicBezTo>
                      <a:pt x="5842" y="6819"/>
                      <a:pt x="5905" y="6846"/>
                      <a:pt x="5957" y="6875"/>
                    </a:cubicBezTo>
                    <a:cubicBezTo>
                      <a:pt x="6014" y="6902"/>
                      <a:pt x="6064" y="6929"/>
                      <a:pt x="6097" y="6929"/>
                    </a:cubicBezTo>
                    <a:cubicBezTo>
                      <a:pt x="6104" y="6929"/>
                      <a:pt x="6111" y="6929"/>
                      <a:pt x="6117" y="6922"/>
                    </a:cubicBezTo>
                    <a:cubicBezTo>
                      <a:pt x="6190" y="6895"/>
                      <a:pt x="6233" y="6736"/>
                      <a:pt x="6147" y="6702"/>
                    </a:cubicBezTo>
                    <a:cubicBezTo>
                      <a:pt x="6150" y="6693"/>
                      <a:pt x="6147" y="6689"/>
                      <a:pt x="6144" y="6689"/>
                    </a:cubicBezTo>
                    <a:cubicBezTo>
                      <a:pt x="6137" y="6689"/>
                      <a:pt x="6121" y="6706"/>
                      <a:pt x="6097" y="6722"/>
                    </a:cubicBezTo>
                    <a:cubicBezTo>
                      <a:pt x="6074" y="6739"/>
                      <a:pt x="6048" y="6752"/>
                      <a:pt x="6021" y="6752"/>
                    </a:cubicBezTo>
                    <a:cubicBezTo>
                      <a:pt x="5988" y="6752"/>
                      <a:pt x="5954" y="6726"/>
                      <a:pt x="5931" y="6642"/>
                    </a:cubicBezTo>
                    <a:lnTo>
                      <a:pt x="5931" y="6642"/>
                    </a:lnTo>
                    <a:cubicBezTo>
                      <a:pt x="5974" y="6670"/>
                      <a:pt x="6008" y="6679"/>
                      <a:pt x="6031" y="6679"/>
                    </a:cubicBezTo>
                    <a:cubicBezTo>
                      <a:pt x="6137" y="6679"/>
                      <a:pt x="6081" y="6447"/>
                      <a:pt x="6300" y="6440"/>
                    </a:cubicBezTo>
                    <a:cubicBezTo>
                      <a:pt x="6300" y="6576"/>
                      <a:pt x="6449" y="6510"/>
                      <a:pt x="6436" y="6626"/>
                    </a:cubicBezTo>
                    <a:cubicBezTo>
                      <a:pt x="6503" y="6536"/>
                      <a:pt x="6476" y="6503"/>
                      <a:pt x="6453" y="6417"/>
                    </a:cubicBezTo>
                    <a:lnTo>
                      <a:pt x="6453" y="6417"/>
                    </a:lnTo>
                    <a:lnTo>
                      <a:pt x="6540" y="6453"/>
                    </a:lnTo>
                    <a:cubicBezTo>
                      <a:pt x="6489" y="6221"/>
                      <a:pt x="6440" y="6311"/>
                      <a:pt x="6493" y="6091"/>
                    </a:cubicBezTo>
                    <a:lnTo>
                      <a:pt x="6493" y="6091"/>
                    </a:lnTo>
                    <a:cubicBezTo>
                      <a:pt x="6496" y="6188"/>
                      <a:pt x="6639" y="6111"/>
                      <a:pt x="6652" y="6191"/>
                    </a:cubicBezTo>
                    <a:cubicBezTo>
                      <a:pt x="6692" y="6151"/>
                      <a:pt x="6709" y="6098"/>
                      <a:pt x="6699" y="6038"/>
                    </a:cubicBezTo>
                    <a:cubicBezTo>
                      <a:pt x="6779" y="5842"/>
                      <a:pt x="6891" y="5961"/>
                      <a:pt x="6911" y="5749"/>
                    </a:cubicBezTo>
                    <a:lnTo>
                      <a:pt x="6859" y="5739"/>
                    </a:lnTo>
                    <a:cubicBezTo>
                      <a:pt x="6859" y="5460"/>
                      <a:pt x="7078" y="5234"/>
                      <a:pt x="7091" y="4972"/>
                    </a:cubicBezTo>
                    <a:lnTo>
                      <a:pt x="7091" y="4972"/>
                    </a:lnTo>
                    <a:lnTo>
                      <a:pt x="7031" y="5028"/>
                    </a:lnTo>
                    <a:cubicBezTo>
                      <a:pt x="7041" y="4984"/>
                      <a:pt x="7008" y="4855"/>
                      <a:pt x="7098" y="4815"/>
                    </a:cubicBezTo>
                    <a:cubicBezTo>
                      <a:pt x="7098" y="4808"/>
                      <a:pt x="7098" y="4802"/>
                      <a:pt x="7104" y="4802"/>
                    </a:cubicBezTo>
                    <a:cubicBezTo>
                      <a:pt x="7104" y="4802"/>
                      <a:pt x="7107" y="4805"/>
                      <a:pt x="7111" y="4805"/>
                    </a:cubicBezTo>
                    <a:cubicBezTo>
                      <a:pt x="7104" y="4808"/>
                      <a:pt x="7101" y="4812"/>
                      <a:pt x="7098" y="4815"/>
                    </a:cubicBezTo>
                    <a:cubicBezTo>
                      <a:pt x="7098" y="4828"/>
                      <a:pt x="7111" y="4862"/>
                      <a:pt x="7098" y="4872"/>
                    </a:cubicBezTo>
                    <a:cubicBezTo>
                      <a:pt x="7118" y="4878"/>
                      <a:pt x="7138" y="4882"/>
                      <a:pt x="7161" y="4882"/>
                    </a:cubicBezTo>
                    <a:cubicBezTo>
                      <a:pt x="7207" y="4882"/>
                      <a:pt x="7261" y="4865"/>
                      <a:pt x="7277" y="4825"/>
                    </a:cubicBezTo>
                    <a:lnTo>
                      <a:pt x="7198" y="4782"/>
                    </a:lnTo>
                    <a:lnTo>
                      <a:pt x="7267" y="4776"/>
                    </a:lnTo>
                    <a:cubicBezTo>
                      <a:pt x="7290" y="4685"/>
                      <a:pt x="7141" y="4772"/>
                      <a:pt x="7164" y="4682"/>
                    </a:cubicBezTo>
                    <a:lnTo>
                      <a:pt x="7170" y="4682"/>
                    </a:lnTo>
                    <a:cubicBezTo>
                      <a:pt x="7290" y="4682"/>
                      <a:pt x="7327" y="4589"/>
                      <a:pt x="7347" y="4489"/>
                    </a:cubicBezTo>
                    <a:cubicBezTo>
                      <a:pt x="7363" y="4390"/>
                      <a:pt x="7380" y="4283"/>
                      <a:pt x="7497" y="4254"/>
                    </a:cubicBezTo>
                    <a:cubicBezTo>
                      <a:pt x="7473" y="4240"/>
                      <a:pt x="7453" y="4237"/>
                      <a:pt x="7440" y="4237"/>
                    </a:cubicBezTo>
                    <a:cubicBezTo>
                      <a:pt x="7403" y="4237"/>
                      <a:pt x="7393" y="4267"/>
                      <a:pt x="7387" y="4297"/>
                    </a:cubicBezTo>
                    <a:cubicBezTo>
                      <a:pt x="7380" y="4327"/>
                      <a:pt x="7373" y="4357"/>
                      <a:pt x="7343" y="4357"/>
                    </a:cubicBezTo>
                    <a:cubicBezTo>
                      <a:pt x="7333" y="4357"/>
                      <a:pt x="7313" y="4350"/>
                      <a:pt x="7290" y="4337"/>
                    </a:cubicBezTo>
                    <a:cubicBezTo>
                      <a:pt x="7320" y="4314"/>
                      <a:pt x="7357" y="4307"/>
                      <a:pt x="7380" y="4247"/>
                    </a:cubicBezTo>
                    <a:lnTo>
                      <a:pt x="7380" y="4247"/>
                    </a:lnTo>
                    <a:lnTo>
                      <a:pt x="7270" y="4257"/>
                    </a:lnTo>
                    <a:cubicBezTo>
                      <a:pt x="7350" y="3995"/>
                      <a:pt x="7450" y="3878"/>
                      <a:pt x="7406" y="3629"/>
                    </a:cubicBezTo>
                    <a:lnTo>
                      <a:pt x="7406" y="3629"/>
                    </a:lnTo>
                    <a:lnTo>
                      <a:pt x="7433" y="3636"/>
                    </a:lnTo>
                    <a:cubicBezTo>
                      <a:pt x="7469" y="3543"/>
                      <a:pt x="7446" y="3492"/>
                      <a:pt x="7343" y="3466"/>
                    </a:cubicBezTo>
                    <a:cubicBezTo>
                      <a:pt x="7353" y="3463"/>
                      <a:pt x="7360" y="3460"/>
                      <a:pt x="7370" y="3460"/>
                    </a:cubicBezTo>
                    <a:cubicBezTo>
                      <a:pt x="7380" y="3460"/>
                      <a:pt x="7393" y="3466"/>
                      <a:pt x="7403" y="3469"/>
                    </a:cubicBezTo>
                    <a:cubicBezTo>
                      <a:pt x="7417" y="3472"/>
                      <a:pt x="7426" y="3476"/>
                      <a:pt x="7437" y="3476"/>
                    </a:cubicBezTo>
                    <a:cubicBezTo>
                      <a:pt x="7446" y="3476"/>
                      <a:pt x="7457" y="3472"/>
                      <a:pt x="7469" y="3463"/>
                    </a:cubicBezTo>
                    <a:cubicBezTo>
                      <a:pt x="7161" y="3350"/>
                      <a:pt x="7626" y="3104"/>
                      <a:pt x="7397" y="3044"/>
                    </a:cubicBezTo>
                    <a:cubicBezTo>
                      <a:pt x="7500" y="3027"/>
                      <a:pt x="7583" y="2964"/>
                      <a:pt x="7662" y="2898"/>
                    </a:cubicBezTo>
                    <a:cubicBezTo>
                      <a:pt x="7646" y="2828"/>
                      <a:pt x="7626" y="2759"/>
                      <a:pt x="7603" y="2689"/>
                    </a:cubicBezTo>
                    <a:cubicBezTo>
                      <a:pt x="7253" y="1622"/>
                      <a:pt x="6489" y="811"/>
                      <a:pt x="5552" y="370"/>
                    </a:cubicBezTo>
                    <a:lnTo>
                      <a:pt x="5532" y="370"/>
                    </a:lnTo>
                    <a:cubicBezTo>
                      <a:pt x="5529" y="366"/>
                      <a:pt x="5526" y="366"/>
                      <a:pt x="5519" y="366"/>
                    </a:cubicBezTo>
                    <a:lnTo>
                      <a:pt x="5512" y="366"/>
                    </a:lnTo>
                    <a:cubicBezTo>
                      <a:pt x="5503" y="359"/>
                      <a:pt x="5499" y="350"/>
                      <a:pt x="5496" y="342"/>
                    </a:cubicBezTo>
                    <a:cubicBezTo>
                      <a:pt x="5463" y="330"/>
                      <a:pt x="5426" y="313"/>
                      <a:pt x="5390" y="296"/>
                    </a:cubicBezTo>
                    <a:cubicBezTo>
                      <a:pt x="5386" y="299"/>
                      <a:pt x="5379" y="303"/>
                      <a:pt x="5376" y="303"/>
                    </a:cubicBezTo>
                    <a:cubicBezTo>
                      <a:pt x="5376" y="299"/>
                      <a:pt x="5373" y="293"/>
                      <a:pt x="5373" y="290"/>
                    </a:cubicBezTo>
                    <a:cubicBezTo>
                      <a:pt x="5327" y="270"/>
                      <a:pt x="5280" y="253"/>
                      <a:pt x="5233" y="236"/>
                    </a:cubicBezTo>
                    <a:cubicBezTo>
                      <a:pt x="5204" y="250"/>
                      <a:pt x="5177" y="276"/>
                      <a:pt x="5164" y="307"/>
                    </a:cubicBezTo>
                    <a:cubicBezTo>
                      <a:pt x="5147" y="276"/>
                      <a:pt x="5190" y="250"/>
                      <a:pt x="5200" y="227"/>
                    </a:cubicBezTo>
                    <a:cubicBezTo>
                      <a:pt x="5200" y="223"/>
                      <a:pt x="5197" y="223"/>
                      <a:pt x="5197" y="223"/>
                    </a:cubicBezTo>
                    <a:lnTo>
                      <a:pt x="5084" y="247"/>
                    </a:lnTo>
                    <a:cubicBezTo>
                      <a:pt x="5087" y="223"/>
                      <a:pt x="5094" y="207"/>
                      <a:pt x="5100" y="190"/>
                    </a:cubicBezTo>
                    <a:cubicBezTo>
                      <a:pt x="5044" y="173"/>
                      <a:pt x="4988" y="153"/>
                      <a:pt x="4928" y="140"/>
                    </a:cubicBezTo>
                    <a:lnTo>
                      <a:pt x="4928" y="137"/>
                    </a:lnTo>
                    <a:cubicBezTo>
                      <a:pt x="4752" y="90"/>
                      <a:pt x="4575" y="54"/>
                      <a:pt x="4396" y="31"/>
                    </a:cubicBezTo>
                    <a:cubicBezTo>
                      <a:pt x="4386" y="63"/>
                      <a:pt x="4339" y="90"/>
                      <a:pt x="4310" y="117"/>
                    </a:cubicBezTo>
                    <a:cubicBezTo>
                      <a:pt x="4130" y="0"/>
                      <a:pt x="3804" y="60"/>
                      <a:pt x="3678" y="3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5991;p60">
                <a:extLst>
                  <a:ext uri="{FF2B5EF4-FFF2-40B4-BE49-F238E27FC236}">
                    <a16:creationId xmlns:a16="http://schemas.microsoft.com/office/drawing/2014/main" id="{9E18E7AC-D1DE-4E70-967E-64FD4AD67085}"/>
                  </a:ext>
                </a:extLst>
              </p:cNvPr>
              <p:cNvSpPr/>
              <p:nvPr/>
            </p:nvSpPr>
            <p:spPr>
              <a:xfrm>
                <a:off x="2323325" y="835050"/>
                <a:ext cx="223500" cy="225725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9029" extrusionOk="0">
                    <a:moveTo>
                      <a:pt x="4606" y="124"/>
                    </a:moveTo>
                    <a:cubicBezTo>
                      <a:pt x="4613" y="127"/>
                      <a:pt x="4619" y="127"/>
                      <a:pt x="4626" y="133"/>
                    </a:cubicBezTo>
                    <a:lnTo>
                      <a:pt x="4622" y="137"/>
                    </a:lnTo>
                    <a:cubicBezTo>
                      <a:pt x="4616" y="130"/>
                      <a:pt x="4609" y="130"/>
                      <a:pt x="4606" y="124"/>
                    </a:cubicBezTo>
                    <a:close/>
                    <a:moveTo>
                      <a:pt x="5311" y="489"/>
                    </a:moveTo>
                    <a:lnTo>
                      <a:pt x="5307" y="492"/>
                    </a:lnTo>
                    <a:cubicBezTo>
                      <a:pt x="5309" y="491"/>
                      <a:pt x="5311" y="490"/>
                      <a:pt x="5314" y="489"/>
                    </a:cubicBezTo>
                    <a:lnTo>
                      <a:pt x="5314" y="489"/>
                    </a:lnTo>
                    <a:cubicBezTo>
                      <a:pt x="5313" y="489"/>
                      <a:pt x="5312" y="489"/>
                      <a:pt x="5311" y="489"/>
                    </a:cubicBezTo>
                    <a:close/>
                    <a:moveTo>
                      <a:pt x="945" y="2453"/>
                    </a:moveTo>
                    <a:lnTo>
                      <a:pt x="945" y="2453"/>
                    </a:lnTo>
                    <a:cubicBezTo>
                      <a:pt x="957" y="2459"/>
                      <a:pt x="964" y="2466"/>
                      <a:pt x="974" y="2476"/>
                    </a:cubicBezTo>
                    <a:cubicBezTo>
                      <a:pt x="954" y="2466"/>
                      <a:pt x="941" y="2470"/>
                      <a:pt x="945" y="2453"/>
                    </a:cubicBezTo>
                    <a:close/>
                    <a:moveTo>
                      <a:pt x="1048" y="4545"/>
                    </a:moveTo>
                    <a:lnTo>
                      <a:pt x="1048" y="4545"/>
                    </a:lnTo>
                    <a:cubicBezTo>
                      <a:pt x="1048" y="4545"/>
                      <a:pt x="1048" y="4546"/>
                      <a:pt x="1047" y="4546"/>
                    </a:cubicBezTo>
                    <a:cubicBezTo>
                      <a:pt x="1048" y="4546"/>
                      <a:pt x="1048" y="4545"/>
                      <a:pt x="1048" y="4545"/>
                    </a:cubicBezTo>
                    <a:close/>
                    <a:moveTo>
                      <a:pt x="901" y="4795"/>
                    </a:moveTo>
                    <a:cubicBezTo>
                      <a:pt x="937" y="4815"/>
                      <a:pt x="921" y="4845"/>
                      <a:pt x="881" y="4888"/>
                    </a:cubicBezTo>
                    <a:cubicBezTo>
                      <a:pt x="871" y="4862"/>
                      <a:pt x="871" y="4832"/>
                      <a:pt x="901" y="4795"/>
                    </a:cubicBezTo>
                    <a:close/>
                    <a:moveTo>
                      <a:pt x="1858" y="6633"/>
                    </a:moveTo>
                    <a:cubicBezTo>
                      <a:pt x="1894" y="6640"/>
                      <a:pt x="1981" y="6637"/>
                      <a:pt x="1941" y="6689"/>
                    </a:cubicBezTo>
                    <a:cubicBezTo>
                      <a:pt x="1908" y="6706"/>
                      <a:pt x="1885" y="6716"/>
                      <a:pt x="1871" y="6716"/>
                    </a:cubicBezTo>
                    <a:cubicBezTo>
                      <a:pt x="1842" y="6716"/>
                      <a:pt x="1858" y="6676"/>
                      <a:pt x="1858" y="6633"/>
                    </a:cubicBezTo>
                    <a:close/>
                    <a:moveTo>
                      <a:pt x="6852" y="8215"/>
                    </a:moveTo>
                    <a:cubicBezTo>
                      <a:pt x="6859" y="8215"/>
                      <a:pt x="6859" y="8235"/>
                      <a:pt x="6859" y="8258"/>
                    </a:cubicBezTo>
                    <a:lnTo>
                      <a:pt x="6822" y="8251"/>
                    </a:lnTo>
                    <a:cubicBezTo>
                      <a:pt x="6835" y="8224"/>
                      <a:pt x="6846" y="8215"/>
                      <a:pt x="6852" y="8215"/>
                    </a:cubicBezTo>
                    <a:close/>
                    <a:moveTo>
                      <a:pt x="4553" y="1"/>
                    </a:moveTo>
                    <a:cubicBezTo>
                      <a:pt x="4523" y="1"/>
                      <a:pt x="4493" y="7"/>
                      <a:pt x="4469" y="24"/>
                    </a:cubicBezTo>
                    <a:lnTo>
                      <a:pt x="4457" y="24"/>
                    </a:lnTo>
                    <a:cubicBezTo>
                      <a:pt x="4433" y="24"/>
                      <a:pt x="4406" y="41"/>
                      <a:pt x="4386" y="57"/>
                    </a:cubicBezTo>
                    <a:cubicBezTo>
                      <a:pt x="4363" y="73"/>
                      <a:pt x="4350" y="90"/>
                      <a:pt x="4350" y="90"/>
                    </a:cubicBezTo>
                    <a:cubicBezTo>
                      <a:pt x="4346" y="90"/>
                      <a:pt x="4354" y="84"/>
                      <a:pt x="4363" y="67"/>
                    </a:cubicBezTo>
                    <a:lnTo>
                      <a:pt x="4363" y="67"/>
                    </a:lnTo>
                    <a:lnTo>
                      <a:pt x="4157" y="144"/>
                    </a:lnTo>
                    <a:lnTo>
                      <a:pt x="4150" y="117"/>
                    </a:lnTo>
                    <a:lnTo>
                      <a:pt x="4147" y="117"/>
                    </a:lnTo>
                    <a:cubicBezTo>
                      <a:pt x="4041" y="117"/>
                      <a:pt x="3941" y="180"/>
                      <a:pt x="3839" y="217"/>
                    </a:cubicBezTo>
                    <a:cubicBezTo>
                      <a:pt x="3782" y="237"/>
                      <a:pt x="3725" y="250"/>
                      <a:pt x="3665" y="250"/>
                    </a:cubicBezTo>
                    <a:cubicBezTo>
                      <a:pt x="3609" y="250"/>
                      <a:pt x="3549" y="240"/>
                      <a:pt x="3483" y="213"/>
                    </a:cubicBezTo>
                    <a:cubicBezTo>
                      <a:pt x="3423" y="260"/>
                      <a:pt x="3360" y="309"/>
                      <a:pt x="3237" y="309"/>
                    </a:cubicBezTo>
                    <a:lnTo>
                      <a:pt x="3190" y="233"/>
                    </a:lnTo>
                    <a:cubicBezTo>
                      <a:pt x="3114" y="283"/>
                      <a:pt x="2898" y="243"/>
                      <a:pt x="2891" y="343"/>
                    </a:cubicBezTo>
                    <a:cubicBezTo>
                      <a:pt x="2848" y="300"/>
                      <a:pt x="2805" y="280"/>
                      <a:pt x="2759" y="280"/>
                    </a:cubicBezTo>
                    <a:cubicBezTo>
                      <a:pt x="2595" y="280"/>
                      <a:pt x="2416" y="489"/>
                      <a:pt x="2293" y="516"/>
                    </a:cubicBezTo>
                    <a:lnTo>
                      <a:pt x="2346" y="622"/>
                    </a:lnTo>
                    <a:cubicBezTo>
                      <a:pt x="2244" y="671"/>
                      <a:pt x="2170" y="762"/>
                      <a:pt x="2084" y="871"/>
                    </a:cubicBezTo>
                    <a:lnTo>
                      <a:pt x="2147" y="955"/>
                    </a:lnTo>
                    <a:cubicBezTo>
                      <a:pt x="2097" y="1081"/>
                      <a:pt x="1865" y="1067"/>
                      <a:pt x="1725" y="1187"/>
                    </a:cubicBezTo>
                    <a:cubicBezTo>
                      <a:pt x="1708" y="1150"/>
                      <a:pt x="1752" y="1130"/>
                      <a:pt x="1791" y="1127"/>
                    </a:cubicBezTo>
                    <a:cubicBezTo>
                      <a:pt x="1778" y="1127"/>
                      <a:pt x="1762" y="1124"/>
                      <a:pt x="1748" y="1124"/>
                    </a:cubicBezTo>
                    <a:cubicBezTo>
                      <a:pt x="1618" y="1124"/>
                      <a:pt x="1563" y="1227"/>
                      <a:pt x="1523" y="1333"/>
                    </a:cubicBezTo>
                    <a:cubicBezTo>
                      <a:pt x="1476" y="1449"/>
                      <a:pt x="1433" y="1562"/>
                      <a:pt x="1310" y="1579"/>
                    </a:cubicBezTo>
                    <a:cubicBezTo>
                      <a:pt x="1307" y="1642"/>
                      <a:pt x="1270" y="1659"/>
                      <a:pt x="1230" y="1668"/>
                    </a:cubicBezTo>
                    <a:cubicBezTo>
                      <a:pt x="1230" y="1665"/>
                      <a:pt x="1233" y="1662"/>
                      <a:pt x="1233" y="1656"/>
                    </a:cubicBezTo>
                    <a:lnTo>
                      <a:pt x="1233" y="1656"/>
                    </a:lnTo>
                    <a:cubicBezTo>
                      <a:pt x="1227" y="1662"/>
                      <a:pt x="1224" y="1665"/>
                      <a:pt x="1220" y="1672"/>
                    </a:cubicBezTo>
                    <a:cubicBezTo>
                      <a:pt x="1190" y="1679"/>
                      <a:pt x="1157" y="1679"/>
                      <a:pt x="1130" y="1688"/>
                    </a:cubicBezTo>
                    <a:lnTo>
                      <a:pt x="1137" y="1688"/>
                    </a:lnTo>
                    <a:cubicBezTo>
                      <a:pt x="1167" y="1688"/>
                      <a:pt x="1193" y="1685"/>
                      <a:pt x="1210" y="1679"/>
                    </a:cubicBezTo>
                    <a:lnTo>
                      <a:pt x="1210" y="1679"/>
                    </a:lnTo>
                    <a:cubicBezTo>
                      <a:pt x="1190" y="1708"/>
                      <a:pt x="1157" y="1762"/>
                      <a:pt x="1144" y="1821"/>
                    </a:cubicBezTo>
                    <a:lnTo>
                      <a:pt x="1040" y="1772"/>
                    </a:lnTo>
                    <a:lnTo>
                      <a:pt x="1034" y="1782"/>
                    </a:lnTo>
                    <a:cubicBezTo>
                      <a:pt x="964" y="1801"/>
                      <a:pt x="1047" y="1848"/>
                      <a:pt x="1130" y="1881"/>
                    </a:cubicBezTo>
                    <a:cubicBezTo>
                      <a:pt x="1127" y="1912"/>
                      <a:pt x="1130" y="1944"/>
                      <a:pt x="1140" y="1978"/>
                    </a:cubicBezTo>
                    <a:cubicBezTo>
                      <a:pt x="1117" y="1967"/>
                      <a:pt x="1100" y="1964"/>
                      <a:pt x="1084" y="1964"/>
                    </a:cubicBezTo>
                    <a:cubicBezTo>
                      <a:pt x="1051" y="1964"/>
                      <a:pt x="1044" y="1994"/>
                      <a:pt x="1034" y="2024"/>
                    </a:cubicBezTo>
                    <a:cubicBezTo>
                      <a:pt x="1027" y="2054"/>
                      <a:pt x="1014" y="2084"/>
                      <a:pt x="971" y="2084"/>
                    </a:cubicBezTo>
                    <a:cubicBezTo>
                      <a:pt x="954" y="2084"/>
                      <a:pt x="937" y="2081"/>
                      <a:pt x="914" y="2074"/>
                    </a:cubicBezTo>
                    <a:lnTo>
                      <a:pt x="914" y="2074"/>
                    </a:lnTo>
                    <a:cubicBezTo>
                      <a:pt x="941" y="2114"/>
                      <a:pt x="914" y="2180"/>
                      <a:pt x="901" y="2257"/>
                    </a:cubicBezTo>
                    <a:cubicBezTo>
                      <a:pt x="894" y="2323"/>
                      <a:pt x="897" y="2393"/>
                      <a:pt x="945" y="2450"/>
                    </a:cubicBezTo>
                    <a:cubicBezTo>
                      <a:pt x="894" y="2486"/>
                      <a:pt x="848" y="2530"/>
                      <a:pt x="871" y="2602"/>
                    </a:cubicBezTo>
                    <a:lnTo>
                      <a:pt x="735" y="2559"/>
                    </a:lnTo>
                    <a:lnTo>
                      <a:pt x="735" y="2559"/>
                    </a:lnTo>
                    <a:cubicBezTo>
                      <a:pt x="765" y="2629"/>
                      <a:pt x="801" y="2692"/>
                      <a:pt x="841" y="2762"/>
                    </a:cubicBezTo>
                    <a:cubicBezTo>
                      <a:pt x="798" y="2775"/>
                      <a:pt x="761" y="2785"/>
                      <a:pt x="732" y="2785"/>
                    </a:cubicBezTo>
                    <a:cubicBezTo>
                      <a:pt x="685" y="2785"/>
                      <a:pt x="645" y="2762"/>
                      <a:pt x="609" y="2685"/>
                    </a:cubicBezTo>
                    <a:lnTo>
                      <a:pt x="609" y="2685"/>
                    </a:lnTo>
                    <a:cubicBezTo>
                      <a:pt x="678" y="2938"/>
                      <a:pt x="598" y="2861"/>
                      <a:pt x="685" y="3074"/>
                    </a:cubicBezTo>
                    <a:lnTo>
                      <a:pt x="606" y="3031"/>
                    </a:lnTo>
                    <a:lnTo>
                      <a:pt x="606" y="3031"/>
                    </a:lnTo>
                    <a:cubicBezTo>
                      <a:pt x="589" y="3091"/>
                      <a:pt x="672" y="3220"/>
                      <a:pt x="592" y="3227"/>
                    </a:cubicBezTo>
                    <a:cubicBezTo>
                      <a:pt x="370" y="3297"/>
                      <a:pt x="386" y="3841"/>
                      <a:pt x="196" y="4164"/>
                    </a:cubicBezTo>
                    <a:cubicBezTo>
                      <a:pt x="223" y="4160"/>
                      <a:pt x="247" y="4160"/>
                      <a:pt x="259" y="4160"/>
                    </a:cubicBezTo>
                    <a:cubicBezTo>
                      <a:pt x="396" y="4160"/>
                      <a:pt x="83" y="4320"/>
                      <a:pt x="276" y="4344"/>
                    </a:cubicBezTo>
                    <a:cubicBezTo>
                      <a:pt x="236" y="4357"/>
                      <a:pt x="207" y="4380"/>
                      <a:pt x="177" y="4380"/>
                    </a:cubicBezTo>
                    <a:cubicBezTo>
                      <a:pt x="157" y="4380"/>
                      <a:pt x="140" y="4373"/>
                      <a:pt x="120" y="4350"/>
                    </a:cubicBezTo>
                    <a:lnTo>
                      <a:pt x="120" y="4350"/>
                    </a:lnTo>
                    <a:cubicBezTo>
                      <a:pt x="180" y="4530"/>
                      <a:pt x="7" y="4626"/>
                      <a:pt x="193" y="4746"/>
                    </a:cubicBezTo>
                    <a:cubicBezTo>
                      <a:pt x="183" y="4749"/>
                      <a:pt x="173" y="4749"/>
                      <a:pt x="163" y="4749"/>
                    </a:cubicBezTo>
                    <a:cubicBezTo>
                      <a:pt x="143" y="4749"/>
                      <a:pt x="130" y="4743"/>
                      <a:pt x="117" y="4739"/>
                    </a:cubicBezTo>
                    <a:cubicBezTo>
                      <a:pt x="103" y="4732"/>
                      <a:pt x="90" y="4726"/>
                      <a:pt x="77" y="4726"/>
                    </a:cubicBezTo>
                    <a:cubicBezTo>
                      <a:pt x="70" y="4726"/>
                      <a:pt x="67" y="4726"/>
                      <a:pt x="60" y="4729"/>
                    </a:cubicBezTo>
                    <a:cubicBezTo>
                      <a:pt x="77" y="4746"/>
                      <a:pt x="117" y="4782"/>
                      <a:pt x="83" y="4806"/>
                    </a:cubicBezTo>
                    <a:cubicBezTo>
                      <a:pt x="77" y="4809"/>
                      <a:pt x="70" y="4812"/>
                      <a:pt x="63" y="4812"/>
                    </a:cubicBezTo>
                    <a:cubicBezTo>
                      <a:pt x="37" y="4812"/>
                      <a:pt x="23" y="4778"/>
                      <a:pt x="0" y="4752"/>
                    </a:cubicBezTo>
                    <a:lnTo>
                      <a:pt x="0" y="4752"/>
                    </a:lnTo>
                    <a:cubicBezTo>
                      <a:pt x="17" y="4918"/>
                      <a:pt x="170" y="4942"/>
                      <a:pt x="333" y="4942"/>
                    </a:cubicBezTo>
                    <a:cubicBezTo>
                      <a:pt x="356" y="4942"/>
                      <a:pt x="379" y="4938"/>
                      <a:pt x="402" y="4938"/>
                    </a:cubicBezTo>
                    <a:cubicBezTo>
                      <a:pt x="319" y="5038"/>
                      <a:pt x="339" y="5085"/>
                      <a:pt x="469" y="5128"/>
                    </a:cubicBezTo>
                    <a:cubicBezTo>
                      <a:pt x="439" y="5151"/>
                      <a:pt x="406" y="5181"/>
                      <a:pt x="376" y="5181"/>
                    </a:cubicBezTo>
                    <a:cubicBezTo>
                      <a:pt x="356" y="5181"/>
                      <a:pt x="336" y="5164"/>
                      <a:pt x="322" y="5121"/>
                    </a:cubicBezTo>
                    <a:lnTo>
                      <a:pt x="322" y="5121"/>
                    </a:lnTo>
                    <a:cubicBezTo>
                      <a:pt x="322" y="5177"/>
                      <a:pt x="299" y="5490"/>
                      <a:pt x="429" y="5490"/>
                    </a:cubicBezTo>
                    <a:lnTo>
                      <a:pt x="446" y="5490"/>
                    </a:lnTo>
                    <a:cubicBezTo>
                      <a:pt x="413" y="5516"/>
                      <a:pt x="459" y="5576"/>
                      <a:pt x="479" y="5583"/>
                    </a:cubicBezTo>
                    <a:cubicBezTo>
                      <a:pt x="506" y="5719"/>
                      <a:pt x="496" y="5735"/>
                      <a:pt x="546" y="5862"/>
                    </a:cubicBezTo>
                    <a:lnTo>
                      <a:pt x="559" y="5819"/>
                    </a:lnTo>
                    <a:lnTo>
                      <a:pt x="569" y="5819"/>
                    </a:lnTo>
                    <a:cubicBezTo>
                      <a:pt x="738" y="5819"/>
                      <a:pt x="632" y="5912"/>
                      <a:pt x="689" y="6005"/>
                    </a:cubicBezTo>
                    <a:lnTo>
                      <a:pt x="672" y="6008"/>
                    </a:lnTo>
                    <a:cubicBezTo>
                      <a:pt x="641" y="6284"/>
                      <a:pt x="758" y="6082"/>
                      <a:pt x="728" y="6364"/>
                    </a:cubicBezTo>
                    <a:lnTo>
                      <a:pt x="818" y="6307"/>
                    </a:lnTo>
                    <a:cubicBezTo>
                      <a:pt x="845" y="6298"/>
                      <a:pt x="861" y="6294"/>
                      <a:pt x="878" y="6294"/>
                    </a:cubicBezTo>
                    <a:cubicBezTo>
                      <a:pt x="994" y="6294"/>
                      <a:pt x="805" y="6570"/>
                      <a:pt x="937" y="6646"/>
                    </a:cubicBezTo>
                    <a:lnTo>
                      <a:pt x="971" y="6570"/>
                    </a:lnTo>
                    <a:lnTo>
                      <a:pt x="971" y="6570"/>
                    </a:lnTo>
                    <a:cubicBezTo>
                      <a:pt x="1071" y="6593"/>
                      <a:pt x="805" y="6919"/>
                      <a:pt x="825" y="7008"/>
                    </a:cubicBezTo>
                    <a:cubicBezTo>
                      <a:pt x="825" y="7015"/>
                      <a:pt x="818" y="7019"/>
                      <a:pt x="811" y="7019"/>
                    </a:cubicBezTo>
                    <a:cubicBezTo>
                      <a:pt x="798" y="7019"/>
                      <a:pt x="771" y="7002"/>
                      <a:pt x="752" y="6991"/>
                    </a:cubicBezTo>
                    <a:lnTo>
                      <a:pt x="752" y="6991"/>
                    </a:lnTo>
                    <a:cubicBezTo>
                      <a:pt x="755" y="7071"/>
                      <a:pt x="768" y="7098"/>
                      <a:pt x="788" y="7098"/>
                    </a:cubicBezTo>
                    <a:cubicBezTo>
                      <a:pt x="808" y="7098"/>
                      <a:pt x="834" y="7078"/>
                      <a:pt x="861" y="7062"/>
                    </a:cubicBezTo>
                    <a:cubicBezTo>
                      <a:pt x="888" y="7042"/>
                      <a:pt x="917" y="7025"/>
                      <a:pt x="951" y="7025"/>
                    </a:cubicBezTo>
                    <a:cubicBezTo>
                      <a:pt x="968" y="7025"/>
                      <a:pt x="988" y="7031"/>
                      <a:pt x="1004" y="7048"/>
                    </a:cubicBezTo>
                    <a:cubicBezTo>
                      <a:pt x="957" y="7118"/>
                      <a:pt x="818" y="7131"/>
                      <a:pt x="871" y="7231"/>
                    </a:cubicBezTo>
                    <a:cubicBezTo>
                      <a:pt x="858" y="7318"/>
                      <a:pt x="1263" y="7327"/>
                      <a:pt x="1247" y="7530"/>
                    </a:cubicBezTo>
                    <a:cubicBezTo>
                      <a:pt x="1263" y="7477"/>
                      <a:pt x="1287" y="7424"/>
                      <a:pt x="1346" y="7424"/>
                    </a:cubicBezTo>
                    <a:cubicBezTo>
                      <a:pt x="1353" y="7424"/>
                      <a:pt x="1366" y="7424"/>
                      <a:pt x="1376" y="7427"/>
                    </a:cubicBezTo>
                    <a:cubicBezTo>
                      <a:pt x="1459" y="7483"/>
                      <a:pt x="1429" y="7749"/>
                      <a:pt x="1578" y="7749"/>
                    </a:cubicBezTo>
                    <a:cubicBezTo>
                      <a:pt x="1592" y="7749"/>
                      <a:pt x="1612" y="7746"/>
                      <a:pt x="1632" y="7739"/>
                    </a:cubicBezTo>
                    <a:lnTo>
                      <a:pt x="1632" y="7739"/>
                    </a:lnTo>
                    <a:cubicBezTo>
                      <a:pt x="1629" y="7759"/>
                      <a:pt x="1622" y="7776"/>
                      <a:pt x="1612" y="7786"/>
                    </a:cubicBezTo>
                    <a:cubicBezTo>
                      <a:pt x="1695" y="7802"/>
                      <a:pt x="1818" y="7869"/>
                      <a:pt x="1917" y="7869"/>
                    </a:cubicBezTo>
                    <a:cubicBezTo>
                      <a:pt x="1941" y="7869"/>
                      <a:pt x="1961" y="7865"/>
                      <a:pt x="1981" y="7856"/>
                    </a:cubicBezTo>
                    <a:lnTo>
                      <a:pt x="1981" y="7856"/>
                    </a:lnTo>
                    <a:cubicBezTo>
                      <a:pt x="1891" y="8032"/>
                      <a:pt x="2031" y="8072"/>
                      <a:pt x="2157" y="8098"/>
                    </a:cubicBezTo>
                    <a:cubicBezTo>
                      <a:pt x="2283" y="8132"/>
                      <a:pt x="2403" y="8138"/>
                      <a:pt x="2313" y="8287"/>
                    </a:cubicBezTo>
                    <a:lnTo>
                      <a:pt x="2552" y="8401"/>
                    </a:lnTo>
                    <a:lnTo>
                      <a:pt x="2529" y="8431"/>
                    </a:lnTo>
                    <a:cubicBezTo>
                      <a:pt x="2586" y="8471"/>
                      <a:pt x="2632" y="8483"/>
                      <a:pt x="2675" y="8483"/>
                    </a:cubicBezTo>
                    <a:cubicBezTo>
                      <a:pt x="2742" y="8483"/>
                      <a:pt x="2799" y="8451"/>
                      <a:pt x="2851" y="8417"/>
                    </a:cubicBezTo>
                    <a:lnTo>
                      <a:pt x="2851" y="8417"/>
                    </a:lnTo>
                    <a:cubicBezTo>
                      <a:pt x="2874" y="8454"/>
                      <a:pt x="2835" y="8474"/>
                      <a:pt x="2828" y="8491"/>
                    </a:cubicBezTo>
                    <a:cubicBezTo>
                      <a:pt x="2928" y="8580"/>
                      <a:pt x="2988" y="8620"/>
                      <a:pt x="3058" y="8620"/>
                    </a:cubicBezTo>
                    <a:cubicBezTo>
                      <a:pt x="3121" y="8620"/>
                      <a:pt x="3190" y="8590"/>
                      <a:pt x="3300" y="8543"/>
                    </a:cubicBezTo>
                    <a:lnTo>
                      <a:pt x="3300" y="8543"/>
                    </a:lnTo>
                    <a:lnTo>
                      <a:pt x="3287" y="8660"/>
                    </a:lnTo>
                    <a:cubicBezTo>
                      <a:pt x="3290" y="8660"/>
                      <a:pt x="3297" y="8657"/>
                      <a:pt x="3300" y="8657"/>
                    </a:cubicBezTo>
                    <a:cubicBezTo>
                      <a:pt x="3337" y="8657"/>
                      <a:pt x="3397" y="8706"/>
                      <a:pt x="3476" y="8756"/>
                    </a:cubicBezTo>
                    <a:cubicBezTo>
                      <a:pt x="3556" y="8806"/>
                      <a:pt x="3649" y="8856"/>
                      <a:pt x="3752" y="8856"/>
                    </a:cubicBezTo>
                    <a:cubicBezTo>
                      <a:pt x="3785" y="8856"/>
                      <a:pt x="3819" y="8853"/>
                      <a:pt x="3851" y="8842"/>
                    </a:cubicBezTo>
                    <a:lnTo>
                      <a:pt x="3851" y="8842"/>
                    </a:lnTo>
                    <a:cubicBezTo>
                      <a:pt x="3848" y="8856"/>
                      <a:pt x="3839" y="8876"/>
                      <a:pt x="3819" y="8889"/>
                    </a:cubicBezTo>
                    <a:cubicBezTo>
                      <a:pt x="3845" y="8879"/>
                      <a:pt x="3871" y="8876"/>
                      <a:pt x="3898" y="8876"/>
                    </a:cubicBezTo>
                    <a:cubicBezTo>
                      <a:pt x="4018" y="8876"/>
                      <a:pt x="4141" y="8956"/>
                      <a:pt x="4254" y="8995"/>
                    </a:cubicBezTo>
                    <a:cubicBezTo>
                      <a:pt x="4307" y="9015"/>
                      <a:pt x="4354" y="9029"/>
                      <a:pt x="4397" y="9029"/>
                    </a:cubicBezTo>
                    <a:cubicBezTo>
                      <a:pt x="4476" y="9029"/>
                      <a:pt x="4543" y="8985"/>
                      <a:pt x="4573" y="8850"/>
                    </a:cubicBezTo>
                    <a:cubicBezTo>
                      <a:pt x="4629" y="8819"/>
                      <a:pt x="4685" y="8779"/>
                      <a:pt x="4742" y="8743"/>
                    </a:cubicBezTo>
                    <a:cubicBezTo>
                      <a:pt x="4523" y="8726"/>
                      <a:pt x="4772" y="8557"/>
                      <a:pt x="4676" y="8494"/>
                    </a:cubicBezTo>
                    <a:cubicBezTo>
                      <a:pt x="4682" y="8494"/>
                      <a:pt x="4693" y="8491"/>
                      <a:pt x="4699" y="8491"/>
                    </a:cubicBezTo>
                    <a:cubicBezTo>
                      <a:pt x="4779" y="8491"/>
                      <a:pt x="4892" y="8610"/>
                      <a:pt x="4799" y="8633"/>
                    </a:cubicBezTo>
                    <a:lnTo>
                      <a:pt x="4782" y="8617"/>
                    </a:lnTo>
                    <a:lnTo>
                      <a:pt x="4782" y="8617"/>
                    </a:lnTo>
                    <a:cubicBezTo>
                      <a:pt x="4756" y="8836"/>
                      <a:pt x="5061" y="8680"/>
                      <a:pt x="5071" y="8819"/>
                    </a:cubicBezTo>
                    <a:cubicBezTo>
                      <a:pt x="5513" y="8756"/>
                      <a:pt x="5972" y="8739"/>
                      <a:pt x="6374" y="8574"/>
                    </a:cubicBezTo>
                    <a:lnTo>
                      <a:pt x="6260" y="8440"/>
                    </a:lnTo>
                    <a:cubicBezTo>
                      <a:pt x="6307" y="8424"/>
                      <a:pt x="6351" y="8404"/>
                      <a:pt x="6397" y="8384"/>
                    </a:cubicBezTo>
                    <a:cubicBezTo>
                      <a:pt x="6447" y="8404"/>
                      <a:pt x="6500" y="8480"/>
                      <a:pt x="6403" y="8523"/>
                    </a:cubicBezTo>
                    <a:cubicBezTo>
                      <a:pt x="6414" y="8531"/>
                      <a:pt x="6423" y="8534"/>
                      <a:pt x="6433" y="8534"/>
                    </a:cubicBezTo>
                    <a:cubicBezTo>
                      <a:pt x="6503" y="8534"/>
                      <a:pt x="6523" y="8364"/>
                      <a:pt x="6510" y="8338"/>
                    </a:cubicBezTo>
                    <a:cubicBezTo>
                      <a:pt x="6523" y="8334"/>
                      <a:pt x="6536" y="8334"/>
                      <a:pt x="6547" y="8334"/>
                    </a:cubicBezTo>
                    <a:cubicBezTo>
                      <a:pt x="6622" y="8334"/>
                      <a:pt x="6622" y="8381"/>
                      <a:pt x="6610" y="8431"/>
                    </a:cubicBezTo>
                    <a:cubicBezTo>
                      <a:pt x="6593" y="8477"/>
                      <a:pt x="6567" y="8523"/>
                      <a:pt x="6579" y="8523"/>
                    </a:cubicBezTo>
                    <a:lnTo>
                      <a:pt x="6587" y="8523"/>
                    </a:lnTo>
                    <a:lnTo>
                      <a:pt x="6662" y="8471"/>
                    </a:lnTo>
                    <a:lnTo>
                      <a:pt x="6636" y="8464"/>
                    </a:lnTo>
                    <a:cubicBezTo>
                      <a:pt x="6666" y="8367"/>
                      <a:pt x="6639" y="8311"/>
                      <a:pt x="6749" y="8247"/>
                    </a:cubicBezTo>
                    <a:lnTo>
                      <a:pt x="6766" y="8247"/>
                    </a:lnTo>
                    <a:cubicBezTo>
                      <a:pt x="6799" y="8247"/>
                      <a:pt x="6815" y="8261"/>
                      <a:pt x="6829" y="8275"/>
                    </a:cubicBezTo>
                    <a:cubicBezTo>
                      <a:pt x="6842" y="8291"/>
                      <a:pt x="6849" y="8304"/>
                      <a:pt x="6862" y="8304"/>
                    </a:cubicBezTo>
                    <a:lnTo>
                      <a:pt x="6869" y="8304"/>
                    </a:lnTo>
                    <a:cubicBezTo>
                      <a:pt x="6872" y="8307"/>
                      <a:pt x="6872" y="8311"/>
                      <a:pt x="6875" y="8311"/>
                    </a:cubicBezTo>
                    <a:cubicBezTo>
                      <a:pt x="6886" y="8311"/>
                      <a:pt x="6895" y="8301"/>
                      <a:pt x="6912" y="8278"/>
                    </a:cubicBezTo>
                    <a:lnTo>
                      <a:pt x="7078" y="8192"/>
                    </a:lnTo>
                    <a:lnTo>
                      <a:pt x="6941" y="8118"/>
                    </a:lnTo>
                    <a:cubicBezTo>
                      <a:pt x="6975" y="8025"/>
                      <a:pt x="7088" y="8032"/>
                      <a:pt x="6941" y="7959"/>
                    </a:cubicBezTo>
                    <a:lnTo>
                      <a:pt x="6941" y="7959"/>
                    </a:lnTo>
                    <a:cubicBezTo>
                      <a:pt x="6965" y="7968"/>
                      <a:pt x="6992" y="7975"/>
                      <a:pt x="7015" y="7975"/>
                    </a:cubicBezTo>
                    <a:cubicBezTo>
                      <a:pt x="7114" y="7975"/>
                      <a:pt x="7228" y="7899"/>
                      <a:pt x="7331" y="7819"/>
                    </a:cubicBezTo>
                    <a:cubicBezTo>
                      <a:pt x="7457" y="7709"/>
                      <a:pt x="7553" y="7583"/>
                      <a:pt x="7610" y="7583"/>
                    </a:cubicBezTo>
                    <a:cubicBezTo>
                      <a:pt x="7626" y="7440"/>
                      <a:pt x="7689" y="7350"/>
                      <a:pt x="7792" y="7255"/>
                    </a:cubicBezTo>
                    <a:lnTo>
                      <a:pt x="7786" y="7255"/>
                    </a:lnTo>
                    <a:cubicBezTo>
                      <a:pt x="7736" y="7255"/>
                      <a:pt x="7623" y="7175"/>
                      <a:pt x="7709" y="7105"/>
                    </a:cubicBezTo>
                    <a:lnTo>
                      <a:pt x="7709" y="7105"/>
                    </a:lnTo>
                    <a:cubicBezTo>
                      <a:pt x="7769" y="7168"/>
                      <a:pt x="7812" y="7188"/>
                      <a:pt x="7852" y="7188"/>
                    </a:cubicBezTo>
                    <a:cubicBezTo>
                      <a:pt x="7898" y="7188"/>
                      <a:pt x="7935" y="7158"/>
                      <a:pt x="7978" y="7125"/>
                    </a:cubicBezTo>
                    <a:cubicBezTo>
                      <a:pt x="8022" y="7091"/>
                      <a:pt x="8068" y="7058"/>
                      <a:pt x="8138" y="7058"/>
                    </a:cubicBezTo>
                    <a:lnTo>
                      <a:pt x="8162" y="7058"/>
                    </a:lnTo>
                    <a:cubicBezTo>
                      <a:pt x="8048" y="7025"/>
                      <a:pt x="8327" y="6756"/>
                      <a:pt x="8098" y="6756"/>
                    </a:cubicBezTo>
                    <a:lnTo>
                      <a:pt x="8091" y="6756"/>
                    </a:lnTo>
                    <a:cubicBezTo>
                      <a:pt x="8108" y="6739"/>
                      <a:pt x="8122" y="6732"/>
                      <a:pt x="8134" y="6732"/>
                    </a:cubicBezTo>
                    <a:cubicBezTo>
                      <a:pt x="8154" y="6732"/>
                      <a:pt x="8171" y="6746"/>
                      <a:pt x="8191" y="6759"/>
                    </a:cubicBezTo>
                    <a:cubicBezTo>
                      <a:pt x="8211" y="6772"/>
                      <a:pt x="8234" y="6786"/>
                      <a:pt x="8264" y="6786"/>
                    </a:cubicBezTo>
                    <a:cubicBezTo>
                      <a:pt x="8274" y="6786"/>
                      <a:pt x="8284" y="6786"/>
                      <a:pt x="8294" y="6782"/>
                    </a:cubicBezTo>
                    <a:cubicBezTo>
                      <a:pt x="8314" y="6520"/>
                      <a:pt x="8620" y="6344"/>
                      <a:pt x="8683" y="6034"/>
                    </a:cubicBezTo>
                    <a:cubicBezTo>
                      <a:pt x="8650" y="6015"/>
                      <a:pt x="8573" y="6042"/>
                      <a:pt x="8536" y="5962"/>
                    </a:cubicBezTo>
                    <a:cubicBezTo>
                      <a:pt x="8616" y="5935"/>
                      <a:pt x="8700" y="5908"/>
                      <a:pt x="8783" y="5875"/>
                    </a:cubicBezTo>
                    <a:cubicBezTo>
                      <a:pt x="8780" y="5812"/>
                      <a:pt x="8576" y="5759"/>
                      <a:pt x="8736" y="5689"/>
                    </a:cubicBezTo>
                    <a:lnTo>
                      <a:pt x="8736" y="5689"/>
                    </a:lnTo>
                    <a:cubicBezTo>
                      <a:pt x="8723" y="5692"/>
                      <a:pt x="8706" y="5696"/>
                      <a:pt x="8689" y="5696"/>
                    </a:cubicBezTo>
                    <a:cubicBezTo>
                      <a:pt x="8666" y="5696"/>
                      <a:pt x="8643" y="5689"/>
                      <a:pt x="8640" y="5666"/>
                    </a:cubicBezTo>
                    <a:cubicBezTo>
                      <a:pt x="8812" y="5407"/>
                      <a:pt x="8823" y="5094"/>
                      <a:pt x="8815" y="4798"/>
                    </a:cubicBezTo>
                    <a:cubicBezTo>
                      <a:pt x="8812" y="4649"/>
                      <a:pt x="8819" y="4499"/>
                      <a:pt x="8826" y="4350"/>
                    </a:cubicBezTo>
                    <a:cubicBezTo>
                      <a:pt x="8839" y="4197"/>
                      <a:pt x="8875" y="4048"/>
                      <a:pt x="8939" y="3881"/>
                    </a:cubicBezTo>
                    <a:lnTo>
                      <a:pt x="8939" y="3881"/>
                    </a:lnTo>
                    <a:cubicBezTo>
                      <a:pt x="8915" y="3918"/>
                      <a:pt x="8895" y="3932"/>
                      <a:pt x="8882" y="3932"/>
                    </a:cubicBezTo>
                    <a:cubicBezTo>
                      <a:pt x="8863" y="3932"/>
                      <a:pt x="8852" y="3898"/>
                      <a:pt x="8846" y="3861"/>
                    </a:cubicBezTo>
                    <a:cubicBezTo>
                      <a:pt x="8839" y="3885"/>
                      <a:pt x="8809" y="3888"/>
                      <a:pt x="8772" y="3888"/>
                    </a:cubicBezTo>
                    <a:lnTo>
                      <a:pt x="8752" y="3888"/>
                    </a:lnTo>
                    <a:cubicBezTo>
                      <a:pt x="8733" y="3888"/>
                      <a:pt x="8713" y="3888"/>
                      <a:pt x="8693" y="3895"/>
                    </a:cubicBezTo>
                    <a:cubicBezTo>
                      <a:pt x="8729" y="3806"/>
                      <a:pt x="8769" y="3712"/>
                      <a:pt x="8800" y="3619"/>
                    </a:cubicBezTo>
                    <a:cubicBezTo>
                      <a:pt x="8643" y="3613"/>
                      <a:pt x="8716" y="3376"/>
                      <a:pt x="8587" y="3376"/>
                    </a:cubicBezTo>
                    <a:lnTo>
                      <a:pt x="8573" y="3376"/>
                    </a:lnTo>
                    <a:lnTo>
                      <a:pt x="8616" y="3447"/>
                    </a:lnTo>
                    <a:cubicBezTo>
                      <a:pt x="8603" y="3443"/>
                      <a:pt x="8587" y="3439"/>
                      <a:pt x="8573" y="3439"/>
                    </a:cubicBezTo>
                    <a:cubicBezTo>
                      <a:pt x="8487" y="3439"/>
                      <a:pt x="8410" y="3502"/>
                      <a:pt x="8331" y="3566"/>
                    </a:cubicBezTo>
                    <a:lnTo>
                      <a:pt x="8327" y="3566"/>
                    </a:lnTo>
                    <a:cubicBezTo>
                      <a:pt x="8248" y="3632"/>
                      <a:pt x="8165" y="3695"/>
                      <a:pt x="8062" y="3712"/>
                    </a:cubicBezTo>
                    <a:cubicBezTo>
                      <a:pt x="8291" y="3772"/>
                      <a:pt x="7826" y="4018"/>
                      <a:pt x="8134" y="4131"/>
                    </a:cubicBezTo>
                    <a:cubicBezTo>
                      <a:pt x="8122" y="4140"/>
                      <a:pt x="8111" y="4144"/>
                      <a:pt x="8102" y="4144"/>
                    </a:cubicBezTo>
                    <a:cubicBezTo>
                      <a:pt x="8091" y="4144"/>
                      <a:pt x="8082" y="4140"/>
                      <a:pt x="8068" y="4137"/>
                    </a:cubicBezTo>
                    <a:cubicBezTo>
                      <a:pt x="8058" y="4134"/>
                      <a:pt x="8045" y="4128"/>
                      <a:pt x="8035" y="4128"/>
                    </a:cubicBezTo>
                    <a:cubicBezTo>
                      <a:pt x="8025" y="4128"/>
                      <a:pt x="8018" y="4131"/>
                      <a:pt x="8008" y="4134"/>
                    </a:cubicBezTo>
                    <a:cubicBezTo>
                      <a:pt x="8111" y="4160"/>
                      <a:pt x="8134" y="4211"/>
                      <a:pt x="8098" y="4304"/>
                    </a:cubicBezTo>
                    <a:lnTo>
                      <a:pt x="8071" y="4297"/>
                    </a:lnTo>
                    <a:lnTo>
                      <a:pt x="8071" y="4297"/>
                    </a:lnTo>
                    <a:cubicBezTo>
                      <a:pt x="8115" y="4546"/>
                      <a:pt x="8015" y="4663"/>
                      <a:pt x="7935" y="4925"/>
                    </a:cubicBezTo>
                    <a:lnTo>
                      <a:pt x="8045" y="4915"/>
                    </a:lnTo>
                    <a:lnTo>
                      <a:pt x="8045" y="4915"/>
                    </a:lnTo>
                    <a:cubicBezTo>
                      <a:pt x="8022" y="4975"/>
                      <a:pt x="7985" y="4982"/>
                      <a:pt x="7955" y="5005"/>
                    </a:cubicBezTo>
                    <a:cubicBezTo>
                      <a:pt x="7978" y="5018"/>
                      <a:pt x="7998" y="5025"/>
                      <a:pt x="8008" y="5025"/>
                    </a:cubicBezTo>
                    <a:cubicBezTo>
                      <a:pt x="8038" y="5025"/>
                      <a:pt x="8045" y="4995"/>
                      <a:pt x="8052" y="4965"/>
                    </a:cubicBezTo>
                    <a:cubicBezTo>
                      <a:pt x="8058" y="4935"/>
                      <a:pt x="8068" y="4905"/>
                      <a:pt x="8105" y="4905"/>
                    </a:cubicBezTo>
                    <a:cubicBezTo>
                      <a:pt x="8118" y="4905"/>
                      <a:pt x="8138" y="4908"/>
                      <a:pt x="8162" y="4922"/>
                    </a:cubicBezTo>
                    <a:cubicBezTo>
                      <a:pt x="8045" y="4951"/>
                      <a:pt x="8028" y="5058"/>
                      <a:pt x="8012" y="5157"/>
                    </a:cubicBezTo>
                    <a:cubicBezTo>
                      <a:pt x="7992" y="5257"/>
                      <a:pt x="7955" y="5350"/>
                      <a:pt x="7835" y="5350"/>
                    </a:cubicBezTo>
                    <a:lnTo>
                      <a:pt x="7829" y="5350"/>
                    </a:lnTo>
                    <a:cubicBezTo>
                      <a:pt x="7806" y="5440"/>
                      <a:pt x="7955" y="5353"/>
                      <a:pt x="7932" y="5444"/>
                    </a:cubicBezTo>
                    <a:lnTo>
                      <a:pt x="7863" y="5450"/>
                    </a:lnTo>
                    <a:lnTo>
                      <a:pt x="7942" y="5493"/>
                    </a:lnTo>
                    <a:cubicBezTo>
                      <a:pt x="7926" y="5533"/>
                      <a:pt x="7872" y="5550"/>
                      <a:pt x="7826" y="5550"/>
                    </a:cubicBezTo>
                    <a:cubicBezTo>
                      <a:pt x="7803" y="5550"/>
                      <a:pt x="7783" y="5546"/>
                      <a:pt x="7763" y="5540"/>
                    </a:cubicBezTo>
                    <a:cubicBezTo>
                      <a:pt x="7776" y="5530"/>
                      <a:pt x="7763" y="5496"/>
                      <a:pt x="7763" y="5483"/>
                    </a:cubicBezTo>
                    <a:cubicBezTo>
                      <a:pt x="7673" y="5523"/>
                      <a:pt x="7706" y="5652"/>
                      <a:pt x="7696" y="5696"/>
                    </a:cubicBezTo>
                    <a:lnTo>
                      <a:pt x="7756" y="5640"/>
                    </a:lnTo>
                    <a:lnTo>
                      <a:pt x="7756" y="5640"/>
                    </a:lnTo>
                    <a:cubicBezTo>
                      <a:pt x="7743" y="5902"/>
                      <a:pt x="7524" y="6128"/>
                      <a:pt x="7524" y="6407"/>
                    </a:cubicBezTo>
                    <a:lnTo>
                      <a:pt x="7576" y="6417"/>
                    </a:lnTo>
                    <a:cubicBezTo>
                      <a:pt x="7556" y="6629"/>
                      <a:pt x="7444" y="6510"/>
                      <a:pt x="7364" y="6706"/>
                    </a:cubicBezTo>
                    <a:cubicBezTo>
                      <a:pt x="7374" y="6766"/>
                      <a:pt x="7357" y="6819"/>
                      <a:pt x="7317" y="6859"/>
                    </a:cubicBezTo>
                    <a:cubicBezTo>
                      <a:pt x="7304" y="6779"/>
                      <a:pt x="7161" y="6856"/>
                      <a:pt x="7158" y="6759"/>
                    </a:cubicBezTo>
                    <a:lnTo>
                      <a:pt x="7158" y="6759"/>
                    </a:lnTo>
                    <a:cubicBezTo>
                      <a:pt x="7105" y="6979"/>
                      <a:pt x="7154" y="6889"/>
                      <a:pt x="7205" y="7121"/>
                    </a:cubicBezTo>
                    <a:lnTo>
                      <a:pt x="7118" y="7085"/>
                    </a:lnTo>
                    <a:lnTo>
                      <a:pt x="7118" y="7085"/>
                    </a:lnTo>
                    <a:cubicBezTo>
                      <a:pt x="7141" y="7171"/>
                      <a:pt x="7168" y="7204"/>
                      <a:pt x="7101" y="7294"/>
                    </a:cubicBezTo>
                    <a:cubicBezTo>
                      <a:pt x="7114" y="7178"/>
                      <a:pt x="6965" y="7244"/>
                      <a:pt x="6965" y="7108"/>
                    </a:cubicBezTo>
                    <a:cubicBezTo>
                      <a:pt x="6746" y="7115"/>
                      <a:pt x="6802" y="7347"/>
                      <a:pt x="6696" y="7347"/>
                    </a:cubicBezTo>
                    <a:cubicBezTo>
                      <a:pt x="6673" y="7347"/>
                      <a:pt x="6639" y="7338"/>
                      <a:pt x="6596" y="7310"/>
                    </a:cubicBezTo>
                    <a:lnTo>
                      <a:pt x="6596" y="7310"/>
                    </a:lnTo>
                    <a:cubicBezTo>
                      <a:pt x="6619" y="7394"/>
                      <a:pt x="6653" y="7420"/>
                      <a:pt x="6686" y="7420"/>
                    </a:cubicBezTo>
                    <a:cubicBezTo>
                      <a:pt x="6713" y="7420"/>
                      <a:pt x="6739" y="7407"/>
                      <a:pt x="6762" y="7390"/>
                    </a:cubicBezTo>
                    <a:cubicBezTo>
                      <a:pt x="6786" y="7374"/>
                      <a:pt x="6802" y="7357"/>
                      <a:pt x="6809" y="7357"/>
                    </a:cubicBezTo>
                    <a:cubicBezTo>
                      <a:pt x="6812" y="7357"/>
                      <a:pt x="6815" y="7361"/>
                      <a:pt x="6812" y="7370"/>
                    </a:cubicBezTo>
                    <a:cubicBezTo>
                      <a:pt x="6898" y="7404"/>
                      <a:pt x="6855" y="7563"/>
                      <a:pt x="6782" y="7590"/>
                    </a:cubicBezTo>
                    <a:cubicBezTo>
                      <a:pt x="6776" y="7597"/>
                      <a:pt x="6769" y="7597"/>
                      <a:pt x="6762" y="7597"/>
                    </a:cubicBezTo>
                    <a:cubicBezTo>
                      <a:pt x="6729" y="7597"/>
                      <a:pt x="6679" y="7570"/>
                      <a:pt x="6622" y="7543"/>
                    </a:cubicBezTo>
                    <a:cubicBezTo>
                      <a:pt x="6570" y="7514"/>
                      <a:pt x="6507" y="7487"/>
                      <a:pt x="6450" y="7487"/>
                    </a:cubicBezTo>
                    <a:cubicBezTo>
                      <a:pt x="6420" y="7487"/>
                      <a:pt x="6394" y="7494"/>
                      <a:pt x="6370" y="7510"/>
                    </a:cubicBezTo>
                    <a:cubicBezTo>
                      <a:pt x="6380" y="7500"/>
                      <a:pt x="6374" y="7483"/>
                      <a:pt x="6390" y="7477"/>
                    </a:cubicBezTo>
                    <a:lnTo>
                      <a:pt x="6377" y="7477"/>
                    </a:lnTo>
                    <a:cubicBezTo>
                      <a:pt x="6347" y="7477"/>
                      <a:pt x="6334" y="7503"/>
                      <a:pt x="6317" y="7527"/>
                    </a:cubicBezTo>
                    <a:cubicBezTo>
                      <a:pt x="6300" y="7554"/>
                      <a:pt x="6284" y="7577"/>
                      <a:pt x="6251" y="7577"/>
                    </a:cubicBezTo>
                    <a:cubicBezTo>
                      <a:pt x="6237" y="7577"/>
                      <a:pt x="6224" y="7574"/>
                      <a:pt x="6208" y="7566"/>
                    </a:cubicBezTo>
                    <a:lnTo>
                      <a:pt x="6208" y="7566"/>
                    </a:lnTo>
                    <a:cubicBezTo>
                      <a:pt x="6237" y="7713"/>
                      <a:pt x="6114" y="7606"/>
                      <a:pt x="6188" y="7776"/>
                    </a:cubicBezTo>
                    <a:lnTo>
                      <a:pt x="6311" y="7663"/>
                    </a:lnTo>
                    <a:lnTo>
                      <a:pt x="6311" y="7663"/>
                    </a:lnTo>
                    <a:cubicBezTo>
                      <a:pt x="6257" y="7743"/>
                      <a:pt x="6268" y="7956"/>
                      <a:pt x="6108" y="7956"/>
                    </a:cubicBezTo>
                    <a:lnTo>
                      <a:pt x="6084" y="7956"/>
                    </a:lnTo>
                    <a:cubicBezTo>
                      <a:pt x="6078" y="7919"/>
                      <a:pt x="6101" y="7853"/>
                      <a:pt x="6114" y="7813"/>
                    </a:cubicBezTo>
                    <a:cubicBezTo>
                      <a:pt x="6108" y="7809"/>
                      <a:pt x="6101" y="7809"/>
                      <a:pt x="6095" y="7809"/>
                    </a:cubicBezTo>
                    <a:cubicBezTo>
                      <a:pt x="6078" y="7809"/>
                      <a:pt x="6064" y="7822"/>
                      <a:pt x="6055" y="7836"/>
                    </a:cubicBezTo>
                    <a:cubicBezTo>
                      <a:pt x="6041" y="7849"/>
                      <a:pt x="6032" y="7862"/>
                      <a:pt x="6015" y="7862"/>
                    </a:cubicBezTo>
                    <a:cubicBezTo>
                      <a:pt x="6004" y="7862"/>
                      <a:pt x="5998" y="7859"/>
                      <a:pt x="5988" y="7853"/>
                    </a:cubicBezTo>
                    <a:cubicBezTo>
                      <a:pt x="5929" y="7683"/>
                      <a:pt x="6151" y="7729"/>
                      <a:pt x="6168" y="7563"/>
                    </a:cubicBezTo>
                    <a:cubicBezTo>
                      <a:pt x="6161" y="7560"/>
                      <a:pt x="6154" y="7557"/>
                      <a:pt x="6148" y="7557"/>
                    </a:cubicBezTo>
                    <a:cubicBezTo>
                      <a:pt x="6128" y="7557"/>
                      <a:pt x="6111" y="7580"/>
                      <a:pt x="6098" y="7600"/>
                    </a:cubicBezTo>
                    <a:cubicBezTo>
                      <a:pt x="6084" y="7620"/>
                      <a:pt x="6071" y="7643"/>
                      <a:pt x="6061" y="7643"/>
                    </a:cubicBezTo>
                    <a:cubicBezTo>
                      <a:pt x="6048" y="7643"/>
                      <a:pt x="6038" y="7623"/>
                      <a:pt x="6024" y="7563"/>
                    </a:cubicBezTo>
                    <a:lnTo>
                      <a:pt x="6024" y="7563"/>
                    </a:lnTo>
                    <a:cubicBezTo>
                      <a:pt x="6075" y="7826"/>
                      <a:pt x="5865" y="7606"/>
                      <a:pt x="5832" y="7822"/>
                    </a:cubicBezTo>
                    <a:lnTo>
                      <a:pt x="5799" y="7716"/>
                    </a:lnTo>
                    <a:cubicBezTo>
                      <a:pt x="5789" y="7743"/>
                      <a:pt x="5772" y="7802"/>
                      <a:pt x="5739" y="7809"/>
                    </a:cubicBezTo>
                    <a:lnTo>
                      <a:pt x="5745" y="7657"/>
                    </a:lnTo>
                    <a:lnTo>
                      <a:pt x="5745" y="7657"/>
                    </a:lnTo>
                    <a:cubicBezTo>
                      <a:pt x="5732" y="7703"/>
                      <a:pt x="5709" y="7716"/>
                      <a:pt x="5679" y="7716"/>
                    </a:cubicBezTo>
                    <a:cubicBezTo>
                      <a:pt x="5656" y="7716"/>
                      <a:pt x="5630" y="7706"/>
                      <a:pt x="5606" y="7700"/>
                    </a:cubicBezTo>
                    <a:cubicBezTo>
                      <a:pt x="5579" y="7689"/>
                      <a:pt x="5553" y="7680"/>
                      <a:pt x="5533" y="7680"/>
                    </a:cubicBezTo>
                    <a:cubicBezTo>
                      <a:pt x="5516" y="7680"/>
                      <a:pt x="5500" y="7686"/>
                      <a:pt x="5490" y="7703"/>
                    </a:cubicBezTo>
                    <a:cubicBezTo>
                      <a:pt x="5510" y="7696"/>
                      <a:pt x="5526" y="7693"/>
                      <a:pt x="5540" y="7693"/>
                    </a:cubicBezTo>
                    <a:cubicBezTo>
                      <a:pt x="5639" y="7693"/>
                      <a:pt x="5579" y="7829"/>
                      <a:pt x="5666" y="7873"/>
                    </a:cubicBezTo>
                    <a:cubicBezTo>
                      <a:pt x="5630" y="7912"/>
                      <a:pt x="5599" y="7928"/>
                      <a:pt x="5573" y="7928"/>
                    </a:cubicBezTo>
                    <a:cubicBezTo>
                      <a:pt x="5526" y="7928"/>
                      <a:pt x="5490" y="7879"/>
                      <a:pt x="5450" y="7829"/>
                    </a:cubicBezTo>
                    <a:cubicBezTo>
                      <a:pt x="5410" y="7779"/>
                      <a:pt x="5366" y="7729"/>
                      <a:pt x="5307" y="7729"/>
                    </a:cubicBezTo>
                    <a:cubicBezTo>
                      <a:pt x="5287" y="7729"/>
                      <a:pt x="5271" y="7733"/>
                      <a:pt x="5247" y="7743"/>
                    </a:cubicBezTo>
                    <a:lnTo>
                      <a:pt x="5251" y="7743"/>
                    </a:lnTo>
                    <a:cubicBezTo>
                      <a:pt x="5291" y="7743"/>
                      <a:pt x="5366" y="7789"/>
                      <a:pt x="5334" y="7846"/>
                    </a:cubicBezTo>
                    <a:cubicBezTo>
                      <a:pt x="5284" y="7839"/>
                      <a:pt x="5211" y="7806"/>
                      <a:pt x="5171" y="7753"/>
                    </a:cubicBezTo>
                    <a:lnTo>
                      <a:pt x="5171" y="7753"/>
                    </a:lnTo>
                    <a:cubicBezTo>
                      <a:pt x="5015" y="7802"/>
                      <a:pt x="5217" y="7859"/>
                      <a:pt x="5161" y="7939"/>
                    </a:cubicBezTo>
                    <a:cubicBezTo>
                      <a:pt x="5141" y="7909"/>
                      <a:pt x="5127" y="7896"/>
                      <a:pt x="5114" y="7896"/>
                    </a:cubicBezTo>
                    <a:cubicBezTo>
                      <a:pt x="5078" y="7896"/>
                      <a:pt x="5071" y="8019"/>
                      <a:pt x="5018" y="8058"/>
                    </a:cubicBezTo>
                    <a:lnTo>
                      <a:pt x="5001" y="7948"/>
                    </a:lnTo>
                    <a:cubicBezTo>
                      <a:pt x="4988" y="7945"/>
                      <a:pt x="4975" y="7945"/>
                      <a:pt x="4961" y="7945"/>
                    </a:cubicBezTo>
                    <a:cubicBezTo>
                      <a:pt x="4902" y="7945"/>
                      <a:pt x="4895" y="7988"/>
                      <a:pt x="4892" y="8035"/>
                    </a:cubicBezTo>
                    <a:cubicBezTo>
                      <a:pt x="4885" y="8082"/>
                      <a:pt x="4885" y="8128"/>
                      <a:pt x="4835" y="8128"/>
                    </a:cubicBezTo>
                    <a:cubicBezTo>
                      <a:pt x="4825" y="8128"/>
                      <a:pt x="4808" y="8125"/>
                      <a:pt x="4785" y="8115"/>
                    </a:cubicBezTo>
                    <a:lnTo>
                      <a:pt x="4848" y="7956"/>
                    </a:lnTo>
                    <a:lnTo>
                      <a:pt x="4762" y="8002"/>
                    </a:lnTo>
                    <a:lnTo>
                      <a:pt x="4762" y="8002"/>
                    </a:lnTo>
                    <a:lnTo>
                      <a:pt x="4772" y="7876"/>
                    </a:lnTo>
                    <a:lnTo>
                      <a:pt x="4772" y="7876"/>
                    </a:lnTo>
                    <a:cubicBezTo>
                      <a:pt x="4722" y="7928"/>
                      <a:pt x="4689" y="7948"/>
                      <a:pt x="4653" y="7948"/>
                    </a:cubicBezTo>
                    <a:cubicBezTo>
                      <a:pt x="4626" y="7948"/>
                      <a:pt x="4596" y="7939"/>
                      <a:pt x="4553" y="7919"/>
                    </a:cubicBezTo>
                    <a:lnTo>
                      <a:pt x="4553" y="7919"/>
                    </a:lnTo>
                    <a:cubicBezTo>
                      <a:pt x="4576" y="7999"/>
                      <a:pt x="4543" y="8118"/>
                      <a:pt x="4449" y="8121"/>
                    </a:cubicBezTo>
                    <a:cubicBezTo>
                      <a:pt x="4400" y="8062"/>
                      <a:pt x="4466" y="8025"/>
                      <a:pt x="4400" y="8025"/>
                    </a:cubicBezTo>
                    <a:cubicBezTo>
                      <a:pt x="4390" y="8025"/>
                      <a:pt x="4380" y="8025"/>
                      <a:pt x="4363" y="8028"/>
                    </a:cubicBezTo>
                    <a:cubicBezTo>
                      <a:pt x="4383" y="7982"/>
                      <a:pt x="4406" y="7928"/>
                      <a:pt x="4433" y="7928"/>
                    </a:cubicBezTo>
                    <a:cubicBezTo>
                      <a:pt x="4446" y="7928"/>
                      <a:pt x="4460" y="7942"/>
                      <a:pt x="4476" y="7979"/>
                    </a:cubicBezTo>
                    <a:cubicBezTo>
                      <a:pt x="4483" y="7942"/>
                      <a:pt x="4503" y="7905"/>
                      <a:pt x="4509" y="7873"/>
                    </a:cubicBezTo>
                    <a:cubicBezTo>
                      <a:pt x="4486" y="7839"/>
                      <a:pt x="4457" y="7829"/>
                      <a:pt x="4426" y="7829"/>
                    </a:cubicBezTo>
                    <a:cubicBezTo>
                      <a:pt x="4406" y="7829"/>
                      <a:pt x="4383" y="7836"/>
                      <a:pt x="4366" y="7839"/>
                    </a:cubicBezTo>
                    <a:cubicBezTo>
                      <a:pt x="4346" y="7842"/>
                      <a:pt x="4330" y="7849"/>
                      <a:pt x="4320" y="7849"/>
                    </a:cubicBezTo>
                    <a:lnTo>
                      <a:pt x="4317" y="7849"/>
                    </a:lnTo>
                    <a:cubicBezTo>
                      <a:pt x="4330" y="7856"/>
                      <a:pt x="4350" y="7859"/>
                      <a:pt x="4360" y="7879"/>
                    </a:cubicBezTo>
                    <a:cubicBezTo>
                      <a:pt x="4300" y="7928"/>
                      <a:pt x="4237" y="7972"/>
                      <a:pt x="4174" y="8019"/>
                    </a:cubicBezTo>
                    <a:cubicBezTo>
                      <a:pt x="4150" y="7972"/>
                      <a:pt x="4177" y="7942"/>
                      <a:pt x="4201" y="7912"/>
                    </a:cubicBezTo>
                    <a:lnTo>
                      <a:pt x="4201" y="7912"/>
                    </a:lnTo>
                    <a:cubicBezTo>
                      <a:pt x="4164" y="7919"/>
                      <a:pt x="4134" y="7965"/>
                      <a:pt x="4078" y="7965"/>
                    </a:cubicBezTo>
                    <a:cubicBezTo>
                      <a:pt x="4107" y="7882"/>
                      <a:pt x="4118" y="7789"/>
                      <a:pt x="4187" y="7756"/>
                    </a:cubicBezTo>
                    <a:lnTo>
                      <a:pt x="4187" y="7756"/>
                    </a:lnTo>
                    <a:lnTo>
                      <a:pt x="4018" y="7833"/>
                    </a:lnTo>
                    <a:cubicBezTo>
                      <a:pt x="4015" y="7793"/>
                      <a:pt x="3955" y="7713"/>
                      <a:pt x="3984" y="7683"/>
                    </a:cubicBezTo>
                    <a:cubicBezTo>
                      <a:pt x="3971" y="7673"/>
                      <a:pt x="3958" y="7666"/>
                      <a:pt x="3941" y="7666"/>
                    </a:cubicBezTo>
                    <a:cubicBezTo>
                      <a:pt x="3911" y="7666"/>
                      <a:pt x="3871" y="7686"/>
                      <a:pt x="3831" y="7703"/>
                    </a:cubicBezTo>
                    <a:cubicBezTo>
                      <a:pt x="3788" y="7720"/>
                      <a:pt x="3748" y="7739"/>
                      <a:pt x="3709" y="7739"/>
                    </a:cubicBezTo>
                    <a:cubicBezTo>
                      <a:pt x="3682" y="7739"/>
                      <a:pt x="3659" y="7729"/>
                      <a:pt x="3639" y="7709"/>
                    </a:cubicBezTo>
                    <a:cubicBezTo>
                      <a:pt x="3626" y="7723"/>
                      <a:pt x="3609" y="7736"/>
                      <a:pt x="3579" y="7739"/>
                    </a:cubicBezTo>
                    <a:cubicBezTo>
                      <a:pt x="3500" y="7689"/>
                      <a:pt x="3446" y="7600"/>
                      <a:pt x="3337" y="7600"/>
                    </a:cubicBezTo>
                    <a:cubicBezTo>
                      <a:pt x="3313" y="7600"/>
                      <a:pt x="3287" y="7603"/>
                      <a:pt x="3257" y="7613"/>
                    </a:cubicBezTo>
                    <a:lnTo>
                      <a:pt x="3257" y="7434"/>
                    </a:lnTo>
                    <a:lnTo>
                      <a:pt x="3253" y="7434"/>
                    </a:lnTo>
                    <a:cubicBezTo>
                      <a:pt x="3204" y="7434"/>
                      <a:pt x="3204" y="7487"/>
                      <a:pt x="3197" y="7540"/>
                    </a:cubicBezTo>
                    <a:cubicBezTo>
                      <a:pt x="3190" y="7594"/>
                      <a:pt x="3177" y="7646"/>
                      <a:pt x="3098" y="7646"/>
                    </a:cubicBezTo>
                    <a:lnTo>
                      <a:pt x="3081" y="7646"/>
                    </a:lnTo>
                    <a:cubicBezTo>
                      <a:pt x="2941" y="7643"/>
                      <a:pt x="3098" y="7503"/>
                      <a:pt x="3081" y="7440"/>
                    </a:cubicBezTo>
                    <a:lnTo>
                      <a:pt x="3081" y="7440"/>
                    </a:lnTo>
                    <a:cubicBezTo>
                      <a:pt x="3034" y="7467"/>
                      <a:pt x="2954" y="7507"/>
                      <a:pt x="2891" y="7507"/>
                    </a:cubicBezTo>
                    <a:cubicBezTo>
                      <a:pt x="2838" y="7507"/>
                      <a:pt x="2795" y="7480"/>
                      <a:pt x="2782" y="7404"/>
                    </a:cubicBezTo>
                    <a:lnTo>
                      <a:pt x="2791" y="7404"/>
                    </a:lnTo>
                    <a:cubicBezTo>
                      <a:pt x="2831" y="7404"/>
                      <a:pt x="2848" y="7434"/>
                      <a:pt x="2878" y="7440"/>
                    </a:cubicBezTo>
                    <a:lnTo>
                      <a:pt x="2851" y="7324"/>
                    </a:lnTo>
                    <a:cubicBezTo>
                      <a:pt x="3018" y="7244"/>
                      <a:pt x="3047" y="7324"/>
                      <a:pt x="3047" y="7175"/>
                    </a:cubicBezTo>
                    <a:lnTo>
                      <a:pt x="3047" y="7175"/>
                    </a:lnTo>
                    <a:cubicBezTo>
                      <a:pt x="3004" y="7247"/>
                      <a:pt x="2958" y="7271"/>
                      <a:pt x="2914" y="7271"/>
                    </a:cubicBezTo>
                    <a:cubicBezTo>
                      <a:pt x="2882" y="7271"/>
                      <a:pt x="2848" y="7258"/>
                      <a:pt x="2815" y="7238"/>
                    </a:cubicBezTo>
                    <a:cubicBezTo>
                      <a:pt x="2782" y="7218"/>
                      <a:pt x="2748" y="7201"/>
                      <a:pt x="2712" y="7201"/>
                    </a:cubicBezTo>
                    <a:cubicBezTo>
                      <a:pt x="2672" y="7201"/>
                      <a:pt x="2629" y="7221"/>
                      <a:pt x="2579" y="7284"/>
                    </a:cubicBezTo>
                    <a:lnTo>
                      <a:pt x="2572" y="7198"/>
                    </a:lnTo>
                    <a:lnTo>
                      <a:pt x="2572" y="7198"/>
                    </a:lnTo>
                    <a:cubicBezTo>
                      <a:pt x="2575" y="7201"/>
                      <a:pt x="2583" y="7201"/>
                      <a:pt x="2586" y="7201"/>
                    </a:cubicBezTo>
                    <a:lnTo>
                      <a:pt x="2595" y="7201"/>
                    </a:lnTo>
                    <a:cubicBezTo>
                      <a:pt x="2599" y="7201"/>
                      <a:pt x="2606" y="7201"/>
                      <a:pt x="2609" y="7208"/>
                    </a:cubicBezTo>
                    <a:cubicBezTo>
                      <a:pt x="2609" y="7164"/>
                      <a:pt x="2595" y="7148"/>
                      <a:pt x="2579" y="7148"/>
                    </a:cubicBezTo>
                    <a:cubicBezTo>
                      <a:pt x="2555" y="7148"/>
                      <a:pt x="2523" y="7171"/>
                      <a:pt x="2486" y="7195"/>
                    </a:cubicBezTo>
                    <a:cubicBezTo>
                      <a:pt x="2449" y="7218"/>
                      <a:pt x="2409" y="7241"/>
                      <a:pt x="2373" y="7241"/>
                    </a:cubicBezTo>
                    <a:cubicBezTo>
                      <a:pt x="2353" y="7241"/>
                      <a:pt x="2333" y="7235"/>
                      <a:pt x="2316" y="7208"/>
                    </a:cubicBezTo>
                    <a:cubicBezTo>
                      <a:pt x="2290" y="7158"/>
                      <a:pt x="2296" y="7101"/>
                      <a:pt x="2343" y="7095"/>
                    </a:cubicBezTo>
                    <a:lnTo>
                      <a:pt x="2207" y="7075"/>
                    </a:lnTo>
                    <a:cubicBezTo>
                      <a:pt x="2190" y="7055"/>
                      <a:pt x="2213" y="7035"/>
                      <a:pt x="2233" y="7035"/>
                    </a:cubicBezTo>
                    <a:lnTo>
                      <a:pt x="2240" y="7035"/>
                    </a:lnTo>
                    <a:cubicBezTo>
                      <a:pt x="2197" y="7005"/>
                      <a:pt x="2153" y="6968"/>
                      <a:pt x="2114" y="6936"/>
                    </a:cubicBezTo>
                    <a:lnTo>
                      <a:pt x="2121" y="6932"/>
                    </a:lnTo>
                    <a:lnTo>
                      <a:pt x="2121" y="6932"/>
                    </a:lnTo>
                    <a:cubicBezTo>
                      <a:pt x="2071" y="6948"/>
                      <a:pt x="1974" y="6959"/>
                      <a:pt x="1931" y="6959"/>
                    </a:cubicBezTo>
                    <a:cubicBezTo>
                      <a:pt x="1931" y="6936"/>
                      <a:pt x="1937" y="6928"/>
                      <a:pt x="1948" y="6928"/>
                    </a:cubicBezTo>
                    <a:cubicBezTo>
                      <a:pt x="1951" y="6928"/>
                      <a:pt x="1954" y="6928"/>
                      <a:pt x="1957" y="6932"/>
                    </a:cubicBezTo>
                    <a:lnTo>
                      <a:pt x="1971" y="6932"/>
                    </a:lnTo>
                    <a:cubicBezTo>
                      <a:pt x="1977" y="6932"/>
                      <a:pt x="1984" y="6928"/>
                      <a:pt x="1991" y="6919"/>
                    </a:cubicBezTo>
                    <a:cubicBezTo>
                      <a:pt x="1948" y="6912"/>
                      <a:pt x="1905" y="6908"/>
                      <a:pt x="1865" y="6896"/>
                    </a:cubicBezTo>
                    <a:cubicBezTo>
                      <a:pt x="1885" y="6856"/>
                      <a:pt x="1925" y="6836"/>
                      <a:pt x="1961" y="6836"/>
                    </a:cubicBezTo>
                    <a:cubicBezTo>
                      <a:pt x="1997" y="6836"/>
                      <a:pt x="2034" y="6852"/>
                      <a:pt x="2054" y="6876"/>
                    </a:cubicBezTo>
                    <a:cubicBezTo>
                      <a:pt x="2139" y="6741"/>
                      <a:pt x="2108" y="6741"/>
                      <a:pt x="2059" y="6741"/>
                    </a:cubicBezTo>
                    <a:cubicBezTo>
                      <a:pt x="2011" y="6741"/>
                      <a:pt x="1944" y="6741"/>
                      <a:pt x="1957" y="6606"/>
                    </a:cubicBezTo>
                    <a:lnTo>
                      <a:pt x="1957" y="6606"/>
                    </a:lnTo>
                    <a:lnTo>
                      <a:pt x="2044" y="6649"/>
                    </a:lnTo>
                    <a:cubicBezTo>
                      <a:pt x="2144" y="6493"/>
                      <a:pt x="2054" y="6483"/>
                      <a:pt x="2087" y="6344"/>
                    </a:cubicBezTo>
                    <a:lnTo>
                      <a:pt x="2087" y="6344"/>
                    </a:lnTo>
                    <a:cubicBezTo>
                      <a:pt x="2051" y="6387"/>
                      <a:pt x="1991" y="6633"/>
                      <a:pt x="1878" y="6633"/>
                    </a:cubicBezTo>
                    <a:lnTo>
                      <a:pt x="1858" y="6633"/>
                    </a:lnTo>
                    <a:cubicBezTo>
                      <a:pt x="1862" y="6593"/>
                      <a:pt x="1845" y="6560"/>
                      <a:pt x="1762" y="6550"/>
                    </a:cubicBezTo>
                    <a:cubicBezTo>
                      <a:pt x="1848" y="6487"/>
                      <a:pt x="1798" y="6457"/>
                      <a:pt x="1758" y="6404"/>
                    </a:cubicBezTo>
                    <a:lnTo>
                      <a:pt x="1885" y="6324"/>
                    </a:lnTo>
                    <a:cubicBezTo>
                      <a:pt x="1862" y="6314"/>
                      <a:pt x="1845" y="6310"/>
                      <a:pt x="1825" y="6310"/>
                    </a:cubicBezTo>
                    <a:cubicBezTo>
                      <a:pt x="1802" y="6310"/>
                      <a:pt x="1778" y="6318"/>
                      <a:pt x="1752" y="6321"/>
                    </a:cubicBezTo>
                    <a:cubicBezTo>
                      <a:pt x="1728" y="6327"/>
                      <a:pt x="1705" y="6330"/>
                      <a:pt x="1675" y="6330"/>
                    </a:cubicBezTo>
                    <a:lnTo>
                      <a:pt x="1669" y="6330"/>
                    </a:lnTo>
                    <a:cubicBezTo>
                      <a:pt x="1638" y="6258"/>
                      <a:pt x="1728" y="6184"/>
                      <a:pt x="1805" y="6121"/>
                    </a:cubicBezTo>
                    <a:cubicBezTo>
                      <a:pt x="1798" y="6098"/>
                      <a:pt x="1791" y="6091"/>
                      <a:pt x="1782" y="6091"/>
                    </a:cubicBezTo>
                    <a:cubicBezTo>
                      <a:pt x="1765" y="6091"/>
                      <a:pt x="1745" y="6118"/>
                      <a:pt x="1718" y="6145"/>
                    </a:cubicBezTo>
                    <a:cubicBezTo>
                      <a:pt x="1695" y="6171"/>
                      <a:pt x="1669" y="6198"/>
                      <a:pt x="1638" y="6198"/>
                    </a:cubicBezTo>
                    <a:cubicBezTo>
                      <a:pt x="1622" y="6198"/>
                      <a:pt x="1606" y="6191"/>
                      <a:pt x="1589" y="6168"/>
                    </a:cubicBezTo>
                    <a:cubicBezTo>
                      <a:pt x="1595" y="6042"/>
                      <a:pt x="1499" y="6008"/>
                      <a:pt x="1370" y="5919"/>
                    </a:cubicBezTo>
                    <a:cubicBezTo>
                      <a:pt x="1379" y="5875"/>
                      <a:pt x="1399" y="5869"/>
                      <a:pt x="1419" y="5869"/>
                    </a:cubicBezTo>
                    <a:lnTo>
                      <a:pt x="1452" y="5869"/>
                    </a:lnTo>
                    <a:cubicBezTo>
                      <a:pt x="1466" y="5869"/>
                      <a:pt x="1476" y="5865"/>
                      <a:pt x="1486" y="5855"/>
                    </a:cubicBezTo>
                    <a:lnTo>
                      <a:pt x="1353" y="5832"/>
                    </a:lnTo>
                    <a:cubicBezTo>
                      <a:pt x="1350" y="5819"/>
                      <a:pt x="1386" y="5809"/>
                      <a:pt x="1403" y="5806"/>
                    </a:cubicBezTo>
                    <a:cubicBezTo>
                      <a:pt x="1393" y="5799"/>
                      <a:pt x="1379" y="5795"/>
                      <a:pt x="1366" y="5795"/>
                    </a:cubicBezTo>
                    <a:cubicBezTo>
                      <a:pt x="1350" y="5795"/>
                      <a:pt x="1333" y="5799"/>
                      <a:pt x="1313" y="5802"/>
                    </a:cubicBezTo>
                    <a:cubicBezTo>
                      <a:pt x="1296" y="5806"/>
                      <a:pt x="1279" y="5812"/>
                      <a:pt x="1263" y="5812"/>
                    </a:cubicBezTo>
                    <a:cubicBezTo>
                      <a:pt x="1240" y="5812"/>
                      <a:pt x="1213" y="5802"/>
                      <a:pt x="1193" y="5779"/>
                    </a:cubicBezTo>
                    <a:cubicBezTo>
                      <a:pt x="1184" y="5782"/>
                      <a:pt x="1177" y="5782"/>
                      <a:pt x="1173" y="5782"/>
                    </a:cubicBezTo>
                    <a:cubicBezTo>
                      <a:pt x="1051" y="5782"/>
                      <a:pt x="1346" y="5523"/>
                      <a:pt x="1150" y="5467"/>
                    </a:cubicBezTo>
                    <a:cubicBezTo>
                      <a:pt x="1184" y="5430"/>
                      <a:pt x="1244" y="5456"/>
                      <a:pt x="1296" y="5433"/>
                    </a:cubicBezTo>
                    <a:cubicBezTo>
                      <a:pt x="1137" y="5314"/>
                      <a:pt x="1170" y="5330"/>
                      <a:pt x="994" y="5231"/>
                    </a:cubicBezTo>
                    <a:lnTo>
                      <a:pt x="1067" y="5105"/>
                    </a:lnTo>
                    <a:lnTo>
                      <a:pt x="1067" y="5105"/>
                    </a:lnTo>
                    <a:cubicBezTo>
                      <a:pt x="1037" y="5134"/>
                      <a:pt x="1000" y="5148"/>
                      <a:pt x="960" y="5148"/>
                    </a:cubicBezTo>
                    <a:cubicBezTo>
                      <a:pt x="881" y="5148"/>
                      <a:pt x="785" y="5091"/>
                      <a:pt x="701" y="5031"/>
                    </a:cubicBezTo>
                    <a:cubicBezTo>
                      <a:pt x="695" y="5038"/>
                      <a:pt x="685" y="5045"/>
                      <a:pt x="681" y="5048"/>
                    </a:cubicBezTo>
                    <a:cubicBezTo>
                      <a:pt x="681" y="5051"/>
                      <a:pt x="678" y="5051"/>
                      <a:pt x="678" y="5051"/>
                    </a:cubicBezTo>
                    <a:cubicBezTo>
                      <a:pt x="641" y="5077"/>
                      <a:pt x="609" y="5108"/>
                      <a:pt x="592" y="5125"/>
                    </a:cubicBezTo>
                    <a:cubicBezTo>
                      <a:pt x="555" y="5074"/>
                      <a:pt x="519" y="5025"/>
                      <a:pt x="492" y="4968"/>
                    </a:cubicBezTo>
                    <a:cubicBezTo>
                      <a:pt x="502" y="4962"/>
                      <a:pt x="515" y="4955"/>
                      <a:pt x="529" y="4955"/>
                    </a:cubicBezTo>
                    <a:cubicBezTo>
                      <a:pt x="555" y="4955"/>
                      <a:pt x="592" y="4965"/>
                      <a:pt x="629" y="4978"/>
                    </a:cubicBezTo>
                    <a:cubicBezTo>
                      <a:pt x="615" y="4971"/>
                      <a:pt x="606" y="4962"/>
                      <a:pt x="595" y="4951"/>
                    </a:cubicBezTo>
                    <a:cubicBezTo>
                      <a:pt x="615" y="4928"/>
                      <a:pt x="635" y="4915"/>
                      <a:pt x="665" y="4915"/>
                    </a:cubicBezTo>
                    <a:cubicBezTo>
                      <a:pt x="672" y="4912"/>
                      <a:pt x="681" y="4912"/>
                      <a:pt x="689" y="4912"/>
                    </a:cubicBezTo>
                    <a:cubicBezTo>
                      <a:pt x="728" y="4912"/>
                      <a:pt x="771" y="4928"/>
                      <a:pt x="815" y="4945"/>
                    </a:cubicBezTo>
                    <a:cubicBezTo>
                      <a:pt x="788" y="4965"/>
                      <a:pt x="758" y="4988"/>
                      <a:pt x="728" y="5011"/>
                    </a:cubicBezTo>
                    <a:cubicBezTo>
                      <a:pt x="798" y="5031"/>
                      <a:pt x="871" y="5048"/>
                      <a:pt x="941" y="5048"/>
                    </a:cubicBezTo>
                    <a:cubicBezTo>
                      <a:pt x="964" y="5048"/>
                      <a:pt x="991" y="5048"/>
                      <a:pt x="1014" y="5042"/>
                    </a:cubicBezTo>
                    <a:cubicBezTo>
                      <a:pt x="994" y="5031"/>
                      <a:pt x="977" y="5018"/>
                      <a:pt x="968" y="4998"/>
                    </a:cubicBezTo>
                    <a:lnTo>
                      <a:pt x="968" y="4998"/>
                    </a:lnTo>
                    <a:cubicBezTo>
                      <a:pt x="980" y="5002"/>
                      <a:pt x="994" y="5005"/>
                      <a:pt x="1008" y="5005"/>
                    </a:cubicBezTo>
                    <a:cubicBezTo>
                      <a:pt x="1014" y="5005"/>
                      <a:pt x="1020" y="5005"/>
                      <a:pt x="1027" y="5002"/>
                    </a:cubicBezTo>
                    <a:cubicBezTo>
                      <a:pt x="1044" y="4995"/>
                      <a:pt x="1004" y="4985"/>
                      <a:pt x="968" y="4962"/>
                    </a:cubicBezTo>
                    <a:lnTo>
                      <a:pt x="1130" y="4912"/>
                    </a:lnTo>
                    <a:lnTo>
                      <a:pt x="1064" y="4912"/>
                    </a:lnTo>
                    <a:lnTo>
                      <a:pt x="1153" y="4715"/>
                    </a:lnTo>
                    <a:cubicBezTo>
                      <a:pt x="974" y="4593"/>
                      <a:pt x="745" y="4467"/>
                      <a:pt x="689" y="4217"/>
                    </a:cubicBezTo>
                    <a:lnTo>
                      <a:pt x="689" y="4217"/>
                    </a:lnTo>
                    <a:cubicBezTo>
                      <a:pt x="748" y="4254"/>
                      <a:pt x="805" y="4260"/>
                      <a:pt x="865" y="4260"/>
                    </a:cubicBezTo>
                    <a:lnTo>
                      <a:pt x="931" y="4260"/>
                    </a:lnTo>
                    <a:cubicBezTo>
                      <a:pt x="960" y="4260"/>
                      <a:pt x="991" y="4260"/>
                      <a:pt x="1024" y="4264"/>
                    </a:cubicBezTo>
                    <a:cubicBezTo>
                      <a:pt x="872" y="4313"/>
                      <a:pt x="1078" y="4438"/>
                      <a:pt x="1048" y="4545"/>
                    </a:cubicBezTo>
                    <a:lnTo>
                      <a:pt x="1048" y="4545"/>
                    </a:lnTo>
                    <a:cubicBezTo>
                      <a:pt x="1058" y="4513"/>
                      <a:pt x="1080" y="4503"/>
                      <a:pt x="1107" y="4503"/>
                    </a:cubicBezTo>
                    <a:cubicBezTo>
                      <a:pt x="1127" y="4503"/>
                      <a:pt x="1147" y="4510"/>
                      <a:pt x="1157" y="4516"/>
                    </a:cubicBezTo>
                    <a:lnTo>
                      <a:pt x="1027" y="4310"/>
                    </a:lnTo>
                    <a:lnTo>
                      <a:pt x="1027" y="4310"/>
                    </a:lnTo>
                    <a:cubicBezTo>
                      <a:pt x="1040" y="4314"/>
                      <a:pt x="1054" y="4314"/>
                      <a:pt x="1064" y="4314"/>
                    </a:cubicBezTo>
                    <a:cubicBezTo>
                      <a:pt x="1137" y="4314"/>
                      <a:pt x="1120" y="4270"/>
                      <a:pt x="1170" y="4231"/>
                    </a:cubicBezTo>
                    <a:lnTo>
                      <a:pt x="1140" y="4231"/>
                    </a:lnTo>
                    <a:cubicBezTo>
                      <a:pt x="945" y="4231"/>
                      <a:pt x="1034" y="4065"/>
                      <a:pt x="977" y="3971"/>
                    </a:cubicBezTo>
                    <a:lnTo>
                      <a:pt x="977" y="3971"/>
                    </a:lnTo>
                    <a:cubicBezTo>
                      <a:pt x="1054" y="3978"/>
                      <a:pt x="1130" y="4011"/>
                      <a:pt x="1100" y="4108"/>
                    </a:cubicBezTo>
                    <a:cubicBezTo>
                      <a:pt x="1287" y="4028"/>
                      <a:pt x="845" y="3921"/>
                      <a:pt x="1017" y="3838"/>
                    </a:cubicBezTo>
                    <a:lnTo>
                      <a:pt x="1017" y="3838"/>
                    </a:lnTo>
                    <a:cubicBezTo>
                      <a:pt x="1014" y="3865"/>
                      <a:pt x="997" y="3875"/>
                      <a:pt x="1037" y="3892"/>
                    </a:cubicBezTo>
                    <a:cubicBezTo>
                      <a:pt x="991" y="3832"/>
                      <a:pt x="1044" y="3732"/>
                      <a:pt x="1097" y="3732"/>
                    </a:cubicBezTo>
                    <a:cubicBezTo>
                      <a:pt x="1107" y="3732"/>
                      <a:pt x="1117" y="3735"/>
                      <a:pt x="1127" y="3742"/>
                    </a:cubicBezTo>
                    <a:lnTo>
                      <a:pt x="1124" y="3766"/>
                    </a:lnTo>
                    <a:cubicBezTo>
                      <a:pt x="1173" y="3609"/>
                      <a:pt x="1270" y="3300"/>
                      <a:pt x="1090" y="3200"/>
                    </a:cubicBezTo>
                    <a:lnTo>
                      <a:pt x="1090" y="3200"/>
                    </a:lnTo>
                    <a:cubicBezTo>
                      <a:pt x="1117" y="3207"/>
                      <a:pt x="1303" y="3307"/>
                      <a:pt x="1336" y="3330"/>
                    </a:cubicBezTo>
                    <a:cubicBezTo>
                      <a:pt x="1216" y="3217"/>
                      <a:pt x="1107" y="3094"/>
                      <a:pt x="997" y="2961"/>
                    </a:cubicBezTo>
                    <a:cubicBezTo>
                      <a:pt x="948" y="2904"/>
                      <a:pt x="901" y="2849"/>
                      <a:pt x="854" y="2785"/>
                    </a:cubicBezTo>
                    <a:lnTo>
                      <a:pt x="854" y="2785"/>
                    </a:lnTo>
                    <a:cubicBezTo>
                      <a:pt x="897" y="2812"/>
                      <a:pt x="968" y="2841"/>
                      <a:pt x="1037" y="2875"/>
                    </a:cubicBezTo>
                    <a:lnTo>
                      <a:pt x="1040" y="2875"/>
                    </a:lnTo>
                    <a:cubicBezTo>
                      <a:pt x="1207" y="2938"/>
                      <a:pt x="1409" y="3018"/>
                      <a:pt x="1433" y="3131"/>
                    </a:cubicBezTo>
                    <a:cubicBezTo>
                      <a:pt x="1469" y="3108"/>
                      <a:pt x="1509" y="3074"/>
                      <a:pt x="1496" y="2978"/>
                    </a:cubicBezTo>
                    <a:lnTo>
                      <a:pt x="1483" y="2978"/>
                    </a:lnTo>
                    <a:cubicBezTo>
                      <a:pt x="1423" y="2978"/>
                      <a:pt x="1247" y="2921"/>
                      <a:pt x="1250" y="2888"/>
                    </a:cubicBezTo>
                    <a:cubicBezTo>
                      <a:pt x="1466" y="2884"/>
                      <a:pt x="1376" y="2869"/>
                      <a:pt x="1566" y="2845"/>
                    </a:cubicBezTo>
                    <a:cubicBezTo>
                      <a:pt x="1503" y="2845"/>
                      <a:pt x="1316" y="2689"/>
                      <a:pt x="1356" y="2632"/>
                    </a:cubicBezTo>
                    <a:lnTo>
                      <a:pt x="1356" y="2632"/>
                    </a:lnTo>
                    <a:cubicBezTo>
                      <a:pt x="1383" y="2662"/>
                      <a:pt x="1566" y="2758"/>
                      <a:pt x="1592" y="2795"/>
                    </a:cubicBezTo>
                    <a:cubicBezTo>
                      <a:pt x="1549" y="2715"/>
                      <a:pt x="1503" y="2632"/>
                      <a:pt x="1469" y="2550"/>
                    </a:cubicBezTo>
                    <a:lnTo>
                      <a:pt x="1469" y="2550"/>
                    </a:lnTo>
                    <a:cubicBezTo>
                      <a:pt x="1515" y="2602"/>
                      <a:pt x="1649" y="2656"/>
                      <a:pt x="1718" y="2669"/>
                    </a:cubicBezTo>
                    <a:cubicBezTo>
                      <a:pt x="1669" y="2652"/>
                      <a:pt x="1798" y="2565"/>
                      <a:pt x="1798" y="2516"/>
                    </a:cubicBezTo>
                    <a:lnTo>
                      <a:pt x="1798" y="2516"/>
                    </a:lnTo>
                    <a:lnTo>
                      <a:pt x="1715" y="2533"/>
                    </a:lnTo>
                    <a:cubicBezTo>
                      <a:pt x="1838" y="2416"/>
                      <a:pt x="1529" y="2171"/>
                      <a:pt x="1662" y="2031"/>
                    </a:cubicBezTo>
                    <a:lnTo>
                      <a:pt x="1662" y="2031"/>
                    </a:lnTo>
                    <a:cubicBezTo>
                      <a:pt x="1682" y="2081"/>
                      <a:pt x="1842" y="2250"/>
                      <a:pt x="1931" y="2250"/>
                    </a:cubicBezTo>
                    <a:cubicBezTo>
                      <a:pt x="1941" y="2250"/>
                      <a:pt x="1951" y="2250"/>
                      <a:pt x="1957" y="2246"/>
                    </a:cubicBezTo>
                    <a:cubicBezTo>
                      <a:pt x="1914" y="2180"/>
                      <a:pt x="1822" y="2021"/>
                      <a:pt x="1752" y="1852"/>
                    </a:cubicBezTo>
                    <a:cubicBezTo>
                      <a:pt x="1692" y="1708"/>
                      <a:pt x="1652" y="1559"/>
                      <a:pt x="1685" y="1466"/>
                    </a:cubicBezTo>
                    <a:lnTo>
                      <a:pt x="1685" y="1466"/>
                    </a:lnTo>
                    <a:lnTo>
                      <a:pt x="1762" y="1499"/>
                    </a:lnTo>
                    <a:cubicBezTo>
                      <a:pt x="1775" y="1443"/>
                      <a:pt x="1788" y="1389"/>
                      <a:pt x="1808" y="1340"/>
                    </a:cubicBezTo>
                    <a:cubicBezTo>
                      <a:pt x="1834" y="1429"/>
                      <a:pt x="1871" y="1562"/>
                      <a:pt x="1908" y="1702"/>
                    </a:cubicBezTo>
                    <a:cubicBezTo>
                      <a:pt x="1954" y="1892"/>
                      <a:pt x="2011" y="2091"/>
                      <a:pt x="2041" y="2200"/>
                    </a:cubicBezTo>
                    <a:lnTo>
                      <a:pt x="2051" y="2200"/>
                    </a:lnTo>
                    <a:cubicBezTo>
                      <a:pt x="2071" y="2200"/>
                      <a:pt x="2087" y="2203"/>
                      <a:pt x="2097" y="2211"/>
                    </a:cubicBezTo>
                    <a:cubicBezTo>
                      <a:pt x="2110" y="2214"/>
                      <a:pt x="2117" y="2217"/>
                      <a:pt x="2127" y="2217"/>
                    </a:cubicBezTo>
                    <a:cubicBezTo>
                      <a:pt x="2141" y="2217"/>
                      <a:pt x="2153" y="2207"/>
                      <a:pt x="2181" y="2180"/>
                    </a:cubicBezTo>
                    <a:cubicBezTo>
                      <a:pt x="2250" y="2207"/>
                      <a:pt x="2220" y="2294"/>
                      <a:pt x="2204" y="2310"/>
                    </a:cubicBezTo>
                    <a:lnTo>
                      <a:pt x="2386" y="2200"/>
                    </a:lnTo>
                    <a:cubicBezTo>
                      <a:pt x="2270" y="2091"/>
                      <a:pt x="2403" y="1975"/>
                      <a:pt x="2316" y="1881"/>
                    </a:cubicBezTo>
                    <a:lnTo>
                      <a:pt x="2316" y="1881"/>
                    </a:lnTo>
                    <a:cubicBezTo>
                      <a:pt x="2283" y="1967"/>
                      <a:pt x="2267" y="2071"/>
                      <a:pt x="2247" y="2160"/>
                    </a:cubicBezTo>
                    <a:cubicBezTo>
                      <a:pt x="2134" y="2064"/>
                      <a:pt x="2041" y="1732"/>
                      <a:pt x="2204" y="1648"/>
                    </a:cubicBezTo>
                    <a:lnTo>
                      <a:pt x="2204" y="1648"/>
                    </a:lnTo>
                    <a:cubicBezTo>
                      <a:pt x="2273" y="1672"/>
                      <a:pt x="2353" y="1884"/>
                      <a:pt x="2386" y="1921"/>
                    </a:cubicBezTo>
                    <a:cubicBezTo>
                      <a:pt x="2373" y="1872"/>
                      <a:pt x="2433" y="1765"/>
                      <a:pt x="2469" y="1765"/>
                    </a:cubicBezTo>
                    <a:cubicBezTo>
                      <a:pt x="2472" y="1765"/>
                      <a:pt x="2476" y="1768"/>
                      <a:pt x="2480" y="1768"/>
                    </a:cubicBezTo>
                    <a:lnTo>
                      <a:pt x="2476" y="1875"/>
                    </a:lnTo>
                    <a:cubicBezTo>
                      <a:pt x="2566" y="1872"/>
                      <a:pt x="2489" y="1675"/>
                      <a:pt x="2592" y="1675"/>
                    </a:cubicBezTo>
                    <a:cubicBezTo>
                      <a:pt x="2606" y="1675"/>
                      <a:pt x="2622" y="1679"/>
                      <a:pt x="2646" y="1685"/>
                    </a:cubicBezTo>
                    <a:lnTo>
                      <a:pt x="2652" y="1685"/>
                    </a:lnTo>
                    <a:cubicBezTo>
                      <a:pt x="2669" y="1685"/>
                      <a:pt x="2699" y="1699"/>
                      <a:pt x="2728" y="1715"/>
                    </a:cubicBezTo>
                    <a:cubicBezTo>
                      <a:pt x="2759" y="1728"/>
                      <a:pt x="2785" y="1745"/>
                      <a:pt x="2799" y="1745"/>
                    </a:cubicBezTo>
                    <a:cubicBezTo>
                      <a:pt x="2808" y="1745"/>
                      <a:pt x="2808" y="1735"/>
                      <a:pt x="2799" y="1719"/>
                    </a:cubicBezTo>
                    <a:cubicBezTo>
                      <a:pt x="2715" y="1645"/>
                      <a:pt x="2566" y="1453"/>
                      <a:pt x="2456" y="1277"/>
                    </a:cubicBezTo>
                    <a:cubicBezTo>
                      <a:pt x="2383" y="1164"/>
                      <a:pt x="2330" y="1061"/>
                      <a:pt x="2316" y="1004"/>
                    </a:cubicBezTo>
                    <a:cubicBezTo>
                      <a:pt x="2350" y="1004"/>
                      <a:pt x="2602" y="1024"/>
                      <a:pt x="2682" y="1090"/>
                    </a:cubicBezTo>
                    <a:cubicBezTo>
                      <a:pt x="2699" y="1097"/>
                      <a:pt x="2709" y="1110"/>
                      <a:pt x="2719" y="1124"/>
                    </a:cubicBezTo>
                    <a:lnTo>
                      <a:pt x="2719" y="1127"/>
                    </a:lnTo>
                    <a:cubicBezTo>
                      <a:pt x="2795" y="1237"/>
                      <a:pt x="2765" y="1433"/>
                      <a:pt x="2862" y="1502"/>
                    </a:cubicBezTo>
                    <a:cubicBezTo>
                      <a:pt x="2842" y="1463"/>
                      <a:pt x="2848" y="1403"/>
                      <a:pt x="2851" y="1383"/>
                    </a:cubicBezTo>
                    <a:lnTo>
                      <a:pt x="2851" y="1383"/>
                    </a:lnTo>
                    <a:cubicBezTo>
                      <a:pt x="2894" y="1393"/>
                      <a:pt x="2901" y="1466"/>
                      <a:pt x="2934" y="1466"/>
                    </a:cubicBezTo>
                    <a:cubicBezTo>
                      <a:pt x="2941" y="1466"/>
                      <a:pt x="2954" y="1459"/>
                      <a:pt x="2964" y="1449"/>
                    </a:cubicBezTo>
                    <a:cubicBezTo>
                      <a:pt x="2911" y="1303"/>
                      <a:pt x="3130" y="1383"/>
                      <a:pt x="2941" y="1313"/>
                    </a:cubicBezTo>
                    <a:cubicBezTo>
                      <a:pt x="2971" y="1277"/>
                      <a:pt x="2994" y="1270"/>
                      <a:pt x="3018" y="1270"/>
                    </a:cubicBezTo>
                    <a:lnTo>
                      <a:pt x="3054" y="1270"/>
                    </a:lnTo>
                    <a:cubicBezTo>
                      <a:pt x="3074" y="1270"/>
                      <a:pt x="3098" y="1270"/>
                      <a:pt x="3127" y="1257"/>
                    </a:cubicBezTo>
                    <a:cubicBezTo>
                      <a:pt x="3078" y="1197"/>
                      <a:pt x="3074" y="1061"/>
                      <a:pt x="3098" y="951"/>
                    </a:cubicBezTo>
                    <a:cubicBezTo>
                      <a:pt x="3107" y="895"/>
                      <a:pt x="3127" y="851"/>
                      <a:pt x="3153" y="821"/>
                    </a:cubicBezTo>
                    <a:cubicBezTo>
                      <a:pt x="3164" y="851"/>
                      <a:pt x="3187" y="884"/>
                      <a:pt x="3207" y="908"/>
                    </a:cubicBezTo>
                    <a:cubicBezTo>
                      <a:pt x="3210" y="915"/>
                      <a:pt x="3217" y="918"/>
                      <a:pt x="3220" y="924"/>
                    </a:cubicBezTo>
                    <a:cubicBezTo>
                      <a:pt x="3297" y="898"/>
                      <a:pt x="3363" y="895"/>
                      <a:pt x="3426" y="895"/>
                    </a:cubicBezTo>
                    <a:lnTo>
                      <a:pt x="3506" y="895"/>
                    </a:lnTo>
                    <a:cubicBezTo>
                      <a:pt x="3563" y="895"/>
                      <a:pt x="3619" y="891"/>
                      <a:pt x="3685" y="871"/>
                    </a:cubicBezTo>
                    <a:cubicBezTo>
                      <a:pt x="3709" y="904"/>
                      <a:pt x="3795" y="931"/>
                      <a:pt x="3779" y="1004"/>
                    </a:cubicBezTo>
                    <a:cubicBezTo>
                      <a:pt x="3795" y="975"/>
                      <a:pt x="3805" y="918"/>
                      <a:pt x="3855" y="904"/>
                    </a:cubicBezTo>
                    <a:lnTo>
                      <a:pt x="3855" y="904"/>
                    </a:lnTo>
                    <a:cubicBezTo>
                      <a:pt x="3981" y="1021"/>
                      <a:pt x="3748" y="944"/>
                      <a:pt x="3855" y="1094"/>
                    </a:cubicBezTo>
                    <a:cubicBezTo>
                      <a:pt x="3842" y="1001"/>
                      <a:pt x="3958" y="947"/>
                      <a:pt x="4024" y="878"/>
                    </a:cubicBezTo>
                    <a:cubicBezTo>
                      <a:pt x="4011" y="838"/>
                      <a:pt x="3988" y="821"/>
                      <a:pt x="3961" y="821"/>
                    </a:cubicBezTo>
                    <a:cubicBezTo>
                      <a:pt x="3905" y="821"/>
                      <a:pt x="3828" y="901"/>
                      <a:pt x="3785" y="951"/>
                    </a:cubicBezTo>
                    <a:cubicBezTo>
                      <a:pt x="3772" y="884"/>
                      <a:pt x="3772" y="811"/>
                      <a:pt x="3791" y="742"/>
                    </a:cubicBezTo>
                    <a:cubicBezTo>
                      <a:pt x="3819" y="612"/>
                      <a:pt x="3898" y="492"/>
                      <a:pt x="4024" y="412"/>
                    </a:cubicBezTo>
                    <a:cubicBezTo>
                      <a:pt x="4047" y="403"/>
                      <a:pt x="4064" y="400"/>
                      <a:pt x="4081" y="400"/>
                    </a:cubicBezTo>
                    <a:cubicBezTo>
                      <a:pt x="4114" y="400"/>
                      <a:pt x="4121" y="426"/>
                      <a:pt x="4124" y="449"/>
                    </a:cubicBezTo>
                    <a:cubicBezTo>
                      <a:pt x="4124" y="476"/>
                      <a:pt x="4121" y="502"/>
                      <a:pt x="4124" y="502"/>
                    </a:cubicBezTo>
                    <a:cubicBezTo>
                      <a:pt x="4124" y="502"/>
                      <a:pt x="4124" y="499"/>
                      <a:pt x="4127" y="499"/>
                    </a:cubicBezTo>
                    <a:lnTo>
                      <a:pt x="4147" y="499"/>
                    </a:lnTo>
                    <a:cubicBezTo>
                      <a:pt x="4257" y="499"/>
                      <a:pt x="4314" y="436"/>
                      <a:pt x="4360" y="372"/>
                    </a:cubicBezTo>
                    <a:cubicBezTo>
                      <a:pt x="4406" y="309"/>
                      <a:pt x="4443" y="243"/>
                      <a:pt x="4513" y="243"/>
                    </a:cubicBezTo>
                    <a:cubicBezTo>
                      <a:pt x="4543" y="243"/>
                      <a:pt x="4573" y="253"/>
                      <a:pt x="4616" y="280"/>
                    </a:cubicBezTo>
                    <a:cubicBezTo>
                      <a:pt x="4713" y="406"/>
                      <a:pt x="4616" y="526"/>
                      <a:pt x="4636" y="616"/>
                    </a:cubicBezTo>
                    <a:cubicBezTo>
                      <a:pt x="4619" y="622"/>
                      <a:pt x="4602" y="625"/>
                      <a:pt x="4589" y="625"/>
                    </a:cubicBezTo>
                    <a:cubicBezTo>
                      <a:pt x="4546" y="625"/>
                      <a:pt x="4509" y="605"/>
                      <a:pt x="4476" y="585"/>
                    </a:cubicBezTo>
                    <a:cubicBezTo>
                      <a:pt x="4440" y="565"/>
                      <a:pt x="4409" y="545"/>
                      <a:pt x="4377" y="545"/>
                    </a:cubicBezTo>
                    <a:lnTo>
                      <a:pt x="4366" y="545"/>
                    </a:lnTo>
                    <a:lnTo>
                      <a:pt x="4469" y="599"/>
                    </a:lnTo>
                    <a:cubicBezTo>
                      <a:pt x="4443" y="632"/>
                      <a:pt x="4394" y="659"/>
                      <a:pt x="4350" y="659"/>
                    </a:cubicBezTo>
                    <a:cubicBezTo>
                      <a:pt x="4334" y="659"/>
                      <a:pt x="4320" y="656"/>
                      <a:pt x="4307" y="645"/>
                    </a:cubicBezTo>
                    <a:lnTo>
                      <a:pt x="4307" y="645"/>
                    </a:lnTo>
                    <a:cubicBezTo>
                      <a:pt x="4314" y="656"/>
                      <a:pt x="4323" y="662"/>
                      <a:pt x="4340" y="671"/>
                    </a:cubicBezTo>
                    <a:lnTo>
                      <a:pt x="4343" y="671"/>
                    </a:lnTo>
                    <a:cubicBezTo>
                      <a:pt x="4469" y="728"/>
                      <a:pt x="4795" y="668"/>
                      <a:pt x="4975" y="785"/>
                    </a:cubicBezTo>
                    <a:cubicBezTo>
                      <a:pt x="5004" y="758"/>
                      <a:pt x="5051" y="731"/>
                      <a:pt x="5061" y="699"/>
                    </a:cubicBezTo>
                    <a:cubicBezTo>
                      <a:pt x="5067" y="688"/>
                      <a:pt x="5067" y="675"/>
                      <a:pt x="5061" y="662"/>
                    </a:cubicBezTo>
                    <a:lnTo>
                      <a:pt x="4992" y="668"/>
                    </a:lnTo>
                    <a:cubicBezTo>
                      <a:pt x="4938" y="562"/>
                      <a:pt x="5138" y="549"/>
                      <a:pt x="5058" y="489"/>
                    </a:cubicBezTo>
                    <a:cubicBezTo>
                      <a:pt x="5127" y="449"/>
                      <a:pt x="5217" y="386"/>
                      <a:pt x="5307" y="386"/>
                    </a:cubicBezTo>
                    <a:cubicBezTo>
                      <a:pt x="5340" y="386"/>
                      <a:pt x="5377" y="396"/>
                      <a:pt x="5414" y="419"/>
                    </a:cubicBezTo>
                    <a:lnTo>
                      <a:pt x="5410" y="552"/>
                    </a:lnTo>
                    <a:cubicBezTo>
                      <a:pt x="5403" y="522"/>
                      <a:pt x="5363" y="486"/>
                      <a:pt x="5327" y="486"/>
                    </a:cubicBezTo>
                    <a:cubicBezTo>
                      <a:pt x="5322" y="486"/>
                      <a:pt x="5318" y="487"/>
                      <a:pt x="5314" y="489"/>
                    </a:cubicBezTo>
                    <a:lnTo>
                      <a:pt x="5314" y="489"/>
                    </a:lnTo>
                    <a:cubicBezTo>
                      <a:pt x="5339" y="491"/>
                      <a:pt x="5364" y="523"/>
                      <a:pt x="5390" y="552"/>
                    </a:cubicBezTo>
                    <a:cubicBezTo>
                      <a:pt x="5420" y="585"/>
                      <a:pt x="5450" y="616"/>
                      <a:pt x="5483" y="616"/>
                    </a:cubicBezTo>
                    <a:cubicBezTo>
                      <a:pt x="5506" y="616"/>
                      <a:pt x="5530" y="602"/>
                      <a:pt x="5553" y="562"/>
                    </a:cubicBezTo>
                    <a:lnTo>
                      <a:pt x="5483" y="449"/>
                    </a:lnTo>
                    <a:cubicBezTo>
                      <a:pt x="5563" y="412"/>
                      <a:pt x="5679" y="333"/>
                      <a:pt x="5776" y="333"/>
                    </a:cubicBezTo>
                    <a:cubicBezTo>
                      <a:pt x="5809" y="333"/>
                      <a:pt x="5839" y="343"/>
                      <a:pt x="5865" y="366"/>
                    </a:cubicBezTo>
                    <a:cubicBezTo>
                      <a:pt x="5849" y="213"/>
                      <a:pt x="5832" y="372"/>
                      <a:pt x="5789" y="183"/>
                    </a:cubicBezTo>
                    <a:lnTo>
                      <a:pt x="5789" y="183"/>
                    </a:lnTo>
                    <a:cubicBezTo>
                      <a:pt x="5795" y="250"/>
                      <a:pt x="5769" y="270"/>
                      <a:pt x="5732" y="270"/>
                    </a:cubicBezTo>
                    <a:cubicBezTo>
                      <a:pt x="5709" y="270"/>
                      <a:pt x="5679" y="263"/>
                      <a:pt x="5653" y="257"/>
                    </a:cubicBezTo>
                    <a:cubicBezTo>
                      <a:pt x="5626" y="250"/>
                      <a:pt x="5599" y="243"/>
                      <a:pt x="5576" y="243"/>
                    </a:cubicBezTo>
                    <a:cubicBezTo>
                      <a:pt x="5546" y="243"/>
                      <a:pt x="5526" y="257"/>
                      <a:pt x="5533" y="303"/>
                    </a:cubicBezTo>
                    <a:cubicBezTo>
                      <a:pt x="5483" y="144"/>
                      <a:pt x="5403" y="207"/>
                      <a:pt x="5314" y="44"/>
                    </a:cubicBezTo>
                    <a:lnTo>
                      <a:pt x="5314" y="44"/>
                    </a:lnTo>
                    <a:cubicBezTo>
                      <a:pt x="5311" y="77"/>
                      <a:pt x="5327" y="113"/>
                      <a:pt x="5294" y="113"/>
                    </a:cubicBezTo>
                    <a:cubicBezTo>
                      <a:pt x="5280" y="113"/>
                      <a:pt x="5264" y="107"/>
                      <a:pt x="5237" y="100"/>
                    </a:cubicBezTo>
                    <a:cubicBezTo>
                      <a:pt x="5231" y="113"/>
                      <a:pt x="5217" y="127"/>
                      <a:pt x="5207" y="137"/>
                    </a:cubicBezTo>
                    <a:lnTo>
                      <a:pt x="5207" y="140"/>
                    </a:lnTo>
                    <a:cubicBezTo>
                      <a:pt x="5231" y="163"/>
                      <a:pt x="5247" y="190"/>
                      <a:pt x="5251" y="220"/>
                    </a:cubicBezTo>
                    <a:cubicBezTo>
                      <a:pt x="5181" y="317"/>
                      <a:pt x="5021" y="293"/>
                      <a:pt x="4961" y="340"/>
                    </a:cubicBezTo>
                    <a:cubicBezTo>
                      <a:pt x="4902" y="313"/>
                      <a:pt x="4988" y="293"/>
                      <a:pt x="4961" y="237"/>
                    </a:cubicBezTo>
                    <a:lnTo>
                      <a:pt x="4961" y="237"/>
                    </a:lnTo>
                    <a:cubicBezTo>
                      <a:pt x="4928" y="260"/>
                      <a:pt x="4898" y="283"/>
                      <a:pt x="4868" y="309"/>
                    </a:cubicBezTo>
                    <a:cubicBezTo>
                      <a:pt x="4872" y="207"/>
                      <a:pt x="4713" y="133"/>
                      <a:pt x="4868" y="81"/>
                    </a:cubicBezTo>
                    <a:lnTo>
                      <a:pt x="4732" y="67"/>
                    </a:lnTo>
                    <a:cubicBezTo>
                      <a:pt x="4679" y="27"/>
                      <a:pt x="4613" y="1"/>
                      <a:pt x="4553" y="1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5992;p60">
                <a:extLst>
                  <a:ext uri="{FF2B5EF4-FFF2-40B4-BE49-F238E27FC236}">
                    <a16:creationId xmlns:a16="http://schemas.microsoft.com/office/drawing/2014/main" id="{E10326D7-9AD5-4AAC-88D0-F0142687D8D1}"/>
                  </a:ext>
                </a:extLst>
              </p:cNvPr>
              <p:cNvSpPr/>
              <p:nvPr/>
            </p:nvSpPr>
            <p:spPr>
              <a:xfrm rot="336068">
                <a:off x="2827820" y="726912"/>
                <a:ext cx="61573" cy="148546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942" extrusionOk="0">
                    <a:moveTo>
                      <a:pt x="1226" y="602"/>
                    </a:moveTo>
                    <a:lnTo>
                      <a:pt x="1226" y="602"/>
                    </a:lnTo>
                    <a:cubicBezTo>
                      <a:pt x="1229" y="622"/>
                      <a:pt x="1229" y="638"/>
                      <a:pt x="1229" y="651"/>
                    </a:cubicBezTo>
                    <a:cubicBezTo>
                      <a:pt x="1226" y="642"/>
                      <a:pt x="1223" y="628"/>
                      <a:pt x="1226" y="602"/>
                    </a:cubicBezTo>
                    <a:close/>
                    <a:moveTo>
                      <a:pt x="1229" y="651"/>
                    </a:moveTo>
                    <a:lnTo>
                      <a:pt x="1229" y="651"/>
                    </a:lnTo>
                    <a:cubicBezTo>
                      <a:pt x="1237" y="665"/>
                      <a:pt x="1243" y="668"/>
                      <a:pt x="1253" y="668"/>
                    </a:cubicBezTo>
                    <a:cubicBezTo>
                      <a:pt x="1263" y="668"/>
                      <a:pt x="1273" y="668"/>
                      <a:pt x="1283" y="665"/>
                    </a:cubicBezTo>
                    <a:cubicBezTo>
                      <a:pt x="1296" y="661"/>
                      <a:pt x="1306" y="658"/>
                      <a:pt x="1316" y="658"/>
                    </a:cubicBezTo>
                    <a:cubicBezTo>
                      <a:pt x="1326" y="658"/>
                      <a:pt x="1340" y="661"/>
                      <a:pt x="1346" y="678"/>
                    </a:cubicBezTo>
                    <a:cubicBezTo>
                      <a:pt x="1226" y="708"/>
                      <a:pt x="1436" y="774"/>
                      <a:pt x="1323" y="818"/>
                    </a:cubicBezTo>
                    <a:cubicBezTo>
                      <a:pt x="1183" y="744"/>
                      <a:pt x="1229" y="741"/>
                      <a:pt x="1229" y="651"/>
                    </a:cubicBezTo>
                    <a:close/>
                    <a:moveTo>
                      <a:pt x="921" y="1090"/>
                    </a:moveTo>
                    <a:lnTo>
                      <a:pt x="921" y="1090"/>
                    </a:lnTo>
                    <a:cubicBezTo>
                      <a:pt x="921" y="1093"/>
                      <a:pt x="924" y="1097"/>
                      <a:pt x="924" y="1097"/>
                    </a:cubicBezTo>
                    <a:cubicBezTo>
                      <a:pt x="921" y="1097"/>
                      <a:pt x="921" y="1093"/>
                      <a:pt x="921" y="1090"/>
                    </a:cubicBezTo>
                    <a:close/>
                    <a:moveTo>
                      <a:pt x="472" y="1352"/>
                    </a:moveTo>
                    <a:lnTo>
                      <a:pt x="754" y="1429"/>
                    </a:lnTo>
                    <a:lnTo>
                      <a:pt x="758" y="1425"/>
                    </a:lnTo>
                    <a:cubicBezTo>
                      <a:pt x="761" y="1429"/>
                      <a:pt x="761" y="1432"/>
                      <a:pt x="761" y="1432"/>
                    </a:cubicBezTo>
                    <a:lnTo>
                      <a:pt x="754" y="1429"/>
                    </a:lnTo>
                    <a:lnTo>
                      <a:pt x="754" y="1429"/>
                    </a:lnTo>
                    <a:cubicBezTo>
                      <a:pt x="714" y="1456"/>
                      <a:pt x="685" y="1482"/>
                      <a:pt x="778" y="1579"/>
                    </a:cubicBezTo>
                    <a:cubicBezTo>
                      <a:pt x="674" y="1505"/>
                      <a:pt x="575" y="1429"/>
                      <a:pt x="472" y="1352"/>
                    </a:cubicBezTo>
                    <a:close/>
                    <a:moveTo>
                      <a:pt x="1" y="3310"/>
                    </a:moveTo>
                    <a:lnTo>
                      <a:pt x="7" y="3346"/>
                    </a:lnTo>
                    <a:cubicBezTo>
                      <a:pt x="13" y="3339"/>
                      <a:pt x="21" y="3333"/>
                      <a:pt x="27" y="3330"/>
                    </a:cubicBezTo>
                    <a:cubicBezTo>
                      <a:pt x="21" y="3323"/>
                      <a:pt x="10" y="3316"/>
                      <a:pt x="1" y="3310"/>
                    </a:cubicBezTo>
                    <a:close/>
                    <a:moveTo>
                      <a:pt x="446" y="3316"/>
                    </a:moveTo>
                    <a:cubicBezTo>
                      <a:pt x="432" y="3353"/>
                      <a:pt x="415" y="3379"/>
                      <a:pt x="395" y="3399"/>
                    </a:cubicBezTo>
                    <a:lnTo>
                      <a:pt x="446" y="3316"/>
                    </a:lnTo>
                    <a:close/>
                    <a:moveTo>
                      <a:pt x="1320" y="4602"/>
                    </a:moveTo>
                    <a:lnTo>
                      <a:pt x="1280" y="4695"/>
                    </a:lnTo>
                    <a:cubicBezTo>
                      <a:pt x="1266" y="4666"/>
                      <a:pt x="1260" y="4649"/>
                      <a:pt x="1289" y="4619"/>
                    </a:cubicBezTo>
                    <a:lnTo>
                      <a:pt x="1320" y="4602"/>
                    </a:lnTo>
                    <a:close/>
                    <a:moveTo>
                      <a:pt x="1485" y="5200"/>
                    </a:moveTo>
                    <a:cubicBezTo>
                      <a:pt x="1489" y="5210"/>
                      <a:pt x="1472" y="5220"/>
                      <a:pt x="1449" y="5227"/>
                    </a:cubicBezTo>
                    <a:lnTo>
                      <a:pt x="1485" y="5200"/>
                    </a:lnTo>
                    <a:close/>
                    <a:moveTo>
                      <a:pt x="1685" y="5390"/>
                    </a:moveTo>
                    <a:cubicBezTo>
                      <a:pt x="1695" y="5390"/>
                      <a:pt x="1705" y="5390"/>
                      <a:pt x="1718" y="5393"/>
                    </a:cubicBezTo>
                    <a:lnTo>
                      <a:pt x="1675" y="5390"/>
                    </a:lnTo>
                    <a:close/>
                    <a:moveTo>
                      <a:pt x="1824" y="5320"/>
                    </a:moveTo>
                    <a:lnTo>
                      <a:pt x="1835" y="5333"/>
                    </a:lnTo>
                    <a:lnTo>
                      <a:pt x="1761" y="5446"/>
                    </a:lnTo>
                    <a:lnTo>
                      <a:pt x="1824" y="5320"/>
                    </a:lnTo>
                    <a:close/>
                    <a:moveTo>
                      <a:pt x="1233" y="0"/>
                    </a:moveTo>
                    <a:cubicBezTo>
                      <a:pt x="1180" y="50"/>
                      <a:pt x="1130" y="100"/>
                      <a:pt x="1080" y="150"/>
                    </a:cubicBezTo>
                    <a:cubicBezTo>
                      <a:pt x="1147" y="319"/>
                      <a:pt x="1240" y="479"/>
                      <a:pt x="1283" y="542"/>
                    </a:cubicBezTo>
                    <a:cubicBezTo>
                      <a:pt x="1277" y="545"/>
                      <a:pt x="1266" y="548"/>
                      <a:pt x="1260" y="548"/>
                    </a:cubicBezTo>
                    <a:cubicBezTo>
                      <a:pt x="1170" y="548"/>
                      <a:pt x="1013" y="379"/>
                      <a:pt x="990" y="329"/>
                    </a:cubicBezTo>
                    <a:lnTo>
                      <a:pt x="990" y="329"/>
                    </a:lnTo>
                    <a:cubicBezTo>
                      <a:pt x="858" y="468"/>
                      <a:pt x="1166" y="711"/>
                      <a:pt x="1040" y="831"/>
                    </a:cubicBezTo>
                    <a:lnTo>
                      <a:pt x="1127" y="814"/>
                    </a:lnTo>
                    <a:lnTo>
                      <a:pt x="1127" y="814"/>
                    </a:lnTo>
                    <a:cubicBezTo>
                      <a:pt x="1127" y="861"/>
                      <a:pt x="993" y="947"/>
                      <a:pt x="1044" y="964"/>
                    </a:cubicBezTo>
                    <a:cubicBezTo>
                      <a:pt x="974" y="953"/>
                      <a:pt x="841" y="901"/>
                      <a:pt x="798" y="847"/>
                    </a:cubicBezTo>
                    <a:lnTo>
                      <a:pt x="798" y="847"/>
                    </a:lnTo>
                    <a:cubicBezTo>
                      <a:pt x="834" y="927"/>
                      <a:pt x="874" y="1010"/>
                      <a:pt x="921" y="1090"/>
                    </a:cubicBezTo>
                    <a:cubicBezTo>
                      <a:pt x="891" y="1053"/>
                      <a:pt x="711" y="961"/>
                      <a:pt x="685" y="933"/>
                    </a:cubicBezTo>
                    <a:lnTo>
                      <a:pt x="685" y="933"/>
                    </a:lnTo>
                    <a:cubicBezTo>
                      <a:pt x="642" y="987"/>
                      <a:pt x="831" y="1140"/>
                      <a:pt x="891" y="1140"/>
                    </a:cubicBezTo>
                    <a:lnTo>
                      <a:pt x="894" y="1140"/>
                    </a:lnTo>
                    <a:cubicBezTo>
                      <a:pt x="702" y="1166"/>
                      <a:pt x="794" y="1180"/>
                      <a:pt x="575" y="1183"/>
                    </a:cubicBezTo>
                    <a:cubicBezTo>
                      <a:pt x="575" y="1220"/>
                      <a:pt x="761" y="1276"/>
                      <a:pt x="814" y="1276"/>
                    </a:cubicBezTo>
                    <a:lnTo>
                      <a:pt x="821" y="1276"/>
                    </a:lnTo>
                    <a:cubicBezTo>
                      <a:pt x="838" y="1369"/>
                      <a:pt x="801" y="1402"/>
                      <a:pt x="761" y="1425"/>
                    </a:cubicBezTo>
                    <a:cubicBezTo>
                      <a:pt x="734" y="1316"/>
                      <a:pt x="535" y="1236"/>
                      <a:pt x="369" y="1169"/>
                    </a:cubicBezTo>
                    <a:cubicBezTo>
                      <a:pt x="355" y="1197"/>
                      <a:pt x="340" y="1226"/>
                      <a:pt x="326" y="1260"/>
                    </a:cubicBezTo>
                    <a:cubicBezTo>
                      <a:pt x="435" y="1389"/>
                      <a:pt x="548" y="1512"/>
                      <a:pt x="665" y="1628"/>
                    </a:cubicBezTo>
                    <a:cubicBezTo>
                      <a:pt x="631" y="1605"/>
                      <a:pt x="442" y="1505"/>
                      <a:pt x="419" y="1499"/>
                    </a:cubicBezTo>
                    <a:lnTo>
                      <a:pt x="419" y="1499"/>
                    </a:lnTo>
                    <a:cubicBezTo>
                      <a:pt x="595" y="1599"/>
                      <a:pt x="502" y="1910"/>
                      <a:pt x="449" y="2063"/>
                    </a:cubicBezTo>
                    <a:lnTo>
                      <a:pt x="455" y="2037"/>
                    </a:lnTo>
                    <a:cubicBezTo>
                      <a:pt x="446" y="2030"/>
                      <a:pt x="435" y="2027"/>
                      <a:pt x="426" y="2027"/>
                    </a:cubicBezTo>
                    <a:cubicBezTo>
                      <a:pt x="372" y="2027"/>
                      <a:pt x="316" y="2130"/>
                      <a:pt x="363" y="2186"/>
                    </a:cubicBezTo>
                    <a:cubicBezTo>
                      <a:pt x="326" y="2173"/>
                      <a:pt x="343" y="2160"/>
                      <a:pt x="343" y="2134"/>
                    </a:cubicBezTo>
                    <a:lnTo>
                      <a:pt x="343" y="2134"/>
                    </a:lnTo>
                    <a:cubicBezTo>
                      <a:pt x="170" y="2217"/>
                      <a:pt x="611" y="2326"/>
                      <a:pt x="426" y="2402"/>
                    </a:cubicBezTo>
                    <a:cubicBezTo>
                      <a:pt x="455" y="2309"/>
                      <a:pt x="379" y="2276"/>
                      <a:pt x="303" y="2269"/>
                    </a:cubicBezTo>
                    <a:lnTo>
                      <a:pt x="303" y="2269"/>
                    </a:lnTo>
                    <a:cubicBezTo>
                      <a:pt x="359" y="2359"/>
                      <a:pt x="269" y="2528"/>
                      <a:pt x="469" y="2528"/>
                    </a:cubicBezTo>
                    <a:lnTo>
                      <a:pt x="499" y="2528"/>
                    </a:lnTo>
                    <a:cubicBezTo>
                      <a:pt x="446" y="2568"/>
                      <a:pt x="462" y="2612"/>
                      <a:pt x="386" y="2612"/>
                    </a:cubicBezTo>
                    <a:cubicBezTo>
                      <a:pt x="375" y="2612"/>
                      <a:pt x="366" y="2612"/>
                      <a:pt x="352" y="2608"/>
                    </a:cubicBezTo>
                    <a:lnTo>
                      <a:pt x="352" y="2608"/>
                    </a:lnTo>
                    <a:lnTo>
                      <a:pt x="482" y="2815"/>
                    </a:lnTo>
                    <a:cubicBezTo>
                      <a:pt x="472" y="2807"/>
                      <a:pt x="452" y="2801"/>
                      <a:pt x="432" y="2801"/>
                    </a:cubicBezTo>
                    <a:cubicBezTo>
                      <a:pt x="409" y="2801"/>
                      <a:pt x="383" y="2811"/>
                      <a:pt x="372" y="2841"/>
                    </a:cubicBezTo>
                    <a:cubicBezTo>
                      <a:pt x="409" y="2735"/>
                      <a:pt x="196" y="2608"/>
                      <a:pt x="349" y="2559"/>
                    </a:cubicBezTo>
                    <a:cubicBezTo>
                      <a:pt x="320" y="2555"/>
                      <a:pt x="292" y="2555"/>
                      <a:pt x="269" y="2555"/>
                    </a:cubicBezTo>
                    <a:lnTo>
                      <a:pt x="223" y="2555"/>
                    </a:lnTo>
                    <a:cubicBezTo>
                      <a:pt x="206" y="2555"/>
                      <a:pt x="193" y="2559"/>
                      <a:pt x="176" y="2559"/>
                    </a:cubicBezTo>
                    <a:cubicBezTo>
                      <a:pt x="123" y="2559"/>
                      <a:pt x="73" y="2552"/>
                      <a:pt x="13" y="2516"/>
                    </a:cubicBezTo>
                    <a:lnTo>
                      <a:pt x="13" y="2516"/>
                    </a:lnTo>
                    <a:cubicBezTo>
                      <a:pt x="70" y="2761"/>
                      <a:pt x="300" y="2891"/>
                      <a:pt x="482" y="3014"/>
                    </a:cubicBezTo>
                    <a:lnTo>
                      <a:pt x="389" y="3210"/>
                    </a:lnTo>
                    <a:lnTo>
                      <a:pt x="455" y="3210"/>
                    </a:lnTo>
                    <a:lnTo>
                      <a:pt x="292" y="3263"/>
                    </a:lnTo>
                    <a:cubicBezTo>
                      <a:pt x="332" y="3283"/>
                      <a:pt x="372" y="3290"/>
                      <a:pt x="352" y="3296"/>
                    </a:cubicBezTo>
                    <a:cubicBezTo>
                      <a:pt x="349" y="3300"/>
                      <a:pt x="343" y="3303"/>
                      <a:pt x="336" y="3303"/>
                    </a:cubicBezTo>
                    <a:cubicBezTo>
                      <a:pt x="323" y="3303"/>
                      <a:pt x="309" y="3296"/>
                      <a:pt x="292" y="3293"/>
                    </a:cubicBezTo>
                    <a:lnTo>
                      <a:pt x="292" y="3293"/>
                    </a:lnTo>
                    <a:cubicBezTo>
                      <a:pt x="303" y="3313"/>
                      <a:pt x="323" y="3333"/>
                      <a:pt x="340" y="3336"/>
                    </a:cubicBezTo>
                    <a:cubicBezTo>
                      <a:pt x="359" y="3333"/>
                      <a:pt x="383" y="3330"/>
                      <a:pt x="399" y="3319"/>
                    </a:cubicBezTo>
                    <a:lnTo>
                      <a:pt x="399" y="3319"/>
                    </a:lnTo>
                    <a:cubicBezTo>
                      <a:pt x="386" y="3336"/>
                      <a:pt x="372" y="3343"/>
                      <a:pt x="359" y="3343"/>
                    </a:cubicBezTo>
                    <a:cubicBezTo>
                      <a:pt x="352" y="3343"/>
                      <a:pt x="346" y="3339"/>
                      <a:pt x="340" y="3336"/>
                    </a:cubicBezTo>
                    <a:cubicBezTo>
                      <a:pt x="316" y="3343"/>
                      <a:pt x="292" y="3346"/>
                      <a:pt x="266" y="3346"/>
                    </a:cubicBezTo>
                    <a:cubicBezTo>
                      <a:pt x="200" y="3346"/>
                      <a:pt x="127" y="3330"/>
                      <a:pt x="53" y="3306"/>
                    </a:cubicBezTo>
                    <a:lnTo>
                      <a:pt x="27" y="3330"/>
                    </a:lnTo>
                    <a:cubicBezTo>
                      <a:pt x="113" y="3390"/>
                      <a:pt x="206" y="3445"/>
                      <a:pt x="286" y="3445"/>
                    </a:cubicBezTo>
                    <a:cubicBezTo>
                      <a:pt x="326" y="3445"/>
                      <a:pt x="363" y="3433"/>
                      <a:pt x="395" y="3399"/>
                    </a:cubicBezTo>
                    <a:lnTo>
                      <a:pt x="395" y="3399"/>
                    </a:lnTo>
                    <a:lnTo>
                      <a:pt x="320" y="3525"/>
                    </a:lnTo>
                    <a:cubicBezTo>
                      <a:pt x="499" y="3629"/>
                      <a:pt x="466" y="3612"/>
                      <a:pt x="622" y="3732"/>
                    </a:cubicBezTo>
                    <a:cubicBezTo>
                      <a:pt x="602" y="3741"/>
                      <a:pt x="579" y="3741"/>
                      <a:pt x="559" y="3741"/>
                    </a:cubicBezTo>
                    <a:lnTo>
                      <a:pt x="548" y="3741"/>
                    </a:lnTo>
                    <a:cubicBezTo>
                      <a:pt x="519" y="3741"/>
                      <a:pt x="495" y="3741"/>
                      <a:pt x="479" y="3761"/>
                    </a:cubicBezTo>
                    <a:cubicBezTo>
                      <a:pt x="674" y="3818"/>
                      <a:pt x="375" y="4080"/>
                      <a:pt x="499" y="4080"/>
                    </a:cubicBezTo>
                    <a:cubicBezTo>
                      <a:pt x="505" y="4080"/>
                      <a:pt x="512" y="4080"/>
                      <a:pt x="519" y="4077"/>
                    </a:cubicBezTo>
                    <a:cubicBezTo>
                      <a:pt x="542" y="4100"/>
                      <a:pt x="565" y="4111"/>
                      <a:pt x="588" y="4111"/>
                    </a:cubicBezTo>
                    <a:cubicBezTo>
                      <a:pt x="608" y="4111"/>
                      <a:pt x="625" y="4103"/>
                      <a:pt x="642" y="4100"/>
                    </a:cubicBezTo>
                    <a:cubicBezTo>
                      <a:pt x="662" y="4097"/>
                      <a:pt x="678" y="4091"/>
                      <a:pt x="694" y="4091"/>
                    </a:cubicBezTo>
                    <a:cubicBezTo>
                      <a:pt x="708" y="4091"/>
                      <a:pt x="718" y="4094"/>
                      <a:pt x="731" y="4100"/>
                    </a:cubicBezTo>
                    <a:cubicBezTo>
                      <a:pt x="714" y="4107"/>
                      <a:pt x="678" y="4114"/>
                      <a:pt x="682" y="4134"/>
                    </a:cubicBezTo>
                    <a:lnTo>
                      <a:pt x="811" y="4150"/>
                    </a:lnTo>
                    <a:cubicBezTo>
                      <a:pt x="804" y="4163"/>
                      <a:pt x="791" y="4167"/>
                      <a:pt x="781" y="4167"/>
                    </a:cubicBezTo>
                    <a:cubicBezTo>
                      <a:pt x="774" y="4167"/>
                      <a:pt x="768" y="4167"/>
                      <a:pt x="761" y="4163"/>
                    </a:cubicBezTo>
                    <a:lnTo>
                      <a:pt x="745" y="4163"/>
                    </a:lnTo>
                    <a:cubicBezTo>
                      <a:pt x="725" y="4163"/>
                      <a:pt x="705" y="4170"/>
                      <a:pt x="694" y="4213"/>
                    </a:cubicBezTo>
                    <a:cubicBezTo>
                      <a:pt x="828" y="4307"/>
                      <a:pt x="921" y="4339"/>
                      <a:pt x="918" y="4462"/>
                    </a:cubicBezTo>
                    <a:cubicBezTo>
                      <a:pt x="934" y="4486"/>
                      <a:pt x="950" y="4496"/>
                      <a:pt x="967" y="4496"/>
                    </a:cubicBezTo>
                    <a:cubicBezTo>
                      <a:pt x="993" y="4496"/>
                      <a:pt x="1021" y="4469"/>
                      <a:pt x="1047" y="4439"/>
                    </a:cubicBezTo>
                    <a:cubicBezTo>
                      <a:pt x="1070" y="4413"/>
                      <a:pt x="1090" y="4386"/>
                      <a:pt x="1107" y="4386"/>
                    </a:cubicBezTo>
                    <a:cubicBezTo>
                      <a:pt x="1117" y="4386"/>
                      <a:pt x="1123" y="4396"/>
                      <a:pt x="1130" y="4419"/>
                    </a:cubicBezTo>
                    <a:cubicBezTo>
                      <a:pt x="1053" y="4479"/>
                      <a:pt x="964" y="4552"/>
                      <a:pt x="997" y="4629"/>
                    </a:cubicBezTo>
                    <a:cubicBezTo>
                      <a:pt x="1024" y="4629"/>
                      <a:pt x="1050" y="4626"/>
                      <a:pt x="1077" y="4619"/>
                    </a:cubicBezTo>
                    <a:cubicBezTo>
                      <a:pt x="1100" y="4615"/>
                      <a:pt x="1123" y="4609"/>
                      <a:pt x="1150" y="4609"/>
                    </a:cubicBezTo>
                    <a:cubicBezTo>
                      <a:pt x="1170" y="4609"/>
                      <a:pt x="1190" y="4612"/>
                      <a:pt x="1210" y="4622"/>
                    </a:cubicBezTo>
                    <a:lnTo>
                      <a:pt x="1084" y="4698"/>
                    </a:lnTo>
                    <a:cubicBezTo>
                      <a:pt x="1127" y="4752"/>
                      <a:pt x="1177" y="4785"/>
                      <a:pt x="1087" y="4848"/>
                    </a:cubicBezTo>
                    <a:cubicBezTo>
                      <a:pt x="1170" y="4858"/>
                      <a:pt x="1186" y="4891"/>
                      <a:pt x="1186" y="4931"/>
                    </a:cubicBezTo>
                    <a:lnTo>
                      <a:pt x="1203" y="4931"/>
                    </a:lnTo>
                    <a:cubicBezTo>
                      <a:pt x="1316" y="4931"/>
                      <a:pt x="1379" y="4686"/>
                      <a:pt x="1416" y="4642"/>
                    </a:cubicBezTo>
                    <a:lnTo>
                      <a:pt x="1416" y="4642"/>
                    </a:lnTo>
                    <a:cubicBezTo>
                      <a:pt x="1383" y="4778"/>
                      <a:pt x="1472" y="4792"/>
                      <a:pt x="1369" y="4945"/>
                    </a:cubicBezTo>
                    <a:lnTo>
                      <a:pt x="1283" y="4901"/>
                    </a:lnTo>
                    <a:lnTo>
                      <a:pt x="1283" y="4901"/>
                    </a:lnTo>
                    <a:cubicBezTo>
                      <a:pt x="1260" y="5170"/>
                      <a:pt x="1552" y="4905"/>
                      <a:pt x="1379" y="5174"/>
                    </a:cubicBezTo>
                    <a:cubicBezTo>
                      <a:pt x="1359" y="5150"/>
                      <a:pt x="1323" y="5134"/>
                      <a:pt x="1286" y="5134"/>
                    </a:cubicBezTo>
                    <a:cubicBezTo>
                      <a:pt x="1249" y="5134"/>
                      <a:pt x="1210" y="5150"/>
                      <a:pt x="1193" y="5197"/>
                    </a:cubicBezTo>
                    <a:cubicBezTo>
                      <a:pt x="1229" y="5204"/>
                      <a:pt x="1277" y="5210"/>
                      <a:pt x="1320" y="5213"/>
                    </a:cubicBezTo>
                    <a:cubicBezTo>
                      <a:pt x="1312" y="5227"/>
                      <a:pt x="1303" y="5227"/>
                      <a:pt x="1296" y="5227"/>
                    </a:cubicBezTo>
                    <a:lnTo>
                      <a:pt x="1277" y="5227"/>
                    </a:lnTo>
                    <a:cubicBezTo>
                      <a:pt x="1266" y="5227"/>
                      <a:pt x="1257" y="5230"/>
                      <a:pt x="1257" y="5257"/>
                    </a:cubicBezTo>
                    <a:cubicBezTo>
                      <a:pt x="1300" y="5257"/>
                      <a:pt x="1396" y="5244"/>
                      <a:pt x="1446" y="5227"/>
                    </a:cubicBezTo>
                    <a:lnTo>
                      <a:pt x="1446" y="5227"/>
                    </a:lnTo>
                    <a:lnTo>
                      <a:pt x="1442" y="5233"/>
                    </a:lnTo>
                    <a:cubicBezTo>
                      <a:pt x="1482" y="5267"/>
                      <a:pt x="1522" y="5300"/>
                      <a:pt x="1565" y="5330"/>
                    </a:cubicBezTo>
                    <a:lnTo>
                      <a:pt x="1559" y="5330"/>
                    </a:lnTo>
                    <a:cubicBezTo>
                      <a:pt x="1539" y="5330"/>
                      <a:pt x="1519" y="5356"/>
                      <a:pt x="1536" y="5373"/>
                    </a:cubicBezTo>
                    <a:lnTo>
                      <a:pt x="1668" y="5390"/>
                    </a:lnTo>
                    <a:cubicBezTo>
                      <a:pt x="1622" y="5399"/>
                      <a:pt x="1619" y="5453"/>
                      <a:pt x="1645" y="5503"/>
                    </a:cubicBezTo>
                    <a:cubicBezTo>
                      <a:pt x="1662" y="5529"/>
                      <a:pt x="1682" y="5539"/>
                      <a:pt x="1702" y="5539"/>
                    </a:cubicBezTo>
                    <a:cubicBezTo>
                      <a:pt x="1738" y="5539"/>
                      <a:pt x="1778" y="5516"/>
                      <a:pt x="1815" y="5493"/>
                    </a:cubicBezTo>
                    <a:cubicBezTo>
                      <a:pt x="1851" y="5469"/>
                      <a:pt x="1884" y="5446"/>
                      <a:pt x="1904" y="5446"/>
                    </a:cubicBezTo>
                    <a:cubicBezTo>
                      <a:pt x="1924" y="5446"/>
                      <a:pt x="1934" y="5463"/>
                      <a:pt x="1934" y="5506"/>
                    </a:cubicBezTo>
                    <a:cubicBezTo>
                      <a:pt x="1930" y="5499"/>
                      <a:pt x="1927" y="5499"/>
                      <a:pt x="1921" y="5499"/>
                    </a:cubicBezTo>
                    <a:lnTo>
                      <a:pt x="1915" y="5499"/>
                    </a:lnTo>
                    <a:cubicBezTo>
                      <a:pt x="1907" y="5499"/>
                      <a:pt x="1904" y="5499"/>
                      <a:pt x="1898" y="5493"/>
                    </a:cubicBezTo>
                    <a:lnTo>
                      <a:pt x="1898" y="5493"/>
                    </a:lnTo>
                    <a:lnTo>
                      <a:pt x="1907" y="5579"/>
                    </a:lnTo>
                    <a:cubicBezTo>
                      <a:pt x="1958" y="5516"/>
                      <a:pt x="1997" y="5496"/>
                      <a:pt x="2037" y="5496"/>
                    </a:cubicBezTo>
                    <a:cubicBezTo>
                      <a:pt x="2077" y="5496"/>
                      <a:pt x="2110" y="5516"/>
                      <a:pt x="2147" y="5536"/>
                    </a:cubicBezTo>
                    <a:cubicBezTo>
                      <a:pt x="2177" y="5556"/>
                      <a:pt x="2206" y="5569"/>
                      <a:pt x="2240" y="5569"/>
                    </a:cubicBezTo>
                    <a:cubicBezTo>
                      <a:pt x="2283" y="5569"/>
                      <a:pt x="2329" y="5546"/>
                      <a:pt x="2376" y="5469"/>
                    </a:cubicBezTo>
                    <a:lnTo>
                      <a:pt x="2376" y="5469"/>
                    </a:lnTo>
                    <a:cubicBezTo>
                      <a:pt x="2376" y="5619"/>
                      <a:pt x="2346" y="5543"/>
                      <a:pt x="2177" y="5619"/>
                    </a:cubicBezTo>
                    <a:lnTo>
                      <a:pt x="2206" y="5738"/>
                    </a:lnTo>
                    <a:cubicBezTo>
                      <a:pt x="2174" y="5732"/>
                      <a:pt x="2160" y="5702"/>
                      <a:pt x="2123" y="5702"/>
                    </a:cubicBezTo>
                    <a:lnTo>
                      <a:pt x="2110" y="5702"/>
                    </a:lnTo>
                    <a:cubicBezTo>
                      <a:pt x="2123" y="5778"/>
                      <a:pt x="2167" y="5805"/>
                      <a:pt x="2220" y="5805"/>
                    </a:cubicBezTo>
                    <a:cubicBezTo>
                      <a:pt x="2283" y="5805"/>
                      <a:pt x="2359" y="5765"/>
                      <a:pt x="2409" y="5742"/>
                    </a:cubicBezTo>
                    <a:lnTo>
                      <a:pt x="2409" y="5742"/>
                    </a:lnTo>
                    <a:cubicBezTo>
                      <a:pt x="2426" y="5798"/>
                      <a:pt x="2266" y="5938"/>
                      <a:pt x="2406" y="5942"/>
                    </a:cubicBezTo>
                    <a:lnTo>
                      <a:pt x="2422" y="5942"/>
                    </a:lnTo>
                    <a:cubicBezTo>
                      <a:pt x="2433" y="5942"/>
                      <a:pt x="2442" y="5942"/>
                      <a:pt x="2453" y="5938"/>
                    </a:cubicBezTo>
                    <a:lnTo>
                      <a:pt x="2453" y="5938"/>
                    </a:lnTo>
                    <a:cubicBezTo>
                      <a:pt x="2453" y="5938"/>
                      <a:pt x="2453" y="5938"/>
                      <a:pt x="2453" y="5938"/>
                    </a:cubicBezTo>
                    <a:cubicBezTo>
                      <a:pt x="2459" y="5818"/>
                      <a:pt x="2462" y="5695"/>
                      <a:pt x="2459" y="5566"/>
                    </a:cubicBezTo>
                    <a:cubicBezTo>
                      <a:pt x="2459" y="4841"/>
                      <a:pt x="2369" y="4014"/>
                      <a:pt x="2214" y="3120"/>
                    </a:cubicBezTo>
                    <a:cubicBezTo>
                      <a:pt x="2167" y="2855"/>
                      <a:pt x="2114" y="2585"/>
                      <a:pt x="2054" y="2309"/>
                    </a:cubicBezTo>
                    <a:cubicBezTo>
                      <a:pt x="1934" y="1744"/>
                      <a:pt x="1791" y="1153"/>
                      <a:pt x="1625" y="551"/>
                    </a:cubicBezTo>
                    <a:lnTo>
                      <a:pt x="1529" y="611"/>
                    </a:lnTo>
                    <a:cubicBezTo>
                      <a:pt x="1548" y="588"/>
                      <a:pt x="1579" y="505"/>
                      <a:pt x="1505" y="475"/>
                    </a:cubicBezTo>
                    <a:cubicBezTo>
                      <a:pt x="1482" y="505"/>
                      <a:pt x="1469" y="512"/>
                      <a:pt x="1456" y="512"/>
                    </a:cubicBezTo>
                    <a:cubicBezTo>
                      <a:pt x="1446" y="512"/>
                      <a:pt x="1439" y="508"/>
                      <a:pt x="1426" y="505"/>
                    </a:cubicBezTo>
                    <a:cubicBezTo>
                      <a:pt x="1412" y="502"/>
                      <a:pt x="1399" y="495"/>
                      <a:pt x="1376" y="495"/>
                    </a:cubicBezTo>
                    <a:lnTo>
                      <a:pt x="1366" y="495"/>
                    </a:lnTo>
                    <a:cubicBezTo>
                      <a:pt x="1336" y="386"/>
                      <a:pt x="1283" y="189"/>
                      <a:pt x="1233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5993;p60">
                <a:extLst>
                  <a:ext uri="{FF2B5EF4-FFF2-40B4-BE49-F238E27FC236}">
                    <a16:creationId xmlns:a16="http://schemas.microsoft.com/office/drawing/2014/main" id="{2004BEEB-4831-4B9C-AD2C-E45DC12D86EA}"/>
                  </a:ext>
                </a:extLst>
              </p:cNvPr>
              <p:cNvSpPr/>
              <p:nvPr/>
            </p:nvSpPr>
            <p:spPr>
              <a:xfrm rot="336068">
                <a:off x="2810568" y="710431"/>
                <a:ext cx="78198" cy="18834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7534" extrusionOk="0">
                    <a:moveTo>
                      <a:pt x="948" y="1373"/>
                    </a:moveTo>
                    <a:cubicBezTo>
                      <a:pt x="956" y="1378"/>
                      <a:pt x="962" y="1386"/>
                      <a:pt x="972" y="1393"/>
                    </a:cubicBezTo>
                    <a:lnTo>
                      <a:pt x="972" y="1393"/>
                    </a:lnTo>
                    <a:cubicBezTo>
                      <a:pt x="955" y="1384"/>
                      <a:pt x="939" y="1391"/>
                      <a:pt x="948" y="1373"/>
                    </a:cubicBezTo>
                    <a:close/>
                    <a:moveTo>
                      <a:pt x="1596" y="1715"/>
                    </a:moveTo>
                    <a:cubicBezTo>
                      <a:pt x="1596" y="1718"/>
                      <a:pt x="1596" y="1722"/>
                      <a:pt x="1599" y="1722"/>
                    </a:cubicBezTo>
                    <a:cubicBezTo>
                      <a:pt x="1599" y="1722"/>
                      <a:pt x="1596" y="1718"/>
                      <a:pt x="1596" y="1715"/>
                    </a:cubicBezTo>
                    <a:close/>
                    <a:moveTo>
                      <a:pt x="901" y="3719"/>
                    </a:moveTo>
                    <a:cubicBezTo>
                      <a:pt x="941" y="3739"/>
                      <a:pt x="924" y="3768"/>
                      <a:pt x="885" y="3808"/>
                    </a:cubicBezTo>
                    <a:cubicBezTo>
                      <a:pt x="875" y="3782"/>
                      <a:pt x="875" y="3755"/>
                      <a:pt x="901" y="3719"/>
                    </a:cubicBezTo>
                    <a:close/>
                    <a:moveTo>
                      <a:pt x="1861" y="5559"/>
                    </a:moveTo>
                    <a:lnTo>
                      <a:pt x="1861" y="5559"/>
                    </a:lnTo>
                    <a:cubicBezTo>
                      <a:pt x="1895" y="5563"/>
                      <a:pt x="1981" y="5556"/>
                      <a:pt x="1944" y="5613"/>
                    </a:cubicBezTo>
                    <a:cubicBezTo>
                      <a:pt x="1908" y="5630"/>
                      <a:pt x="1888" y="5636"/>
                      <a:pt x="1875" y="5636"/>
                    </a:cubicBezTo>
                    <a:cubicBezTo>
                      <a:pt x="1841" y="5636"/>
                      <a:pt x="1858" y="5596"/>
                      <a:pt x="1861" y="5559"/>
                    </a:cubicBezTo>
                    <a:close/>
                    <a:moveTo>
                      <a:pt x="1961" y="0"/>
                    </a:moveTo>
                    <a:cubicBezTo>
                      <a:pt x="1881" y="27"/>
                      <a:pt x="1795" y="50"/>
                      <a:pt x="1728" y="110"/>
                    </a:cubicBezTo>
                    <a:cubicBezTo>
                      <a:pt x="1712" y="74"/>
                      <a:pt x="1755" y="54"/>
                      <a:pt x="1795" y="50"/>
                    </a:cubicBezTo>
                    <a:cubicBezTo>
                      <a:pt x="1778" y="50"/>
                      <a:pt x="1765" y="47"/>
                      <a:pt x="1752" y="47"/>
                    </a:cubicBezTo>
                    <a:cubicBezTo>
                      <a:pt x="1619" y="47"/>
                      <a:pt x="1562" y="147"/>
                      <a:pt x="1523" y="253"/>
                    </a:cubicBezTo>
                    <a:cubicBezTo>
                      <a:pt x="1476" y="373"/>
                      <a:pt x="1436" y="482"/>
                      <a:pt x="1310" y="499"/>
                    </a:cubicBezTo>
                    <a:cubicBezTo>
                      <a:pt x="1306" y="562"/>
                      <a:pt x="1274" y="582"/>
                      <a:pt x="1230" y="589"/>
                    </a:cubicBezTo>
                    <a:cubicBezTo>
                      <a:pt x="1234" y="586"/>
                      <a:pt x="1234" y="582"/>
                      <a:pt x="1234" y="575"/>
                    </a:cubicBezTo>
                    <a:lnTo>
                      <a:pt x="1234" y="575"/>
                    </a:lnTo>
                    <a:cubicBezTo>
                      <a:pt x="1230" y="582"/>
                      <a:pt x="1227" y="589"/>
                      <a:pt x="1220" y="592"/>
                    </a:cubicBezTo>
                    <a:cubicBezTo>
                      <a:pt x="1190" y="598"/>
                      <a:pt x="1164" y="598"/>
                      <a:pt x="1134" y="609"/>
                    </a:cubicBezTo>
                    <a:lnTo>
                      <a:pt x="1150" y="609"/>
                    </a:lnTo>
                    <a:cubicBezTo>
                      <a:pt x="1177" y="609"/>
                      <a:pt x="1200" y="609"/>
                      <a:pt x="1214" y="601"/>
                    </a:cubicBezTo>
                    <a:lnTo>
                      <a:pt x="1214" y="601"/>
                    </a:lnTo>
                    <a:cubicBezTo>
                      <a:pt x="1190" y="632"/>
                      <a:pt x="1160" y="685"/>
                      <a:pt x="1147" y="745"/>
                    </a:cubicBezTo>
                    <a:lnTo>
                      <a:pt x="1044" y="692"/>
                    </a:lnTo>
                    <a:lnTo>
                      <a:pt x="1041" y="692"/>
                    </a:lnTo>
                    <a:cubicBezTo>
                      <a:pt x="1041" y="698"/>
                      <a:pt x="1038" y="698"/>
                      <a:pt x="1034" y="705"/>
                    </a:cubicBezTo>
                    <a:cubicBezTo>
                      <a:pt x="967" y="721"/>
                      <a:pt x="1047" y="771"/>
                      <a:pt x="1134" y="801"/>
                    </a:cubicBezTo>
                    <a:cubicBezTo>
                      <a:pt x="1130" y="831"/>
                      <a:pt x="1134" y="871"/>
                      <a:pt x="1144" y="901"/>
                    </a:cubicBezTo>
                    <a:cubicBezTo>
                      <a:pt x="1117" y="891"/>
                      <a:pt x="1101" y="888"/>
                      <a:pt x="1087" y="888"/>
                    </a:cubicBezTo>
                    <a:cubicBezTo>
                      <a:pt x="1050" y="888"/>
                      <a:pt x="1044" y="917"/>
                      <a:pt x="1038" y="948"/>
                    </a:cubicBezTo>
                    <a:cubicBezTo>
                      <a:pt x="1027" y="977"/>
                      <a:pt x="1018" y="1007"/>
                      <a:pt x="971" y="1007"/>
                    </a:cubicBezTo>
                    <a:cubicBezTo>
                      <a:pt x="958" y="1007"/>
                      <a:pt x="938" y="1004"/>
                      <a:pt x="915" y="997"/>
                    </a:cubicBezTo>
                    <a:lnTo>
                      <a:pt x="915" y="997"/>
                    </a:lnTo>
                    <a:cubicBezTo>
                      <a:pt x="944" y="1037"/>
                      <a:pt x="918" y="1107"/>
                      <a:pt x="904" y="1176"/>
                    </a:cubicBezTo>
                    <a:cubicBezTo>
                      <a:pt x="898" y="1243"/>
                      <a:pt x="898" y="1313"/>
                      <a:pt x="948" y="1369"/>
                    </a:cubicBezTo>
                    <a:cubicBezTo>
                      <a:pt x="898" y="1406"/>
                      <a:pt x="848" y="1452"/>
                      <a:pt x="871" y="1526"/>
                    </a:cubicBezTo>
                    <a:lnTo>
                      <a:pt x="735" y="1479"/>
                    </a:lnTo>
                    <a:lnTo>
                      <a:pt x="735" y="1479"/>
                    </a:lnTo>
                    <a:cubicBezTo>
                      <a:pt x="768" y="1549"/>
                      <a:pt x="802" y="1618"/>
                      <a:pt x="845" y="1685"/>
                    </a:cubicBezTo>
                    <a:cubicBezTo>
                      <a:pt x="802" y="1698"/>
                      <a:pt x="765" y="1708"/>
                      <a:pt x="735" y="1708"/>
                    </a:cubicBezTo>
                    <a:cubicBezTo>
                      <a:pt x="685" y="1708"/>
                      <a:pt x="648" y="1682"/>
                      <a:pt x="609" y="1609"/>
                    </a:cubicBezTo>
                    <a:lnTo>
                      <a:pt x="609" y="1609"/>
                    </a:lnTo>
                    <a:cubicBezTo>
                      <a:pt x="679" y="1861"/>
                      <a:pt x="599" y="1782"/>
                      <a:pt x="688" y="1997"/>
                    </a:cubicBezTo>
                    <a:lnTo>
                      <a:pt x="605" y="1957"/>
                    </a:lnTo>
                    <a:lnTo>
                      <a:pt x="605" y="1957"/>
                    </a:lnTo>
                    <a:cubicBezTo>
                      <a:pt x="589" y="2014"/>
                      <a:pt x="676" y="2141"/>
                      <a:pt x="596" y="2150"/>
                    </a:cubicBezTo>
                    <a:cubicBezTo>
                      <a:pt x="373" y="2220"/>
                      <a:pt x="389" y="2765"/>
                      <a:pt x="203" y="3084"/>
                    </a:cubicBezTo>
                    <a:cubicBezTo>
                      <a:pt x="230" y="3081"/>
                      <a:pt x="250" y="3081"/>
                      <a:pt x="263" y="3081"/>
                    </a:cubicBezTo>
                    <a:cubicBezTo>
                      <a:pt x="400" y="3081"/>
                      <a:pt x="87" y="3243"/>
                      <a:pt x="280" y="3270"/>
                    </a:cubicBezTo>
                    <a:cubicBezTo>
                      <a:pt x="237" y="3280"/>
                      <a:pt x="207" y="3303"/>
                      <a:pt x="177" y="3303"/>
                    </a:cubicBezTo>
                    <a:cubicBezTo>
                      <a:pt x="160" y="3303"/>
                      <a:pt x="144" y="3293"/>
                      <a:pt x="124" y="3273"/>
                    </a:cubicBezTo>
                    <a:lnTo>
                      <a:pt x="124" y="3273"/>
                    </a:lnTo>
                    <a:cubicBezTo>
                      <a:pt x="184" y="3452"/>
                      <a:pt x="7" y="3546"/>
                      <a:pt x="193" y="3665"/>
                    </a:cubicBezTo>
                    <a:cubicBezTo>
                      <a:pt x="184" y="3669"/>
                      <a:pt x="173" y="3672"/>
                      <a:pt x="164" y="3672"/>
                    </a:cubicBezTo>
                    <a:cubicBezTo>
                      <a:pt x="147" y="3672"/>
                      <a:pt x="133" y="3665"/>
                      <a:pt x="121" y="3659"/>
                    </a:cubicBezTo>
                    <a:cubicBezTo>
                      <a:pt x="104" y="3652"/>
                      <a:pt x="93" y="3645"/>
                      <a:pt x="81" y="3645"/>
                    </a:cubicBezTo>
                    <a:cubicBezTo>
                      <a:pt x="74" y="3645"/>
                      <a:pt x="70" y="3649"/>
                      <a:pt x="64" y="3652"/>
                    </a:cubicBezTo>
                    <a:cubicBezTo>
                      <a:pt x="77" y="3665"/>
                      <a:pt x="121" y="3708"/>
                      <a:pt x="84" y="3725"/>
                    </a:cubicBezTo>
                    <a:cubicBezTo>
                      <a:pt x="77" y="3732"/>
                      <a:pt x="70" y="3732"/>
                      <a:pt x="67" y="3732"/>
                    </a:cubicBezTo>
                    <a:cubicBezTo>
                      <a:pt x="44" y="3732"/>
                      <a:pt x="24" y="3699"/>
                      <a:pt x="1" y="3672"/>
                    </a:cubicBezTo>
                    <a:lnTo>
                      <a:pt x="1" y="3672"/>
                    </a:lnTo>
                    <a:cubicBezTo>
                      <a:pt x="21" y="3842"/>
                      <a:pt x="177" y="3865"/>
                      <a:pt x="340" y="3865"/>
                    </a:cubicBezTo>
                    <a:cubicBezTo>
                      <a:pt x="363" y="3865"/>
                      <a:pt x="383" y="3865"/>
                      <a:pt x="406" y="3862"/>
                    </a:cubicBezTo>
                    <a:lnTo>
                      <a:pt x="406" y="3862"/>
                    </a:lnTo>
                    <a:cubicBezTo>
                      <a:pt x="323" y="3958"/>
                      <a:pt x="340" y="4004"/>
                      <a:pt x="472" y="4051"/>
                    </a:cubicBezTo>
                    <a:cubicBezTo>
                      <a:pt x="440" y="4070"/>
                      <a:pt x="406" y="4104"/>
                      <a:pt x="380" y="4104"/>
                    </a:cubicBezTo>
                    <a:cubicBezTo>
                      <a:pt x="360" y="4104"/>
                      <a:pt x="340" y="4087"/>
                      <a:pt x="323" y="4044"/>
                    </a:cubicBezTo>
                    <a:lnTo>
                      <a:pt x="323" y="4044"/>
                    </a:lnTo>
                    <a:cubicBezTo>
                      <a:pt x="326" y="4101"/>
                      <a:pt x="300" y="4413"/>
                      <a:pt x="429" y="4413"/>
                    </a:cubicBezTo>
                    <a:cubicBezTo>
                      <a:pt x="436" y="4413"/>
                      <a:pt x="442" y="4413"/>
                      <a:pt x="445" y="4410"/>
                    </a:cubicBezTo>
                    <a:lnTo>
                      <a:pt x="445" y="4410"/>
                    </a:lnTo>
                    <a:cubicBezTo>
                      <a:pt x="417" y="4441"/>
                      <a:pt x="460" y="4496"/>
                      <a:pt x="483" y="4506"/>
                    </a:cubicBezTo>
                    <a:cubicBezTo>
                      <a:pt x="506" y="4639"/>
                      <a:pt x="499" y="4659"/>
                      <a:pt x="546" y="4782"/>
                    </a:cubicBezTo>
                    <a:lnTo>
                      <a:pt x="562" y="4739"/>
                    </a:lnTo>
                    <a:lnTo>
                      <a:pt x="569" y="4739"/>
                    </a:lnTo>
                    <a:cubicBezTo>
                      <a:pt x="739" y="4739"/>
                      <a:pt x="632" y="4835"/>
                      <a:pt x="692" y="4925"/>
                    </a:cubicBezTo>
                    <a:lnTo>
                      <a:pt x="672" y="4928"/>
                    </a:lnTo>
                    <a:cubicBezTo>
                      <a:pt x="645" y="5207"/>
                      <a:pt x="759" y="5007"/>
                      <a:pt x="728" y="5287"/>
                    </a:cubicBezTo>
                    <a:lnTo>
                      <a:pt x="822" y="5231"/>
                    </a:lnTo>
                    <a:cubicBezTo>
                      <a:pt x="845" y="5220"/>
                      <a:pt x="865" y="5217"/>
                      <a:pt x="878" y="5217"/>
                    </a:cubicBezTo>
                    <a:cubicBezTo>
                      <a:pt x="995" y="5217"/>
                      <a:pt x="808" y="5490"/>
                      <a:pt x="941" y="5570"/>
                    </a:cubicBezTo>
                    <a:lnTo>
                      <a:pt x="971" y="5493"/>
                    </a:lnTo>
                    <a:lnTo>
                      <a:pt x="971" y="5493"/>
                    </a:lnTo>
                    <a:cubicBezTo>
                      <a:pt x="1074" y="5516"/>
                      <a:pt x="805" y="5838"/>
                      <a:pt x="828" y="5932"/>
                    </a:cubicBezTo>
                    <a:cubicBezTo>
                      <a:pt x="825" y="5938"/>
                      <a:pt x="822" y="5941"/>
                      <a:pt x="815" y="5941"/>
                    </a:cubicBezTo>
                    <a:cubicBezTo>
                      <a:pt x="802" y="5941"/>
                      <a:pt x="775" y="5921"/>
                      <a:pt x="759" y="5912"/>
                    </a:cubicBezTo>
                    <a:lnTo>
                      <a:pt x="759" y="5912"/>
                    </a:lnTo>
                    <a:cubicBezTo>
                      <a:pt x="759" y="5992"/>
                      <a:pt x="771" y="6018"/>
                      <a:pt x="791" y="6018"/>
                    </a:cubicBezTo>
                    <a:cubicBezTo>
                      <a:pt x="811" y="6018"/>
                      <a:pt x="835" y="6001"/>
                      <a:pt x="861" y="5981"/>
                    </a:cubicBezTo>
                    <a:cubicBezTo>
                      <a:pt x="888" y="5964"/>
                      <a:pt x="921" y="5945"/>
                      <a:pt x="951" y="5945"/>
                    </a:cubicBezTo>
                    <a:cubicBezTo>
                      <a:pt x="971" y="5945"/>
                      <a:pt x="987" y="5955"/>
                      <a:pt x="1007" y="5972"/>
                    </a:cubicBezTo>
                    <a:cubicBezTo>
                      <a:pt x="961" y="6041"/>
                      <a:pt x="818" y="6055"/>
                      <a:pt x="871" y="6151"/>
                    </a:cubicBezTo>
                    <a:cubicBezTo>
                      <a:pt x="861" y="6237"/>
                      <a:pt x="1267" y="6251"/>
                      <a:pt x="1247" y="6450"/>
                    </a:cubicBezTo>
                    <a:cubicBezTo>
                      <a:pt x="1267" y="6397"/>
                      <a:pt x="1286" y="6343"/>
                      <a:pt x="1346" y="6343"/>
                    </a:cubicBezTo>
                    <a:cubicBezTo>
                      <a:pt x="1357" y="6343"/>
                      <a:pt x="1366" y="6343"/>
                      <a:pt x="1377" y="6347"/>
                    </a:cubicBezTo>
                    <a:cubicBezTo>
                      <a:pt x="1460" y="6403"/>
                      <a:pt x="1429" y="6669"/>
                      <a:pt x="1579" y="6669"/>
                    </a:cubicBezTo>
                    <a:cubicBezTo>
                      <a:pt x="1593" y="6669"/>
                      <a:pt x="1613" y="6666"/>
                      <a:pt x="1633" y="6659"/>
                    </a:cubicBezTo>
                    <a:lnTo>
                      <a:pt x="1633" y="6659"/>
                    </a:lnTo>
                    <a:cubicBezTo>
                      <a:pt x="1633" y="6682"/>
                      <a:pt x="1622" y="6696"/>
                      <a:pt x="1616" y="6706"/>
                    </a:cubicBezTo>
                    <a:cubicBezTo>
                      <a:pt x="1696" y="6726"/>
                      <a:pt x="1818" y="6792"/>
                      <a:pt x="1915" y="6792"/>
                    </a:cubicBezTo>
                    <a:cubicBezTo>
                      <a:pt x="1938" y="6792"/>
                      <a:pt x="1961" y="6789"/>
                      <a:pt x="1981" y="6779"/>
                    </a:cubicBezTo>
                    <a:lnTo>
                      <a:pt x="1981" y="6779"/>
                    </a:lnTo>
                    <a:cubicBezTo>
                      <a:pt x="1892" y="6952"/>
                      <a:pt x="2034" y="6995"/>
                      <a:pt x="2160" y="7021"/>
                    </a:cubicBezTo>
                    <a:cubicBezTo>
                      <a:pt x="2286" y="7051"/>
                      <a:pt x="2410" y="7058"/>
                      <a:pt x="2317" y="7211"/>
                    </a:cubicBezTo>
                    <a:lnTo>
                      <a:pt x="2553" y="7320"/>
                    </a:lnTo>
                    <a:lnTo>
                      <a:pt x="2533" y="7350"/>
                    </a:lnTo>
                    <a:cubicBezTo>
                      <a:pt x="2586" y="7390"/>
                      <a:pt x="2636" y="7407"/>
                      <a:pt x="2679" y="7407"/>
                    </a:cubicBezTo>
                    <a:cubicBezTo>
                      <a:pt x="2745" y="7407"/>
                      <a:pt x="2798" y="7370"/>
                      <a:pt x="2852" y="7340"/>
                    </a:cubicBezTo>
                    <a:lnTo>
                      <a:pt x="2852" y="7340"/>
                    </a:lnTo>
                    <a:cubicBezTo>
                      <a:pt x="2875" y="7377"/>
                      <a:pt x="2838" y="7397"/>
                      <a:pt x="2829" y="7413"/>
                    </a:cubicBezTo>
                    <a:cubicBezTo>
                      <a:pt x="2908" y="7484"/>
                      <a:pt x="2961" y="7520"/>
                      <a:pt x="3015" y="7533"/>
                    </a:cubicBezTo>
                    <a:cubicBezTo>
                      <a:pt x="3021" y="7504"/>
                      <a:pt x="3028" y="7476"/>
                      <a:pt x="3034" y="7447"/>
                    </a:cubicBezTo>
                    <a:cubicBezTo>
                      <a:pt x="3054" y="7337"/>
                      <a:pt x="3071" y="7224"/>
                      <a:pt x="3084" y="7108"/>
                    </a:cubicBezTo>
                    <a:cubicBezTo>
                      <a:pt x="3108" y="6935"/>
                      <a:pt x="3124" y="6752"/>
                      <a:pt x="3128" y="6563"/>
                    </a:cubicBezTo>
                    <a:lnTo>
                      <a:pt x="3128" y="6563"/>
                    </a:lnTo>
                    <a:cubicBezTo>
                      <a:pt x="3117" y="6567"/>
                      <a:pt x="3108" y="6567"/>
                      <a:pt x="3097" y="6567"/>
                    </a:cubicBezTo>
                    <a:lnTo>
                      <a:pt x="3081" y="6567"/>
                    </a:lnTo>
                    <a:cubicBezTo>
                      <a:pt x="2941" y="6563"/>
                      <a:pt x="3101" y="6423"/>
                      <a:pt x="3084" y="6367"/>
                    </a:cubicBezTo>
                    <a:lnTo>
                      <a:pt x="3084" y="6367"/>
                    </a:lnTo>
                    <a:cubicBezTo>
                      <a:pt x="3034" y="6390"/>
                      <a:pt x="2958" y="6430"/>
                      <a:pt x="2895" y="6430"/>
                    </a:cubicBezTo>
                    <a:cubicBezTo>
                      <a:pt x="2842" y="6430"/>
                      <a:pt x="2798" y="6403"/>
                      <a:pt x="2785" y="6327"/>
                    </a:cubicBezTo>
                    <a:lnTo>
                      <a:pt x="2798" y="6327"/>
                    </a:lnTo>
                    <a:cubicBezTo>
                      <a:pt x="2835" y="6327"/>
                      <a:pt x="2849" y="6357"/>
                      <a:pt x="2881" y="6363"/>
                    </a:cubicBezTo>
                    <a:lnTo>
                      <a:pt x="2852" y="6244"/>
                    </a:lnTo>
                    <a:cubicBezTo>
                      <a:pt x="3021" y="6168"/>
                      <a:pt x="3051" y="6244"/>
                      <a:pt x="3051" y="6094"/>
                    </a:cubicBezTo>
                    <a:lnTo>
                      <a:pt x="3051" y="6094"/>
                    </a:lnTo>
                    <a:cubicBezTo>
                      <a:pt x="3004" y="6171"/>
                      <a:pt x="2958" y="6194"/>
                      <a:pt x="2915" y="6194"/>
                    </a:cubicBezTo>
                    <a:cubicBezTo>
                      <a:pt x="2881" y="6194"/>
                      <a:pt x="2852" y="6181"/>
                      <a:pt x="2822" y="6161"/>
                    </a:cubicBezTo>
                    <a:cubicBezTo>
                      <a:pt x="2785" y="6141"/>
                      <a:pt x="2752" y="6121"/>
                      <a:pt x="2712" y="6121"/>
                    </a:cubicBezTo>
                    <a:cubicBezTo>
                      <a:pt x="2672" y="6121"/>
                      <a:pt x="2633" y="6141"/>
                      <a:pt x="2582" y="6204"/>
                    </a:cubicBezTo>
                    <a:lnTo>
                      <a:pt x="2573" y="6118"/>
                    </a:lnTo>
                    <a:lnTo>
                      <a:pt x="2573" y="6118"/>
                    </a:lnTo>
                    <a:cubicBezTo>
                      <a:pt x="2579" y="6124"/>
                      <a:pt x="2582" y="6124"/>
                      <a:pt x="2590" y="6124"/>
                    </a:cubicBezTo>
                    <a:lnTo>
                      <a:pt x="2596" y="6124"/>
                    </a:lnTo>
                    <a:cubicBezTo>
                      <a:pt x="2602" y="6124"/>
                      <a:pt x="2605" y="6124"/>
                      <a:pt x="2609" y="6131"/>
                    </a:cubicBezTo>
                    <a:cubicBezTo>
                      <a:pt x="2609" y="6088"/>
                      <a:pt x="2599" y="6071"/>
                      <a:pt x="2579" y="6071"/>
                    </a:cubicBezTo>
                    <a:cubicBezTo>
                      <a:pt x="2559" y="6071"/>
                      <a:pt x="2526" y="6094"/>
                      <a:pt x="2490" y="6118"/>
                    </a:cubicBezTo>
                    <a:cubicBezTo>
                      <a:pt x="2453" y="6141"/>
                      <a:pt x="2413" y="6164"/>
                      <a:pt x="2377" y="6164"/>
                    </a:cubicBezTo>
                    <a:cubicBezTo>
                      <a:pt x="2357" y="6164"/>
                      <a:pt x="2337" y="6154"/>
                      <a:pt x="2320" y="6128"/>
                    </a:cubicBezTo>
                    <a:cubicBezTo>
                      <a:pt x="2294" y="6078"/>
                      <a:pt x="2297" y="6024"/>
                      <a:pt x="2343" y="6015"/>
                    </a:cubicBezTo>
                    <a:lnTo>
                      <a:pt x="2211" y="5998"/>
                    </a:lnTo>
                    <a:cubicBezTo>
                      <a:pt x="2194" y="5981"/>
                      <a:pt x="2214" y="5955"/>
                      <a:pt x="2234" y="5955"/>
                    </a:cubicBezTo>
                    <a:lnTo>
                      <a:pt x="2240" y="5955"/>
                    </a:lnTo>
                    <a:cubicBezTo>
                      <a:pt x="2197" y="5925"/>
                      <a:pt x="2157" y="5892"/>
                      <a:pt x="2117" y="5858"/>
                    </a:cubicBezTo>
                    <a:lnTo>
                      <a:pt x="2121" y="5852"/>
                    </a:lnTo>
                    <a:lnTo>
                      <a:pt x="2121" y="5852"/>
                    </a:lnTo>
                    <a:cubicBezTo>
                      <a:pt x="2071" y="5869"/>
                      <a:pt x="1975" y="5882"/>
                      <a:pt x="1932" y="5882"/>
                    </a:cubicBezTo>
                    <a:cubicBezTo>
                      <a:pt x="1932" y="5855"/>
                      <a:pt x="1941" y="5852"/>
                      <a:pt x="1952" y="5852"/>
                    </a:cubicBezTo>
                    <a:lnTo>
                      <a:pt x="1971" y="5852"/>
                    </a:lnTo>
                    <a:cubicBezTo>
                      <a:pt x="1978" y="5852"/>
                      <a:pt x="1987" y="5852"/>
                      <a:pt x="1995" y="5838"/>
                    </a:cubicBezTo>
                    <a:cubicBezTo>
                      <a:pt x="1952" y="5835"/>
                      <a:pt x="1904" y="5829"/>
                      <a:pt x="1868" y="5822"/>
                    </a:cubicBezTo>
                    <a:cubicBezTo>
                      <a:pt x="1885" y="5775"/>
                      <a:pt x="1924" y="5759"/>
                      <a:pt x="1961" y="5759"/>
                    </a:cubicBezTo>
                    <a:cubicBezTo>
                      <a:pt x="1998" y="5759"/>
                      <a:pt x="2034" y="5775"/>
                      <a:pt x="2054" y="5799"/>
                    </a:cubicBezTo>
                    <a:cubicBezTo>
                      <a:pt x="2227" y="5530"/>
                      <a:pt x="1935" y="5795"/>
                      <a:pt x="1958" y="5526"/>
                    </a:cubicBezTo>
                    <a:lnTo>
                      <a:pt x="1958" y="5526"/>
                    </a:lnTo>
                    <a:lnTo>
                      <a:pt x="2044" y="5570"/>
                    </a:lnTo>
                    <a:cubicBezTo>
                      <a:pt x="2147" y="5417"/>
                      <a:pt x="2058" y="5403"/>
                      <a:pt x="2091" y="5267"/>
                    </a:cubicBezTo>
                    <a:lnTo>
                      <a:pt x="2091" y="5267"/>
                    </a:lnTo>
                    <a:cubicBezTo>
                      <a:pt x="2054" y="5311"/>
                      <a:pt x="1991" y="5556"/>
                      <a:pt x="1878" y="5556"/>
                    </a:cubicBezTo>
                    <a:lnTo>
                      <a:pt x="1861" y="5556"/>
                    </a:lnTo>
                    <a:cubicBezTo>
                      <a:pt x="1861" y="5516"/>
                      <a:pt x="1845" y="5483"/>
                      <a:pt x="1762" y="5473"/>
                    </a:cubicBezTo>
                    <a:cubicBezTo>
                      <a:pt x="1852" y="5410"/>
                      <a:pt x="1802" y="5377"/>
                      <a:pt x="1759" y="5323"/>
                    </a:cubicBezTo>
                    <a:lnTo>
                      <a:pt x="1885" y="5247"/>
                    </a:lnTo>
                    <a:cubicBezTo>
                      <a:pt x="1865" y="5237"/>
                      <a:pt x="1845" y="5234"/>
                      <a:pt x="1825" y="5234"/>
                    </a:cubicBezTo>
                    <a:cubicBezTo>
                      <a:pt x="1798" y="5234"/>
                      <a:pt x="1775" y="5240"/>
                      <a:pt x="1752" y="5244"/>
                    </a:cubicBezTo>
                    <a:cubicBezTo>
                      <a:pt x="1725" y="5251"/>
                      <a:pt x="1699" y="5254"/>
                      <a:pt x="1672" y="5254"/>
                    </a:cubicBezTo>
                    <a:cubicBezTo>
                      <a:pt x="1639" y="5177"/>
                      <a:pt x="1728" y="5104"/>
                      <a:pt x="1805" y="5044"/>
                    </a:cubicBezTo>
                    <a:cubicBezTo>
                      <a:pt x="1798" y="5021"/>
                      <a:pt x="1792" y="5011"/>
                      <a:pt x="1782" y="5011"/>
                    </a:cubicBezTo>
                    <a:cubicBezTo>
                      <a:pt x="1765" y="5011"/>
                      <a:pt x="1745" y="5038"/>
                      <a:pt x="1722" y="5064"/>
                    </a:cubicBezTo>
                    <a:cubicBezTo>
                      <a:pt x="1696" y="5094"/>
                      <a:pt x="1668" y="5121"/>
                      <a:pt x="1642" y="5121"/>
                    </a:cubicBezTo>
                    <a:cubicBezTo>
                      <a:pt x="1625" y="5121"/>
                      <a:pt x="1609" y="5111"/>
                      <a:pt x="1593" y="5087"/>
                    </a:cubicBezTo>
                    <a:cubicBezTo>
                      <a:pt x="1596" y="4964"/>
                      <a:pt x="1503" y="4932"/>
                      <a:pt x="1369" y="4838"/>
                    </a:cubicBezTo>
                    <a:cubicBezTo>
                      <a:pt x="1380" y="4795"/>
                      <a:pt x="1400" y="4788"/>
                      <a:pt x="1420" y="4788"/>
                    </a:cubicBezTo>
                    <a:lnTo>
                      <a:pt x="1436" y="4788"/>
                    </a:lnTo>
                    <a:cubicBezTo>
                      <a:pt x="1443" y="4792"/>
                      <a:pt x="1449" y="4792"/>
                      <a:pt x="1456" y="4792"/>
                    </a:cubicBezTo>
                    <a:cubicBezTo>
                      <a:pt x="1466" y="4792"/>
                      <a:pt x="1479" y="4788"/>
                      <a:pt x="1486" y="4775"/>
                    </a:cubicBezTo>
                    <a:lnTo>
                      <a:pt x="1357" y="4759"/>
                    </a:lnTo>
                    <a:cubicBezTo>
                      <a:pt x="1353" y="4739"/>
                      <a:pt x="1389" y="4732"/>
                      <a:pt x="1406" y="4725"/>
                    </a:cubicBezTo>
                    <a:cubicBezTo>
                      <a:pt x="1393" y="4719"/>
                      <a:pt x="1383" y="4716"/>
                      <a:pt x="1369" y="4716"/>
                    </a:cubicBezTo>
                    <a:cubicBezTo>
                      <a:pt x="1353" y="4716"/>
                      <a:pt x="1337" y="4722"/>
                      <a:pt x="1317" y="4725"/>
                    </a:cubicBezTo>
                    <a:cubicBezTo>
                      <a:pt x="1300" y="4728"/>
                      <a:pt x="1283" y="4736"/>
                      <a:pt x="1263" y="4736"/>
                    </a:cubicBezTo>
                    <a:cubicBezTo>
                      <a:pt x="1240" y="4736"/>
                      <a:pt x="1217" y="4725"/>
                      <a:pt x="1194" y="4702"/>
                    </a:cubicBezTo>
                    <a:cubicBezTo>
                      <a:pt x="1187" y="4705"/>
                      <a:pt x="1180" y="4705"/>
                      <a:pt x="1174" y="4705"/>
                    </a:cubicBezTo>
                    <a:cubicBezTo>
                      <a:pt x="1050" y="4705"/>
                      <a:pt x="1349" y="4443"/>
                      <a:pt x="1154" y="4386"/>
                    </a:cubicBezTo>
                    <a:cubicBezTo>
                      <a:pt x="1170" y="4366"/>
                      <a:pt x="1194" y="4366"/>
                      <a:pt x="1223" y="4366"/>
                    </a:cubicBezTo>
                    <a:lnTo>
                      <a:pt x="1234" y="4366"/>
                    </a:lnTo>
                    <a:cubicBezTo>
                      <a:pt x="1254" y="4366"/>
                      <a:pt x="1277" y="4366"/>
                      <a:pt x="1297" y="4357"/>
                    </a:cubicBezTo>
                    <a:cubicBezTo>
                      <a:pt x="1141" y="4237"/>
                      <a:pt x="1174" y="4254"/>
                      <a:pt x="995" y="4150"/>
                    </a:cubicBezTo>
                    <a:lnTo>
                      <a:pt x="1070" y="4024"/>
                    </a:lnTo>
                    <a:lnTo>
                      <a:pt x="1070" y="4024"/>
                    </a:lnTo>
                    <a:cubicBezTo>
                      <a:pt x="1038" y="4058"/>
                      <a:pt x="1001" y="4070"/>
                      <a:pt x="961" y="4070"/>
                    </a:cubicBezTo>
                    <a:cubicBezTo>
                      <a:pt x="881" y="4070"/>
                      <a:pt x="788" y="4015"/>
                      <a:pt x="702" y="3955"/>
                    </a:cubicBezTo>
                    <a:cubicBezTo>
                      <a:pt x="696" y="3958"/>
                      <a:pt x="688" y="3964"/>
                      <a:pt x="682" y="3971"/>
                    </a:cubicBezTo>
                    <a:cubicBezTo>
                      <a:pt x="645" y="4001"/>
                      <a:pt x="609" y="4031"/>
                      <a:pt x="596" y="4047"/>
                    </a:cubicBezTo>
                    <a:cubicBezTo>
                      <a:pt x="559" y="3998"/>
                      <a:pt x="522" y="3944"/>
                      <a:pt x="496" y="3888"/>
                    </a:cubicBezTo>
                    <a:cubicBezTo>
                      <a:pt x="503" y="3881"/>
                      <a:pt x="512" y="3878"/>
                      <a:pt x="529" y="3878"/>
                    </a:cubicBezTo>
                    <a:cubicBezTo>
                      <a:pt x="556" y="3878"/>
                      <a:pt x="592" y="3888"/>
                      <a:pt x="632" y="3901"/>
                    </a:cubicBezTo>
                    <a:cubicBezTo>
                      <a:pt x="619" y="3891"/>
                      <a:pt x="605" y="3881"/>
                      <a:pt x="596" y="3875"/>
                    </a:cubicBezTo>
                    <a:cubicBezTo>
                      <a:pt x="616" y="3851"/>
                      <a:pt x="639" y="3838"/>
                      <a:pt x="665" y="3838"/>
                    </a:cubicBezTo>
                    <a:lnTo>
                      <a:pt x="668" y="3838"/>
                    </a:lnTo>
                    <a:cubicBezTo>
                      <a:pt x="676" y="3835"/>
                      <a:pt x="682" y="3835"/>
                      <a:pt x="688" y="3835"/>
                    </a:cubicBezTo>
                    <a:cubicBezTo>
                      <a:pt x="728" y="3835"/>
                      <a:pt x="771" y="3851"/>
                      <a:pt x="818" y="3865"/>
                    </a:cubicBezTo>
                    <a:cubicBezTo>
                      <a:pt x="788" y="3885"/>
                      <a:pt x="762" y="3911"/>
                      <a:pt x="728" y="3931"/>
                    </a:cubicBezTo>
                    <a:cubicBezTo>
                      <a:pt x="802" y="3955"/>
                      <a:pt x="875" y="3971"/>
                      <a:pt x="941" y="3971"/>
                    </a:cubicBezTo>
                    <a:cubicBezTo>
                      <a:pt x="967" y="3971"/>
                      <a:pt x="991" y="3968"/>
                      <a:pt x="1015" y="3961"/>
                    </a:cubicBezTo>
                    <a:cubicBezTo>
                      <a:pt x="998" y="3958"/>
                      <a:pt x="978" y="3938"/>
                      <a:pt x="967" y="3918"/>
                    </a:cubicBezTo>
                    <a:lnTo>
                      <a:pt x="967" y="3918"/>
                    </a:lnTo>
                    <a:cubicBezTo>
                      <a:pt x="984" y="3921"/>
                      <a:pt x="998" y="3928"/>
                      <a:pt x="1011" y="3928"/>
                    </a:cubicBezTo>
                    <a:cubicBezTo>
                      <a:pt x="1018" y="3928"/>
                      <a:pt x="1024" y="3925"/>
                      <a:pt x="1027" y="3921"/>
                    </a:cubicBezTo>
                    <a:cubicBezTo>
                      <a:pt x="1047" y="3915"/>
                      <a:pt x="1007" y="3908"/>
                      <a:pt x="967" y="3888"/>
                    </a:cubicBezTo>
                    <a:lnTo>
                      <a:pt x="1130" y="3835"/>
                    </a:lnTo>
                    <a:lnTo>
                      <a:pt x="1064" y="3835"/>
                    </a:lnTo>
                    <a:lnTo>
                      <a:pt x="1157" y="3639"/>
                    </a:lnTo>
                    <a:cubicBezTo>
                      <a:pt x="975" y="3516"/>
                      <a:pt x="745" y="3386"/>
                      <a:pt x="688" y="3141"/>
                    </a:cubicBezTo>
                    <a:lnTo>
                      <a:pt x="688" y="3141"/>
                    </a:lnTo>
                    <a:cubicBezTo>
                      <a:pt x="748" y="3177"/>
                      <a:pt x="798" y="3184"/>
                      <a:pt x="851" y="3184"/>
                    </a:cubicBezTo>
                    <a:cubicBezTo>
                      <a:pt x="868" y="3184"/>
                      <a:pt x="881" y="3180"/>
                      <a:pt x="898" y="3180"/>
                    </a:cubicBezTo>
                    <a:lnTo>
                      <a:pt x="944" y="3180"/>
                    </a:lnTo>
                    <a:cubicBezTo>
                      <a:pt x="967" y="3180"/>
                      <a:pt x="995" y="3180"/>
                      <a:pt x="1024" y="3184"/>
                    </a:cubicBezTo>
                    <a:cubicBezTo>
                      <a:pt x="871" y="3233"/>
                      <a:pt x="1084" y="3360"/>
                      <a:pt x="1047" y="3466"/>
                    </a:cubicBezTo>
                    <a:cubicBezTo>
                      <a:pt x="1058" y="3436"/>
                      <a:pt x="1084" y="3426"/>
                      <a:pt x="1107" y="3426"/>
                    </a:cubicBezTo>
                    <a:cubicBezTo>
                      <a:pt x="1127" y="3426"/>
                      <a:pt x="1147" y="3432"/>
                      <a:pt x="1157" y="3440"/>
                    </a:cubicBezTo>
                    <a:lnTo>
                      <a:pt x="1027" y="3233"/>
                    </a:lnTo>
                    <a:lnTo>
                      <a:pt x="1027" y="3233"/>
                    </a:lnTo>
                    <a:cubicBezTo>
                      <a:pt x="1041" y="3237"/>
                      <a:pt x="1050" y="3237"/>
                      <a:pt x="1061" y="3237"/>
                    </a:cubicBezTo>
                    <a:cubicBezTo>
                      <a:pt x="1137" y="3237"/>
                      <a:pt x="1121" y="3193"/>
                      <a:pt x="1174" y="3153"/>
                    </a:cubicBezTo>
                    <a:lnTo>
                      <a:pt x="1144" y="3153"/>
                    </a:lnTo>
                    <a:cubicBezTo>
                      <a:pt x="944" y="3153"/>
                      <a:pt x="1034" y="2984"/>
                      <a:pt x="978" y="2894"/>
                    </a:cubicBezTo>
                    <a:lnTo>
                      <a:pt x="978" y="2894"/>
                    </a:lnTo>
                    <a:cubicBezTo>
                      <a:pt x="1054" y="2901"/>
                      <a:pt x="1130" y="2934"/>
                      <a:pt x="1101" y="3027"/>
                    </a:cubicBezTo>
                    <a:cubicBezTo>
                      <a:pt x="1286" y="2951"/>
                      <a:pt x="845" y="2842"/>
                      <a:pt x="1018" y="2759"/>
                    </a:cubicBezTo>
                    <a:lnTo>
                      <a:pt x="1018" y="2759"/>
                    </a:lnTo>
                    <a:cubicBezTo>
                      <a:pt x="1018" y="2785"/>
                      <a:pt x="1001" y="2798"/>
                      <a:pt x="1038" y="2811"/>
                    </a:cubicBezTo>
                    <a:cubicBezTo>
                      <a:pt x="991" y="2755"/>
                      <a:pt x="1047" y="2652"/>
                      <a:pt x="1101" y="2652"/>
                    </a:cubicBezTo>
                    <a:cubicBezTo>
                      <a:pt x="1110" y="2652"/>
                      <a:pt x="1121" y="2655"/>
                      <a:pt x="1130" y="2662"/>
                    </a:cubicBezTo>
                    <a:lnTo>
                      <a:pt x="1124" y="2688"/>
                    </a:lnTo>
                    <a:cubicBezTo>
                      <a:pt x="1177" y="2535"/>
                      <a:pt x="1270" y="2224"/>
                      <a:pt x="1094" y="2124"/>
                    </a:cubicBezTo>
                    <a:lnTo>
                      <a:pt x="1094" y="2124"/>
                    </a:lnTo>
                    <a:cubicBezTo>
                      <a:pt x="1117" y="2130"/>
                      <a:pt x="1306" y="2230"/>
                      <a:pt x="1340" y="2253"/>
                    </a:cubicBezTo>
                    <a:cubicBezTo>
                      <a:pt x="1223" y="2137"/>
                      <a:pt x="1110" y="2014"/>
                      <a:pt x="1001" y="1885"/>
                    </a:cubicBezTo>
                    <a:cubicBezTo>
                      <a:pt x="951" y="1828"/>
                      <a:pt x="904" y="1768"/>
                      <a:pt x="858" y="1708"/>
                    </a:cubicBezTo>
                    <a:lnTo>
                      <a:pt x="858" y="1708"/>
                    </a:lnTo>
                    <a:cubicBezTo>
                      <a:pt x="901" y="1735"/>
                      <a:pt x="967" y="1765"/>
                      <a:pt x="1044" y="1794"/>
                    </a:cubicBezTo>
                    <a:cubicBezTo>
                      <a:pt x="1210" y="1861"/>
                      <a:pt x="1409" y="1941"/>
                      <a:pt x="1436" y="2050"/>
                    </a:cubicBezTo>
                    <a:cubicBezTo>
                      <a:pt x="1476" y="2027"/>
                      <a:pt x="1513" y="1994"/>
                      <a:pt x="1496" y="1901"/>
                    </a:cubicBezTo>
                    <a:lnTo>
                      <a:pt x="1489" y="1901"/>
                    </a:lnTo>
                    <a:cubicBezTo>
                      <a:pt x="1436" y="1901"/>
                      <a:pt x="1250" y="1845"/>
                      <a:pt x="1250" y="1808"/>
                    </a:cubicBezTo>
                    <a:cubicBezTo>
                      <a:pt x="1469" y="1805"/>
                      <a:pt x="1377" y="1791"/>
                      <a:pt x="1569" y="1765"/>
                    </a:cubicBezTo>
                    <a:lnTo>
                      <a:pt x="1566" y="1765"/>
                    </a:lnTo>
                    <a:cubicBezTo>
                      <a:pt x="1506" y="1765"/>
                      <a:pt x="1317" y="1612"/>
                      <a:pt x="1360" y="1558"/>
                    </a:cubicBezTo>
                    <a:lnTo>
                      <a:pt x="1360" y="1558"/>
                    </a:lnTo>
                    <a:cubicBezTo>
                      <a:pt x="1386" y="1586"/>
                      <a:pt x="1566" y="1678"/>
                      <a:pt x="1596" y="1715"/>
                    </a:cubicBezTo>
                    <a:cubicBezTo>
                      <a:pt x="1549" y="1635"/>
                      <a:pt x="1509" y="1552"/>
                      <a:pt x="1473" y="1472"/>
                    </a:cubicBezTo>
                    <a:lnTo>
                      <a:pt x="1473" y="1472"/>
                    </a:lnTo>
                    <a:cubicBezTo>
                      <a:pt x="1516" y="1526"/>
                      <a:pt x="1649" y="1578"/>
                      <a:pt x="1719" y="1589"/>
                    </a:cubicBezTo>
                    <a:cubicBezTo>
                      <a:pt x="1668" y="1572"/>
                      <a:pt x="1802" y="1486"/>
                      <a:pt x="1802" y="1439"/>
                    </a:cubicBezTo>
                    <a:lnTo>
                      <a:pt x="1802" y="1439"/>
                    </a:lnTo>
                    <a:lnTo>
                      <a:pt x="1715" y="1456"/>
                    </a:lnTo>
                    <a:cubicBezTo>
                      <a:pt x="1841" y="1336"/>
                      <a:pt x="1533" y="1093"/>
                      <a:pt x="1665" y="954"/>
                    </a:cubicBezTo>
                    <a:lnTo>
                      <a:pt x="1665" y="954"/>
                    </a:lnTo>
                    <a:cubicBezTo>
                      <a:pt x="1688" y="1004"/>
                      <a:pt x="1845" y="1173"/>
                      <a:pt x="1935" y="1173"/>
                    </a:cubicBezTo>
                    <a:cubicBezTo>
                      <a:pt x="1941" y="1173"/>
                      <a:pt x="1952" y="1170"/>
                      <a:pt x="1958" y="1167"/>
                    </a:cubicBezTo>
                    <a:cubicBezTo>
                      <a:pt x="1915" y="1104"/>
                      <a:pt x="1822" y="944"/>
                      <a:pt x="1755" y="775"/>
                    </a:cubicBezTo>
                    <a:cubicBezTo>
                      <a:pt x="1692" y="632"/>
                      <a:pt x="1656" y="482"/>
                      <a:pt x="1685" y="386"/>
                    </a:cubicBezTo>
                    <a:lnTo>
                      <a:pt x="1685" y="386"/>
                    </a:lnTo>
                    <a:lnTo>
                      <a:pt x="1762" y="419"/>
                    </a:lnTo>
                    <a:cubicBezTo>
                      <a:pt x="1778" y="366"/>
                      <a:pt x="1792" y="310"/>
                      <a:pt x="1812" y="259"/>
                    </a:cubicBezTo>
                    <a:cubicBezTo>
                      <a:pt x="1838" y="353"/>
                      <a:pt x="1872" y="486"/>
                      <a:pt x="1908" y="625"/>
                    </a:cubicBezTo>
                    <a:cubicBezTo>
                      <a:pt x="1958" y="814"/>
                      <a:pt x="2011" y="1011"/>
                      <a:pt x="2041" y="1120"/>
                    </a:cubicBezTo>
                    <a:lnTo>
                      <a:pt x="2051" y="1120"/>
                    </a:lnTo>
                    <a:cubicBezTo>
                      <a:pt x="2074" y="1120"/>
                      <a:pt x="2087" y="1127"/>
                      <a:pt x="2101" y="1130"/>
                    </a:cubicBezTo>
                    <a:cubicBezTo>
                      <a:pt x="2114" y="1133"/>
                      <a:pt x="2121" y="1137"/>
                      <a:pt x="2131" y="1137"/>
                    </a:cubicBezTo>
                    <a:cubicBezTo>
                      <a:pt x="2144" y="1137"/>
                      <a:pt x="2157" y="1130"/>
                      <a:pt x="2180" y="1100"/>
                    </a:cubicBezTo>
                    <a:cubicBezTo>
                      <a:pt x="2254" y="1130"/>
                      <a:pt x="2223" y="1213"/>
                      <a:pt x="2204" y="1236"/>
                    </a:cubicBezTo>
                    <a:lnTo>
                      <a:pt x="2300" y="1176"/>
                    </a:lnTo>
                    <a:cubicBezTo>
                      <a:pt x="2290" y="1127"/>
                      <a:pt x="2274" y="1077"/>
                      <a:pt x="2263" y="1027"/>
                    </a:cubicBezTo>
                    <a:cubicBezTo>
                      <a:pt x="2257" y="1047"/>
                      <a:pt x="2254" y="1067"/>
                      <a:pt x="2247" y="1087"/>
                    </a:cubicBezTo>
                    <a:cubicBezTo>
                      <a:pt x="2154" y="1000"/>
                      <a:pt x="2071" y="751"/>
                      <a:pt x="2151" y="629"/>
                    </a:cubicBezTo>
                    <a:cubicBezTo>
                      <a:pt x="2147" y="615"/>
                      <a:pt x="2144" y="601"/>
                      <a:pt x="2137" y="589"/>
                    </a:cubicBezTo>
                    <a:cubicBezTo>
                      <a:pt x="2124" y="546"/>
                      <a:pt x="2114" y="502"/>
                      <a:pt x="2101" y="459"/>
                    </a:cubicBezTo>
                    <a:cubicBezTo>
                      <a:pt x="2074" y="373"/>
                      <a:pt x="2051" y="290"/>
                      <a:pt x="2024" y="207"/>
                    </a:cubicBezTo>
                    <a:cubicBezTo>
                      <a:pt x="2004" y="137"/>
                      <a:pt x="1981" y="67"/>
                      <a:pt x="1961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5994;p60">
                <a:extLst>
                  <a:ext uri="{FF2B5EF4-FFF2-40B4-BE49-F238E27FC236}">
                    <a16:creationId xmlns:a16="http://schemas.microsoft.com/office/drawing/2014/main" id="{32572905-2982-4F90-85BE-648E6A7FCACC}"/>
                  </a:ext>
                </a:extLst>
              </p:cNvPr>
              <p:cNvSpPr/>
              <p:nvPr/>
            </p:nvSpPr>
            <p:spPr>
              <a:xfrm>
                <a:off x="2810950" y="825250"/>
                <a:ext cx="152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61" h="24" extrusionOk="0">
                    <a:moveTo>
                      <a:pt x="60" y="0"/>
                    </a:moveTo>
                    <a:cubicBezTo>
                      <a:pt x="44" y="11"/>
                      <a:pt x="20" y="14"/>
                      <a:pt x="1" y="17"/>
                    </a:cubicBezTo>
                    <a:cubicBezTo>
                      <a:pt x="7" y="20"/>
                      <a:pt x="13" y="24"/>
                      <a:pt x="20" y="24"/>
                    </a:cubicBezTo>
                    <a:cubicBezTo>
                      <a:pt x="33" y="24"/>
                      <a:pt x="47" y="17"/>
                      <a:pt x="60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5995;p60">
                <a:extLst>
                  <a:ext uri="{FF2B5EF4-FFF2-40B4-BE49-F238E27FC236}">
                    <a16:creationId xmlns:a16="http://schemas.microsoft.com/office/drawing/2014/main" id="{EE6A3DA7-DFAD-40B2-BD62-6B101298455E}"/>
                  </a:ext>
                </a:extLst>
              </p:cNvPr>
              <p:cNvSpPr/>
              <p:nvPr/>
            </p:nvSpPr>
            <p:spPr>
              <a:xfrm>
                <a:off x="2614075" y="985025"/>
                <a:ext cx="351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454" extrusionOk="0">
                    <a:moveTo>
                      <a:pt x="752" y="0"/>
                    </a:moveTo>
                    <a:cubicBezTo>
                      <a:pt x="719" y="0"/>
                      <a:pt x="687" y="3"/>
                      <a:pt x="654" y="9"/>
                    </a:cubicBezTo>
                    <a:cubicBezTo>
                      <a:pt x="206" y="95"/>
                      <a:pt x="1" y="554"/>
                      <a:pt x="133" y="960"/>
                    </a:cubicBezTo>
                    <a:cubicBezTo>
                      <a:pt x="234" y="1268"/>
                      <a:pt x="513" y="1453"/>
                      <a:pt x="805" y="1453"/>
                    </a:cubicBezTo>
                    <a:cubicBezTo>
                      <a:pt x="915" y="1453"/>
                      <a:pt x="1028" y="1427"/>
                      <a:pt x="1133" y="1371"/>
                    </a:cubicBezTo>
                    <a:cubicBezTo>
                      <a:pt x="1240" y="1315"/>
                      <a:pt x="1166" y="1285"/>
                      <a:pt x="1073" y="1279"/>
                    </a:cubicBezTo>
                    <a:cubicBezTo>
                      <a:pt x="878" y="1268"/>
                      <a:pt x="645" y="1225"/>
                      <a:pt x="505" y="1039"/>
                    </a:cubicBezTo>
                    <a:cubicBezTo>
                      <a:pt x="402" y="903"/>
                      <a:pt x="389" y="697"/>
                      <a:pt x="446" y="541"/>
                    </a:cubicBezTo>
                    <a:cubicBezTo>
                      <a:pt x="494" y="399"/>
                      <a:pt x="644" y="257"/>
                      <a:pt x="798" y="257"/>
                    </a:cubicBezTo>
                    <a:cubicBezTo>
                      <a:pt x="853" y="257"/>
                      <a:pt x="909" y="275"/>
                      <a:pt x="961" y="319"/>
                    </a:cubicBezTo>
                    <a:cubicBezTo>
                      <a:pt x="1170" y="490"/>
                      <a:pt x="994" y="729"/>
                      <a:pt x="784" y="729"/>
                    </a:cubicBezTo>
                    <a:cubicBezTo>
                      <a:pt x="717" y="729"/>
                      <a:pt x="647" y="705"/>
                      <a:pt x="585" y="647"/>
                    </a:cubicBezTo>
                    <a:cubicBezTo>
                      <a:pt x="580" y="642"/>
                      <a:pt x="573" y="640"/>
                      <a:pt x="566" y="640"/>
                    </a:cubicBezTo>
                    <a:cubicBezTo>
                      <a:pt x="547" y="640"/>
                      <a:pt x="525" y="658"/>
                      <a:pt x="535" y="681"/>
                    </a:cubicBezTo>
                    <a:cubicBezTo>
                      <a:pt x="608" y="843"/>
                      <a:pt x="759" y="926"/>
                      <a:pt x="908" y="926"/>
                    </a:cubicBezTo>
                    <a:cubicBezTo>
                      <a:pt x="1059" y="926"/>
                      <a:pt x="1208" y="841"/>
                      <a:pt x="1273" y="664"/>
                    </a:cubicBezTo>
                    <a:cubicBezTo>
                      <a:pt x="1403" y="315"/>
                      <a:pt x="1088" y="0"/>
                      <a:pt x="752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5996;p60">
                <a:extLst>
                  <a:ext uri="{FF2B5EF4-FFF2-40B4-BE49-F238E27FC236}">
                    <a16:creationId xmlns:a16="http://schemas.microsoft.com/office/drawing/2014/main" id="{6425F984-8DCE-447B-94A2-2CA2EDACC94E}"/>
                  </a:ext>
                </a:extLst>
              </p:cNvPr>
              <p:cNvSpPr/>
              <p:nvPr/>
            </p:nvSpPr>
            <p:spPr>
              <a:xfrm>
                <a:off x="2693575" y="551650"/>
                <a:ext cx="81425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1452" extrusionOk="0">
                    <a:moveTo>
                      <a:pt x="1568" y="0"/>
                    </a:moveTo>
                    <a:cubicBezTo>
                      <a:pt x="1155" y="0"/>
                      <a:pt x="742" y="82"/>
                      <a:pt x="382" y="269"/>
                    </a:cubicBezTo>
                    <a:cubicBezTo>
                      <a:pt x="136" y="395"/>
                      <a:pt x="0" y="631"/>
                      <a:pt x="34" y="919"/>
                    </a:cubicBezTo>
                    <a:cubicBezTo>
                      <a:pt x="46" y="1036"/>
                      <a:pt x="93" y="1126"/>
                      <a:pt x="166" y="1219"/>
                    </a:cubicBezTo>
                    <a:cubicBezTo>
                      <a:pt x="278" y="1363"/>
                      <a:pt x="463" y="1452"/>
                      <a:pt x="644" y="1452"/>
                    </a:cubicBezTo>
                    <a:cubicBezTo>
                      <a:pt x="672" y="1452"/>
                      <a:pt x="700" y="1449"/>
                      <a:pt x="728" y="1445"/>
                    </a:cubicBezTo>
                    <a:cubicBezTo>
                      <a:pt x="1242" y="1358"/>
                      <a:pt x="1761" y="1262"/>
                      <a:pt x="2276" y="1169"/>
                    </a:cubicBezTo>
                    <a:cubicBezTo>
                      <a:pt x="2602" y="1109"/>
                      <a:pt x="2971" y="1049"/>
                      <a:pt x="3113" y="707"/>
                    </a:cubicBezTo>
                    <a:cubicBezTo>
                      <a:pt x="3256" y="372"/>
                      <a:pt x="2509" y="132"/>
                      <a:pt x="2343" y="92"/>
                    </a:cubicBezTo>
                    <a:cubicBezTo>
                      <a:pt x="2094" y="33"/>
                      <a:pt x="1831" y="0"/>
                      <a:pt x="156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5997;p60">
                <a:extLst>
                  <a:ext uri="{FF2B5EF4-FFF2-40B4-BE49-F238E27FC236}">
                    <a16:creationId xmlns:a16="http://schemas.microsoft.com/office/drawing/2014/main" id="{B75151F2-5641-44DE-9CC7-C91FAC5F7BB6}"/>
                  </a:ext>
                </a:extLst>
              </p:cNvPr>
              <p:cNvSpPr/>
              <p:nvPr/>
            </p:nvSpPr>
            <p:spPr>
              <a:xfrm>
                <a:off x="2445350" y="628875"/>
                <a:ext cx="75775" cy="5335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134" extrusionOk="0">
                    <a:moveTo>
                      <a:pt x="2399" y="0"/>
                    </a:moveTo>
                    <a:cubicBezTo>
                      <a:pt x="2352" y="0"/>
                      <a:pt x="2305" y="5"/>
                      <a:pt x="2257" y="14"/>
                    </a:cubicBezTo>
                    <a:cubicBezTo>
                      <a:pt x="1592" y="140"/>
                      <a:pt x="988" y="579"/>
                      <a:pt x="565" y="1097"/>
                    </a:cubicBezTo>
                    <a:cubicBezTo>
                      <a:pt x="456" y="1233"/>
                      <a:pt x="1" y="1885"/>
                      <a:pt x="330" y="2060"/>
                    </a:cubicBezTo>
                    <a:cubicBezTo>
                      <a:pt x="426" y="2113"/>
                      <a:pt x="523" y="2134"/>
                      <a:pt x="619" y="2134"/>
                    </a:cubicBezTo>
                    <a:cubicBezTo>
                      <a:pt x="852" y="2134"/>
                      <a:pt x="1082" y="2009"/>
                      <a:pt x="1293" y="1901"/>
                    </a:cubicBezTo>
                    <a:cubicBezTo>
                      <a:pt x="1769" y="1652"/>
                      <a:pt x="2247" y="1406"/>
                      <a:pt x="2718" y="1150"/>
                    </a:cubicBezTo>
                    <a:cubicBezTo>
                      <a:pt x="2905" y="1051"/>
                      <a:pt x="3031" y="835"/>
                      <a:pt x="3031" y="625"/>
                    </a:cubicBezTo>
                    <a:cubicBezTo>
                      <a:pt x="3031" y="505"/>
                      <a:pt x="3014" y="409"/>
                      <a:pt x="2948" y="306"/>
                    </a:cubicBezTo>
                    <a:cubicBezTo>
                      <a:pt x="2821" y="105"/>
                      <a:pt x="2622" y="0"/>
                      <a:pt x="239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5998;p60">
                <a:extLst>
                  <a:ext uri="{FF2B5EF4-FFF2-40B4-BE49-F238E27FC236}">
                    <a16:creationId xmlns:a16="http://schemas.microsoft.com/office/drawing/2014/main" id="{58B448CA-19DB-4AF5-B91C-563D1631CB56}"/>
                  </a:ext>
                </a:extLst>
              </p:cNvPr>
              <p:cNvSpPr/>
              <p:nvPr/>
            </p:nvSpPr>
            <p:spPr>
              <a:xfrm>
                <a:off x="2460025" y="740100"/>
                <a:ext cx="131050" cy="83275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3331" extrusionOk="0">
                    <a:moveTo>
                      <a:pt x="4115" y="1"/>
                    </a:moveTo>
                    <a:cubicBezTo>
                      <a:pt x="4086" y="1"/>
                      <a:pt x="4065" y="13"/>
                      <a:pt x="4076" y="40"/>
                    </a:cubicBezTo>
                    <a:cubicBezTo>
                      <a:pt x="4281" y="622"/>
                      <a:pt x="4783" y="2529"/>
                      <a:pt x="4009" y="2768"/>
                    </a:cubicBezTo>
                    <a:cubicBezTo>
                      <a:pt x="3954" y="2785"/>
                      <a:pt x="3896" y="2793"/>
                      <a:pt x="3837" y="2793"/>
                    </a:cubicBezTo>
                    <a:cubicBezTo>
                      <a:pt x="2916" y="2793"/>
                      <a:pt x="1637" y="848"/>
                      <a:pt x="1633" y="838"/>
                    </a:cubicBezTo>
                    <a:cubicBezTo>
                      <a:pt x="1632" y="836"/>
                      <a:pt x="1629" y="835"/>
                      <a:pt x="1625" y="835"/>
                    </a:cubicBezTo>
                    <a:cubicBezTo>
                      <a:pt x="1568" y="835"/>
                      <a:pt x="1251" y="1019"/>
                      <a:pt x="846" y="1019"/>
                    </a:cubicBezTo>
                    <a:cubicBezTo>
                      <a:pt x="607" y="1019"/>
                      <a:pt x="337" y="954"/>
                      <a:pt x="72" y="748"/>
                    </a:cubicBezTo>
                    <a:cubicBezTo>
                      <a:pt x="64" y="743"/>
                      <a:pt x="56" y="740"/>
                      <a:pt x="49" y="740"/>
                    </a:cubicBezTo>
                    <a:cubicBezTo>
                      <a:pt x="20" y="740"/>
                      <a:pt x="0" y="785"/>
                      <a:pt x="22" y="815"/>
                    </a:cubicBezTo>
                    <a:cubicBezTo>
                      <a:pt x="302" y="1177"/>
                      <a:pt x="685" y="1355"/>
                      <a:pt x="1098" y="1355"/>
                    </a:cubicBezTo>
                    <a:cubicBezTo>
                      <a:pt x="1254" y="1355"/>
                      <a:pt x="1413" y="1330"/>
                      <a:pt x="1573" y="1280"/>
                    </a:cubicBezTo>
                    <a:cubicBezTo>
                      <a:pt x="1942" y="2184"/>
                      <a:pt x="2834" y="3331"/>
                      <a:pt x="3772" y="3331"/>
                    </a:cubicBezTo>
                    <a:cubicBezTo>
                      <a:pt x="3823" y="3331"/>
                      <a:pt x="3874" y="3327"/>
                      <a:pt x="3926" y="3320"/>
                    </a:cubicBezTo>
                    <a:cubicBezTo>
                      <a:pt x="5241" y="3141"/>
                      <a:pt x="4916" y="1343"/>
                      <a:pt x="4218" y="54"/>
                    </a:cubicBezTo>
                    <a:cubicBezTo>
                      <a:pt x="4198" y="19"/>
                      <a:pt x="4150" y="1"/>
                      <a:pt x="411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5999;p60">
                <a:extLst>
                  <a:ext uri="{FF2B5EF4-FFF2-40B4-BE49-F238E27FC236}">
                    <a16:creationId xmlns:a16="http://schemas.microsoft.com/office/drawing/2014/main" id="{8F38D9F7-C179-4E27-AE23-829903DD0887}"/>
                  </a:ext>
                </a:extLst>
              </p:cNvPr>
              <p:cNvSpPr/>
              <p:nvPr/>
            </p:nvSpPr>
            <p:spPr>
              <a:xfrm>
                <a:off x="2722800" y="646450"/>
                <a:ext cx="84775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4024" extrusionOk="0">
                    <a:moveTo>
                      <a:pt x="3344" y="0"/>
                    </a:moveTo>
                    <a:cubicBezTo>
                      <a:pt x="3333" y="0"/>
                      <a:pt x="3324" y="7"/>
                      <a:pt x="3320" y="21"/>
                    </a:cubicBezTo>
                    <a:cubicBezTo>
                      <a:pt x="3104" y="839"/>
                      <a:pt x="2257" y="819"/>
                      <a:pt x="2260" y="872"/>
                    </a:cubicBezTo>
                    <a:cubicBezTo>
                      <a:pt x="2263" y="883"/>
                      <a:pt x="2426" y="3291"/>
                      <a:pt x="1619" y="3538"/>
                    </a:cubicBezTo>
                    <a:cubicBezTo>
                      <a:pt x="1580" y="3549"/>
                      <a:pt x="1542" y="3555"/>
                      <a:pt x="1503" y="3555"/>
                    </a:cubicBezTo>
                    <a:cubicBezTo>
                      <a:pt x="866" y="3555"/>
                      <a:pt x="257" y="2004"/>
                      <a:pt x="101" y="1487"/>
                    </a:cubicBezTo>
                    <a:cubicBezTo>
                      <a:pt x="96" y="1473"/>
                      <a:pt x="88" y="1467"/>
                      <a:pt x="77" y="1467"/>
                    </a:cubicBezTo>
                    <a:cubicBezTo>
                      <a:pt x="47" y="1467"/>
                      <a:pt x="0" y="1520"/>
                      <a:pt x="7" y="1567"/>
                    </a:cubicBezTo>
                    <a:cubicBezTo>
                      <a:pt x="179" y="2720"/>
                      <a:pt x="755" y="4024"/>
                      <a:pt x="1572" y="4024"/>
                    </a:cubicBezTo>
                    <a:cubicBezTo>
                      <a:pt x="1701" y="4024"/>
                      <a:pt x="1837" y="3991"/>
                      <a:pt x="1978" y="3920"/>
                    </a:cubicBezTo>
                    <a:cubicBezTo>
                      <a:pt x="2752" y="3524"/>
                      <a:pt x="2782" y="2105"/>
                      <a:pt x="2539" y="1182"/>
                    </a:cubicBezTo>
                    <a:cubicBezTo>
                      <a:pt x="3078" y="1009"/>
                      <a:pt x="3383" y="624"/>
                      <a:pt x="3390" y="49"/>
                    </a:cubicBezTo>
                    <a:cubicBezTo>
                      <a:pt x="3390" y="22"/>
                      <a:pt x="3365" y="0"/>
                      <a:pt x="3344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000;p60">
                <a:extLst>
                  <a:ext uri="{FF2B5EF4-FFF2-40B4-BE49-F238E27FC236}">
                    <a16:creationId xmlns:a16="http://schemas.microsoft.com/office/drawing/2014/main" id="{1B5155F8-7679-4335-B49F-31BB4A850E9E}"/>
                  </a:ext>
                </a:extLst>
              </p:cNvPr>
              <p:cNvSpPr/>
              <p:nvPr/>
            </p:nvSpPr>
            <p:spPr>
              <a:xfrm>
                <a:off x="2131023" y="980991"/>
                <a:ext cx="89054" cy="51631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3307" extrusionOk="0">
                    <a:moveTo>
                      <a:pt x="1372" y="1"/>
                    </a:moveTo>
                    <a:cubicBezTo>
                      <a:pt x="919" y="1"/>
                      <a:pt x="465" y="90"/>
                      <a:pt x="29" y="288"/>
                    </a:cubicBezTo>
                    <a:cubicBezTo>
                      <a:pt x="0" y="301"/>
                      <a:pt x="1" y="349"/>
                      <a:pt x="32" y="349"/>
                    </a:cubicBezTo>
                    <a:cubicBezTo>
                      <a:pt x="34" y="349"/>
                      <a:pt x="36" y="348"/>
                      <a:pt x="38" y="348"/>
                    </a:cubicBezTo>
                    <a:cubicBezTo>
                      <a:pt x="253" y="324"/>
                      <a:pt x="466" y="311"/>
                      <a:pt x="678" y="311"/>
                    </a:cubicBezTo>
                    <a:cubicBezTo>
                      <a:pt x="1609" y="311"/>
                      <a:pt x="2504" y="552"/>
                      <a:pt x="3308" y="1070"/>
                    </a:cubicBezTo>
                    <a:cubicBezTo>
                      <a:pt x="3876" y="1432"/>
                      <a:pt x="4312" y="1910"/>
                      <a:pt x="4734" y="2409"/>
                    </a:cubicBezTo>
                    <a:cubicBezTo>
                      <a:pt x="4310" y="2211"/>
                      <a:pt x="3844" y="2109"/>
                      <a:pt x="3380" y="2109"/>
                    </a:cubicBezTo>
                    <a:cubicBezTo>
                      <a:pt x="2670" y="2109"/>
                      <a:pt x="1965" y="2348"/>
                      <a:pt x="1431" y="2847"/>
                    </a:cubicBezTo>
                    <a:cubicBezTo>
                      <a:pt x="1395" y="2877"/>
                      <a:pt x="1429" y="2928"/>
                      <a:pt x="1466" y="2928"/>
                    </a:cubicBezTo>
                    <a:cubicBezTo>
                      <a:pt x="1474" y="2928"/>
                      <a:pt x="1483" y="2925"/>
                      <a:pt x="1490" y="2920"/>
                    </a:cubicBezTo>
                    <a:cubicBezTo>
                      <a:pt x="1982" y="2585"/>
                      <a:pt x="2545" y="2435"/>
                      <a:pt x="3113" y="2435"/>
                    </a:cubicBezTo>
                    <a:cubicBezTo>
                      <a:pt x="3931" y="2435"/>
                      <a:pt x="4758" y="2746"/>
                      <a:pt x="5392" y="3266"/>
                    </a:cubicBezTo>
                    <a:cubicBezTo>
                      <a:pt x="5426" y="3294"/>
                      <a:pt x="5461" y="3306"/>
                      <a:pt x="5495" y="3306"/>
                    </a:cubicBezTo>
                    <a:cubicBezTo>
                      <a:pt x="5612" y="3306"/>
                      <a:pt x="5704" y="3162"/>
                      <a:pt x="5624" y="3047"/>
                    </a:cubicBezTo>
                    <a:cubicBezTo>
                      <a:pt x="5624" y="3036"/>
                      <a:pt x="5624" y="3024"/>
                      <a:pt x="5617" y="3013"/>
                    </a:cubicBezTo>
                    <a:cubicBezTo>
                      <a:pt x="4938" y="1396"/>
                      <a:pt x="3160" y="1"/>
                      <a:pt x="1372" y="1"/>
                    </a:cubicBezTo>
                    <a:close/>
                  </a:path>
                </a:pathLst>
              </a:custGeom>
              <a:solidFill>
                <a:srgbClr val="EB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6" name="Google Shape;6001;p60">
              <a:extLst>
                <a:ext uri="{FF2B5EF4-FFF2-40B4-BE49-F238E27FC236}">
                  <a16:creationId xmlns:a16="http://schemas.microsoft.com/office/drawing/2014/main" id="{231DF185-CF8B-466B-B194-E4750C99DA29}"/>
                </a:ext>
              </a:extLst>
            </p:cNvPr>
            <p:cNvSpPr/>
            <p:nvPr/>
          </p:nvSpPr>
          <p:spPr>
            <a:xfrm>
              <a:off x="6809966" y="1939501"/>
              <a:ext cx="108696" cy="140612"/>
            </a:xfrm>
            <a:custGeom>
              <a:avLst/>
              <a:gdLst/>
              <a:ahLst/>
              <a:cxnLst/>
              <a:rect l="l" t="t" r="r" b="b"/>
              <a:pathLst>
                <a:path w="3828" h="4952" extrusionOk="0">
                  <a:moveTo>
                    <a:pt x="1115" y="0"/>
                  </a:moveTo>
                  <a:cubicBezTo>
                    <a:pt x="839" y="398"/>
                    <a:pt x="652" y="1135"/>
                    <a:pt x="480" y="1516"/>
                  </a:cubicBezTo>
                  <a:cubicBezTo>
                    <a:pt x="318" y="1865"/>
                    <a:pt x="159" y="2213"/>
                    <a:pt x="0" y="2560"/>
                  </a:cubicBezTo>
                  <a:cubicBezTo>
                    <a:pt x="116" y="2651"/>
                    <a:pt x="234" y="2743"/>
                    <a:pt x="345" y="2834"/>
                  </a:cubicBezTo>
                  <a:cubicBezTo>
                    <a:pt x="811" y="3206"/>
                    <a:pt x="1251" y="3583"/>
                    <a:pt x="1666" y="3962"/>
                  </a:cubicBezTo>
                  <a:cubicBezTo>
                    <a:pt x="2027" y="4290"/>
                    <a:pt x="2372" y="4621"/>
                    <a:pt x="2696" y="4952"/>
                  </a:cubicBezTo>
                  <a:cubicBezTo>
                    <a:pt x="2866" y="4617"/>
                    <a:pt x="3031" y="4280"/>
                    <a:pt x="3200" y="3948"/>
                  </a:cubicBezTo>
                  <a:cubicBezTo>
                    <a:pt x="3426" y="3499"/>
                    <a:pt x="3652" y="3047"/>
                    <a:pt x="3828" y="2577"/>
                  </a:cubicBezTo>
                  <a:cubicBezTo>
                    <a:pt x="3342" y="2030"/>
                    <a:pt x="2744" y="1422"/>
                    <a:pt x="2027" y="780"/>
                  </a:cubicBezTo>
                  <a:cubicBezTo>
                    <a:pt x="1744" y="527"/>
                    <a:pt x="1440" y="264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6002;p60">
              <a:extLst>
                <a:ext uri="{FF2B5EF4-FFF2-40B4-BE49-F238E27FC236}">
                  <a16:creationId xmlns:a16="http://schemas.microsoft.com/office/drawing/2014/main" id="{5FA2E2E4-EAD5-4C1F-9D95-B7607A80C835}"/>
                </a:ext>
              </a:extLst>
            </p:cNvPr>
            <p:cNvSpPr/>
            <p:nvPr/>
          </p:nvSpPr>
          <p:spPr>
            <a:xfrm>
              <a:off x="5654999" y="1853151"/>
              <a:ext cx="1276639" cy="395798"/>
            </a:xfrm>
            <a:custGeom>
              <a:avLst/>
              <a:gdLst/>
              <a:ahLst/>
              <a:cxnLst/>
              <a:rect l="l" t="t" r="r" b="b"/>
              <a:pathLst>
                <a:path w="44960" h="13939" extrusionOk="0">
                  <a:moveTo>
                    <a:pt x="15011" y="0"/>
                  </a:moveTo>
                  <a:cubicBezTo>
                    <a:pt x="9003" y="0"/>
                    <a:pt x="4305" y="1137"/>
                    <a:pt x="2119" y="1784"/>
                  </a:cubicBezTo>
                  <a:cubicBezTo>
                    <a:pt x="1460" y="2733"/>
                    <a:pt x="747" y="3885"/>
                    <a:pt x="0" y="5223"/>
                  </a:cubicBezTo>
                  <a:cubicBezTo>
                    <a:pt x="4138" y="4017"/>
                    <a:pt x="9128" y="3123"/>
                    <a:pt x="14821" y="3123"/>
                  </a:cubicBezTo>
                  <a:cubicBezTo>
                    <a:pt x="15984" y="3123"/>
                    <a:pt x="17177" y="3160"/>
                    <a:pt x="18397" y="3240"/>
                  </a:cubicBezTo>
                  <a:cubicBezTo>
                    <a:pt x="33984" y="4260"/>
                    <a:pt x="41882" y="11185"/>
                    <a:pt x="44432" y="13938"/>
                  </a:cubicBezTo>
                  <a:cubicBezTo>
                    <a:pt x="44645" y="13151"/>
                    <a:pt x="44818" y="12368"/>
                    <a:pt x="44959" y="11655"/>
                  </a:cubicBezTo>
                  <a:cubicBezTo>
                    <a:pt x="41601" y="7429"/>
                    <a:pt x="33362" y="2362"/>
                    <a:pt x="22424" y="592"/>
                  </a:cubicBezTo>
                  <a:cubicBezTo>
                    <a:pt x="19806" y="167"/>
                    <a:pt x="17313" y="0"/>
                    <a:pt x="15011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6003;p60">
              <a:extLst>
                <a:ext uri="{FF2B5EF4-FFF2-40B4-BE49-F238E27FC236}">
                  <a16:creationId xmlns:a16="http://schemas.microsoft.com/office/drawing/2014/main" id="{0F6A234C-8B8C-4E67-B8D4-229E86ABA69C}"/>
                </a:ext>
              </a:extLst>
            </p:cNvPr>
            <p:cNvSpPr/>
            <p:nvPr/>
          </p:nvSpPr>
          <p:spPr>
            <a:xfrm>
              <a:off x="5701141" y="2137698"/>
              <a:ext cx="31660" cy="81011"/>
            </a:xfrm>
            <a:custGeom>
              <a:avLst/>
              <a:gdLst/>
              <a:ahLst/>
              <a:cxnLst/>
              <a:rect l="l" t="t" r="r" b="b"/>
              <a:pathLst>
                <a:path w="1115" h="2853" extrusionOk="0">
                  <a:moveTo>
                    <a:pt x="751" y="1"/>
                  </a:moveTo>
                  <a:cubicBezTo>
                    <a:pt x="746" y="1"/>
                    <a:pt x="742" y="1"/>
                    <a:pt x="737" y="2"/>
                  </a:cubicBezTo>
                  <a:cubicBezTo>
                    <a:pt x="301" y="83"/>
                    <a:pt x="1" y="2718"/>
                    <a:pt x="1" y="2718"/>
                  </a:cubicBezTo>
                  <a:cubicBezTo>
                    <a:pt x="55" y="2811"/>
                    <a:pt x="111" y="2852"/>
                    <a:pt x="168" y="2852"/>
                  </a:cubicBezTo>
                  <a:cubicBezTo>
                    <a:pt x="636" y="2852"/>
                    <a:pt x="1114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6004;p60">
              <a:extLst>
                <a:ext uri="{FF2B5EF4-FFF2-40B4-BE49-F238E27FC236}">
                  <a16:creationId xmlns:a16="http://schemas.microsoft.com/office/drawing/2014/main" id="{A45804B9-9172-4F45-87E1-C4387DFBA939}"/>
                </a:ext>
              </a:extLst>
            </p:cNvPr>
            <p:cNvSpPr/>
            <p:nvPr/>
          </p:nvSpPr>
          <p:spPr>
            <a:xfrm>
              <a:off x="5861317" y="2106634"/>
              <a:ext cx="31746" cy="80983"/>
            </a:xfrm>
            <a:custGeom>
              <a:avLst/>
              <a:gdLst/>
              <a:ahLst/>
              <a:cxnLst/>
              <a:rect l="l" t="t" r="r" b="b"/>
              <a:pathLst>
                <a:path w="1118" h="2852" extrusionOk="0">
                  <a:moveTo>
                    <a:pt x="755" y="0"/>
                  </a:moveTo>
                  <a:cubicBezTo>
                    <a:pt x="750" y="0"/>
                    <a:pt x="745" y="1"/>
                    <a:pt x="740" y="2"/>
                  </a:cubicBezTo>
                  <a:cubicBezTo>
                    <a:pt x="305" y="83"/>
                    <a:pt x="1" y="2718"/>
                    <a:pt x="1" y="2718"/>
                  </a:cubicBezTo>
                  <a:cubicBezTo>
                    <a:pt x="55" y="2810"/>
                    <a:pt x="111" y="2851"/>
                    <a:pt x="168" y="2851"/>
                  </a:cubicBezTo>
                  <a:cubicBezTo>
                    <a:pt x="636" y="2851"/>
                    <a:pt x="1118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6005;p60">
              <a:extLst>
                <a:ext uri="{FF2B5EF4-FFF2-40B4-BE49-F238E27FC236}">
                  <a16:creationId xmlns:a16="http://schemas.microsoft.com/office/drawing/2014/main" id="{0253CE58-2115-457E-AD93-45BAF2744741}"/>
                </a:ext>
              </a:extLst>
            </p:cNvPr>
            <p:cNvSpPr/>
            <p:nvPr/>
          </p:nvSpPr>
          <p:spPr>
            <a:xfrm>
              <a:off x="6408830" y="2134347"/>
              <a:ext cx="31746" cy="80983"/>
            </a:xfrm>
            <a:custGeom>
              <a:avLst/>
              <a:gdLst/>
              <a:ahLst/>
              <a:cxnLst/>
              <a:rect l="l" t="t" r="r" b="b"/>
              <a:pathLst>
                <a:path w="1118" h="2852" extrusionOk="0">
                  <a:moveTo>
                    <a:pt x="755" y="0"/>
                  </a:moveTo>
                  <a:cubicBezTo>
                    <a:pt x="750" y="0"/>
                    <a:pt x="745" y="1"/>
                    <a:pt x="741" y="2"/>
                  </a:cubicBezTo>
                  <a:cubicBezTo>
                    <a:pt x="301" y="83"/>
                    <a:pt x="0" y="2718"/>
                    <a:pt x="0" y="2718"/>
                  </a:cubicBezTo>
                  <a:cubicBezTo>
                    <a:pt x="55" y="2810"/>
                    <a:pt x="111" y="2852"/>
                    <a:pt x="168" y="2852"/>
                  </a:cubicBezTo>
                  <a:cubicBezTo>
                    <a:pt x="637" y="2852"/>
                    <a:pt x="1118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6006;p60">
              <a:extLst>
                <a:ext uri="{FF2B5EF4-FFF2-40B4-BE49-F238E27FC236}">
                  <a16:creationId xmlns:a16="http://schemas.microsoft.com/office/drawing/2014/main" id="{990BBF16-1B10-4DFA-9CE6-EF2BC98ED7B6}"/>
                </a:ext>
              </a:extLst>
            </p:cNvPr>
            <p:cNvGrpSpPr/>
            <p:nvPr/>
          </p:nvGrpSpPr>
          <p:grpSpPr>
            <a:xfrm rot="762578" flipH="1">
              <a:off x="7009620" y="3667368"/>
              <a:ext cx="613170" cy="429203"/>
              <a:chOff x="1135273" y="1691441"/>
              <a:chExt cx="575528" cy="411660"/>
            </a:xfrm>
          </p:grpSpPr>
          <p:sp>
            <p:nvSpPr>
              <p:cNvPr id="1558" name="Google Shape;6007;p60">
                <a:extLst>
                  <a:ext uri="{FF2B5EF4-FFF2-40B4-BE49-F238E27FC236}">
                    <a16:creationId xmlns:a16="http://schemas.microsoft.com/office/drawing/2014/main" id="{DBA8434F-7BDC-43C8-934E-D4AF7B138FDA}"/>
                  </a:ext>
                </a:extLst>
              </p:cNvPr>
              <p:cNvSpPr/>
              <p:nvPr/>
            </p:nvSpPr>
            <p:spPr>
              <a:xfrm flipH="1">
                <a:off x="1479694" y="1731034"/>
                <a:ext cx="77849" cy="194449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689" extrusionOk="0">
                    <a:moveTo>
                      <a:pt x="1570" y="1"/>
                    </a:moveTo>
                    <a:cubicBezTo>
                      <a:pt x="1531" y="1"/>
                      <a:pt x="1491" y="22"/>
                      <a:pt x="1458" y="71"/>
                    </a:cubicBezTo>
                    <a:cubicBezTo>
                      <a:pt x="1125" y="559"/>
                      <a:pt x="1613" y="4471"/>
                      <a:pt x="825" y="4951"/>
                    </a:cubicBezTo>
                    <a:cubicBezTo>
                      <a:pt x="503" y="5146"/>
                      <a:pt x="149" y="5390"/>
                      <a:pt x="68" y="5744"/>
                    </a:cubicBezTo>
                    <a:cubicBezTo>
                      <a:pt x="1" y="6033"/>
                      <a:pt x="128" y="6448"/>
                      <a:pt x="546" y="6600"/>
                    </a:cubicBezTo>
                    <a:cubicBezTo>
                      <a:pt x="714" y="6661"/>
                      <a:pt x="874" y="6689"/>
                      <a:pt x="1024" y="6689"/>
                    </a:cubicBezTo>
                    <a:cubicBezTo>
                      <a:pt x="1715" y="6689"/>
                      <a:pt x="2193" y="6099"/>
                      <a:pt x="2335" y="5553"/>
                    </a:cubicBezTo>
                    <a:cubicBezTo>
                      <a:pt x="2678" y="4220"/>
                      <a:pt x="2292" y="1288"/>
                      <a:pt x="1744" y="142"/>
                    </a:cubicBezTo>
                    <a:cubicBezTo>
                      <a:pt x="1702" y="58"/>
                      <a:pt x="1636" y="1"/>
                      <a:pt x="1570" y="1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008;p60">
                <a:extLst>
                  <a:ext uri="{FF2B5EF4-FFF2-40B4-BE49-F238E27FC236}">
                    <a16:creationId xmlns:a16="http://schemas.microsoft.com/office/drawing/2014/main" id="{D21D5C1F-19D1-43E5-ABC8-6A1D60175287}"/>
                  </a:ext>
                </a:extLst>
              </p:cNvPr>
              <p:cNvSpPr/>
              <p:nvPr/>
            </p:nvSpPr>
            <p:spPr>
              <a:xfrm flipH="1">
                <a:off x="1391786" y="1929495"/>
                <a:ext cx="80873" cy="60291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074" extrusionOk="0">
                    <a:moveTo>
                      <a:pt x="2605" y="1"/>
                    </a:moveTo>
                    <a:cubicBezTo>
                      <a:pt x="2589" y="1"/>
                      <a:pt x="2573" y="11"/>
                      <a:pt x="2573" y="31"/>
                    </a:cubicBezTo>
                    <a:cubicBezTo>
                      <a:pt x="2570" y="636"/>
                      <a:pt x="2312" y="1286"/>
                      <a:pt x="1710" y="1519"/>
                    </a:cubicBezTo>
                    <a:cubicBezTo>
                      <a:pt x="1631" y="1549"/>
                      <a:pt x="1546" y="1563"/>
                      <a:pt x="1458" y="1563"/>
                    </a:cubicBezTo>
                    <a:cubicBezTo>
                      <a:pt x="980" y="1563"/>
                      <a:pt x="405" y="1161"/>
                      <a:pt x="119" y="844"/>
                    </a:cubicBezTo>
                    <a:cubicBezTo>
                      <a:pt x="104" y="827"/>
                      <a:pt x="88" y="821"/>
                      <a:pt x="72" y="821"/>
                    </a:cubicBezTo>
                    <a:cubicBezTo>
                      <a:pt x="34" y="821"/>
                      <a:pt x="1" y="862"/>
                      <a:pt x="16" y="907"/>
                    </a:cubicBezTo>
                    <a:cubicBezTo>
                      <a:pt x="156" y="1287"/>
                      <a:pt x="964" y="2073"/>
                      <a:pt x="1619" y="2073"/>
                    </a:cubicBezTo>
                    <a:cubicBezTo>
                      <a:pt x="1696" y="2073"/>
                      <a:pt x="1770" y="2063"/>
                      <a:pt x="1841" y="2040"/>
                    </a:cubicBezTo>
                    <a:cubicBezTo>
                      <a:pt x="2616" y="1788"/>
                      <a:pt x="2782" y="745"/>
                      <a:pt x="2640" y="27"/>
                    </a:cubicBezTo>
                    <a:cubicBezTo>
                      <a:pt x="2637" y="10"/>
                      <a:pt x="2621" y="1"/>
                      <a:pt x="260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009;p60">
                <a:extLst>
                  <a:ext uri="{FF2B5EF4-FFF2-40B4-BE49-F238E27FC236}">
                    <a16:creationId xmlns:a16="http://schemas.microsoft.com/office/drawing/2014/main" id="{0A4E4D4C-E588-425B-AE1B-B8520F6B7878}"/>
                  </a:ext>
                </a:extLst>
              </p:cNvPr>
              <p:cNvSpPr/>
              <p:nvPr/>
            </p:nvSpPr>
            <p:spPr>
              <a:xfrm flipH="1">
                <a:off x="1135273" y="1846471"/>
                <a:ext cx="207414" cy="213781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7354" extrusionOk="0">
                    <a:moveTo>
                      <a:pt x="6066" y="2282"/>
                    </a:moveTo>
                    <a:cubicBezTo>
                      <a:pt x="6066" y="2296"/>
                      <a:pt x="6069" y="2307"/>
                      <a:pt x="6066" y="2317"/>
                    </a:cubicBezTo>
                    <a:cubicBezTo>
                      <a:pt x="6077" y="2296"/>
                      <a:pt x="6073" y="2296"/>
                      <a:pt x="6066" y="2282"/>
                    </a:cubicBezTo>
                    <a:close/>
                    <a:moveTo>
                      <a:pt x="6228" y="2819"/>
                    </a:moveTo>
                    <a:lnTo>
                      <a:pt x="6228" y="2819"/>
                    </a:lnTo>
                    <a:cubicBezTo>
                      <a:pt x="6228" y="2819"/>
                      <a:pt x="6229" y="2819"/>
                      <a:pt x="6229" y="2820"/>
                    </a:cubicBezTo>
                    <a:cubicBezTo>
                      <a:pt x="6229" y="2819"/>
                      <a:pt x="6228" y="2819"/>
                      <a:pt x="6228" y="2819"/>
                    </a:cubicBezTo>
                    <a:close/>
                    <a:moveTo>
                      <a:pt x="6409" y="2978"/>
                    </a:moveTo>
                    <a:lnTo>
                      <a:pt x="6409" y="2978"/>
                    </a:lnTo>
                    <a:cubicBezTo>
                      <a:pt x="6438" y="2996"/>
                      <a:pt x="6451" y="3014"/>
                      <a:pt x="6441" y="3038"/>
                    </a:cubicBezTo>
                    <a:cubicBezTo>
                      <a:pt x="6409" y="3021"/>
                      <a:pt x="6384" y="2999"/>
                      <a:pt x="6409" y="2978"/>
                    </a:cubicBezTo>
                    <a:close/>
                    <a:moveTo>
                      <a:pt x="6664" y="3042"/>
                    </a:moveTo>
                    <a:cubicBezTo>
                      <a:pt x="6664" y="3042"/>
                      <a:pt x="6664" y="3042"/>
                      <a:pt x="6663" y="3042"/>
                    </a:cubicBezTo>
                    <a:cubicBezTo>
                      <a:pt x="6664" y="3042"/>
                      <a:pt x="6664" y="3042"/>
                      <a:pt x="6664" y="3042"/>
                    </a:cubicBezTo>
                    <a:close/>
                    <a:moveTo>
                      <a:pt x="6101" y="4691"/>
                    </a:moveTo>
                    <a:lnTo>
                      <a:pt x="6101" y="4691"/>
                    </a:lnTo>
                    <a:cubicBezTo>
                      <a:pt x="6101" y="4692"/>
                      <a:pt x="6101" y="4693"/>
                      <a:pt x="6101" y="4694"/>
                    </a:cubicBezTo>
                    <a:cubicBezTo>
                      <a:pt x="6101" y="4693"/>
                      <a:pt x="6101" y="4692"/>
                      <a:pt x="6101" y="4691"/>
                    </a:cubicBezTo>
                    <a:close/>
                    <a:moveTo>
                      <a:pt x="6101" y="4694"/>
                    </a:moveTo>
                    <a:cubicBezTo>
                      <a:pt x="6101" y="4694"/>
                      <a:pt x="6102" y="4694"/>
                      <a:pt x="6102" y="4695"/>
                    </a:cubicBezTo>
                    <a:lnTo>
                      <a:pt x="6102" y="4695"/>
                    </a:lnTo>
                    <a:cubicBezTo>
                      <a:pt x="6102" y="4694"/>
                      <a:pt x="6102" y="4694"/>
                      <a:pt x="6101" y="4694"/>
                    </a:cubicBezTo>
                    <a:close/>
                    <a:moveTo>
                      <a:pt x="4676" y="6123"/>
                    </a:moveTo>
                    <a:lnTo>
                      <a:pt x="4683" y="6126"/>
                    </a:lnTo>
                    <a:cubicBezTo>
                      <a:pt x="4680" y="6123"/>
                      <a:pt x="4680" y="6123"/>
                      <a:pt x="4676" y="6123"/>
                    </a:cubicBezTo>
                    <a:close/>
                    <a:moveTo>
                      <a:pt x="2763" y="7184"/>
                    </a:moveTo>
                    <a:cubicBezTo>
                      <a:pt x="2767" y="7184"/>
                      <a:pt x="2777" y="7187"/>
                      <a:pt x="2791" y="7205"/>
                    </a:cubicBezTo>
                    <a:lnTo>
                      <a:pt x="2767" y="7219"/>
                    </a:lnTo>
                    <a:cubicBezTo>
                      <a:pt x="2759" y="7201"/>
                      <a:pt x="2756" y="7184"/>
                      <a:pt x="2763" y="7184"/>
                    </a:cubicBezTo>
                    <a:close/>
                    <a:moveTo>
                      <a:pt x="3841" y="1"/>
                    </a:moveTo>
                    <a:cubicBezTo>
                      <a:pt x="3782" y="1"/>
                      <a:pt x="3725" y="22"/>
                      <a:pt x="3693" y="93"/>
                    </a:cubicBezTo>
                    <a:cubicBezTo>
                      <a:pt x="3683" y="71"/>
                      <a:pt x="3661" y="64"/>
                      <a:pt x="3637" y="64"/>
                    </a:cubicBezTo>
                    <a:cubicBezTo>
                      <a:pt x="3608" y="64"/>
                      <a:pt x="3580" y="71"/>
                      <a:pt x="3548" y="79"/>
                    </a:cubicBezTo>
                    <a:cubicBezTo>
                      <a:pt x="3516" y="82"/>
                      <a:pt x="3488" y="89"/>
                      <a:pt x="3459" y="89"/>
                    </a:cubicBezTo>
                    <a:cubicBezTo>
                      <a:pt x="3449" y="89"/>
                      <a:pt x="3438" y="89"/>
                      <a:pt x="3431" y="86"/>
                    </a:cubicBezTo>
                    <a:lnTo>
                      <a:pt x="3425" y="164"/>
                    </a:lnTo>
                    <a:cubicBezTo>
                      <a:pt x="3389" y="174"/>
                      <a:pt x="3357" y="177"/>
                      <a:pt x="3332" y="177"/>
                    </a:cubicBezTo>
                    <a:cubicBezTo>
                      <a:pt x="3283" y="177"/>
                      <a:pt x="3244" y="164"/>
                      <a:pt x="3209" y="149"/>
                    </a:cubicBezTo>
                    <a:lnTo>
                      <a:pt x="3205" y="149"/>
                    </a:lnTo>
                    <a:cubicBezTo>
                      <a:pt x="3205" y="149"/>
                      <a:pt x="3201" y="149"/>
                      <a:pt x="3201" y="153"/>
                    </a:cubicBezTo>
                    <a:lnTo>
                      <a:pt x="3201" y="156"/>
                    </a:lnTo>
                    <a:cubicBezTo>
                      <a:pt x="3110" y="231"/>
                      <a:pt x="3025" y="252"/>
                      <a:pt x="2937" y="252"/>
                    </a:cubicBezTo>
                    <a:lnTo>
                      <a:pt x="2933" y="252"/>
                    </a:lnTo>
                    <a:cubicBezTo>
                      <a:pt x="2880" y="249"/>
                      <a:pt x="2827" y="241"/>
                      <a:pt x="2774" y="241"/>
                    </a:cubicBezTo>
                    <a:cubicBezTo>
                      <a:pt x="2735" y="241"/>
                      <a:pt x="2700" y="245"/>
                      <a:pt x="2664" y="255"/>
                    </a:cubicBezTo>
                    <a:lnTo>
                      <a:pt x="2667" y="280"/>
                    </a:lnTo>
                    <a:lnTo>
                      <a:pt x="2491" y="277"/>
                    </a:lnTo>
                    <a:lnTo>
                      <a:pt x="2491" y="280"/>
                    </a:lnTo>
                    <a:cubicBezTo>
                      <a:pt x="2473" y="277"/>
                      <a:pt x="2448" y="266"/>
                      <a:pt x="2427" y="266"/>
                    </a:cubicBezTo>
                    <a:cubicBezTo>
                      <a:pt x="2416" y="266"/>
                      <a:pt x="2409" y="270"/>
                      <a:pt x="2398" y="273"/>
                    </a:cubicBezTo>
                    <a:cubicBezTo>
                      <a:pt x="2392" y="273"/>
                      <a:pt x="2381" y="270"/>
                      <a:pt x="2370" y="270"/>
                    </a:cubicBezTo>
                    <a:cubicBezTo>
                      <a:pt x="2310" y="270"/>
                      <a:pt x="2243" y="319"/>
                      <a:pt x="2212" y="376"/>
                    </a:cubicBezTo>
                    <a:lnTo>
                      <a:pt x="2106" y="415"/>
                    </a:lnTo>
                    <a:cubicBezTo>
                      <a:pt x="2240" y="422"/>
                      <a:pt x="2137" y="521"/>
                      <a:pt x="2169" y="602"/>
                    </a:cubicBezTo>
                    <a:cubicBezTo>
                      <a:pt x="2140" y="585"/>
                      <a:pt x="2112" y="577"/>
                      <a:pt x="2073" y="570"/>
                    </a:cubicBezTo>
                    <a:lnTo>
                      <a:pt x="2073" y="570"/>
                    </a:lnTo>
                    <a:cubicBezTo>
                      <a:pt x="2070" y="620"/>
                      <a:pt x="2140" y="606"/>
                      <a:pt x="2106" y="648"/>
                    </a:cubicBezTo>
                    <a:cubicBezTo>
                      <a:pt x="2095" y="641"/>
                      <a:pt x="2084" y="641"/>
                      <a:pt x="2070" y="641"/>
                    </a:cubicBezTo>
                    <a:cubicBezTo>
                      <a:pt x="2049" y="641"/>
                      <a:pt x="2028" y="644"/>
                      <a:pt x="2006" y="648"/>
                    </a:cubicBezTo>
                    <a:cubicBezTo>
                      <a:pt x="1982" y="652"/>
                      <a:pt x="1960" y="655"/>
                      <a:pt x="1936" y="655"/>
                    </a:cubicBezTo>
                    <a:cubicBezTo>
                      <a:pt x="1907" y="655"/>
                      <a:pt x="1879" y="652"/>
                      <a:pt x="1854" y="634"/>
                    </a:cubicBezTo>
                    <a:lnTo>
                      <a:pt x="1854" y="623"/>
                    </a:lnTo>
                    <a:cubicBezTo>
                      <a:pt x="1847" y="606"/>
                      <a:pt x="1854" y="574"/>
                      <a:pt x="1861" y="556"/>
                    </a:cubicBezTo>
                    <a:cubicBezTo>
                      <a:pt x="1851" y="553"/>
                      <a:pt x="1840" y="549"/>
                      <a:pt x="1833" y="538"/>
                    </a:cubicBezTo>
                    <a:cubicBezTo>
                      <a:pt x="1809" y="556"/>
                      <a:pt x="1794" y="564"/>
                      <a:pt x="1783" y="564"/>
                    </a:cubicBezTo>
                    <a:cubicBezTo>
                      <a:pt x="1762" y="564"/>
                      <a:pt x="1766" y="535"/>
                      <a:pt x="1755" y="510"/>
                    </a:cubicBezTo>
                    <a:cubicBezTo>
                      <a:pt x="1730" y="659"/>
                      <a:pt x="1652" y="634"/>
                      <a:pt x="1656" y="765"/>
                    </a:cubicBezTo>
                    <a:cubicBezTo>
                      <a:pt x="1649" y="740"/>
                      <a:pt x="1639" y="729"/>
                      <a:pt x="1624" y="729"/>
                    </a:cubicBezTo>
                    <a:cubicBezTo>
                      <a:pt x="1607" y="729"/>
                      <a:pt x="1579" y="747"/>
                      <a:pt x="1554" y="765"/>
                    </a:cubicBezTo>
                    <a:cubicBezTo>
                      <a:pt x="1525" y="783"/>
                      <a:pt x="1497" y="800"/>
                      <a:pt x="1476" y="800"/>
                    </a:cubicBezTo>
                    <a:cubicBezTo>
                      <a:pt x="1455" y="800"/>
                      <a:pt x="1437" y="786"/>
                      <a:pt x="1427" y="747"/>
                    </a:cubicBezTo>
                    <a:lnTo>
                      <a:pt x="1427" y="747"/>
                    </a:lnTo>
                    <a:cubicBezTo>
                      <a:pt x="1444" y="899"/>
                      <a:pt x="1391" y="789"/>
                      <a:pt x="1419" y="910"/>
                    </a:cubicBezTo>
                    <a:cubicBezTo>
                      <a:pt x="1448" y="861"/>
                      <a:pt x="1500" y="850"/>
                      <a:pt x="1554" y="850"/>
                    </a:cubicBezTo>
                    <a:cubicBezTo>
                      <a:pt x="1618" y="850"/>
                      <a:pt x="1685" y="864"/>
                      <a:pt x="1730" y="867"/>
                    </a:cubicBezTo>
                    <a:lnTo>
                      <a:pt x="1716" y="977"/>
                    </a:lnTo>
                    <a:cubicBezTo>
                      <a:pt x="1737" y="995"/>
                      <a:pt x="1755" y="1002"/>
                      <a:pt x="1769" y="1002"/>
                    </a:cubicBezTo>
                    <a:cubicBezTo>
                      <a:pt x="1833" y="1002"/>
                      <a:pt x="1840" y="861"/>
                      <a:pt x="1886" y="853"/>
                    </a:cubicBezTo>
                    <a:cubicBezTo>
                      <a:pt x="1847" y="853"/>
                      <a:pt x="1815" y="889"/>
                      <a:pt x="1819" y="920"/>
                    </a:cubicBezTo>
                    <a:lnTo>
                      <a:pt x="1780" y="828"/>
                    </a:lnTo>
                    <a:cubicBezTo>
                      <a:pt x="1819" y="776"/>
                      <a:pt x="1868" y="761"/>
                      <a:pt x="1918" y="761"/>
                    </a:cubicBezTo>
                    <a:cubicBezTo>
                      <a:pt x="1971" y="761"/>
                      <a:pt x="2024" y="776"/>
                      <a:pt x="2070" y="786"/>
                    </a:cubicBezTo>
                    <a:cubicBezTo>
                      <a:pt x="2028" y="853"/>
                      <a:pt x="2183" y="811"/>
                      <a:pt x="2173" y="906"/>
                    </a:cubicBezTo>
                    <a:lnTo>
                      <a:pt x="2112" y="920"/>
                    </a:lnTo>
                    <a:cubicBezTo>
                      <a:pt x="2116" y="931"/>
                      <a:pt x="2116" y="941"/>
                      <a:pt x="2123" y="945"/>
                    </a:cubicBezTo>
                    <a:lnTo>
                      <a:pt x="2123" y="949"/>
                    </a:lnTo>
                    <a:lnTo>
                      <a:pt x="2127" y="949"/>
                    </a:lnTo>
                    <a:cubicBezTo>
                      <a:pt x="2148" y="973"/>
                      <a:pt x="2179" y="980"/>
                      <a:pt x="2218" y="988"/>
                    </a:cubicBezTo>
                    <a:cubicBezTo>
                      <a:pt x="2321" y="846"/>
                      <a:pt x="2533" y="825"/>
                      <a:pt x="2622" y="750"/>
                    </a:cubicBezTo>
                    <a:lnTo>
                      <a:pt x="2622" y="747"/>
                    </a:lnTo>
                    <a:cubicBezTo>
                      <a:pt x="2622" y="743"/>
                      <a:pt x="2625" y="743"/>
                      <a:pt x="2625" y="743"/>
                    </a:cubicBezTo>
                    <a:lnTo>
                      <a:pt x="2646" y="740"/>
                    </a:lnTo>
                    <a:lnTo>
                      <a:pt x="2667" y="737"/>
                    </a:lnTo>
                    <a:lnTo>
                      <a:pt x="2671" y="733"/>
                    </a:lnTo>
                    <a:cubicBezTo>
                      <a:pt x="2682" y="719"/>
                      <a:pt x="2685" y="715"/>
                      <a:pt x="2685" y="704"/>
                    </a:cubicBezTo>
                    <a:lnTo>
                      <a:pt x="2685" y="704"/>
                    </a:lnTo>
                    <a:cubicBezTo>
                      <a:pt x="2674" y="726"/>
                      <a:pt x="2650" y="733"/>
                      <a:pt x="2625" y="733"/>
                    </a:cubicBezTo>
                    <a:cubicBezTo>
                      <a:pt x="2600" y="733"/>
                      <a:pt x="2572" y="726"/>
                      <a:pt x="2551" y="715"/>
                    </a:cubicBezTo>
                    <a:lnTo>
                      <a:pt x="2615" y="648"/>
                    </a:lnTo>
                    <a:lnTo>
                      <a:pt x="2615" y="648"/>
                    </a:lnTo>
                    <a:cubicBezTo>
                      <a:pt x="2551" y="659"/>
                      <a:pt x="2530" y="768"/>
                      <a:pt x="2431" y="771"/>
                    </a:cubicBezTo>
                    <a:cubicBezTo>
                      <a:pt x="2420" y="698"/>
                      <a:pt x="2310" y="634"/>
                      <a:pt x="2356" y="507"/>
                    </a:cubicBezTo>
                    <a:cubicBezTo>
                      <a:pt x="2392" y="464"/>
                      <a:pt x="2424" y="450"/>
                      <a:pt x="2452" y="450"/>
                    </a:cubicBezTo>
                    <a:cubicBezTo>
                      <a:pt x="2494" y="450"/>
                      <a:pt x="2530" y="479"/>
                      <a:pt x="2568" y="507"/>
                    </a:cubicBezTo>
                    <a:cubicBezTo>
                      <a:pt x="2611" y="535"/>
                      <a:pt x="2653" y="564"/>
                      <a:pt x="2710" y="564"/>
                    </a:cubicBezTo>
                    <a:cubicBezTo>
                      <a:pt x="2731" y="564"/>
                      <a:pt x="2759" y="559"/>
                      <a:pt x="2785" y="549"/>
                    </a:cubicBezTo>
                    <a:lnTo>
                      <a:pt x="2788" y="549"/>
                    </a:lnTo>
                    <a:cubicBezTo>
                      <a:pt x="2795" y="549"/>
                      <a:pt x="2780" y="525"/>
                      <a:pt x="2777" y="500"/>
                    </a:cubicBezTo>
                    <a:cubicBezTo>
                      <a:pt x="2770" y="474"/>
                      <a:pt x="2777" y="450"/>
                      <a:pt x="2827" y="450"/>
                    </a:cubicBezTo>
                    <a:lnTo>
                      <a:pt x="2844" y="450"/>
                    </a:lnTo>
                    <a:cubicBezTo>
                      <a:pt x="2961" y="479"/>
                      <a:pt x="3053" y="549"/>
                      <a:pt x="3113" y="637"/>
                    </a:cubicBezTo>
                    <a:lnTo>
                      <a:pt x="3113" y="641"/>
                    </a:lnTo>
                    <a:lnTo>
                      <a:pt x="3113" y="644"/>
                    </a:lnTo>
                    <a:cubicBezTo>
                      <a:pt x="3145" y="694"/>
                      <a:pt x="3162" y="740"/>
                      <a:pt x="3170" y="800"/>
                    </a:cubicBezTo>
                    <a:cubicBezTo>
                      <a:pt x="3131" y="779"/>
                      <a:pt x="3067" y="743"/>
                      <a:pt x="3021" y="743"/>
                    </a:cubicBezTo>
                    <a:cubicBezTo>
                      <a:pt x="2989" y="743"/>
                      <a:pt x="2968" y="761"/>
                      <a:pt x="2971" y="811"/>
                    </a:cubicBezTo>
                    <a:cubicBezTo>
                      <a:pt x="3039" y="839"/>
                      <a:pt x="3138" y="850"/>
                      <a:pt x="3155" y="917"/>
                    </a:cubicBezTo>
                    <a:cubicBezTo>
                      <a:pt x="3195" y="789"/>
                      <a:pt x="3043" y="906"/>
                      <a:pt x="3106" y="786"/>
                    </a:cubicBezTo>
                    <a:cubicBezTo>
                      <a:pt x="3110" y="783"/>
                      <a:pt x="3113" y="783"/>
                      <a:pt x="3116" y="783"/>
                    </a:cubicBezTo>
                    <a:cubicBezTo>
                      <a:pt x="3152" y="783"/>
                      <a:pt x="3170" y="818"/>
                      <a:pt x="3188" y="839"/>
                    </a:cubicBezTo>
                    <a:cubicBezTo>
                      <a:pt x="3155" y="789"/>
                      <a:pt x="3216" y="743"/>
                      <a:pt x="3223" y="712"/>
                    </a:cubicBezTo>
                    <a:cubicBezTo>
                      <a:pt x="3368" y="704"/>
                      <a:pt x="3446" y="627"/>
                      <a:pt x="3594" y="627"/>
                    </a:cubicBezTo>
                    <a:lnTo>
                      <a:pt x="3598" y="627"/>
                    </a:lnTo>
                    <a:lnTo>
                      <a:pt x="3604" y="616"/>
                    </a:lnTo>
                    <a:lnTo>
                      <a:pt x="3604" y="613"/>
                    </a:lnTo>
                    <a:cubicBezTo>
                      <a:pt x="3612" y="585"/>
                      <a:pt x="3622" y="556"/>
                      <a:pt x="3622" y="531"/>
                    </a:cubicBezTo>
                    <a:cubicBezTo>
                      <a:pt x="3650" y="546"/>
                      <a:pt x="3672" y="574"/>
                      <a:pt x="3693" y="613"/>
                    </a:cubicBezTo>
                    <a:lnTo>
                      <a:pt x="3693" y="616"/>
                    </a:lnTo>
                    <a:lnTo>
                      <a:pt x="3697" y="620"/>
                    </a:lnTo>
                    <a:cubicBezTo>
                      <a:pt x="3746" y="701"/>
                      <a:pt x="3774" y="804"/>
                      <a:pt x="3753" y="856"/>
                    </a:cubicBezTo>
                    <a:lnTo>
                      <a:pt x="3774" y="856"/>
                    </a:lnTo>
                    <a:cubicBezTo>
                      <a:pt x="3799" y="856"/>
                      <a:pt x="3813" y="850"/>
                      <a:pt x="3828" y="846"/>
                    </a:cubicBezTo>
                    <a:cubicBezTo>
                      <a:pt x="3841" y="839"/>
                      <a:pt x="3852" y="835"/>
                      <a:pt x="3867" y="835"/>
                    </a:cubicBezTo>
                    <a:cubicBezTo>
                      <a:pt x="3880" y="835"/>
                      <a:pt x="3895" y="839"/>
                      <a:pt x="3916" y="853"/>
                    </a:cubicBezTo>
                    <a:cubicBezTo>
                      <a:pt x="3895" y="871"/>
                      <a:pt x="3880" y="878"/>
                      <a:pt x="3874" y="899"/>
                    </a:cubicBezTo>
                    <a:lnTo>
                      <a:pt x="3884" y="899"/>
                    </a:lnTo>
                    <a:cubicBezTo>
                      <a:pt x="3905" y="899"/>
                      <a:pt x="3930" y="910"/>
                      <a:pt x="3926" y="962"/>
                    </a:cubicBezTo>
                    <a:cubicBezTo>
                      <a:pt x="3937" y="967"/>
                      <a:pt x="3944" y="970"/>
                      <a:pt x="3947" y="970"/>
                    </a:cubicBezTo>
                    <a:cubicBezTo>
                      <a:pt x="3990" y="970"/>
                      <a:pt x="3969" y="903"/>
                      <a:pt x="4001" y="882"/>
                    </a:cubicBezTo>
                    <a:cubicBezTo>
                      <a:pt x="4008" y="895"/>
                      <a:pt x="4029" y="941"/>
                      <a:pt x="4025" y="973"/>
                    </a:cubicBezTo>
                    <a:cubicBezTo>
                      <a:pt x="4075" y="899"/>
                      <a:pt x="4001" y="758"/>
                      <a:pt x="4032" y="652"/>
                    </a:cubicBezTo>
                    <a:lnTo>
                      <a:pt x="4032" y="648"/>
                    </a:lnTo>
                    <a:lnTo>
                      <a:pt x="4032" y="644"/>
                    </a:lnTo>
                    <a:cubicBezTo>
                      <a:pt x="4040" y="631"/>
                      <a:pt x="4043" y="616"/>
                      <a:pt x="4050" y="613"/>
                    </a:cubicBezTo>
                    <a:cubicBezTo>
                      <a:pt x="4100" y="542"/>
                      <a:pt x="4294" y="450"/>
                      <a:pt x="4308" y="446"/>
                    </a:cubicBezTo>
                    <a:lnTo>
                      <a:pt x="4308" y="446"/>
                    </a:lnTo>
                    <a:cubicBezTo>
                      <a:pt x="4316" y="496"/>
                      <a:pt x="4305" y="588"/>
                      <a:pt x="4280" y="694"/>
                    </a:cubicBezTo>
                    <a:lnTo>
                      <a:pt x="4280" y="698"/>
                    </a:lnTo>
                    <a:cubicBezTo>
                      <a:pt x="4238" y="861"/>
                      <a:pt x="4174" y="1044"/>
                      <a:pt x="4135" y="1122"/>
                    </a:cubicBezTo>
                    <a:cubicBezTo>
                      <a:pt x="4132" y="1136"/>
                      <a:pt x="4132" y="1143"/>
                      <a:pt x="4138" y="1143"/>
                    </a:cubicBezTo>
                    <a:cubicBezTo>
                      <a:pt x="4146" y="1143"/>
                      <a:pt x="4164" y="1122"/>
                      <a:pt x="4185" y="1101"/>
                    </a:cubicBezTo>
                    <a:cubicBezTo>
                      <a:pt x="4206" y="1083"/>
                      <a:pt x="4227" y="1062"/>
                      <a:pt x="4241" y="1062"/>
                    </a:cubicBezTo>
                    <a:lnTo>
                      <a:pt x="4244" y="1062"/>
                    </a:lnTo>
                    <a:cubicBezTo>
                      <a:pt x="4266" y="1044"/>
                      <a:pt x="4283" y="1037"/>
                      <a:pt x="4298" y="1037"/>
                    </a:cubicBezTo>
                    <a:cubicBezTo>
                      <a:pt x="4323" y="1037"/>
                      <a:pt x="4340" y="1065"/>
                      <a:pt x="4355" y="1097"/>
                    </a:cubicBezTo>
                    <a:cubicBezTo>
                      <a:pt x="4368" y="1125"/>
                      <a:pt x="4383" y="1158"/>
                      <a:pt x="4404" y="1158"/>
                    </a:cubicBezTo>
                    <a:cubicBezTo>
                      <a:pt x="4407" y="1158"/>
                      <a:pt x="4411" y="1158"/>
                      <a:pt x="4418" y="1153"/>
                    </a:cubicBezTo>
                    <a:lnTo>
                      <a:pt x="4386" y="1080"/>
                    </a:lnTo>
                    <a:cubicBezTo>
                      <a:pt x="4390" y="1073"/>
                      <a:pt x="4397" y="1073"/>
                      <a:pt x="4401" y="1073"/>
                    </a:cubicBezTo>
                    <a:cubicBezTo>
                      <a:pt x="4435" y="1073"/>
                      <a:pt x="4496" y="1132"/>
                      <a:pt x="4499" y="1168"/>
                    </a:cubicBezTo>
                    <a:cubicBezTo>
                      <a:pt x="4517" y="1122"/>
                      <a:pt x="4520" y="945"/>
                      <a:pt x="4570" y="913"/>
                    </a:cubicBezTo>
                    <a:cubicBezTo>
                      <a:pt x="4719" y="931"/>
                      <a:pt x="4729" y="1210"/>
                      <a:pt x="4676" y="1313"/>
                    </a:cubicBezTo>
                    <a:cubicBezTo>
                      <a:pt x="4631" y="1249"/>
                      <a:pt x="4592" y="1179"/>
                      <a:pt x="4541" y="1125"/>
                    </a:cubicBezTo>
                    <a:lnTo>
                      <a:pt x="4541" y="1125"/>
                    </a:lnTo>
                    <a:cubicBezTo>
                      <a:pt x="4503" y="1214"/>
                      <a:pt x="4634" y="1271"/>
                      <a:pt x="4577" y="1383"/>
                    </a:cubicBezTo>
                    <a:lnTo>
                      <a:pt x="4747" y="1419"/>
                    </a:lnTo>
                    <a:cubicBezTo>
                      <a:pt x="4729" y="1408"/>
                      <a:pt x="4680" y="1349"/>
                      <a:pt x="4729" y="1313"/>
                    </a:cubicBezTo>
                    <a:lnTo>
                      <a:pt x="4729" y="1313"/>
                    </a:lnTo>
                    <a:cubicBezTo>
                      <a:pt x="4750" y="1323"/>
                      <a:pt x="4761" y="1327"/>
                      <a:pt x="4771" y="1327"/>
                    </a:cubicBezTo>
                    <a:cubicBezTo>
                      <a:pt x="4793" y="1327"/>
                      <a:pt x="4793" y="1302"/>
                      <a:pt x="4846" y="1292"/>
                    </a:cubicBezTo>
                    <a:cubicBezTo>
                      <a:pt x="4835" y="1200"/>
                      <a:pt x="4822" y="1034"/>
                      <a:pt x="4814" y="878"/>
                    </a:cubicBezTo>
                    <a:lnTo>
                      <a:pt x="4814" y="874"/>
                    </a:lnTo>
                    <a:cubicBezTo>
                      <a:pt x="4800" y="758"/>
                      <a:pt x="4793" y="652"/>
                      <a:pt x="4789" y="564"/>
                    </a:cubicBezTo>
                    <a:lnTo>
                      <a:pt x="4789" y="564"/>
                    </a:lnTo>
                    <a:cubicBezTo>
                      <a:pt x="4814" y="606"/>
                      <a:pt x="4843" y="637"/>
                      <a:pt x="4867" y="680"/>
                    </a:cubicBezTo>
                    <a:lnTo>
                      <a:pt x="4917" y="637"/>
                    </a:lnTo>
                    <a:cubicBezTo>
                      <a:pt x="4966" y="694"/>
                      <a:pt x="4973" y="822"/>
                      <a:pt x="4966" y="945"/>
                    </a:cubicBezTo>
                    <a:lnTo>
                      <a:pt x="4970" y="952"/>
                    </a:lnTo>
                    <a:cubicBezTo>
                      <a:pt x="4962" y="1104"/>
                      <a:pt x="4931" y="1246"/>
                      <a:pt x="4917" y="1302"/>
                    </a:cubicBezTo>
                    <a:lnTo>
                      <a:pt x="4923" y="1302"/>
                    </a:lnTo>
                    <a:cubicBezTo>
                      <a:pt x="4998" y="1302"/>
                      <a:pt x="5083" y="1108"/>
                      <a:pt x="5090" y="1062"/>
                    </a:cubicBezTo>
                    <a:lnTo>
                      <a:pt x="5090" y="1062"/>
                    </a:lnTo>
                    <a:cubicBezTo>
                      <a:pt x="5225" y="1132"/>
                      <a:pt x="5051" y="1405"/>
                      <a:pt x="5178" y="1458"/>
                    </a:cubicBezTo>
                    <a:lnTo>
                      <a:pt x="5108" y="1472"/>
                    </a:lnTo>
                    <a:cubicBezTo>
                      <a:pt x="5122" y="1507"/>
                      <a:pt x="5246" y="1540"/>
                      <a:pt x="5217" y="1564"/>
                    </a:cubicBezTo>
                    <a:cubicBezTo>
                      <a:pt x="5260" y="1535"/>
                      <a:pt x="5355" y="1462"/>
                      <a:pt x="5373" y="1405"/>
                    </a:cubicBezTo>
                    <a:lnTo>
                      <a:pt x="5373" y="1405"/>
                    </a:lnTo>
                    <a:cubicBezTo>
                      <a:pt x="5366" y="1468"/>
                      <a:pt x="5359" y="1546"/>
                      <a:pt x="5344" y="1617"/>
                    </a:cubicBezTo>
                    <a:cubicBezTo>
                      <a:pt x="5373" y="1571"/>
                      <a:pt x="5468" y="1465"/>
                      <a:pt x="5483" y="1440"/>
                    </a:cubicBezTo>
                    <a:lnTo>
                      <a:pt x="5483" y="1440"/>
                    </a:lnTo>
                    <a:cubicBezTo>
                      <a:pt x="5525" y="1472"/>
                      <a:pt x="5422" y="1646"/>
                      <a:pt x="5373" y="1656"/>
                    </a:cubicBezTo>
                    <a:cubicBezTo>
                      <a:pt x="5529" y="1628"/>
                      <a:pt x="5465" y="1663"/>
                      <a:pt x="5628" y="1607"/>
                    </a:cubicBezTo>
                    <a:lnTo>
                      <a:pt x="5628" y="1607"/>
                    </a:lnTo>
                    <a:cubicBezTo>
                      <a:pt x="5641" y="1631"/>
                      <a:pt x="5507" y="1737"/>
                      <a:pt x="5468" y="1737"/>
                    </a:cubicBezTo>
                    <a:lnTo>
                      <a:pt x="5465" y="1737"/>
                    </a:lnTo>
                    <a:cubicBezTo>
                      <a:pt x="5483" y="1815"/>
                      <a:pt x="5525" y="1832"/>
                      <a:pt x="5553" y="1840"/>
                    </a:cubicBezTo>
                    <a:cubicBezTo>
                      <a:pt x="5543" y="1752"/>
                      <a:pt x="5680" y="1631"/>
                      <a:pt x="5787" y="1540"/>
                    </a:cubicBezTo>
                    <a:lnTo>
                      <a:pt x="5790" y="1540"/>
                    </a:lnTo>
                    <a:cubicBezTo>
                      <a:pt x="5836" y="1497"/>
                      <a:pt x="5878" y="1458"/>
                      <a:pt x="5904" y="1426"/>
                    </a:cubicBezTo>
                    <a:lnTo>
                      <a:pt x="5904" y="1426"/>
                    </a:lnTo>
                    <a:cubicBezTo>
                      <a:pt x="5882" y="1486"/>
                      <a:pt x="5868" y="1535"/>
                      <a:pt x="5843" y="1596"/>
                    </a:cubicBezTo>
                    <a:lnTo>
                      <a:pt x="5843" y="1599"/>
                    </a:lnTo>
                    <a:cubicBezTo>
                      <a:pt x="5793" y="1723"/>
                      <a:pt x="5744" y="1850"/>
                      <a:pt x="5680" y="1971"/>
                    </a:cubicBezTo>
                    <a:cubicBezTo>
                      <a:pt x="5698" y="1943"/>
                      <a:pt x="5798" y="1843"/>
                      <a:pt x="5822" y="1808"/>
                    </a:cubicBezTo>
                    <a:lnTo>
                      <a:pt x="5822" y="1808"/>
                    </a:lnTo>
                    <a:cubicBezTo>
                      <a:pt x="5737" y="1932"/>
                      <a:pt x="5871" y="2126"/>
                      <a:pt x="5953" y="2229"/>
                    </a:cubicBezTo>
                    <a:cubicBezTo>
                      <a:pt x="5960" y="2219"/>
                      <a:pt x="5974" y="2211"/>
                      <a:pt x="5984" y="2211"/>
                    </a:cubicBezTo>
                    <a:cubicBezTo>
                      <a:pt x="6017" y="2211"/>
                      <a:pt x="6052" y="2240"/>
                      <a:pt x="6066" y="2275"/>
                    </a:cubicBezTo>
                    <a:cubicBezTo>
                      <a:pt x="6218" y="2296"/>
                      <a:pt x="5907" y="2494"/>
                      <a:pt x="6073" y="2501"/>
                    </a:cubicBezTo>
                    <a:cubicBezTo>
                      <a:pt x="6023" y="2438"/>
                      <a:pt x="6073" y="2392"/>
                      <a:pt x="6129" y="2367"/>
                    </a:cubicBezTo>
                    <a:lnTo>
                      <a:pt x="6129" y="2367"/>
                    </a:lnTo>
                    <a:cubicBezTo>
                      <a:pt x="6112" y="2452"/>
                      <a:pt x="6239" y="2561"/>
                      <a:pt x="6048" y="2611"/>
                    </a:cubicBezTo>
                    <a:cubicBezTo>
                      <a:pt x="6090" y="2625"/>
                      <a:pt x="6098" y="2653"/>
                      <a:pt x="6129" y="2653"/>
                    </a:cubicBezTo>
                    <a:cubicBezTo>
                      <a:pt x="6144" y="2653"/>
                      <a:pt x="6158" y="2650"/>
                      <a:pt x="6183" y="2639"/>
                    </a:cubicBezTo>
                    <a:lnTo>
                      <a:pt x="6183" y="2639"/>
                    </a:lnTo>
                    <a:lnTo>
                      <a:pt x="6141" y="2826"/>
                    </a:lnTo>
                    <a:cubicBezTo>
                      <a:pt x="6147" y="2820"/>
                      <a:pt x="6169" y="2802"/>
                      <a:pt x="6193" y="2802"/>
                    </a:cubicBezTo>
                    <a:cubicBezTo>
                      <a:pt x="6204" y="2802"/>
                      <a:pt x="6217" y="2805"/>
                      <a:pt x="6228" y="2819"/>
                    </a:cubicBezTo>
                    <a:lnTo>
                      <a:pt x="6228" y="2819"/>
                    </a:lnTo>
                    <a:cubicBezTo>
                      <a:pt x="6176" y="2751"/>
                      <a:pt x="6302" y="2601"/>
                      <a:pt x="6180" y="2601"/>
                    </a:cubicBezTo>
                    <a:lnTo>
                      <a:pt x="6172" y="2601"/>
                    </a:lnTo>
                    <a:cubicBezTo>
                      <a:pt x="6275" y="2547"/>
                      <a:pt x="6349" y="2561"/>
                      <a:pt x="6416" y="2477"/>
                    </a:cubicBezTo>
                    <a:lnTo>
                      <a:pt x="6416" y="2477"/>
                    </a:lnTo>
                    <a:cubicBezTo>
                      <a:pt x="6438" y="2678"/>
                      <a:pt x="6303" y="2841"/>
                      <a:pt x="6190" y="2986"/>
                    </a:cubicBezTo>
                    <a:lnTo>
                      <a:pt x="6310" y="3106"/>
                    </a:lnTo>
                    <a:lnTo>
                      <a:pt x="6264" y="3127"/>
                    </a:lnTo>
                    <a:lnTo>
                      <a:pt x="6405" y="3123"/>
                    </a:lnTo>
                    <a:lnTo>
                      <a:pt x="6405" y="3123"/>
                    </a:lnTo>
                    <a:cubicBezTo>
                      <a:pt x="6374" y="3148"/>
                      <a:pt x="6356" y="3166"/>
                      <a:pt x="6366" y="3169"/>
                    </a:cubicBezTo>
                    <a:cubicBezTo>
                      <a:pt x="6381" y="3169"/>
                      <a:pt x="6399" y="3162"/>
                      <a:pt x="6413" y="3148"/>
                    </a:cubicBezTo>
                    <a:lnTo>
                      <a:pt x="6413" y="3148"/>
                    </a:lnTo>
                    <a:cubicBezTo>
                      <a:pt x="6409" y="3169"/>
                      <a:pt x="6402" y="3180"/>
                      <a:pt x="6387" y="3195"/>
                    </a:cubicBezTo>
                    <a:cubicBezTo>
                      <a:pt x="6455" y="3187"/>
                      <a:pt x="6536" y="3145"/>
                      <a:pt x="6600" y="3095"/>
                    </a:cubicBezTo>
                    <a:cubicBezTo>
                      <a:pt x="6572" y="3081"/>
                      <a:pt x="6544" y="3081"/>
                      <a:pt x="6511" y="3067"/>
                    </a:cubicBezTo>
                    <a:cubicBezTo>
                      <a:pt x="6550" y="3035"/>
                      <a:pt x="6578" y="3007"/>
                      <a:pt x="6614" y="3007"/>
                    </a:cubicBezTo>
                    <a:lnTo>
                      <a:pt x="6621" y="3007"/>
                    </a:lnTo>
                    <a:cubicBezTo>
                      <a:pt x="6629" y="3004"/>
                      <a:pt x="6635" y="3004"/>
                      <a:pt x="6646" y="3004"/>
                    </a:cubicBezTo>
                    <a:cubicBezTo>
                      <a:pt x="6657" y="3004"/>
                      <a:pt x="6671" y="3007"/>
                      <a:pt x="6689" y="3014"/>
                    </a:cubicBezTo>
                    <a:cubicBezTo>
                      <a:pt x="6681" y="3021"/>
                      <a:pt x="6675" y="3035"/>
                      <a:pt x="6664" y="3042"/>
                    </a:cubicBezTo>
                    <a:lnTo>
                      <a:pt x="6664" y="3042"/>
                    </a:lnTo>
                    <a:cubicBezTo>
                      <a:pt x="6703" y="3017"/>
                      <a:pt x="6735" y="2993"/>
                      <a:pt x="6759" y="2993"/>
                    </a:cubicBezTo>
                    <a:cubicBezTo>
                      <a:pt x="6763" y="2993"/>
                      <a:pt x="6766" y="2993"/>
                      <a:pt x="6769" y="2996"/>
                    </a:cubicBezTo>
                    <a:cubicBezTo>
                      <a:pt x="6766" y="3050"/>
                      <a:pt x="6748" y="3095"/>
                      <a:pt x="6735" y="3148"/>
                    </a:cubicBezTo>
                    <a:cubicBezTo>
                      <a:pt x="6717" y="3134"/>
                      <a:pt x="6689" y="3123"/>
                      <a:pt x="6650" y="3110"/>
                    </a:cubicBezTo>
                    <a:lnTo>
                      <a:pt x="6646" y="3113"/>
                    </a:lnTo>
                    <a:lnTo>
                      <a:pt x="6646" y="3117"/>
                    </a:lnTo>
                    <a:cubicBezTo>
                      <a:pt x="6646" y="3113"/>
                      <a:pt x="6632" y="3106"/>
                      <a:pt x="6629" y="3102"/>
                    </a:cubicBezTo>
                    <a:lnTo>
                      <a:pt x="6621" y="3102"/>
                    </a:lnTo>
                    <a:cubicBezTo>
                      <a:pt x="6565" y="3184"/>
                      <a:pt x="6494" y="3268"/>
                      <a:pt x="6416" y="3268"/>
                    </a:cubicBezTo>
                    <a:cubicBezTo>
                      <a:pt x="6399" y="3268"/>
                      <a:pt x="6384" y="3265"/>
                      <a:pt x="6366" y="3254"/>
                    </a:cubicBezTo>
                    <a:lnTo>
                      <a:pt x="6366" y="3254"/>
                    </a:lnTo>
                    <a:lnTo>
                      <a:pt x="6455" y="3332"/>
                    </a:lnTo>
                    <a:cubicBezTo>
                      <a:pt x="6345" y="3456"/>
                      <a:pt x="6366" y="3438"/>
                      <a:pt x="6278" y="3572"/>
                    </a:cubicBezTo>
                    <a:cubicBezTo>
                      <a:pt x="6296" y="3572"/>
                      <a:pt x="6314" y="3566"/>
                      <a:pt x="6328" y="3562"/>
                    </a:cubicBezTo>
                    <a:cubicBezTo>
                      <a:pt x="6345" y="3555"/>
                      <a:pt x="6359" y="3548"/>
                      <a:pt x="6374" y="3548"/>
                    </a:cubicBezTo>
                    <a:cubicBezTo>
                      <a:pt x="6381" y="3548"/>
                      <a:pt x="6387" y="3551"/>
                      <a:pt x="6395" y="3555"/>
                    </a:cubicBezTo>
                    <a:cubicBezTo>
                      <a:pt x="6257" y="3661"/>
                      <a:pt x="6586" y="3785"/>
                      <a:pt x="6451" y="3806"/>
                    </a:cubicBezTo>
                    <a:cubicBezTo>
                      <a:pt x="6416" y="3884"/>
                      <a:pt x="6331" y="3841"/>
                      <a:pt x="6292" y="3887"/>
                    </a:cubicBezTo>
                    <a:cubicBezTo>
                      <a:pt x="6299" y="3884"/>
                      <a:pt x="6307" y="3884"/>
                      <a:pt x="6317" y="3884"/>
                    </a:cubicBezTo>
                    <a:cubicBezTo>
                      <a:pt x="6328" y="3884"/>
                      <a:pt x="6342" y="3887"/>
                      <a:pt x="6342" y="3891"/>
                    </a:cubicBezTo>
                    <a:lnTo>
                      <a:pt x="6247" y="3947"/>
                    </a:lnTo>
                    <a:cubicBezTo>
                      <a:pt x="6250" y="3947"/>
                      <a:pt x="6253" y="3951"/>
                      <a:pt x="6257" y="3951"/>
                    </a:cubicBezTo>
                    <a:cubicBezTo>
                      <a:pt x="6264" y="3951"/>
                      <a:pt x="6275" y="3944"/>
                      <a:pt x="6281" y="3941"/>
                    </a:cubicBezTo>
                    <a:cubicBezTo>
                      <a:pt x="6292" y="3937"/>
                      <a:pt x="6299" y="3933"/>
                      <a:pt x="6310" y="3933"/>
                    </a:cubicBezTo>
                    <a:cubicBezTo>
                      <a:pt x="6320" y="3933"/>
                      <a:pt x="6331" y="3941"/>
                      <a:pt x="6345" y="3962"/>
                    </a:cubicBezTo>
                    <a:cubicBezTo>
                      <a:pt x="6271" y="4068"/>
                      <a:pt x="6208" y="4117"/>
                      <a:pt x="6247" y="4217"/>
                    </a:cubicBezTo>
                    <a:cubicBezTo>
                      <a:pt x="6236" y="4241"/>
                      <a:pt x="6222" y="4251"/>
                      <a:pt x="6204" y="4251"/>
                    </a:cubicBezTo>
                    <a:cubicBezTo>
                      <a:pt x="6183" y="4251"/>
                      <a:pt x="6162" y="4241"/>
                      <a:pt x="6141" y="4227"/>
                    </a:cubicBezTo>
                    <a:cubicBezTo>
                      <a:pt x="6119" y="4217"/>
                      <a:pt x="6098" y="4202"/>
                      <a:pt x="6084" y="4202"/>
                    </a:cubicBezTo>
                    <a:cubicBezTo>
                      <a:pt x="6073" y="4202"/>
                      <a:pt x="6069" y="4213"/>
                      <a:pt x="6069" y="4234"/>
                    </a:cubicBezTo>
                    <a:cubicBezTo>
                      <a:pt x="6144" y="4259"/>
                      <a:pt x="6232" y="4290"/>
                      <a:pt x="6229" y="4362"/>
                    </a:cubicBezTo>
                    <a:cubicBezTo>
                      <a:pt x="6169" y="4379"/>
                      <a:pt x="6112" y="4357"/>
                      <a:pt x="6062" y="4414"/>
                    </a:cubicBezTo>
                    <a:lnTo>
                      <a:pt x="6183" y="4436"/>
                    </a:lnTo>
                    <a:cubicBezTo>
                      <a:pt x="6165" y="4492"/>
                      <a:pt x="6137" y="4524"/>
                      <a:pt x="6214" y="4553"/>
                    </a:cubicBezTo>
                    <a:cubicBezTo>
                      <a:pt x="6158" y="4581"/>
                      <a:pt x="6151" y="4605"/>
                      <a:pt x="6165" y="4638"/>
                    </a:cubicBezTo>
                    <a:cubicBezTo>
                      <a:pt x="6154" y="4644"/>
                      <a:pt x="6141" y="4648"/>
                      <a:pt x="6129" y="4648"/>
                    </a:cubicBezTo>
                    <a:cubicBezTo>
                      <a:pt x="6048" y="4648"/>
                      <a:pt x="5950" y="4503"/>
                      <a:pt x="5917" y="4485"/>
                    </a:cubicBezTo>
                    <a:lnTo>
                      <a:pt x="5917" y="4485"/>
                    </a:lnTo>
                    <a:cubicBezTo>
                      <a:pt x="5974" y="4577"/>
                      <a:pt x="5910" y="4612"/>
                      <a:pt x="6027" y="4701"/>
                    </a:cubicBezTo>
                    <a:lnTo>
                      <a:pt x="6084" y="4648"/>
                    </a:lnTo>
                    <a:cubicBezTo>
                      <a:pt x="6094" y="4664"/>
                      <a:pt x="6100" y="4680"/>
                      <a:pt x="6101" y="4691"/>
                    </a:cubicBezTo>
                    <a:lnTo>
                      <a:pt x="6101" y="4691"/>
                    </a:lnTo>
                    <a:cubicBezTo>
                      <a:pt x="6102" y="4671"/>
                      <a:pt x="6145" y="4654"/>
                      <a:pt x="6165" y="4644"/>
                    </a:cubicBezTo>
                    <a:lnTo>
                      <a:pt x="6165" y="4644"/>
                    </a:lnTo>
                    <a:cubicBezTo>
                      <a:pt x="6180" y="4676"/>
                      <a:pt x="6208" y="4705"/>
                      <a:pt x="6154" y="4705"/>
                    </a:cubicBezTo>
                    <a:cubicBezTo>
                      <a:pt x="6144" y="4705"/>
                      <a:pt x="6129" y="4705"/>
                      <a:pt x="6112" y="4701"/>
                    </a:cubicBezTo>
                    <a:cubicBezTo>
                      <a:pt x="6109" y="4701"/>
                      <a:pt x="6103" y="4698"/>
                      <a:pt x="6102" y="4695"/>
                    </a:cubicBezTo>
                    <a:lnTo>
                      <a:pt x="6102" y="4695"/>
                    </a:lnTo>
                    <a:cubicBezTo>
                      <a:pt x="6125" y="4824"/>
                      <a:pt x="5897" y="4730"/>
                      <a:pt x="6084" y="4878"/>
                    </a:cubicBezTo>
                    <a:cubicBezTo>
                      <a:pt x="6095" y="4845"/>
                      <a:pt x="6129" y="4817"/>
                      <a:pt x="6169" y="4817"/>
                    </a:cubicBezTo>
                    <a:cubicBezTo>
                      <a:pt x="6190" y="4817"/>
                      <a:pt x="6211" y="4824"/>
                      <a:pt x="6232" y="4845"/>
                    </a:cubicBezTo>
                    <a:cubicBezTo>
                      <a:pt x="6201" y="4863"/>
                      <a:pt x="6172" y="4878"/>
                      <a:pt x="6141" y="4899"/>
                    </a:cubicBezTo>
                    <a:cubicBezTo>
                      <a:pt x="6144" y="4902"/>
                      <a:pt x="6147" y="4902"/>
                      <a:pt x="6151" y="4902"/>
                    </a:cubicBezTo>
                    <a:cubicBezTo>
                      <a:pt x="6158" y="4902"/>
                      <a:pt x="6162" y="4899"/>
                      <a:pt x="6165" y="4896"/>
                    </a:cubicBezTo>
                    <a:cubicBezTo>
                      <a:pt x="6172" y="4892"/>
                      <a:pt x="6175" y="4892"/>
                      <a:pt x="6180" y="4892"/>
                    </a:cubicBezTo>
                    <a:cubicBezTo>
                      <a:pt x="6186" y="4892"/>
                      <a:pt x="6190" y="4896"/>
                      <a:pt x="6197" y="4913"/>
                    </a:cubicBezTo>
                    <a:cubicBezTo>
                      <a:pt x="6165" y="4917"/>
                      <a:pt x="6090" y="4935"/>
                      <a:pt x="6048" y="4941"/>
                    </a:cubicBezTo>
                    <a:cubicBezTo>
                      <a:pt x="6031" y="4977"/>
                      <a:pt x="6010" y="5008"/>
                      <a:pt x="5984" y="5044"/>
                    </a:cubicBezTo>
                    <a:lnTo>
                      <a:pt x="5989" y="5044"/>
                    </a:lnTo>
                    <a:cubicBezTo>
                      <a:pt x="6006" y="5044"/>
                      <a:pt x="6023" y="5058"/>
                      <a:pt x="6017" y="5072"/>
                    </a:cubicBezTo>
                    <a:lnTo>
                      <a:pt x="5921" y="5121"/>
                    </a:lnTo>
                    <a:lnTo>
                      <a:pt x="5925" y="5121"/>
                    </a:lnTo>
                    <a:cubicBezTo>
                      <a:pt x="5953" y="5121"/>
                      <a:pt x="5971" y="5160"/>
                      <a:pt x="5967" y="5203"/>
                    </a:cubicBezTo>
                    <a:cubicBezTo>
                      <a:pt x="5956" y="5238"/>
                      <a:pt x="5932" y="5249"/>
                      <a:pt x="5904" y="5249"/>
                    </a:cubicBezTo>
                    <a:cubicBezTo>
                      <a:pt x="5878" y="5249"/>
                      <a:pt x="5854" y="5242"/>
                      <a:pt x="5829" y="5238"/>
                    </a:cubicBezTo>
                    <a:cubicBezTo>
                      <a:pt x="5804" y="5232"/>
                      <a:pt x="5780" y="5224"/>
                      <a:pt x="5765" y="5224"/>
                    </a:cubicBezTo>
                    <a:cubicBezTo>
                      <a:pt x="5741" y="5224"/>
                      <a:pt x="5730" y="5238"/>
                      <a:pt x="5744" y="5277"/>
                    </a:cubicBezTo>
                    <a:cubicBezTo>
                      <a:pt x="5748" y="5266"/>
                      <a:pt x="5765" y="5274"/>
                      <a:pt x="5769" y="5263"/>
                    </a:cubicBezTo>
                    <a:lnTo>
                      <a:pt x="5783" y="5330"/>
                    </a:lnTo>
                    <a:cubicBezTo>
                      <a:pt x="5748" y="5309"/>
                      <a:pt x="5716" y="5299"/>
                      <a:pt x="5692" y="5299"/>
                    </a:cubicBezTo>
                    <a:cubicBezTo>
                      <a:pt x="5649" y="5299"/>
                      <a:pt x="5620" y="5327"/>
                      <a:pt x="5592" y="5359"/>
                    </a:cubicBezTo>
                    <a:cubicBezTo>
                      <a:pt x="5568" y="5390"/>
                      <a:pt x="5535" y="5415"/>
                      <a:pt x="5496" y="5415"/>
                    </a:cubicBezTo>
                    <a:cubicBezTo>
                      <a:pt x="5468" y="5415"/>
                      <a:pt x="5440" y="5405"/>
                      <a:pt x="5401" y="5376"/>
                    </a:cubicBezTo>
                    <a:lnTo>
                      <a:pt x="5401" y="5376"/>
                    </a:lnTo>
                    <a:cubicBezTo>
                      <a:pt x="5416" y="5429"/>
                      <a:pt x="5426" y="5440"/>
                      <a:pt x="5450" y="5440"/>
                    </a:cubicBezTo>
                    <a:cubicBezTo>
                      <a:pt x="5458" y="5440"/>
                      <a:pt x="5472" y="5440"/>
                      <a:pt x="5486" y="5436"/>
                    </a:cubicBezTo>
                    <a:cubicBezTo>
                      <a:pt x="5504" y="5433"/>
                      <a:pt x="5522" y="5433"/>
                      <a:pt x="5546" y="5433"/>
                    </a:cubicBezTo>
                    <a:lnTo>
                      <a:pt x="5589" y="5433"/>
                    </a:lnTo>
                    <a:lnTo>
                      <a:pt x="5599" y="5529"/>
                    </a:lnTo>
                    <a:cubicBezTo>
                      <a:pt x="5628" y="5521"/>
                      <a:pt x="5624" y="5490"/>
                      <a:pt x="5666" y="5479"/>
                    </a:cubicBezTo>
                    <a:lnTo>
                      <a:pt x="5666" y="5479"/>
                    </a:lnTo>
                    <a:cubicBezTo>
                      <a:pt x="5680" y="5578"/>
                      <a:pt x="5602" y="5596"/>
                      <a:pt x="5529" y="5596"/>
                    </a:cubicBezTo>
                    <a:cubicBezTo>
                      <a:pt x="5496" y="5596"/>
                      <a:pt x="5468" y="5592"/>
                      <a:pt x="5447" y="5588"/>
                    </a:cubicBezTo>
                    <a:lnTo>
                      <a:pt x="5447" y="5588"/>
                    </a:lnTo>
                    <a:cubicBezTo>
                      <a:pt x="5447" y="5638"/>
                      <a:pt x="5602" y="5702"/>
                      <a:pt x="5501" y="5741"/>
                    </a:cubicBezTo>
                    <a:cubicBezTo>
                      <a:pt x="5483" y="5748"/>
                      <a:pt x="5468" y="5751"/>
                      <a:pt x="5454" y="5751"/>
                    </a:cubicBezTo>
                    <a:cubicBezTo>
                      <a:pt x="5416" y="5751"/>
                      <a:pt x="5394" y="5720"/>
                      <a:pt x="5380" y="5687"/>
                    </a:cubicBezTo>
                    <a:cubicBezTo>
                      <a:pt x="5362" y="5656"/>
                      <a:pt x="5352" y="5624"/>
                      <a:pt x="5323" y="5624"/>
                    </a:cubicBezTo>
                    <a:cubicBezTo>
                      <a:pt x="5320" y="5624"/>
                      <a:pt x="5313" y="5624"/>
                      <a:pt x="5305" y="5627"/>
                    </a:cubicBezTo>
                    <a:lnTo>
                      <a:pt x="5355" y="5762"/>
                    </a:lnTo>
                    <a:cubicBezTo>
                      <a:pt x="5210" y="5769"/>
                      <a:pt x="5199" y="5875"/>
                      <a:pt x="5140" y="5953"/>
                    </a:cubicBezTo>
                    <a:lnTo>
                      <a:pt x="5132" y="5953"/>
                    </a:lnTo>
                    <a:cubicBezTo>
                      <a:pt x="5114" y="5953"/>
                      <a:pt x="5101" y="5945"/>
                      <a:pt x="5090" y="5942"/>
                    </a:cubicBezTo>
                    <a:cubicBezTo>
                      <a:pt x="5072" y="5981"/>
                      <a:pt x="5030" y="5991"/>
                      <a:pt x="4984" y="5991"/>
                    </a:cubicBezTo>
                    <a:cubicBezTo>
                      <a:pt x="4970" y="5991"/>
                      <a:pt x="4952" y="5991"/>
                      <a:pt x="4938" y="5988"/>
                    </a:cubicBezTo>
                    <a:lnTo>
                      <a:pt x="4889" y="5988"/>
                    </a:lnTo>
                    <a:cubicBezTo>
                      <a:pt x="4856" y="5988"/>
                      <a:pt x="4828" y="5991"/>
                      <a:pt x="4814" y="6017"/>
                    </a:cubicBezTo>
                    <a:cubicBezTo>
                      <a:pt x="4846" y="6030"/>
                      <a:pt x="4825" y="6108"/>
                      <a:pt x="4832" y="6136"/>
                    </a:cubicBezTo>
                    <a:lnTo>
                      <a:pt x="4683" y="6126"/>
                    </a:lnTo>
                    <a:lnTo>
                      <a:pt x="4683" y="6126"/>
                    </a:lnTo>
                    <a:cubicBezTo>
                      <a:pt x="4743" y="6133"/>
                      <a:pt x="4775" y="6197"/>
                      <a:pt x="4817" y="6254"/>
                    </a:cubicBezTo>
                    <a:cubicBezTo>
                      <a:pt x="4811" y="6257"/>
                      <a:pt x="4800" y="6257"/>
                      <a:pt x="4789" y="6257"/>
                    </a:cubicBezTo>
                    <a:cubicBezTo>
                      <a:pt x="4779" y="6257"/>
                      <a:pt x="4768" y="6254"/>
                      <a:pt x="4758" y="6254"/>
                    </a:cubicBezTo>
                    <a:cubicBezTo>
                      <a:pt x="4743" y="6250"/>
                      <a:pt x="4732" y="6246"/>
                      <a:pt x="4722" y="6246"/>
                    </a:cubicBezTo>
                    <a:lnTo>
                      <a:pt x="4719" y="6246"/>
                    </a:lnTo>
                    <a:cubicBezTo>
                      <a:pt x="4740" y="6267"/>
                      <a:pt x="4768" y="6285"/>
                      <a:pt x="4758" y="6317"/>
                    </a:cubicBezTo>
                    <a:cubicBezTo>
                      <a:pt x="4701" y="6303"/>
                      <a:pt x="4634" y="6285"/>
                      <a:pt x="4584" y="6264"/>
                    </a:cubicBezTo>
                    <a:cubicBezTo>
                      <a:pt x="4584" y="6246"/>
                      <a:pt x="4592" y="6239"/>
                      <a:pt x="4602" y="6229"/>
                    </a:cubicBezTo>
                    <a:lnTo>
                      <a:pt x="4602" y="6229"/>
                    </a:lnTo>
                    <a:cubicBezTo>
                      <a:pt x="4567" y="6239"/>
                      <a:pt x="4489" y="6225"/>
                      <a:pt x="4464" y="6299"/>
                    </a:cubicBezTo>
                    <a:cubicBezTo>
                      <a:pt x="4474" y="6324"/>
                      <a:pt x="4503" y="6342"/>
                      <a:pt x="4520" y="6366"/>
                    </a:cubicBezTo>
                    <a:cubicBezTo>
                      <a:pt x="4525" y="6331"/>
                      <a:pt x="4531" y="6317"/>
                      <a:pt x="4546" y="6317"/>
                    </a:cubicBezTo>
                    <a:cubicBezTo>
                      <a:pt x="4563" y="6317"/>
                      <a:pt x="4592" y="6352"/>
                      <a:pt x="4620" y="6377"/>
                    </a:cubicBezTo>
                    <a:cubicBezTo>
                      <a:pt x="4520" y="6399"/>
                      <a:pt x="4602" y="6405"/>
                      <a:pt x="4577" y="6469"/>
                    </a:cubicBezTo>
                    <a:cubicBezTo>
                      <a:pt x="4567" y="6472"/>
                      <a:pt x="4556" y="6472"/>
                      <a:pt x="4546" y="6472"/>
                    </a:cubicBezTo>
                    <a:cubicBezTo>
                      <a:pt x="4489" y="6472"/>
                      <a:pt x="4446" y="6405"/>
                      <a:pt x="4443" y="6349"/>
                    </a:cubicBezTo>
                    <a:cubicBezTo>
                      <a:pt x="4407" y="6381"/>
                      <a:pt x="4383" y="6399"/>
                      <a:pt x="4351" y="6399"/>
                    </a:cubicBezTo>
                    <a:cubicBezTo>
                      <a:pt x="4326" y="6399"/>
                      <a:pt x="4301" y="6391"/>
                      <a:pt x="4262" y="6370"/>
                    </a:cubicBezTo>
                    <a:lnTo>
                      <a:pt x="4262" y="6370"/>
                    </a:lnTo>
                    <a:lnTo>
                      <a:pt x="4308" y="6466"/>
                    </a:lnTo>
                    <a:lnTo>
                      <a:pt x="4223" y="6455"/>
                    </a:lnTo>
                    <a:lnTo>
                      <a:pt x="4319" y="6557"/>
                    </a:lnTo>
                    <a:cubicBezTo>
                      <a:pt x="4298" y="6575"/>
                      <a:pt x="4280" y="6582"/>
                      <a:pt x="4270" y="6582"/>
                    </a:cubicBezTo>
                    <a:cubicBezTo>
                      <a:pt x="4241" y="6582"/>
                      <a:pt x="4231" y="6554"/>
                      <a:pt x="4216" y="6526"/>
                    </a:cubicBezTo>
                    <a:cubicBezTo>
                      <a:pt x="4202" y="6494"/>
                      <a:pt x="4188" y="6466"/>
                      <a:pt x="4160" y="6466"/>
                    </a:cubicBezTo>
                    <a:cubicBezTo>
                      <a:pt x="4146" y="6466"/>
                      <a:pt x="4132" y="6472"/>
                      <a:pt x="4110" y="6484"/>
                    </a:cubicBezTo>
                    <a:lnTo>
                      <a:pt x="4125" y="6575"/>
                    </a:lnTo>
                    <a:cubicBezTo>
                      <a:pt x="4079" y="6561"/>
                      <a:pt x="4040" y="6476"/>
                      <a:pt x="4011" y="6476"/>
                    </a:cubicBezTo>
                    <a:cubicBezTo>
                      <a:pt x="4001" y="6476"/>
                      <a:pt x="3994" y="6487"/>
                      <a:pt x="3986" y="6518"/>
                    </a:cubicBezTo>
                    <a:cubicBezTo>
                      <a:pt x="3923" y="6479"/>
                      <a:pt x="4043" y="6388"/>
                      <a:pt x="3944" y="6388"/>
                    </a:cubicBezTo>
                    <a:lnTo>
                      <a:pt x="3926" y="6388"/>
                    </a:lnTo>
                    <a:cubicBezTo>
                      <a:pt x="3913" y="6430"/>
                      <a:pt x="3862" y="6476"/>
                      <a:pt x="3828" y="6494"/>
                    </a:cubicBezTo>
                    <a:cubicBezTo>
                      <a:pt x="3785" y="6462"/>
                      <a:pt x="3831" y="6402"/>
                      <a:pt x="3862" y="6394"/>
                    </a:cubicBezTo>
                    <a:lnTo>
                      <a:pt x="3852" y="6394"/>
                    </a:lnTo>
                    <a:cubicBezTo>
                      <a:pt x="3778" y="6394"/>
                      <a:pt x="3753" y="6451"/>
                      <a:pt x="3732" y="6512"/>
                    </a:cubicBezTo>
                    <a:cubicBezTo>
                      <a:pt x="3711" y="6572"/>
                      <a:pt x="3697" y="6632"/>
                      <a:pt x="3644" y="6632"/>
                    </a:cubicBezTo>
                    <a:cubicBezTo>
                      <a:pt x="3626" y="6632"/>
                      <a:pt x="3604" y="6624"/>
                      <a:pt x="3576" y="6611"/>
                    </a:cubicBezTo>
                    <a:cubicBezTo>
                      <a:pt x="3640" y="6536"/>
                      <a:pt x="3520" y="6437"/>
                      <a:pt x="3668" y="6427"/>
                    </a:cubicBezTo>
                    <a:cubicBezTo>
                      <a:pt x="3661" y="6423"/>
                      <a:pt x="3655" y="6420"/>
                      <a:pt x="3647" y="6420"/>
                    </a:cubicBezTo>
                    <a:cubicBezTo>
                      <a:pt x="3626" y="6420"/>
                      <a:pt x="3604" y="6441"/>
                      <a:pt x="3580" y="6458"/>
                    </a:cubicBezTo>
                    <a:cubicBezTo>
                      <a:pt x="3555" y="6476"/>
                      <a:pt x="3531" y="6494"/>
                      <a:pt x="3509" y="6494"/>
                    </a:cubicBezTo>
                    <a:cubicBezTo>
                      <a:pt x="3492" y="6494"/>
                      <a:pt x="3474" y="6487"/>
                      <a:pt x="3459" y="6462"/>
                    </a:cubicBezTo>
                    <a:lnTo>
                      <a:pt x="3459" y="6462"/>
                    </a:lnTo>
                    <a:lnTo>
                      <a:pt x="3506" y="6579"/>
                    </a:lnTo>
                    <a:lnTo>
                      <a:pt x="3502" y="6582"/>
                    </a:lnTo>
                    <a:cubicBezTo>
                      <a:pt x="3474" y="6582"/>
                      <a:pt x="3446" y="6540"/>
                      <a:pt x="3431" y="6526"/>
                    </a:cubicBezTo>
                    <a:lnTo>
                      <a:pt x="3431" y="6526"/>
                    </a:lnTo>
                    <a:lnTo>
                      <a:pt x="3438" y="6614"/>
                    </a:lnTo>
                    <a:cubicBezTo>
                      <a:pt x="3410" y="6564"/>
                      <a:pt x="3382" y="6554"/>
                      <a:pt x="3357" y="6554"/>
                    </a:cubicBezTo>
                    <a:cubicBezTo>
                      <a:pt x="3343" y="6554"/>
                      <a:pt x="3332" y="6557"/>
                      <a:pt x="3318" y="6561"/>
                    </a:cubicBezTo>
                    <a:cubicBezTo>
                      <a:pt x="3307" y="6561"/>
                      <a:pt x="3294" y="6564"/>
                      <a:pt x="3283" y="6564"/>
                    </a:cubicBezTo>
                    <a:cubicBezTo>
                      <a:pt x="3258" y="6564"/>
                      <a:pt x="3237" y="6547"/>
                      <a:pt x="3223" y="6469"/>
                    </a:cubicBezTo>
                    <a:lnTo>
                      <a:pt x="3223" y="6469"/>
                    </a:lnTo>
                    <a:cubicBezTo>
                      <a:pt x="3230" y="6518"/>
                      <a:pt x="3223" y="6536"/>
                      <a:pt x="3212" y="6536"/>
                    </a:cubicBezTo>
                    <a:cubicBezTo>
                      <a:pt x="3205" y="6536"/>
                      <a:pt x="3191" y="6526"/>
                      <a:pt x="3177" y="6515"/>
                    </a:cubicBezTo>
                    <a:cubicBezTo>
                      <a:pt x="3162" y="6501"/>
                      <a:pt x="3145" y="6490"/>
                      <a:pt x="3131" y="6490"/>
                    </a:cubicBezTo>
                    <a:cubicBezTo>
                      <a:pt x="3124" y="6490"/>
                      <a:pt x="3116" y="6494"/>
                      <a:pt x="3110" y="6501"/>
                    </a:cubicBezTo>
                    <a:cubicBezTo>
                      <a:pt x="3167" y="6628"/>
                      <a:pt x="3325" y="6529"/>
                      <a:pt x="3329" y="6681"/>
                    </a:cubicBezTo>
                    <a:cubicBezTo>
                      <a:pt x="3318" y="6691"/>
                      <a:pt x="3307" y="6696"/>
                      <a:pt x="3301" y="6696"/>
                    </a:cubicBezTo>
                    <a:cubicBezTo>
                      <a:pt x="3290" y="6696"/>
                      <a:pt x="3279" y="6688"/>
                      <a:pt x="3273" y="6685"/>
                    </a:cubicBezTo>
                    <a:cubicBezTo>
                      <a:pt x="3262" y="6678"/>
                      <a:pt x="3251" y="6674"/>
                      <a:pt x="3240" y="6674"/>
                    </a:cubicBezTo>
                    <a:cubicBezTo>
                      <a:pt x="3234" y="6674"/>
                      <a:pt x="3226" y="6674"/>
                      <a:pt x="3216" y="6681"/>
                    </a:cubicBezTo>
                    <a:lnTo>
                      <a:pt x="3216" y="6685"/>
                    </a:lnTo>
                    <a:cubicBezTo>
                      <a:pt x="3240" y="6703"/>
                      <a:pt x="3273" y="6752"/>
                      <a:pt x="3279" y="6784"/>
                    </a:cubicBezTo>
                    <a:cubicBezTo>
                      <a:pt x="3258" y="6794"/>
                      <a:pt x="3240" y="6798"/>
                      <a:pt x="3223" y="6798"/>
                    </a:cubicBezTo>
                    <a:cubicBezTo>
                      <a:pt x="3127" y="6798"/>
                      <a:pt x="3085" y="6657"/>
                      <a:pt x="3025" y="6618"/>
                    </a:cubicBezTo>
                    <a:lnTo>
                      <a:pt x="3025" y="6618"/>
                    </a:lnTo>
                    <a:lnTo>
                      <a:pt x="3155" y="6667"/>
                    </a:lnTo>
                    <a:cubicBezTo>
                      <a:pt x="3167" y="6522"/>
                      <a:pt x="3099" y="6639"/>
                      <a:pt x="3077" y="6515"/>
                    </a:cubicBezTo>
                    <a:cubicBezTo>
                      <a:pt x="3060" y="6536"/>
                      <a:pt x="3046" y="6540"/>
                      <a:pt x="3032" y="6540"/>
                    </a:cubicBezTo>
                    <a:cubicBezTo>
                      <a:pt x="3014" y="6540"/>
                      <a:pt x="3000" y="6529"/>
                      <a:pt x="2986" y="6515"/>
                    </a:cubicBezTo>
                    <a:cubicBezTo>
                      <a:pt x="2971" y="6505"/>
                      <a:pt x="2958" y="6490"/>
                      <a:pt x="2940" y="6490"/>
                    </a:cubicBezTo>
                    <a:cubicBezTo>
                      <a:pt x="2937" y="6490"/>
                      <a:pt x="2929" y="6490"/>
                      <a:pt x="2919" y="6497"/>
                    </a:cubicBezTo>
                    <a:lnTo>
                      <a:pt x="2922" y="6497"/>
                    </a:lnTo>
                    <a:cubicBezTo>
                      <a:pt x="2929" y="6497"/>
                      <a:pt x="2933" y="6512"/>
                      <a:pt x="2943" y="6515"/>
                    </a:cubicBezTo>
                    <a:cubicBezTo>
                      <a:pt x="2937" y="6515"/>
                      <a:pt x="2925" y="6512"/>
                      <a:pt x="2919" y="6512"/>
                    </a:cubicBezTo>
                    <a:cubicBezTo>
                      <a:pt x="2858" y="6512"/>
                      <a:pt x="2809" y="6557"/>
                      <a:pt x="2763" y="6600"/>
                    </a:cubicBezTo>
                    <a:cubicBezTo>
                      <a:pt x="2717" y="6646"/>
                      <a:pt x="2682" y="6691"/>
                      <a:pt x="2653" y="6691"/>
                    </a:cubicBezTo>
                    <a:cubicBezTo>
                      <a:pt x="2653" y="6691"/>
                      <a:pt x="2650" y="6691"/>
                      <a:pt x="2646" y="6688"/>
                    </a:cubicBezTo>
                    <a:cubicBezTo>
                      <a:pt x="2583" y="6685"/>
                      <a:pt x="2512" y="6575"/>
                      <a:pt x="2565" y="6533"/>
                    </a:cubicBezTo>
                    <a:cubicBezTo>
                      <a:pt x="2561" y="6522"/>
                      <a:pt x="2561" y="6518"/>
                      <a:pt x="2568" y="6518"/>
                    </a:cubicBezTo>
                    <a:cubicBezTo>
                      <a:pt x="2576" y="6518"/>
                      <a:pt x="2586" y="6526"/>
                      <a:pt x="2604" y="6529"/>
                    </a:cubicBezTo>
                    <a:cubicBezTo>
                      <a:pt x="2618" y="6536"/>
                      <a:pt x="2636" y="6540"/>
                      <a:pt x="2653" y="6540"/>
                    </a:cubicBezTo>
                    <a:cubicBezTo>
                      <a:pt x="2689" y="6540"/>
                      <a:pt x="2721" y="6518"/>
                      <a:pt x="2713" y="6430"/>
                    </a:cubicBezTo>
                    <a:lnTo>
                      <a:pt x="2713" y="6430"/>
                    </a:lnTo>
                    <a:cubicBezTo>
                      <a:pt x="2678" y="6469"/>
                      <a:pt x="2653" y="6484"/>
                      <a:pt x="2632" y="6484"/>
                    </a:cubicBezTo>
                    <a:cubicBezTo>
                      <a:pt x="2604" y="6484"/>
                      <a:pt x="2583" y="6451"/>
                      <a:pt x="2555" y="6420"/>
                    </a:cubicBezTo>
                    <a:cubicBezTo>
                      <a:pt x="2522" y="6388"/>
                      <a:pt x="2491" y="6356"/>
                      <a:pt x="2434" y="6356"/>
                    </a:cubicBezTo>
                    <a:cubicBezTo>
                      <a:pt x="2416" y="6356"/>
                      <a:pt x="2398" y="6360"/>
                      <a:pt x="2377" y="6366"/>
                    </a:cubicBezTo>
                    <a:cubicBezTo>
                      <a:pt x="2413" y="6476"/>
                      <a:pt x="2282" y="6462"/>
                      <a:pt x="2321" y="6551"/>
                    </a:cubicBezTo>
                    <a:cubicBezTo>
                      <a:pt x="2250" y="6497"/>
                      <a:pt x="2254" y="6462"/>
                      <a:pt x="2254" y="6391"/>
                    </a:cubicBezTo>
                    <a:lnTo>
                      <a:pt x="2254" y="6391"/>
                    </a:lnTo>
                    <a:lnTo>
                      <a:pt x="2201" y="6441"/>
                    </a:lnTo>
                    <a:cubicBezTo>
                      <a:pt x="2176" y="6250"/>
                      <a:pt x="2236" y="6306"/>
                      <a:pt x="2140" y="6169"/>
                    </a:cubicBezTo>
                    <a:lnTo>
                      <a:pt x="2140" y="6169"/>
                    </a:lnTo>
                    <a:cubicBezTo>
                      <a:pt x="2148" y="6225"/>
                      <a:pt x="2034" y="6211"/>
                      <a:pt x="2038" y="6264"/>
                    </a:cubicBezTo>
                    <a:cubicBezTo>
                      <a:pt x="1999" y="6250"/>
                      <a:pt x="1974" y="6208"/>
                      <a:pt x="1964" y="6165"/>
                    </a:cubicBezTo>
                    <a:cubicBezTo>
                      <a:pt x="1851" y="6034"/>
                      <a:pt x="1797" y="6158"/>
                      <a:pt x="1724" y="6002"/>
                    </a:cubicBezTo>
                    <a:lnTo>
                      <a:pt x="1758" y="5981"/>
                    </a:lnTo>
                    <a:cubicBezTo>
                      <a:pt x="1688" y="5769"/>
                      <a:pt x="1458" y="5648"/>
                      <a:pt x="1384" y="5454"/>
                    </a:cubicBezTo>
                    <a:lnTo>
                      <a:pt x="1384" y="5454"/>
                    </a:lnTo>
                    <a:lnTo>
                      <a:pt x="1440" y="5479"/>
                    </a:lnTo>
                    <a:cubicBezTo>
                      <a:pt x="1419" y="5451"/>
                      <a:pt x="1412" y="5345"/>
                      <a:pt x="1331" y="5338"/>
                    </a:cubicBezTo>
                    <a:lnTo>
                      <a:pt x="1331" y="5338"/>
                    </a:lnTo>
                    <a:cubicBezTo>
                      <a:pt x="1334" y="5348"/>
                      <a:pt x="1331" y="5376"/>
                      <a:pt x="1349" y="5384"/>
                    </a:cubicBezTo>
                    <a:cubicBezTo>
                      <a:pt x="1324" y="5401"/>
                      <a:pt x="1285" y="5412"/>
                      <a:pt x="1253" y="5412"/>
                    </a:cubicBezTo>
                    <a:cubicBezTo>
                      <a:pt x="1231" y="5412"/>
                      <a:pt x="1214" y="5408"/>
                      <a:pt x="1200" y="5394"/>
                    </a:cubicBezTo>
                    <a:lnTo>
                      <a:pt x="1246" y="5341"/>
                    </a:lnTo>
                    <a:lnTo>
                      <a:pt x="1246" y="5341"/>
                    </a:lnTo>
                    <a:lnTo>
                      <a:pt x="1189" y="5355"/>
                    </a:lnTo>
                    <a:cubicBezTo>
                      <a:pt x="1151" y="5288"/>
                      <a:pt x="1292" y="5317"/>
                      <a:pt x="1246" y="5249"/>
                    </a:cubicBezTo>
                    <a:lnTo>
                      <a:pt x="1246" y="5249"/>
                    </a:lnTo>
                    <a:cubicBezTo>
                      <a:pt x="1228" y="5256"/>
                      <a:pt x="1210" y="5260"/>
                      <a:pt x="1193" y="5260"/>
                    </a:cubicBezTo>
                    <a:cubicBezTo>
                      <a:pt x="1133" y="5260"/>
                      <a:pt x="1090" y="5210"/>
                      <a:pt x="1055" y="5154"/>
                    </a:cubicBezTo>
                    <a:cubicBezTo>
                      <a:pt x="1019" y="5083"/>
                      <a:pt x="977" y="5012"/>
                      <a:pt x="896" y="5012"/>
                    </a:cubicBezTo>
                    <a:lnTo>
                      <a:pt x="875" y="5012"/>
                    </a:lnTo>
                    <a:cubicBezTo>
                      <a:pt x="900" y="4991"/>
                      <a:pt x="917" y="4980"/>
                      <a:pt x="931" y="4980"/>
                    </a:cubicBezTo>
                    <a:cubicBezTo>
                      <a:pt x="952" y="4980"/>
                      <a:pt x="963" y="4998"/>
                      <a:pt x="973" y="5015"/>
                    </a:cubicBezTo>
                    <a:cubicBezTo>
                      <a:pt x="984" y="5033"/>
                      <a:pt x="995" y="5051"/>
                      <a:pt x="1012" y="5051"/>
                    </a:cubicBezTo>
                    <a:cubicBezTo>
                      <a:pt x="1023" y="5051"/>
                      <a:pt x="1037" y="5044"/>
                      <a:pt x="1058" y="5019"/>
                    </a:cubicBezTo>
                    <a:cubicBezTo>
                      <a:pt x="1027" y="5012"/>
                      <a:pt x="995" y="5015"/>
                      <a:pt x="963" y="4977"/>
                    </a:cubicBezTo>
                    <a:lnTo>
                      <a:pt x="1051" y="4952"/>
                    </a:lnTo>
                    <a:cubicBezTo>
                      <a:pt x="917" y="4772"/>
                      <a:pt x="807" y="4711"/>
                      <a:pt x="779" y="4510"/>
                    </a:cubicBezTo>
                    <a:lnTo>
                      <a:pt x="761" y="4520"/>
                    </a:lnTo>
                    <a:cubicBezTo>
                      <a:pt x="705" y="4464"/>
                      <a:pt x="715" y="4414"/>
                      <a:pt x="786" y="4368"/>
                    </a:cubicBezTo>
                    <a:lnTo>
                      <a:pt x="779" y="4368"/>
                    </a:lnTo>
                    <a:cubicBezTo>
                      <a:pt x="761" y="4368"/>
                      <a:pt x="751" y="4375"/>
                      <a:pt x="737" y="4386"/>
                    </a:cubicBezTo>
                    <a:cubicBezTo>
                      <a:pt x="726" y="4393"/>
                      <a:pt x="719" y="4400"/>
                      <a:pt x="705" y="4400"/>
                    </a:cubicBezTo>
                    <a:cubicBezTo>
                      <a:pt x="701" y="4400"/>
                      <a:pt x="694" y="4400"/>
                      <a:pt x="687" y="4396"/>
                    </a:cubicBezTo>
                    <a:cubicBezTo>
                      <a:pt x="892" y="4234"/>
                      <a:pt x="468" y="4171"/>
                      <a:pt x="630" y="4057"/>
                    </a:cubicBezTo>
                    <a:lnTo>
                      <a:pt x="630" y="4057"/>
                    </a:lnTo>
                    <a:cubicBezTo>
                      <a:pt x="616" y="4060"/>
                      <a:pt x="599" y="4065"/>
                      <a:pt x="585" y="4065"/>
                    </a:cubicBezTo>
                    <a:cubicBezTo>
                      <a:pt x="518" y="4065"/>
                      <a:pt x="454" y="4039"/>
                      <a:pt x="390" y="4018"/>
                    </a:cubicBezTo>
                    <a:lnTo>
                      <a:pt x="387" y="4018"/>
                    </a:lnTo>
                    <a:cubicBezTo>
                      <a:pt x="327" y="3997"/>
                      <a:pt x="270" y="3975"/>
                      <a:pt x="221" y="3975"/>
                    </a:cubicBezTo>
                    <a:cubicBezTo>
                      <a:pt x="192" y="3975"/>
                      <a:pt x="164" y="3983"/>
                      <a:pt x="139" y="4004"/>
                    </a:cubicBezTo>
                    <a:lnTo>
                      <a:pt x="146" y="3944"/>
                    </a:lnTo>
                    <a:lnTo>
                      <a:pt x="146" y="3944"/>
                    </a:lnTo>
                    <a:cubicBezTo>
                      <a:pt x="36" y="3965"/>
                      <a:pt x="164" y="4135"/>
                      <a:pt x="40" y="4184"/>
                    </a:cubicBezTo>
                    <a:cubicBezTo>
                      <a:pt x="90" y="4248"/>
                      <a:pt x="139" y="4308"/>
                      <a:pt x="196" y="4368"/>
                    </a:cubicBezTo>
                    <a:cubicBezTo>
                      <a:pt x="160" y="4368"/>
                      <a:pt x="118" y="4393"/>
                      <a:pt x="90" y="4393"/>
                    </a:cubicBezTo>
                    <a:cubicBezTo>
                      <a:pt x="82" y="4393"/>
                      <a:pt x="72" y="4390"/>
                      <a:pt x="69" y="4383"/>
                    </a:cubicBezTo>
                    <a:lnTo>
                      <a:pt x="69" y="4383"/>
                    </a:lnTo>
                    <a:cubicBezTo>
                      <a:pt x="75" y="4418"/>
                      <a:pt x="75" y="4447"/>
                      <a:pt x="54" y="4447"/>
                    </a:cubicBezTo>
                    <a:cubicBezTo>
                      <a:pt x="43" y="4447"/>
                      <a:pt x="26" y="4439"/>
                      <a:pt x="1" y="4421"/>
                    </a:cubicBezTo>
                    <a:lnTo>
                      <a:pt x="1" y="4421"/>
                    </a:lnTo>
                    <a:cubicBezTo>
                      <a:pt x="97" y="4535"/>
                      <a:pt x="160" y="4641"/>
                      <a:pt x="217" y="4750"/>
                    </a:cubicBezTo>
                    <a:cubicBezTo>
                      <a:pt x="260" y="4871"/>
                      <a:pt x="302" y="4977"/>
                      <a:pt x="337" y="5097"/>
                    </a:cubicBezTo>
                    <a:cubicBezTo>
                      <a:pt x="418" y="5323"/>
                      <a:pt x="510" y="5560"/>
                      <a:pt x="709" y="5709"/>
                    </a:cubicBezTo>
                    <a:cubicBezTo>
                      <a:pt x="712" y="5741"/>
                      <a:pt x="670" y="5751"/>
                      <a:pt x="637" y="5754"/>
                    </a:cubicBezTo>
                    <a:cubicBezTo>
                      <a:pt x="779" y="5765"/>
                      <a:pt x="642" y="5857"/>
                      <a:pt x="655" y="5906"/>
                    </a:cubicBezTo>
                    <a:cubicBezTo>
                      <a:pt x="691" y="5914"/>
                      <a:pt x="726" y="5914"/>
                      <a:pt x="761" y="5914"/>
                    </a:cubicBezTo>
                    <a:cubicBezTo>
                      <a:pt x="797" y="5914"/>
                      <a:pt x="832" y="5914"/>
                      <a:pt x="867" y="5911"/>
                    </a:cubicBezTo>
                    <a:lnTo>
                      <a:pt x="867" y="5911"/>
                    </a:lnTo>
                    <a:cubicBezTo>
                      <a:pt x="857" y="5981"/>
                      <a:pt x="793" y="5978"/>
                      <a:pt x="769" y="6002"/>
                    </a:cubicBezTo>
                    <a:cubicBezTo>
                      <a:pt x="903" y="6225"/>
                      <a:pt x="1193" y="6278"/>
                      <a:pt x="1274" y="6476"/>
                    </a:cubicBezTo>
                    <a:cubicBezTo>
                      <a:pt x="1342" y="6469"/>
                      <a:pt x="1349" y="6391"/>
                      <a:pt x="1391" y="6391"/>
                    </a:cubicBezTo>
                    <a:cubicBezTo>
                      <a:pt x="1401" y="6391"/>
                      <a:pt x="1409" y="6394"/>
                      <a:pt x="1422" y="6402"/>
                    </a:cubicBezTo>
                    <a:cubicBezTo>
                      <a:pt x="1228" y="6458"/>
                      <a:pt x="1525" y="6593"/>
                      <a:pt x="1444" y="6649"/>
                    </a:cubicBezTo>
                    <a:cubicBezTo>
                      <a:pt x="1472" y="6639"/>
                      <a:pt x="1497" y="6632"/>
                      <a:pt x="1522" y="6632"/>
                    </a:cubicBezTo>
                    <a:cubicBezTo>
                      <a:pt x="1554" y="6632"/>
                      <a:pt x="1585" y="6642"/>
                      <a:pt x="1613" y="6653"/>
                    </a:cubicBezTo>
                    <a:cubicBezTo>
                      <a:pt x="1642" y="6663"/>
                      <a:pt x="1667" y="6670"/>
                      <a:pt x="1691" y="6670"/>
                    </a:cubicBezTo>
                    <a:cubicBezTo>
                      <a:pt x="1730" y="6670"/>
                      <a:pt x="1769" y="6649"/>
                      <a:pt x="1804" y="6564"/>
                    </a:cubicBezTo>
                    <a:lnTo>
                      <a:pt x="1804" y="6564"/>
                    </a:lnTo>
                    <a:cubicBezTo>
                      <a:pt x="1889" y="6603"/>
                      <a:pt x="1819" y="6688"/>
                      <a:pt x="1787" y="6696"/>
                    </a:cubicBezTo>
                    <a:cubicBezTo>
                      <a:pt x="1886" y="6755"/>
                      <a:pt x="1957" y="6802"/>
                      <a:pt x="2010" y="6900"/>
                    </a:cubicBezTo>
                    <a:lnTo>
                      <a:pt x="2024" y="6900"/>
                    </a:lnTo>
                    <a:cubicBezTo>
                      <a:pt x="2070" y="6900"/>
                      <a:pt x="2169" y="6964"/>
                      <a:pt x="2286" y="7014"/>
                    </a:cubicBezTo>
                    <a:cubicBezTo>
                      <a:pt x="2360" y="7039"/>
                      <a:pt x="2437" y="7056"/>
                      <a:pt x="2501" y="7056"/>
                    </a:cubicBezTo>
                    <a:cubicBezTo>
                      <a:pt x="2551" y="7056"/>
                      <a:pt x="2589" y="7045"/>
                      <a:pt x="2622" y="7017"/>
                    </a:cubicBezTo>
                    <a:lnTo>
                      <a:pt x="2622" y="7017"/>
                    </a:lnTo>
                    <a:cubicBezTo>
                      <a:pt x="2533" y="7109"/>
                      <a:pt x="2618" y="7073"/>
                      <a:pt x="2667" y="7137"/>
                    </a:cubicBezTo>
                    <a:lnTo>
                      <a:pt x="2579" y="7230"/>
                    </a:lnTo>
                    <a:lnTo>
                      <a:pt x="2731" y="7247"/>
                    </a:lnTo>
                    <a:cubicBezTo>
                      <a:pt x="2746" y="7261"/>
                      <a:pt x="2752" y="7264"/>
                      <a:pt x="2759" y="7264"/>
                    </a:cubicBezTo>
                    <a:cubicBezTo>
                      <a:pt x="2767" y="7264"/>
                      <a:pt x="2770" y="7261"/>
                      <a:pt x="2770" y="7254"/>
                    </a:cubicBezTo>
                    <a:lnTo>
                      <a:pt x="2774" y="7254"/>
                    </a:lnTo>
                    <a:cubicBezTo>
                      <a:pt x="2798" y="7254"/>
                      <a:pt x="2785" y="7194"/>
                      <a:pt x="2848" y="7184"/>
                    </a:cubicBezTo>
                    <a:cubicBezTo>
                      <a:pt x="2947" y="7201"/>
                      <a:pt x="2947" y="7258"/>
                      <a:pt x="2993" y="7321"/>
                    </a:cubicBezTo>
                    <a:lnTo>
                      <a:pt x="2971" y="7328"/>
                    </a:lnTo>
                    <a:lnTo>
                      <a:pt x="3046" y="7353"/>
                    </a:lnTo>
                    <a:cubicBezTo>
                      <a:pt x="3085" y="7353"/>
                      <a:pt x="2883" y="7219"/>
                      <a:pt x="3060" y="7191"/>
                    </a:cubicBezTo>
                    <a:lnTo>
                      <a:pt x="3060" y="7191"/>
                    </a:lnTo>
                    <a:cubicBezTo>
                      <a:pt x="3053" y="7212"/>
                      <a:pt x="3106" y="7321"/>
                      <a:pt x="3155" y="7321"/>
                    </a:cubicBezTo>
                    <a:cubicBezTo>
                      <a:pt x="3167" y="7321"/>
                      <a:pt x="3177" y="7318"/>
                      <a:pt x="3183" y="7303"/>
                    </a:cubicBezTo>
                    <a:cubicBezTo>
                      <a:pt x="3099" y="7297"/>
                      <a:pt x="3120" y="7226"/>
                      <a:pt x="3155" y="7194"/>
                    </a:cubicBezTo>
                    <a:lnTo>
                      <a:pt x="3155" y="7194"/>
                    </a:lnTo>
                    <a:cubicBezTo>
                      <a:pt x="3195" y="7197"/>
                      <a:pt x="3230" y="7197"/>
                      <a:pt x="3276" y="7201"/>
                    </a:cubicBezTo>
                    <a:lnTo>
                      <a:pt x="3219" y="7332"/>
                    </a:lnTo>
                    <a:cubicBezTo>
                      <a:pt x="3255" y="7336"/>
                      <a:pt x="3286" y="7336"/>
                      <a:pt x="3318" y="7336"/>
                    </a:cubicBezTo>
                    <a:cubicBezTo>
                      <a:pt x="3644" y="7336"/>
                      <a:pt x="3969" y="7240"/>
                      <a:pt x="4287" y="7176"/>
                    </a:cubicBezTo>
                    <a:cubicBezTo>
                      <a:pt x="4259" y="7063"/>
                      <a:pt x="4535" y="7102"/>
                      <a:pt x="4453" y="6943"/>
                    </a:cubicBezTo>
                    <a:lnTo>
                      <a:pt x="4453" y="6943"/>
                    </a:lnTo>
                    <a:lnTo>
                      <a:pt x="4450" y="6961"/>
                    </a:lnTo>
                    <a:lnTo>
                      <a:pt x="4443" y="6961"/>
                    </a:lnTo>
                    <a:cubicBezTo>
                      <a:pt x="4368" y="6961"/>
                      <a:pt x="4435" y="6823"/>
                      <a:pt x="4503" y="6819"/>
                    </a:cubicBezTo>
                    <a:lnTo>
                      <a:pt x="4503" y="6819"/>
                    </a:lnTo>
                    <a:cubicBezTo>
                      <a:pt x="4446" y="6897"/>
                      <a:pt x="4687" y="6954"/>
                      <a:pt x="4517" y="7028"/>
                    </a:cubicBezTo>
                    <a:cubicBezTo>
                      <a:pt x="4574" y="7042"/>
                      <a:pt x="4623" y="7060"/>
                      <a:pt x="4676" y="7063"/>
                    </a:cubicBezTo>
                    <a:cubicBezTo>
                      <a:pt x="4722" y="7134"/>
                      <a:pt x="4768" y="7163"/>
                      <a:pt x="4814" y="7163"/>
                    </a:cubicBezTo>
                    <a:cubicBezTo>
                      <a:pt x="4864" y="7163"/>
                      <a:pt x="4913" y="7134"/>
                      <a:pt x="4959" y="7095"/>
                    </a:cubicBezTo>
                    <a:cubicBezTo>
                      <a:pt x="5051" y="7017"/>
                      <a:pt x="5140" y="6893"/>
                      <a:pt x="5260" y="6890"/>
                    </a:cubicBezTo>
                    <a:cubicBezTo>
                      <a:pt x="5246" y="6890"/>
                      <a:pt x="5235" y="6876"/>
                      <a:pt x="5228" y="6865"/>
                    </a:cubicBezTo>
                    <a:cubicBezTo>
                      <a:pt x="5447" y="6861"/>
                      <a:pt x="5543" y="6575"/>
                      <a:pt x="5610" y="6575"/>
                    </a:cubicBezTo>
                    <a:lnTo>
                      <a:pt x="5613" y="6575"/>
                    </a:lnTo>
                    <a:lnTo>
                      <a:pt x="5571" y="6487"/>
                    </a:lnTo>
                    <a:lnTo>
                      <a:pt x="5571" y="6487"/>
                    </a:lnTo>
                    <a:cubicBezTo>
                      <a:pt x="5617" y="6490"/>
                      <a:pt x="5656" y="6494"/>
                      <a:pt x="5687" y="6494"/>
                    </a:cubicBezTo>
                    <a:cubicBezTo>
                      <a:pt x="5801" y="6494"/>
                      <a:pt x="5843" y="6462"/>
                      <a:pt x="5921" y="6321"/>
                    </a:cubicBezTo>
                    <a:cubicBezTo>
                      <a:pt x="5907" y="6317"/>
                      <a:pt x="5871" y="6303"/>
                      <a:pt x="5886" y="6275"/>
                    </a:cubicBezTo>
                    <a:lnTo>
                      <a:pt x="5886" y="6275"/>
                    </a:lnTo>
                    <a:cubicBezTo>
                      <a:pt x="5914" y="6278"/>
                      <a:pt x="5942" y="6285"/>
                      <a:pt x="5974" y="6285"/>
                    </a:cubicBezTo>
                    <a:cubicBezTo>
                      <a:pt x="6027" y="6285"/>
                      <a:pt x="6080" y="6267"/>
                      <a:pt x="6133" y="6197"/>
                    </a:cubicBezTo>
                    <a:lnTo>
                      <a:pt x="6105" y="6179"/>
                    </a:lnTo>
                    <a:lnTo>
                      <a:pt x="6260" y="6027"/>
                    </a:lnTo>
                    <a:cubicBezTo>
                      <a:pt x="6147" y="5939"/>
                      <a:pt x="6239" y="5900"/>
                      <a:pt x="6324" y="5843"/>
                    </a:cubicBezTo>
                    <a:cubicBezTo>
                      <a:pt x="6416" y="5790"/>
                      <a:pt x="6515" y="5720"/>
                      <a:pt x="6399" y="5614"/>
                    </a:cubicBezTo>
                    <a:lnTo>
                      <a:pt x="6405" y="5614"/>
                    </a:lnTo>
                    <a:cubicBezTo>
                      <a:pt x="6498" y="5614"/>
                      <a:pt x="6593" y="5496"/>
                      <a:pt x="6660" y="5461"/>
                    </a:cubicBezTo>
                    <a:cubicBezTo>
                      <a:pt x="6650" y="5451"/>
                      <a:pt x="6642" y="5440"/>
                      <a:pt x="6632" y="5426"/>
                    </a:cubicBezTo>
                    <a:cubicBezTo>
                      <a:pt x="6812" y="5423"/>
                      <a:pt x="6696" y="5189"/>
                      <a:pt x="6745" y="5126"/>
                    </a:cubicBezTo>
                    <a:cubicBezTo>
                      <a:pt x="6763" y="5111"/>
                      <a:pt x="6780" y="5104"/>
                      <a:pt x="6795" y="5104"/>
                    </a:cubicBezTo>
                    <a:cubicBezTo>
                      <a:pt x="6826" y="5104"/>
                      <a:pt x="6851" y="5136"/>
                      <a:pt x="6876" y="5164"/>
                    </a:cubicBezTo>
                    <a:cubicBezTo>
                      <a:pt x="6805" y="5015"/>
                      <a:pt x="7113" y="4896"/>
                      <a:pt x="7084" y="4839"/>
                    </a:cubicBezTo>
                    <a:cubicBezTo>
                      <a:pt x="7099" y="4744"/>
                      <a:pt x="6986" y="4768"/>
                      <a:pt x="6932" y="4726"/>
                    </a:cubicBezTo>
                    <a:cubicBezTo>
                      <a:pt x="6947" y="4697"/>
                      <a:pt x="6968" y="4690"/>
                      <a:pt x="6993" y="4690"/>
                    </a:cubicBezTo>
                    <a:cubicBezTo>
                      <a:pt x="7010" y="4690"/>
                      <a:pt x="7032" y="4694"/>
                      <a:pt x="7053" y="4701"/>
                    </a:cubicBezTo>
                    <a:cubicBezTo>
                      <a:pt x="7071" y="4705"/>
                      <a:pt x="7088" y="4711"/>
                      <a:pt x="7099" y="4711"/>
                    </a:cubicBezTo>
                    <a:cubicBezTo>
                      <a:pt x="7123" y="4711"/>
                      <a:pt x="7134" y="4690"/>
                      <a:pt x="7106" y="4620"/>
                    </a:cubicBezTo>
                    <a:lnTo>
                      <a:pt x="7106" y="4620"/>
                    </a:lnTo>
                    <a:cubicBezTo>
                      <a:pt x="7092" y="4633"/>
                      <a:pt x="7078" y="4654"/>
                      <a:pt x="7066" y="4654"/>
                    </a:cubicBezTo>
                    <a:cubicBezTo>
                      <a:pt x="7063" y="4654"/>
                      <a:pt x="7060" y="4651"/>
                      <a:pt x="7056" y="4648"/>
                    </a:cubicBezTo>
                    <a:cubicBezTo>
                      <a:pt x="7050" y="4574"/>
                      <a:pt x="6756" y="4404"/>
                      <a:pt x="6823" y="4351"/>
                    </a:cubicBezTo>
                    <a:lnTo>
                      <a:pt x="6823" y="4351"/>
                    </a:lnTo>
                    <a:lnTo>
                      <a:pt x="6880" y="4400"/>
                    </a:lnTo>
                    <a:cubicBezTo>
                      <a:pt x="6968" y="4298"/>
                      <a:pt x="6685" y="4110"/>
                      <a:pt x="6872" y="4110"/>
                    </a:cubicBezTo>
                    <a:lnTo>
                      <a:pt x="6876" y="4110"/>
                    </a:lnTo>
                    <a:lnTo>
                      <a:pt x="6960" y="4132"/>
                    </a:lnTo>
                    <a:cubicBezTo>
                      <a:pt x="6865" y="3923"/>
                      <a:pt x="7003" y="4047"/>
                      <a:pt x="6911" y="3848"/>
                    </a:cubicBezTo>
                    <a:lnTo>
                      <a:pt x="6893" y="3845"/>
                    </a:lnTo>
                    <a:cubicBezTo>
                      <a:pt x="6911" y="3757"/>
                      <a:pt x="6805" y="3714"/>
                      <a:pt x="6939" y="3668"/>
                    </a:cubicBezTo>
                    <a:lnTo>
                      <a:pt x="6965" y="3696"/>
                    </a:lnTo>
                    <a:cubicBezTo>
                      <a:pt x="6971" y="3583"/>
                      <a:pt x="6960" y="3580"/>
                      <a:pt x="6943" y="3463"/>
                    </a:cubicBezTo>
                    <a:cubicBezTo>
                      <a:pt x="6957" y="3456"/>
                      <a:pt x="6978" y="3399"/>
                      <a:pt x="6939" y="3386"/>
                    </a:cubicBezTo>
                    <a:cubicBezTo>
                      <a:pt x="7066" y="3368"/>
                      <a:pt x="6957" y="3120"/>
                      <a:pt x="6939" y="3071"/>
                    </a:cubicBezTo>
                    <a:cubicBezTo>
                      <a:pt x="6939" y="3120"/>
                      <a:pt x="6922" y="3134"/>
                      <a:pt x="6897" y="3134"/>
                    </a:cubicBezTo>
                    <a:cubicBezTo>
                      <a:pt x="6876" y="3134"/>
                      <a:pt x="6851" y="3123"/>
                      <a:pt x="6826" y="3117"/>
                    </a:cubicBezTo>
                    <a:cubicBezTo>
                      <a:pt x="6915" y="3042"/>
                      <a:pt x="6918" y="3004"/>
                      <a:pt x="6830" y="2950"/>
                    </a:cubicBezTo>
                    <a:cubicBezTo>
                      <a:pt x="6971" y="2908"/>
                      <a:pt x="7123" y="2851"/>
                      <a:pt x="7092" y="2707"/>
                    </a:cubicBezTo>
                    <a:lnTo>
                      <a:pt x="7092" y="2707"/>
                    </a:lnTo>
                    <a:cubicBezTo>
                      <a:pt x="7074" y="2735"/>
                      <a:pt x="7071" y="2766"/>
                      <a:pt x="7042" y="2766"/>
                    </a:cubicBezTo>
                    <a:lnTo>
                      <a:pt x="7038" y="2766"/>
                    </a:lnTo>
                    <a:cubicBezTo>
                      <a:pt x="6999" y="2759"/>
                      <a:pt x="7028" y="2717"/>
                      <a:pt x="7032" y="2702"/>
                    </a:cubicBezTo>
                    <a:lnTo>
                      <a:pt x="7028" y="2702"/>
                    </a:lnTo>
                    <a:cubicBezTo>
                      <a:pt x="7014" y="2702"/>
                      <a:pt x="7003" y="2713"/>
                      <a:pt x="6989" y="2724"/>
                    </a:cubicBezTo>
                    <a:cubicBezTo>
                      <a:pt x="6978" y="2735"/>
                      <a:pt x="6965" y="2745"/>
                      <a:pt x="6943" y="2745"/>
                    </a:cubicBezTo>
                    <a:lnTo>
                      <a:pt x="6936" y="2745"/>
                    </a:lnTo>
                    <a:cubicBezTo>
                      <a:pt x="7050" y="2607"/>
                      <a:pt x="6890" y="2579"/>
                      <a:pt x="6887" y="2427"/>
                    </a:cubicBezTo>
                    <a:cubicBezTo>
                      <a:pt x="6876" y="2459"/>
                      <a:pt x="6859" y="2466"/>
                      <a:pt x="6837" y="2466"/>
                    </a:cubicBezTo>
                    <a:lnTo>
                      <a:pt x="6808" y="2466"/>
                    </a:lnTo>
                    <a:cubicBezTo>
                      <a:pt x="6802" y="2466"/>
                      <a:pt x="6791" y="2462"/>
                      <a:pt x="6780" y="2462"/>
                    </a:cubicBezTo>
                    <a:cubicBezTo>
                      <a:pt x="6774" y="2462"/>
                      <a:pt x="6770" y="2462"/>
                      <a:pt x="6763" y="2465"/>
                    </a:cubicBezTo>
                    <a:lnTo>
                      <a:pt x="6763" y="2465"/>
                    </a:lnTo>
                    <a:cubicBezTo>
                      <a:pt x="6921" y="2388"/>
                      <a:pt x="6558" y="2349"/>
                      <a:pt x="6777" y="2307"/>
                    </a:cubicBezTo>
                    <a:cubicBezTo>
                      <a:pt x="6547" y="2108"/>
                      <a:pt x="6416" y="1688"/>
                      <a:pt x="6229" y="1688"/>
                    </a:cubicBezTo>
                    <a:lnTo>
                      <a:pt x="6222" y="1688"/>
                    </a:lnTo>
                    <a:cubicBezTo>
                      <a:pt x="6218" y="1692"/>
                      <a:pt x="6214" y="1692"/>
                      <a:pt x="6211" y="1692"/>
                    </a:cubicBezTo>
                    <a:cubicBezTo>
                      <a:pt x="6165" y="1692"/>
                      <a:pt x="6193" y="1582"/>
                      <a:pt x="6165" y="1546"/>
                    </a:cubicBezTo>
                    <a:lnTo>
                      <a:pt x="6116" y="1599"/>
                    </a:lnTo>
                    <a:cubicBezTo>
                      <a:pt x="6126" y="1408"/>
                      <a:pt x="6084" y="1490"/>
                      <a:pt x="6069" y="1281"/>
                    </a:cubicBezTo>
                    <a:cubicBezTo>
                      <a:pt x="6048" y="1391"/>
                      <a:pt x="6002" y="1401"/>
                      <a:pt x="5914" y="1401"/>
                    </a:cubicBezTo>
                    <a:lnTo>
                      <a:pt x="5910" y="1401"/>
                    </a:lnTo>
                    <a:cubicBezTo>
                      <a:pt x="5925" y="1338"/>
                      <a:pt x="5928" y="1281"/>
                      <a:pt x="5939" y="1217"/>
                    </a:cubicBezTo>
                    <a:lnTo>
                      <a:pt x="5939" y="1217"/>
                    </a:lnTo>
                    <a:lnTo>
                      <a:pt x="5843" y="1285"/>
                    </a:lnTo>
                    <a:cubicBezTo>
                      <a:pt x="5843" y="1228"/>
                      <a:pt x="5790" y="1200"/>
                      <a:pt x="5748" y="1186"/>
                    </a:cubicBezTo>
                    <a:cubicBezTo>
                      <a:pt x="5772" y="1132"/>
                      <a:pt x="5755" y="1083"/>
                      <a:pt x="5730" y="1030"/>
                    </a:cubicBezTo>
                    <a:cubicBezTo>
                      <a:pt x="5695" y="977"/>
                      <a:pt x="5663" y="931"/>
                      <a:pt x="5670" y="892"/>
                    </a:cubicBezTo>
                    <a:lnTo>
                      <a:pt x="5670" y="892"/>
                    </a:lnTo>
                    <a:cubicBezTo>
                      <a:pt x="5645" y="910"/>
                      <a:pt x="5628" y="917"/>
                      <a:pt x="5613" y="917"/>
                    </a:cubicBezTo>
                    <a:cubicBezTo>
                      <a:pt x="5589" y="917"/>
                      <a:pt x="5578" y="903"/>
                      <a:pt x="5568" y="885"/>
                    </a:cubicBezTo>
                    <a:cubicBezTo>
                      <a:pt x="5553" y="867"/>
                      <a:pt x="5543" y="850"/>
                      <a:pt x="5525" y="850"/>
                    </a:cubicBezTo>
                    <a:cubicBezTo>
                      <a:pt x="5511" y="850"/>
                      <a:pt x="5493" y="856"/>
                      <a:pt x="5468" y="878"/>
                    </a:cubicBezTo>
                    <a:cubicBezTo>
                      <a:pt x="5472" y="850"/>
                      <a:pt x="5465" y="825"/>
                      <a:pt x="5454" y="800"/>
                    </a:cubicBezTo>
                    <a:cubicBezTo>
                      <a:pt x="5507" y="758"/>
                      <a:pt x="5560" y="701"/>
                      <a:pt x="5507" y="701"/>
                    </a:cubicBezTo>
                    <a:lnTo>
                      <a:pt x="5504" y="701"/>
                    </a:lnTo>
                    <a:lnTo>
                      <a:pt x="5493" y="694"/>
                    </a:lnTo>
                    <a:lnTo>
                      <a:pt x="5429" y="765"/>
                    </a:lnTo>
                    <a:cubicBezTo>
                      <a:pt x="5405" y="719"/>
                      <a:pt x="5362" y="687"/>
                      <a:pt x="5334" y="670"/>
                    </a:cubicBezTo>
                    <a:lnTo>
                      <a:pt x="5341" y="670"/>
                    </a:lnTo>
                    <a:cubicBezTo>
                      <a:pt x="5352" y="670"/>
                      <a:pt x="5369" y="662"/>
                      <a:pt x="5387" y="659"/>
                    </a:cubicBezTo>
                    <a:lnTo>
                      <a:pt x="5387" y="659"/>
                    </a:lnTo>
                    <a:cubicBezTo>
                      <a:pt x="5373" y="659"/>
                      <a:pt x="5355" y="665"/>
                      <a:pt x="5338" y="665"/>
                    </a:cubicBezTo>
                    <a:cubicBezTo>
                      <a:pt x="5334" y="665"/>
                      <a:pt x="5331" y="665"/>
                      <a:pt x="5327" y="662"/>
                    </a:cubicBezTo>
                    <a:lnTo>
                      <a:pt x="5323" y="665"/>
                    </a:lnTo>
                    <a:lnTo>
                      <a:pt x="5299" y="665"/>
                    </a:lnTo>
                    <a:cubicBezTo>
                      <a:pt x="5274" y="665"/>
                      <a:pt x="5253" y="659"/>
                      <a:pt x="5235" y="620"/>
                    </a:cubicBezTo>
                    <a:cubicBezTo>
                      <a:pt x="5228" y="623"/>
                      <a:pt x="5217" y="623"/>
                      <a:pt x="5207" y="623"/>
                    </a:cubicBezTo>
                    <a:cubicBezTo>
                      <a:pt x="5125" y="623"/>
                      <a:pt x="5069" y="556"/>
                      <a:pt x="5005" y="485"/>
                    </a:cubicBezTo>
                    <a:cubicBezTo>
                      <a:pt x="4956" y="432"/>
                      <a:pt x="4906" y="379"/>
                      <a:pt x="4832" y="379"/>
                    </a:cubicBezTo>
                    <a:cubicBezTo>
                      <a:pt x="4807" y="379"/>
                      <a:pt x="4775" y="386"/>
                      <a:pt x="4743" y="404"/>
                    </a:cubicBezTo>
                    <a:cubicBezTo>
                      <a:pt x="4754" y="401"/>
                      <a:pt x="4768" y="397"/>
                      <a:pt x="4779" y="397"/>
                    </a:cubicBezTo>
                    <a:cubicBezTo>
                      <a:pt x="4800" y="397"/>
                      <a:pt x="4817" y="404"/>
                      <a:pt x="4811" y="429"/>
                    </a:cubicBezTo>
                    <a:cubicBezTo>
                      <a:pt x="4765" y="407"/>
                      <a:pt x="4711" y="404"/>
                      <a:pt x="4662" y="404"/>
                    </a:cubicBezTo>
                    <a:cubicBezTo>
                      <a:pt x="4648" y="404"/>
                      <a:pt x="4631" y="407"/>
                      <a:pt x="4616" y="407"/>
                    </a:cubicBezTo>
                    <a:lnTo>
                      <a:pt x="4574" y="407"/>
                    </a:lnTo>
                    <a:cubicBezTo>
                      <a:pt x="4513" y="407"/>
                      <a:pt x="4461" y="401"/>
                      <a:pt x="4429" y="365"/>
                    </a:cubicBezTo>
                    <a:lnTo>
                      <a:pt x="4450" y="280"/>
                    </a:lnTo>
                    <a:cubicBezTo>
                      <a:pt x="4355" y="224"/>
                      <a:pt x="4277" y="171"/>
                      <a:pt x="4185" y="167"/>
                    </a:cubicBezTo>
                    <a:lnTo>
                      <a:pt x="4195" y="68"/>
                    </a:lnTo>
                    <a:lnTo>
                      <a:pt x="4181" y="68"/>
                    </a:lnTo>
                    <a:cubicBezTo>
                      <a:pt x="4135" y="68"/>
                      <a:pt x="4079" y="54"/>
                      <a:pt x="4022" y="36"/>
                    </a:cubicBezTo>
                    <a:cubicBezTo>
                      <a:pt x="3962" y="19"/>
                      <a:pt x="3898" y="1"/>
                      <a:pt x="3841" y="1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010;p60">
                <a:extLst>
                  <a:ext uri="{FF2B5EF4-FFF2-40B4-BE49-F238E27FC236}">
                    <a16:creationId xmlns:a16="http://schemas.microsoft.com/office/drawing/2014/main" id="{2F7B2CC1-950D-4145-8AD4-07CFEC0544D0}"/>
                  </a:ext>
                </a:extLst>
              </p:cNvPr>
              <p:cNvSpPr/>
              <p:nvPr/>
            </p:nvSpPr>
            <p:spPr>
              <a:xfrm flipH="1">
                <a:off x="1590712" y="1882576"/>
                <a:ext cx="120088" cy="175089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6023" extrusionOk="0">
                    <a:moveTo>
                      <a:pt x="177" y="226"/>
                    </a:moveTo>
                    <a:lnTo>
                      <a:pt x="213" y="336"/>
                    </a:lnTo>
                    <a:lnTo>
                      <a:pt x="163" y="304"/>
                    </a:lnTo>
                    <a:cubicBezTo>
                      <a:pt x="177" y="280"/>
                      <a:pt x="174" y="259"/>
                      <a:pt x="177" y="226"/>
                    </a:cubicBezTo>
                    <a:close/>
                    <a:moveTo>
                      <a:pt x="399" y="269"/>
                    </a:moveTo>
                    <a:lnTo>
                      <a:pt x="399" y="269"/>
                    </a:lnTo>
                    <a:cubicBezTo>
                      <a:pt x="414" y="298"/>
                      <a:pt x="531" y="340"/>
                      <a:pt x="432" y="350"/>
                    </a:cubicBezTo>
                    <a:cubicBezTo>
                      <a:pt x="417" y="319"/>
                      <a:pt x="332" y="308"/>
                      <a:pt x="399" y="269"/>
                    </a:cubicBezTo>
                    <a:close/>
                    <a:moveTo>
                      <a:pt x="1510" y="368"/>
                    </a:moveTo>
                    <a:lnTo>
                      <a:pt x="1510" y="368"/>
                    </a:lnTo>
                    <a:cubicBezTo>
                      <a:pt x="1507" y="389"/>
                      <a:pt x="1496" y="407"/>
                      <a:pt x="1465" y="407"/>
                    </a:cubicBezTo>
                    <a:cubicBezTo>
                      <a:pt x="1486" y="396"/>
                      <a:pt x="1499" y="382"/>
                      <a:pt x="1510" y="368"/>
                    </a:cubicBezTo>
                    <a:close/>
                    <a:moveTo>
                      <a:pt x="2462" y="725"/>
                    </a:moveTo>
                    <a:cubicBezTo>
                      <a:pt x="2472" y="743"/>
                      <a:pt x="2472" y="753"/>
                      <a:pt x="2472" y="764"/>
                    </a:cubicBezTo>
                    <a:cubicBezTo>
                      <a:pt x="2469" y="753"/>
                      <a:pt x="2465" y="739"/>
                      <a:pt x="2462" y="725"/>
                    </a:cubicBezTo>
                    <a:close/>
                    <a:moveTo>
                      <a:pt x="2472" y="764"/>
                    </a:moveTo>
                    <a:cubicBezTo>
                      <a:pt x="2497" y="831"/>
                      <a:pt x="2532" y="824"/>
                      <a:pt x="2444" y="916"/>
                    </a:cubicBezTo>
                    <a:cubicBezTo>
                      <a:pt x="2352" y="913"/>
                      <a:pt x="2475" y="814"/>
                      <a:pt x="2402" y="814"/>
                    </a:cubicBezTo>
                    <a:cubicBezTo>
                      <a:pt x="2398" y="814"/>
                      <a:pt x="2394" y="814"/>
                      <a:pt x="2391" y="817"/>
                    </a:cubicBezTo>
                    <a:cubicBezTo>
                      <a:pt x="2394" y="764"/>
                      <a:pt x="2472" y="810"/>
                      <a:pt x="2472" y="764"/>
                    </a:cubicBezTo>
                    <a:close/>
                    <a:moveTo>
                      <a:pt x="3239" y="1096"/>
                    </a:moveTo>
                    <a:lnTo>
                      <a:pt x="3239" y="1096"/>
                    </a:lnTo>
                    <a:cubicBezTo>
                      <a:pt x="3183" y="1185"/>
                      <a:pt x="3126" y="1269"/>
                      <a:pt x="3066" y="1354"/>
                    </a:cubicBezTo>
                    <a:cubicBezTo>
                      <a:pt x="3112" y="1256"/>
                      <a:pt x="3084" y="1241"/>
                      <a:pt x="3045" y="1235"/>
                    </a:cubicBezTo>
                    <a:lnTo>
                      <a:pt x="3038" y="1238"/>
                    </a:lnTo>
                    <a:cubicBezTo>
                      <a:pt x="3038" y="1238"/>
                      <a:pt x="3042" y="1235"/>
                      <a:pt x="3042" y="1231"/>
                    </a:cubicBezTo>
                    <a:lnTo>
                      <a:pt x="3045" y="1235"/>
                    </a:lnTo>
                    <a:lnTo>
                      <a:pt x="3239" y="1096"/>
                    </a:lnTo>
                    <a:close/>
                    <a:moveTo>
                      <a:pt x="3547" y="1669"/>
                    </a:moveTo>
                    <a:lnTo>
                      <a:pt x="3547" y="1669"/>
                    </a:lnTo>
                    <a:cubicBezTo>
                      <a:pt x="3561" y="1684"/>
                      <a:pt x="3565" y="1690"/>
                      <a:pt x="3547" y="1708"/>
                    </a:cubicBezTo>
                    <a:cubicBezTo>
                      <a:pt x="3551" y="1698"/>
                      <a:pt x="3554" y="1684"/>
                      <a:pt x="3547" y="1669"/>
                    </a:cubicBezTo>
                    <a:close/>
                    <a:moveTo>
                      <a:pt x="3890" y="2369"/>
                    </a:moveTo>
                    <a:cubicBezTo>
                      <a:pt x="3872" y="2391"/>
                      <a:pt x="3890" y="2415"/>
                      <a:pt x="3929" y="2430"/>
                    </a:cubicBezTo>
                    <a:cubicBezTo>
                      <a:pt x="3933" y="2408"/>
                      <a:pt x="3926" y="2387"/>
                      <a:pt x="3890" y="2369"/>
                    </a:cubicBezTo>
                    <a:close/>
                    <a:moveTo>
                      <a:pt x="3784" y="2599"/>
                    </a:moveTo>
                    <a:lnTo>
                      <a:pt x="3848" y="2649"/>
                    </a:lnTo>
                    <a:cubicBezTo>
                      <a:pt x="3827" y="2638"/>
                      <a:pt x="3805" y="2621"/>
                      <a:pt x="3784" y="2599"/>
                    </a:cubicBezTo>
                    <a:close/>
                    <a:moveTo>
                      <a:pt x="3459" y="3816"/>
                    </a:moveTo>
                    <a:lnTo>
                      <a:pt x="3487" y="3823"/>
                    </a:lnTo>
                    <a:cubicBezTo>
                      <a:pt x="3515" y="3837"/>
                      <a:pt x="3515" y="3851"/>
                      <a:pt x="3515" y="3876"/>
                    </a:cubicBezTo>
                    <a:lnTo>
                      <a:pt x="3459" y="3816"/>
                    </a:lnTo>
                    <a:close/>
                    <a:moveTo>
                      <a:pt x="3399" y="4512"/>
                    </a:moveTo>
                    <a:lnTo>
                      <a:pt x="3363" y="4530"/>
                    </a:lnTo>
                    <a:cubicBezTo>
                      <a:pt x="3378" y="4520"/>
                      <a:pt x="3388" y="4516"/>
                      <a:pt x="3399" y="4512"/>
                    </a:cubicBezTo>
                    <a:close/>
                    <a:moveTo>
                      <a:pt x="3264" y="4502"/>
                    </a:moveTo>
                    <a:lnTo>
                      <a:pt x="3345" y="4580"/>
                    </a:lnTo>
                    <a:lnTo>
                      <a:pt x="3261" y="4516"/>
                    </a:lnTo>
                    <a:lnTo>
                      <a:pt x="3264" y="4502"/>
                    </a:lnTo>
                    <a:close/>
                    <a:moveTo>
                      <a:pt x="2847" y="4860"/>
                    </a:moveTo>
                    <a:cubicBezTo>
                      <a:pt x="2844" y="4863"/>
                      <a:pt x="2840" y="4866"/>
                      <a:pt x="2833" y="4870"/>
                    </a:cubicBezTo>
                    <a:cubicBezTo>
                      <a:pt x="2836" y="4866"/>
                      <a:pt x="2840" y="4863"/>
                      <a:pt x="2847" y="4860"/>
                    </a:cubicBezTo>
                    <a:close/>
                    <a:moveTo>
                      <a:pt x="2833" y="4870"/>
                    </a:moveTo>
                    <a:cubicBezTo>
                      <a:pt x="2823" y="4898"/>
                      <a:pt x="2840" y="4944"/>
                      <a:pt x="2829" y="4944"/>
                    </a:cubicBezTo>
                    <a:cubicBezTo>
                      <a:pt x="2823" y="4944"/>
                      <a:pt x="2808" y="4933"/>
                      <a:pt x="2784" y="4902"/>
                    </a:cubicBezTo>
                    <a:cubicBezTo>
                      <a:pt x="2794" y="4888"/>
                      <a:pt x="2818" y="4884"/>
                      <a:pt x="2833" y="4870"/>
                    </a:cubicBezTo>
                    <a:close/>
                    <a:moveTo>
                      <a:pt x="2511" y="5263"/>
                    </a:moveTo>
                    <a:cubicBezTo>
                      <a:pt x="2532" y="5263"/>
                      <a:pt x="2539" y="5294"/>
                      <a:pt x="2560" y="5319"/>
                    </a:cubicBezTo>
                    <a:lnTo>
                      <a:pt x="2486" y="5270"/>
                    </a:lnTo>
                    <a:cubicBezTo>
                      <a:pt x="2497" y="5266"/>
                      <a:pt x="2504" y="5263"/>
                      <a:pt x="2511" y="5263"/>
                    </a:cubicBezTo>
                    <a:close/>
                    <a:moveTo>
                      <a:pt x="1121" y="1"/>
                    </a:moveTo>
                    <a:cubicBezTo>
                      <a:pt x="1111" y="1"/>
                      <a:pt x="1096" y="1"/>
                      <a:pt x="1086" y="4"/>
                    </a:cubicBezTo>
                    <a:lnTo>
                      <a:pt x="1083" y="14"/>
                    </a:lnTo>
                    <a:lnTo>
                      <a:pt x="1075" y="14"/>
                    </a:lnTo>
                    <a:cubicBezTo>
                      <a:pt x="926" y="22"/>
                      <a:pt x="849" y="96"/>
                      <a:pt x="711" y="99"/>
                    </a:cubicBezTo>
                    <a:cubicBezTo>
                      <a:pt x="696" y="138"/>
                      <a:pt x="637" y="177"/>
                      <a:pt x="672" y="234"/>
                    </a:cubicBezTo>
                    <a:cubicBezTo>
                      <a:pt x="654" y="208"/>
                      <a:pt x="633" y="174"/>
                      <a:pt x="598" y="174"/>
                    </a:cubicBezTo>
                    <a:lnTo>
                      <a:pt x="590" y="174"/>
                    </a:lnTo>
                    <a:cubicBezTo>
                      <a:pt x="523" y="298"/>
                      <a:pt x="675" y="180"/>
                      <a:pt x="637" y="311"/>
                    </a:cubicBezTo>
                    <a:cubicBezTo>
                      <a:pt x="619" y="244"/>
                      <a:pt x="520" y="234"/>
                      <a:pt x="453" y="198"/>
                    </a:cubicBezTo>
                    <a:cubicBezTo>
                      <a:pt x="450" y="152"/>
                      <a:pt x="471" y="135"/>
                      <a:pt x="502" y="135"/>
                    </a:cubicBezTo>
                    <a:cubicBezTo>
                      <a:pt x="548" y="135"/>
                      <a:pt x="612" y="170"/>
                      <a:pt x="651" y="192"/>
                    </a:cubicBezTo>
                    <a:cubicBezTo>
                      <a:pt x="644" y="135"/>
                      <a:pt x="626" y="81"/>
                      <a:pt x="595" y="39"/>
                    </a:cubicBezTo>
                    <a:lnTo>
                      <a:pt x="595" y="32"/>
                    </a:lnTo>
                    <a:cubicBezTo>
                      <a:pt x="442" y="50"/>
                      <a:pt x="293" y="81"/>
                      <a:pt x="149" y="128"/>
                    </a:cubicBezTo>
                    <a:lnTo>
                      <a:pt x="117" y="135"/>
                    </a:lnTo>
                    <a:cubicBezTo>
                      <a:pt x="96" y="159"/>
                      <a:pt x="50" y="180"/>
                      <a:pt x="1" y="198"/>
                    </a:cubicBezTo>
                    <a:cubicBezTo>
                      <a:pt x="4" y="216"/>
                      <a:pt x="4" y="237"/>
                      <a:pt x="4" y="255"/>
                    </a:cubicBezTo>
                    <a:lnTo>
                      <a:pt x="4" y="304"/>
                    </a:lnTo>
                    <a:cubicBezTo>
                      <a:pt x="4" y="343"/>
                      <a:pt x="1" y="378"/>
                      <a:pt x="1" y="417"/>
                    </a:cubicBezTo>
                    <a:cubicBezTo>
                      <a:pt x="1" y="495"/>
                      <a:pt x="4" y="573"/>
                      <a:pt x="4" y="647"/>
                    </a:cubicBezTo>
                    <a:lnTo>
                      <a:pt x="4" y="771"/>
                    </a:lnTo>
                    <a:cubicBezTo>
                      <a:pt x="25" y="2359"/>
                      <a:pt x="166" y="3799"/>
                      <a:pt x="467" y="4870"/>
                    </a:cubicBezTo>
                    <a:cubicBezTo>
                      <a:pt x="489" y="4948"/>
                      <a:pt x="506" y="5025"/>
                      <a:pt x="531" y="5096"/>
                    </a:cubicBezTo>
                    <a:cubicBezTo>
                      <a:pt x="538" y="5118"/>
                      <a:pt x="541" y="5146"/>
                      <a:pt x="556" y="5163"/>
                    </a:cubicBezTo>
                    <a:cubicBezTo>
                      <a:pt x="598" y="5305"/>
                      <a:pt x="658" y="5443"/>
                      <a:pt x="711" y="5577"/>
                    </a:cubicBezTo>
                    <a:cubicBezTo>
                      <a:pt x="711" y="5588"/>
                      <a:pt x="718" y="5591"/>
                      <a:pt x="718" y="5602"/>
                    </a:cubicBezTo>
                    <a:cubicBezTo>
                      <a:pt x="768" y="5697"/>
                      <a:pt x="807" y="5800"/>
                      <a:pt x="859" y="5892"/>
                    </a:cubicBezTo>
                    <a:lnTo>
                      <a:pt x="859" y="5899"/>
                    </a:lnTo>
                    <a:cubicBezTo>
                      <a:pt x="874" y="5924"/>
                      <a:pt x="887" y="5949"/>
                      <a:pt x="902" y="5973"/>
                    </a:cubicBezTo>
                    <a:cubicBezTo>
                      <a:pt x="905" y="5984"/>
                      <a:pt x="913" y="5994"/>
                      <a:pt x="920" y="6009"/>
                    </a:cubicBezTo>
                    <a:lnTo>
                      <a:pt x="916" y="5913"/>
                    </a:lnTo>
                    <a:lnTo>
                      <a:pt x="916" y="5913"/>
                    </a:lnTo>
                    <a:cubicBezTo>
                      <a:pt x="934" y="5931"/>
                      <a:pt x="962" y="5973"/>
                      <a:pt x="990" y="5973"/>
                    </a:cubicBezTo>
                    <a:lnTo>
                      <a:pt x="941" y="5857"/>
                    </a:lnTo>
                    <a:lnTo>
                      <a:pt x="941" y="5857"/>
                    </a:lnTo>
                    <a:cubicBezTo>
                      <a:pt x="955" y="5878"/>
                      <a:pt x="972" y="5885"/>
                      <a:pt x="987" y="5885"/>
                    </a:cubicBezTo>
                    <a:cubicBezTo>
                      <a:pt x="1011" y="5885"/>
                      <a:pt x="1036" y="5867"/>
                      <a:pt x="1061" y="5849"/>
                    </a:cubicBezTo>
                    <a:cubicBezTo>
                      <a:pt x="1083" y="5831"/>
                      <a:pt x="1107" y="5814"/>
                      <a:pt x="1128" y="5814"/>
                    </a:cubicBezTo>
                    <a:cubicBezTo>
                      <a:pt x="1135" y="5814"/>
                      <a:pt x="1142" y="5814"/>
                      <a:pt x="1153" y="5821"/>
                    </a:cubicBezTo>
                    <a:cubicBezTo>
                      <a:pt x="1008" y="5828"/>
                      <a:pt x="1121" y="5931"/>
                      <a:pt x="1065" y="6001"/>
                    </a:cubicBezTo>
                    <a:cubicBezTo>
                      <a:pt x="1093" y="6016"/>
                      <a:pt x="1114" y="6022"/>
                      <a:pt x="1132" y="6022"/>
                    </a:cubicBezTo>
                    <a:cubicBezTo>
                      <a:pt x="1181" y="6022"/>
                      <a:pt x="1199" y="5966"/>
                      <a:pt x="1217" y="5906"/>
                    </a:cubicBezTo>
                    <a:cubicBezTo>
                      <a:pt x="1238" y="5846"/>
                      <a:pt x="1263" y="5786"/>
                      <a:pt x="1333" y="5786"/>
                    </a:cubicBezTo>
                    <a:cubicBezTo>
                      <a:pt x="1337" y="5786"/>
                      <a:pt x="1341" y="5786"/>
                      <a:pt x="1347" y="5789"/>
                    </a:cubicBezTo>
                    <a:cubicBezTo>
                      <a:pt x="1316" y="5793"/>
                      <a:pt x="1269" y="5857"/>
                      <a:pt x="1308" y="5888"/>
                    </a:cubicBezTo>
                    <a:cubicBezTo>
                      <a:pt x="1351" y="5867"/>
                      <a:pt x="1393" y="5825"/>
                      <a:pt x="1411" y="5775"/>
                    </a:cubicBezTo>
                    <a:lnTo>
                      <a:pt x="1418" y="5775"/>
                    </a:lnTo>
                    <a:cubicBezTo>
                      <a:pt x="1532" y="5775"/>
                      <a:pt x="1404" y="5874"/>
                      <a:pt x="1468" y="5913"/>
                    </a:cubicBezTo>
                    <a:cubicBezTo>
                      <a:pt x="1475" y="5881"/>
                      <a:pt x="1486" y="5870"/>
                      <a:pt x="1496" y="5870"/>
                    </a:cubicBezTo>
                    <a:cubicBezTo>
                      <a:pt x="1524" y="5870"/>
                      <a:pt x="1560" y="5949"/>
                      <a:pt x="1609" y="5966"/>
                    </a:cubicBezTo>
                    <a:lnTo>
                      <a:pt x="1592" y="5878"/>
                    </a:lnTo>
                    <a:cubicBezTo>
                      <a:pt x="1613" y="5864"/>
                      <a:pt x="1630" y="5860"/>
                      <a:pt x="1641" y="5860"/>
                    </a:cubicBezTo>
                    <a:cubicBezTo>
                      <a:pt x="1673" y="5860"/>
                      <a:pt x="1690" y="5888"/>
                      <a:pt x="1701" y="5916"/>
                    </a:cubicBezTo>
                    <a:cubicBezTo>
                      <a:pt x="1715" y="5949"/>
                      <a:pt x="1726" y="5977"/>
                      <a:pt x="1751" y="5977"/>
                    </a:cubicBezTo>
                    <a:cubicBezTo>
                      <a:pt x="1765" y="5977"/>
                      <a:pt x="1779" y="5970"/>
                      <a:pt x="1800" y="5952"/>
                    </a:cubicBezTo>
                    <a:lnTo>
                      <a:pt x="1712" y="5842"/>
                    </a:lnTo>
                    <a:lnTo>
                      <a:pt x="1712" y="5842"/>
                    </a:lnTo>
                    <a:lnTo>
                      <a:pt x="1790" y="5860"/>
                    </a:lnTo>
                    <a:lnTo>
                      <a:pt x="1790" y="5860"/>
                    </a:lnTo>
                    <a:lnTo>
                      <a:pt x="1747" y="5758"/>
                    </a:lnTo>
                    <a:lnTo>
                      <a:pt x="1747" y="5758"/>
                    </a:lnTo>
                    <a:cubicBezTo>
                      <a:pt x="1783" y="5779"/>
                      <a:pt x="1811" y="5789"/>
                      <a:pt x="1835" y="5789"/>
                    </a:cubicBezTo>
                    <a:cubicBezTo>
                      <a:pt x="1868" y="5789"/>
                      <a:pt x="1892" y="5768"/>
                      <a:pt x="1927" y="5736"/>
                    </a:cubicBezTo>
                    <a:cubicBezTo>
                      <a:pt x="1931" y="5797"/>
                      <a:pt x="1977" y="5867"/>
                      <a:pt x="2030" y="5867"/>
                    </a:cubicBezTo>
                    <a:cubicBezTo>
                      <a:pt x="2041" y="5867"/>
                      <a:pt x="2048" y="5867"/>
                      <a:pt x="2059" y="5864"/>
                    </a:cubicBezTo>
                    <a:cubicBezTo>
                      <a:pt x="2083" y="5793"/>
                      <a:pt x="2009" y="5793"/>
                      <a:pt x="2101" y="5772"/>
                    </a:cubicBezTo>
                    <a:cubicBezTo>
                      <a:pt x="2076" y="5740"/>
                      <a:pt x="2048" y="5708"/>
                      <a:pt x="2026" y="5708"/>
                    </a:cubicBezTo>
                    <a:cubicBezTo>
                      <a:pt x="2016" y="5708"/>
                      <a:pt x="2005" y="5722"/>
                      <a:pt x="2005" y="5761"/>
                    </a:cubicBezTo>
                    <a:cubicBezTo>
                      <a:pt x="1984" y="5736"/>
                      <a:pt x="1963" y="5719"/>
                      <a:pt x="1948" y="5691"/>
                    </a:cubicBezTo>
                    <a:cubicBezTo>
                      <a:pt x="1970" y="5619"/>
                      <a:pt x="2048" y="5627"/>
                      <a:pt x="2083" y="5623"/>
                    </a:cubicBezTo>
                    <a:lnTo>
                      <a:pt x="2083" y="5623"/>
                    </a:lnTo>
                    <a:cubicBezTo>
                      <a:pt x="2076" y="5634"/>
                      <a:pt x="2069" y="5640"/>
                      <a:pt x="2066" y="5651"/>
                    </a:cubicBezTo>
                    <a:cubicBezTo>
                      <a:pt x="2122" y="5676"/>
                      <a:pt x="2186" y="5697"/>
                      <a:pt x="2245" y="5712"/>
                    </a:cubicBezTo>
                    <a:cubicBezTo>
                      <a:pt x="2250" y="5669"/>
                      <a:pt x="2217" y="5655"/>
                      <a:pt x="2193" y="5637"/>
                    </a:cubicBezTo>
                    <a:lnTo>
                      <a:pt x="2200" y="5637"/>
                    </a:lnTo>
                    <a:cubicBezTo>
                      <a:pt x="2211" y="5637"/>
                      <a:pt x="2224" y="5640"/>
                      <a:pt x="2235" y="5645"/>
                    </a:cubicBezTo>
                    <a:cubicBezTo>
                      <a:pt x="2250" y="5648"/>
                      <a:pt x="2263" y="5651"/>
                      <a:pt x="2278" y="5651"/>
                    </a:cubicBezTo>
                    <a:cubicBezTo>
                      <a:pt x="2288" y="5651"/>
                      <a:pt x="2296" y="5648"/>
                      <a:pt x="2306" y="5645"/>
                    </a:cubicBezTo>
                    <a:cubicBezTo>
                      <a:pt x="2263" y="5591"/>
                      <a:pt x="2232" y="5528"/>
                      <a:pt x="2175" y="5517"/>
                    </a:cubicBezTo>
                    <a:lnTo>
                      <a:pt x="2175" y="5517"/>
                    </a:lnTo>
                    <a:lnTo>
                      <a:pt x="2317" y="5528"/>
                    </a:lnTo>
                    <a:cubicBezTo>
                      <a:pt x="2306" y="5496"/>
                      <a:pt x="2330" y="5421"/>
                      <a:pt x="2296" y="5404"/>
                    </a:cubicBezTo>
                    <a:cubicBezTo>
                      <a:pt x="2309" y="5382"/>
                      <a:pt x="2335" y="5376"/>
                      <a:pt x="2366" y="5376"/>
                    </a:cubicBezTo>
                    <a:cubicBezTo>
                      <a:pt x="2384" y="5376"/>
                      <a:pt x="2398" y="5379"/>
                      <a:pt x="2415" y="5379"/>
                    </a:cubicBezTo>
                    <a:cubicBezTo>
                      <a:pt x="2433" y="5379"/>
                      <a:pt x="2451" y="5382"/>
                      <a:pt x="2469" y="5382"/>
                    </a:cubicBezTo>
                    <a:cubicBezTo>
                      <a:pt x="2514" y="5382"/>
                      <a:pt x="2554" y="5372"/>
                      <a:pt x="2571" y="5330"/>
                    </a:cubicBezTo>
                    <a:lnTo>
                      <a:pt x="2575" y="5330"/>
                    </a:lnTo>
                    <a:cubicBezTo>
                      <a:pt x="2568" y="5326"/>
                      <a:pt x="2564" y="5322"/>
                      <a:pt x="2560" y="5319"/>
                    </a:cubicBezTo>
                    <a:lnTo>
                      <a:pt x="2560" y="5319"/>
                    </a:lnTo>
                    <a:lnTo>
                      <a:pt x="2575" y="5330"/>
                    </a:lnTo>
                    <a:lnTo>
                      <a:pt x="2578" y="5330"/>
                    </a:lnTo>
                    <a:cubicBezTo>
                      <a:pt x="2585" y="5337"/>
                      <a:pt x="2596" y="5343"/>
                      <a:pt x="2606" y="5343"/>
                    </a:cubicBezTo>
                    <a:cubicBezTo>
                      <a:pt x="2610" y="5343"/>
                      <a:pt x="2617" y="5343"/>
                      <a:pt x="2621" y="5340"/>
                    </a:cubicBezTo>
                    <a:cubicBezTo>
                      <a:pt x="2684" y="5270"/>
                      <a:pt x="2699" y="5160"/>
                      <a:pt x="2836" y="5157"/>
                    </a:cubicBezTo>
                    <a:lnTo>
                      <a:pt x="2790" y="5022"/>
                    </a:lnTo>
                    <a:cubicBezTo>
                      <a:pt x="2794" y="5018"/>
                      <a:pt x="2801" y="5018"/>
                      <a:pt x="2808" y="5018"/>
                    </a:cubicBezTo>
                    <a:cubicBezTo>
                      <a:pt x="2836" y="5018"/>
                      <a:pt x="2847" y="5051"/>
                      <a:pt x="2865" y="5082"/>
                    </a:cubicBezTo>
                    <a:cubicBezTo>
                      <a:pt x="2879" y="5114"/>
                      <a:pt x="2900" y="5146"/>
                      <a:pt x="2939" y="5146"/>
                    </a:cubicBezTo>
                    <a:cubicBezTo>
                      <a:pt x="2950" y="5146"/>
                      <a:pt x="2967" y="5142"/>
                      <a:pt x="2985" y="5131"/>
                    </a:cubicBezTo>
                    <a:cubicBezTo>
                      <a:pt x="3091" y="5089"/>
                      <a:pt x="2929" y="5033"/>
                      <a:pt x="2929" y="4979"/>
                    </a:cubicBezTo>
                    <a:lnTo>
                      <a:pt x="2929" y="4979"/>
                    </a:lnTo>
                    <a:cubicBezTo>
                      <a:pt x="2953" y="4983"/>
                      <a:pt x="2981" y="4987"/>
                      <a:pt x="3014" y="4987"/>
                    </a:cubicBezTo>
                    <a:cubicBezTo>
                      <a:pt x="3084" y="4987"/>
                      <a:pt x="3162" y="4966"/>
                      <a:pt x="3148" y="4866"/>
                    </a:cubicBezTo>
                    <a:lnTo>
                      <a:pt x="3148" y="4866"/>
                    </a:lnTo>
                    <a:cubicBezTo>
                      <a:pt x="3105" y="4877"/>
                      <a:pt x="3109" y="4909"/>
                      <a:pt x="3084" y="4923"/>
                    </a:cubicBezTo>
                    <a:lnTo>
                      <a:pt x="3073" y="4827"/>
                    </a:lnTo>
                    <a:cubicBezTo>
                      <a:pt x="3056" y="4824"/>
                      <a:pt x="3042" y="4824"/>
                      <a:pt x="3027" y="4824"/>
                    </a:cubicBezTo>
                    <a:cubicBezTo>
                      <a:pt x="3003" y="4824"/>
                      <a:pt x="2985" y="4827"/>
                      <a:pt x="2971" y="4827"/>
                    </a:cubicBezTo>
                    <a:cubicBezTo>
                      <a:pt x="2957" y="4831"/>
                      <a:pt x="2946" y="4834"/>
                      <a:pt x="2935" y="4834"/>
                    </a:cubicBezTo>
                    <a:cubicBezTo>
                      <a:pt x="2914" y="4834"/>
                      <a:pt x="2903" y="4821"/>
                      <a:pt x="2882" y="4767"/>
                    </a:cubicBezTo>
                    <a:lnTo>
                      <a:pt x="2882" y="4767"/>
                    </a:lnTo>
                    <a:cubicBezTo>
                      <a:pt x="2921" y="4799"/>
                      <a:pt x="2953" y="4810"/>
                      <a:pt x="2978" y="4810"/>
                    </a:cubicBezTo>
                    <a:cubicBezTo>
                      <a:pt x="3020" y="4810"/>
                      <a:pt x="3048" y="4782"/>
                      <a:pt x="3073" y="4746"/>
                    </a:cubicBezTo>
                    <a:cubicBezTo>
                      <a:pt x="3105" y="4714"/>
                      <a:pt x="3133" y="4686"/>
                      <a:pt x="3179" y="4686"/>
                    </a:cubicBezTo>
                    <a:cubicBezTo>
                      <a:pt x="3205" y="4686"/>
                      <a:pt x="3233" y="4697"/>
                      <a:pt x="3268" y="4718"/>
                    </a:cubicBezTo>
                    <a:lnTo>
                      <a:pt x="3250" y="4651"/>
                    </a:lnTo>
                    <a:cubicBezTo>
                      <a:pt x="3247" y="4669"/>
                      <a:pt x="3229" y="4658"/>
                      <a:pt x="3226" y="4672"/>
                    </a:cubicBezTo>
                    <a:cubicBezTo>
                      <a:pt x="3211" y="4630"/>
                      <a:pt x="3226" y="4619"/>
                      <a:pt x="3247" y="4619"/>
                    </a:cubicBezTo>
                    <a:cubicBezTo>
                      <a:pt x="3264" y="4619"/>
                      <a:pt x="3289" y="4622"/>
                      <a:pt x="3314" y="4630"/>
                    </a:cubicBezTo>
                    <a:cubicBezTo>
                      <a:pt x="3339" y="4636"/>
                      <a:pt x="3363" y="4640"/>
                      <a:pt x="3388" y="4640"/>
                    </a:cubicBezTo>
                    <a:cubicBezTo>
                      <a:pt x="3420" y="4640"/>
                      <a:pt x="3445" y="4630"/>
                      <a:pt x="3455" y="4594"/>
                    </a:cubicBezTo>
                    <a:cubicBezTo>
                      <a:pt x="3459" y="4555"/>
                      <a:pt x="3441" y="4516"/>
                      <a:pt x="3412" y="4516"/>
                    </a:cubicBezTo>
                    <a:lnTo>
                      <a:pt x="3406" y="4516"/>
                    </a:lnTo>
                    <a:lnTo>
                      <a:pt x="3497" y="4467"/>
                    </a:lnTo>
                    <a:cubicBezTo>
                      <a:pt x="3512" y="4445"/>
                      <a:pt x="3491" y="4439"/>
                      <a:pt x="3473" y="4439"/>
                    </a:cubicBezTo>
                    <a:lnTo>
                      <a:pt x="3469" y="4439"/>
                    </a:lnTo>
                    <a:cubicBezTo>
                      <a:pt x="3494" y="4396"/>
                      <a:pt x="3515" y="4367"/>
                      <a:pt x="3530" y="4329"/>
                    </a:cubicBezTo>
                    <a:lnTo>
                      <a:pt x="3523" y="4329"/>
                    </a:lnTo>
                    <a:cubicBezTo>
                      <a:pt x="3502" y="4329"/>
                      <a:pt x="3491" y="4329"/>
                      <a:pt x="3494" y="4318"/>
                    </a:cubicBezTo>
                    <a:lnTo>
                      <a:pt x="3494" y="4318"/>
                    </a:lnTo>
                    <a:lnTo>
                      <a:pt x="3530" y="4329"/>
                    </a:lnTo>
                    <a:cubicBezTo>
                      <a:pt x="3572" y="4325"/>
                      <a:pt x="3646" y="4311"/>
                      <a:pt x="3678" y="4300"/>
                    </a:cubicBezTo>
                    <a:cubicBezTo>
                      <a:pt x="3671" y="4287"/>
                      <a:pt x="3667" y="4279"/>
                      <a:pt x="3664" y="4279"/>
                    </a:cubicBezTo>
                    <a:cubicBezTo>
                      <a:pt x="3657" y="4279"/>
                      <a:pt x="3653" y="4282"/>
                      <a:pt x="3650" y="4287"/>
                    </a:cubicBezTo>
                    <a:cubicBezTo>
                      <a:pt x="3646" y="4290"/>
                      <a:pt x="3642" y="4293"/>
                      <a:pt x="3639" y="4293"/>
                    </a:cubicBezTo>
                    <a:cubicBezTo>
                      <a:pt x="3636" y="4293"/>
                      <a:pt x="3632" y="4290"/>
                      <a:pt x="3629" y="4287"/>
                    </a:cubicBezTo>
                    <a:cubicBezTo>
                      <a:pt x="3653" y="4272"/>
                      <a:pt x="3685" y="4258"/>
                      <a:pt x="3714" y="4233"/>
                    </a:cubicBezTo>
                    <a:cubicBezTo>
                      <a:pt x="3696" y="4215"/>
                      <a:pt x="3678" y="4209"/>
                      <a:pt x="3657" y="4209"/>
                    </a:cubicBezTo>
                    <a:cubicBezTo>
                      <a:pt x="3618" y="4209"/>
                      <a:pt x="3579" y="4237"/>
                      <a:pt x="3565" y="4265"/>
                    </a:cubicBezTo>
                    <a:cubicBezTo>
                      <a:pt x="3378" y="4120"/>
                      <a:pt x="3608" y="4212"/>
                      <a:pt x="3582" y="4081"/>
                    </a:cubicBezTo>
                    <a:lnTo>
                      <a:pt x="3582" y="4081"/>
                    </a:lnTo>
                    <a:cubicBezTo>
                      <a:pt x="3586" y="4088"/>
                      <a:pt x="3590" y="4091"/>
                      <a:pt x="3600" y="4096"/>
                    </a:cubicBezTo>
                    <a:cubicBezTo>
                      <a:pt x="3618" y="4099"/>
                      <a:pt x="3632" y="4099"/>
                      <a:pt x="3642" y="4099"/>
                    </a:cubicBezTo>
                    <a:cubicBezTo>
                      <a:pt x="3693" y="4099"/>
                      <a:pt x="3660" y="4070"/>
                      <a:pt x="3653" y="4035"/>
                    </a:cubicBezTo>
                    <a:lnTo>
                      <a:pt x="3653" y="4035"/>
                    </a:lnTo>
                    <a:cubicBezTo>
                      <a:pt x="3633" y="4042"/>
                      <a:pt x="3584" y="4058"/>
                      <a:pt x="3582" y="4078"/>
                    </a:cubicBezTo>
                    <a:lnTo>
                      <a:pt x="3582" y="4078"/>
                    </a:lnTo>
                    <a:cubicBezTo>
                      <a:pt x="3582" y="4068"/>
                      <a:pt x="3578" y="4055"/>
                      <a:pt x="3569" y="4035"/>
                    </a:cubicBezTo>
                    <a:lnTo>
                      <a:pt x="3508" y="4096"/>
                    </a:lnTo>
                    <a:cubicBezTo>
                      <a:pt x="3391" y="4000"/>
                      <a:pt x="3459" y="3972"/>
                      <a:pt x="3399" y="3873"/>
                    </a:cubicBezTo>
                    <a:lnTo>
                      <a:pt x="3399" y="3873"/>
                    </a:lnTo>
                    <a:cubicBezTo>
                      <a:pt x="3434" y="3897"/>
                      <a:pt x="3530" y="4042"/>
                      <a:pt x="3611" y="4042"/>
                    </a:cubicBezTo>
                    <a:cubicBezTo>
                      <a:pt x="3625" y="4042"/>
                      <a:pt x="3636" y="4039"/>
                      <a:pt x="3646" y="4032"/>
                    </a:cubicBezTo>
                    <a:cubicBezTo>
                      <a:pt x="3639" y="4000"/>
                      <a:pt x="3639" y="3972"/>
                      <a:pt x="3699" y="3940"/>
                    </a:cubicBezTo>
                    <a:cubicBezTo>
                      <a:pt x="3618" y="3915"/>
                      <a:pt x="3646" y="3879"/>
                      <a:pt x="3667" y="3830"/>
                    </a:cubicBezTo>
                    <a:lnTo>
                      <a:pt x="3544" y="3802"/>
                    </a:lnTo>
                    <a:cubicBezTo>
                      <a:pt x="3593" y="3752"/>
                      <a:pt x="3650" y="3773"/>
                      <a:pt x="3717" y="3749"/>
                    </a:cubicBezTo>
                    <a:cubicBezTo>
                      <a:pt x="3714" y="3685"/>
                      <a:pt x="3625" y="3654"/>
                      <a:pt x="3551" y="3625"/>
                    </a:cubicBezTo>
                    <a:cubicBezTo>
                      <a:pt x="3551" y="3600"/>
                      <a:pt x="3558" y="3593"/>
                      <a:pt x="3565" y="3593"/>
                    </a:cubicBezTo>
                    <a:cubicBezTo>
                      <a:pt x="3579" y="3593"/>
                      <a:pt x="3600" y="3608"/>
                      <a:pt x="3621" y="3618"/>
                    </a:cubicBezTo>
                    <a:cubicBezTo>
                      <a:pt x="3642" y="3632"/>
                      <a:pt x="3667" y="3642"/>
                      <a:pt x="3685" y="3642"/>
                    </a:cubicBezTo>
                    <a:cubicBezTo>
                      <a:pt x="3706" y="3642"/>
                      <a:pt x="3721" y="3632"/>
                      <a:pt x="3731" y="3603"/>
                    </a:cubicBezTo>
                    <a:cubicBezTo>
                      <a:pt x="3696" y="3512"/>
                      <a:pt x="3760" y="3455"/>
                      <a:pt x="3830" y="3349"/>
                    </a:cubicBezTo>
                    <a:cubicBezTo>
                      <a:pt x="3820" y="3332"/>
                      <a:pt x="3809" y="3324"/>
                      <a:pt x="3799" y="3324"/>
                    </a:cubicBezTo>
                    <a:cubicBezTo>
                      <a:pt x="3788" y="3324"/>
                      <a:pt x="3777" y="3328"/>
                      <a:pt x="3770" y="3335"/>
                    </a:cubicBezTo>
                    <a:cubicBezTo>
                      <a:pt x="3760" y="3339"/>
                      <a:pt x="3749" y="3342"/>
                      <a:pt x="3742" y="3342"/>
                    </a:cubicBezTo>
                    <a:cubicBezTo>
                      <a:pt x="3738" y="3342"/>
                      <a:pt x="3731" y="3342"/>
                      <a:pt x="3727" y="3339"/>
                    </a:cubicBezTo>
                    <a:lnTo>
                      <a:pt x="3823" y="3282"/>
                    </a:lnTo>
                    <a:cubicBezTo>
                      <a:pt x="3823" y="3275"/>
                      <a:pt x="3812" y="3275"/>
                      <a:pt x="3802" y="3275"/>
                    </a:cubicBezTo>
                    <a:lnTo>
                      <a:pt x="3773" y="3275"/>
                    </a:lnTo>
                    <a:cubicBezTo>
                      <a:pt x="3812" y="3229"/>
                      <a:pt x="3897" y="3278"/>
                      <a:pt x="3933" y="3197"/>
                    </a:cubicBezTo>
                    <a:cubicBezTo>
                      <a:pt x="4070" y="3176"/>
                      <a:pt x="3738" y="3048"/>
                      <a:pt x="3876" y="2946"/>
                    </a:cubicBezTo>
                    <a:cubicBezTo>
                      <a:pt x="3869" y="2942"/>
                      <a:pt x="3862" y="2942"/>
                      <a:pt x="3855" y="2942"/>
                    </a:cubicBezTo>
                    <a:cubicBezTo>
                      <a:pt x="3844" y="2942"/>
                      <a:pt x="3830" y="2946"/>
                      <a:pt x="3816" y="2953"/>
                    </a:cubicBezTo>
                    <a:cubicBezTo>
                      <a:pt x="3802" y="2957"/>
                      <a:pt x="3784" y="2960"/>
                      <a:pt x="3770" y="2960"/>
                    </a:cubicBezTo>
                    <a:lnTo>
                      <a:pt x="3760" y="2960"/>
                    </a:lnTo>
                    <a:cubicBezTo>
                      <a:pt x="3851" y="2826"/>
                      <a:pt x="3827" y="2851"/>
                      <a:pt x="3936" y="2727"/>
                    </a:cubicBezTo>
                    <a:lnTo>
                      <a:pt x="3848" y="2649"/>
                    </a:lnTo>
                    <a:lnTo>
                      <a:pt x="3848" y="2649"/>
                    </a:lnTo>
                    <a:cubicBezTo>
                      <a:pt x="3866" y="2660"/>
                      <a:pt x="3884" y="2663"/>
                      <a:pt x="3897" y="2663"/>
                    </a:cubicBezTo>
                    <a:cubicBezTo>
                      <a:pt x="3975" y="2663"/>
                      <a:pt x="4042" y="2578"/>
                      <a:pt x="4106" y="2497"/>
                    </a:cubicBezTo>
                    <a:lnTo>
                      <a:pt x="4109" y="2497"/>
                    </a:lnTo>
                    <a:cubicBezTo>
                      <a:pt x="4117" y="2497"/>
                      <a:pt x="4127" y="2500"/>
                      <a:pt x="4127" y="2504"/>
                    </a:cubicBezTo>
                    <a:lnTo>
                      <a:pt x="4130" y="2504"/>
                    </a:lnTo>
                    <a:cubicBezTo>
                      <a:pt x="4130" y="2493"/>
                      <a:pt x="4130" y="2483"/>
                      <a:pt x="4124" y="2472"/>
                    </a:cubicBezTo>
                    <a:cubicBezTo>
                      <a:pt x="4120" y="2479"/>
                      <a:pt x="4113" y="2487"/>
                      <a:pt x="4109" y="2493"/>
                    </a:cubicBezTo>
                    <a:lnTo>
                      <a:pt x="4081" y="2487"/>
                    </a:lnTo>
                    <a:cubicBezTo>
                      <a:pt x="4096" y="2475"/>
                      <a:pt x="4109" y="2465"/>
                      <a:pt x="4120" y="2454"/>
                    </a:cubicBezTo>
                    <a:lnTo>
                      <a:pt x="4120" y="2451"/>
                    </a:lnTo>
                    <a:cubicBezTo>
                      <a:pt x="4117" y="2430"/>
                      <a:pt x="4109" y="2415"/>
                      <a:pt x="4102" y="2394"/>
                    </a:cubicBezTo>
                    <a:cubicBezTo>
                      <a:pt x="4067" y="2398"/>
                      <a:pt x="4032" y="2430"/>
                      <a:pt x="4000" y="2462"/>
                    </a:cubicBezTo>
                    <a:cubicBezTo>
                      <a:pt x="4024" y="2469"/>
                      <a:pt x="4053" y="2475"/>
                      <a:pt x="4081" y="2490"/>
                    </a:cubicBezTo>
                    <a:cubicBezTo>
                      <a:pt x="4018" y="2539"/>
                      <a:pt x="3943" y="2575"/>
                      <a:pt x="3872" y="2589"/>
                    </a:cubicBezTo>
                    <a:lnTo>
                      <a:pt x="3872" y="2585"/>
                    </a:lnTo>
                    <a:cubicBezTo>
                      <a:pt x="3866" y="2593"/>
                      <a:pt x="3855" y="2596"/>
                      <a:pt x="3848" y="2596"/>
                    </a:cubicBezTo>
                    <a:cubicBezTo>
                      <a:pt x="3841" y="2596"/>
                      <a:pt x="3831" y="2593"/>
                      <a:pt x="3824" y="2586"/>
                    </a:cubicBezTo>
                    <a:lnTo>
                      <a:pt x="3824" y="2586"/>
                    </a:lnTo>
                    <a:cubicBezTo>
                      <a:pt x="3828" y="2589"/>
                      <a:pt x="3834" y="2589"/>
                      <a:pt x="3841" y="2589"/>
                    </a:cubicBezTo>
                    <a:cubicBezTo>
                      <a:pt x="3851" y="2589"/>
                      <a:pt x="3862" y="2585"/>
                      <a:pt x="3872" y="2585"/>
                    </a:cubicBezTo>
                    <a:lnTo>
                      <a:pt x="3872" y="2585"/>
                    </a:lnTo>
                    <a:lnTo>
                      <a:pt x="3872" y="2582"/>
                    </a:lnTo>
                    <a:cubicBezTo>
                      <a:pt x="3887" y="2564"/>
                      <a:pt x="3890" y="2560"/>
                      <a:pt x="3894" y="2536"/>
                    </a:cubicBezTo>
                    <a:lnTo>
                      <a:pt x="3894" y="2536"/>
                    </a:lnTo>
                    <a:cubicBezTo>
                      <a:pt x="3879" y="2547"/>
                      <a:pt x="3869" y="2560"/>
                      <a:pt x="3855" y="2560"/>
                    </a:cubicBezTo>
                    <a:cubicBezTo>
                      <a:pt x="3851" y="2560"/>
                      <a:pt x="3851" y="2560"/>
                      <a:pt x="3848" y="2557"/>
                    </a:cubicBezTo>
                    <a:cubicBezTo>
                      <a:pt x="3837" y="2554"/>
                      <a:pt x="3862" y="2539"/>
                      <a:pt x="3887" y="2511"/>
                    </a:cubicBezTo>
                    <a:lnTo>
                      <a:pt x="3887" y="2511"/>
                    </a:lnTo>
                    <a:lnTo>
                      <a:pt x="3745" y="2518"/>
                    </a:lnTo>
                    <a:lnTo>
                      <a:pt x="3799" y="2500"/>
                    </a:lnTo>
                    <a:lnTo>
                      <a:pt x="3678" y="2373"/>
                    </a:lnTo>
                    <a:cubicBezTo>
                      <a:pt x="3784" y="2228"/>
                      <a:pt x="3922" y="2072"/>
                      <a:pt x="3905" y="1871"/>
                    </a:cubicBezTo>
                    <a:lnTo>
                      <a:pt x="3905" y="1871"/>
                    </a:lnTo>
                    <a:cubicBezTo>
                      <a:pt x="3833" y="1948"/>
                      <a:pt x="3763" y="1942"/>
                      <a:pt x="3653" y="1991"/>
                    </a:cubicBezTo>
                    <a:lnTo>
                      <a:pt x="3660" y="1991"/>
                    </a:lnTo>
                    <a:cubicBezTo>
                      <a:pt x="3784" y="1991"/>
                      <a:pt x="3660" y="2147"/>
                      <a:pt x="3714" y="2214"/>
                    </a:cubicBezTo>
                    <a:cubicBezTo>
                      <a:pt x="3699" y="2196"/>
                      <a:pt x="3685" y="2193"/>
                      <a:pt x="3675" y="2193"/>
                    </a:cubicBezTo>
                    <a:cubicBezTo>
                      <a:pt x="3650" y="2193"/>
                      <a:pt x="3632" y="2207"/>
                      <a:pt x="3621" y="2221"/>
                    </a:cubicBezTo>
                    <a:lnTo>
                      <a:pt x="3664" y="2026"/>
                    </a:lnTo>
                    <a:lnTo>
                      <a:pt x="3664" y="2026"/>
                    </a:lnTo>
                    <a:cubicBezTo>
                      <a:pt x="3639" y="2041"/>
                      <a:pt x="3621" y="2048"/>
                      <a:pt x="3611" y="2048"/>
                    </a:cubicBezTo>
                    <a:cubicBezTo>
                      <a:pt x="3582" y="2048"/>
                      <a:pt x="3572" y="2020"/>
                      <a:pt x="3533" y="2005"/>
                    </a:cubicBezTo>
                    <a:cubicBezTo>
                      <a:pt x="3721" y="1956"/>
                      <a:pt x="3593" y="1847"/>
                      <a:pt x="3611" y="1754"/>
                    </a:cubicBezTo>
                    <a:lnTo>
                      <a:pt x="3611" y="1754"/>
                    </a:lnTo>
                    <a:cubicBezTo>
                      <a:pt x="3561" y="1783"/>
                      <a:pt x="3508" y="1829"/>
                      <a:pt x="3558" y="1896"/>
                    </a:cubicBezTo>
                    <a:cubicBezTo>
                      <a:pt x="3388" y="1881"/>
                      <a:pt x="3699" y="1684"/>
                      <a:pt x="3547" y="1666"/>
                    </a:cubicBezTo>
                    <a:cubicBezTo>
                      <a:pt x="3536" y="1627"/>
                      <a:pt x="3497" y="1602"/>
                      <a:pt x="3469" y="1602"/>
                    </a:cubicBezTo>
                    <a:cubicBezTo>
                      <a:pt x="3459" y="1602"/>
                      <a:pt x="3448" y="1606"/>
                      <a:pt x="3441" y="1617"/>
                    </a:cubicBezTo>
                    <a:cubicBezTo>
                      <a:pt x="3353" y="1521"/>
                      <a:pt x="3226" y="1326"/>
                      <a:pt x="3306" y="1202"/>
                    </a:cubicBezTo>
                    <a:lnTo>
                      <a:pt x="3306" y="1202"/>
                    </a:lnTo>
                    <a:cubicBezTo>
                      <a:pt x="3278" y="1235"/>
                      <a:pt x="3183" y="1337"/>
                      <a:pt x="3162" y="1359"/>
                    </a:cubicBezTo>
                    <a:cubicBezTo>
                      <a:pt x="3226" y="1245"/>
                      <a:pt x="3278" y="1114"/>
                      <a:pt x="3324" y="990"/>
                    </a:cubicBezTo>
                    <a:cubicBezTo>
                      <a:pt x="3324" y="990"/>
                      <a:pt x="3324" y="987"/>
                      <a:pt x="3328" y="987"/>
                    </a:cubicBezTo>
                    <a:cubicBezTo>
                      <a:pt x="3311" y="966"/>
                      <a:pt x="3289" y="948"/>
                      <a:pt x="3275" y="927"/>
                    </a:cubicBezTo>
                    <a:lnTo>
                      <a:pt x="3268" y="927"/>
                    </a:lnTo>
                    <a:cubicBezTo>
                      <a:pt x="3158" y="1026"/>
                      <a:pt x="3024" y="1139"/>
                      <a:pt x="3035" y="1227"/>
                    </a:cubicBezTo>
                    <a:cubicBezTo>
                      <a:pt x="3009" y="1227"/>
                      <a:pt x="2963" y="1210"/>
                      <a:pt x="2953" y="1132"/>
                    </a:cubicBezTo>
                    <a:lnTo>
                      <a:pt x="2957" y="1132"/>
                    </a:lnTo>
                    <a:cubicBezTo>
                      <a:pt x="2985" y="1132"/>
                      <a:pt x="3126" y="1026"/>
                      <a:pt x="3112" y="1001"/>
                    </a:cubicBezTo>
                    <a:lnTo>
                      <a:pt x="3112" y="1001"/>
                    </a:lnTo>
                    <a:cubicBezTo>
                      <a:pt x="2946" y="1057"/>
                      <a:pt x="3017" y="1019"/>
                      <a:pt x="2865" y="1050"/>
                    </a:cubicBezTo>
                    <a:cubicBezTo>
                      <a:pt x="2914" y="1033"/>
                      <a:pt x="3009" y="866"/>
                      <a:pt x="2963" y="835"/>
                    </a:cubicBezTo>
                    <a:lnTo>
                      <a:pt x="2963" y="835"/>
                    </a:lnTo>
                    <a:cubicBezTo>
                      <a:pt x="2950" y="856"/>
                      <a:pt x="2854" y="966"/>
                      <a:pt x="2826" y="1005"/>
                    </a:cubicBezTo>
                    <a:cubicBezTo>
                      <a:pt x="2840" y="941"/>
                      <a:pt x="2854" y="863"/>
                      <a:pt x="2857" y="799"/>
                    </a:cubicBezTo>
                    <a:lnTo>
                      <a:pt x="2857" y="799"/>
                    </a:lnTo>
                    <a:cubicBezTo>
                      <a:pt x="2836" y="849"/>
                      <a:pt x="2748" y="923"/>
                      <a:pt x="2699" y="955"/>
                    </a:cubicBezTo>
                    <a:cubicBezTo>
                      <a:pt x="2733" y="930"/>
                      <a:pt x="2610" y="895"/>
                      <a:pt x="2596" y="859"/>
                    </a:cubicBezTo>
                    <a:lnTo>
                      <a:pt x="2663" y="853"/>
                    </a:lnTo>
                    <a:cubicBezTo>
                      <a:pt x="2536" y="792"/>
                      <a:pt x="2709" y="527"/>
                      <a:pt x="2571" y="450"/>
                    </a:cubicBezTo>
                    <a:lnTo>
                      <a:pt x="2571" y="450"/>
                    </a:lnTo>
                    <a:cubicBezTo>
                      <a:pt x="2568" y="502"/>
                      <a:pt x="2479" y="697"/>
                      <a:pt x="2405" y="697"/>
                    </a:cubicBezTo>
                    <a:lnTo>
                      <a:pt x="2402" y="697"/>
                    </a:lnTo>
                    <a:cubicBezTo>
                      <a:pt x="2415" y="633"/>
                      <a:pt x="2444" y="484"/>
                      <a:pt x="2451" y="340"/>
                    </a:cubicBezTo>
                    <a:cubicBezTo>
                      <a:pt x="2405" y="308"/>
                      <a:pt x="2352" y="287"/>
                      <a:pt x="2299" y="272"/>
                    </a:cubicBezTo>
                    <a:lnTo>
                      <a:pt x="2299" y="272"/>
                    </a:lnTo>
                    <a:cubicBezTo>
                      <a:pt x="2306" y="428"/>
                      <a:pt x="2317" y="587"/>
                      <a:pt x="2327" y="683"/>
                    </a:cubicBezTo>
                    <a:cubicBezTo>
                      <a:pt x="2278" y="697"/>
                      <a:pt x="2274" y="722"/>
                      <a:pt x="2253" y="722"/>
                    </a:cubicBezTo>
                    <a:cubicBezTo>
                      <a:pt x="2245" y="722"/>
                      <a:pt x="2232" y="714"/>
                      <a:pt x="2214" y="708"/>
                    </a:cubicBezTo>
                    <a:lnTo>
                      <a:pt x="2214" y="708"/>
                    </a:lnTo>
                    <a:cubicBezTo>
                      <a:pt x="2168" y="743"/>
                      <a:pt x="2214" y="796"/>
                      <a:pt x="2232" y="810"/>
                    </a:cubicBezTo>
                    <a:lnTo>
                      <a:pt x="2059" y="771"/>
                    </a:lnTo>
                    <a:cubicBezTo>
                      <a:pt x="2122" y="662"/>
                      <a:pt x="1987" y="601"/>
                      <a:pt x="2023" y="513"/>
                    </a:cubicBezTo>
                    <a:lnTo>
                      <a:pt x="2023" y="513"/>
                    </a:lnTo>
                    <a:cubicBezTo>
                      <a:pt x="2080" y="566"/>
                      <a:pt x="2115" y="644"/>
                      <a:pt x="2161" y="708"/>
                    </a:cubicBezTo>
                    <a:cubicBezTo>
                      <a:pt x="2217" y="598"/>
                      <a:pt x="2203" y="326"/>
                      <a:pt x="2054" y="304"/>
                    </a:cubicBezTo>
                    <a:cubicBezTo>
                      <a:pt x="2005" y="340"/>
                      <a:pt x="1998" y="510"/>
                      <a:pt x="1981" y="556"/>
                    </a:cubicBezTo>
                    <a:cubicBezTo>
                      <a:pt x="1977" y="520"/>
                      <a:pt x="1914" y="460"/>
                      <a:pt x="1885" y="460"/>
                    </a:cubicBezTo>
                    <a:cubicBezTo>
                      <a:pt x="1881" y="460"/>
                      <a:pt x="1878" y="463"/>
                      <a:pt x="1875" y="467"/>
                    </a:cubicBezTo>
                    <a:lnTo>
                      <a:pt x="1906" y="548"/>
                    </a:lnTo>
                    <a:cubicBezTo>
                      <a:pt x="1899" y="548"/>
                      <a:pt x="1896" y="552"/>
                      <a:pt x="1892" y="552"/>
                    </a:cubicBezTo>
                    <a:cubicBezTo>
                      <a:pt x="1868" y="552"/>
                      <a:pt x="1853" y="520"/>
                      <a:pt x="1835" y="489"/>
                    </a:cubicBezTo>
                    <a:cubicBezTo>
                      <a:pt x="1821" y="456"/>
                      <a:pt x="1804" y="428"/>
                      <a:pt x="1775" y="428"/>
                    </a:cubicBezTo>
                    <a:cubicBezTo>
                      <a:pt x="1765" y="428"/>
                      <a:pt x="1747" y="435"/>
                      <a:pt x="1726" y="450"/>
                    </a:cubicBezTo>
                    <a:cubicBezTo>
                      <a:pt x="1712" y="450"/>
                      <a:pt x="1690" y="471"/>
                      <a:pt x="1669" y="492"/>
                    </a:cubicBezTo>
                    <a:cubicBezTo>
                      <a:pt x="1648" y="513"/>
                      <a:pt x="1627" y="534"/>
                      <a:pt x="1620" y="534"/>
                    </a:cubicBezTo>
                    <a:cubicBezTo>
                      <a:pt x="1617" y="534"/>
                      <a:pt x="1613" y="531"/>
                      <a:pt x="1617" y="517"/>
                    </a:cubicBezTo>
                    <a:cubicBezTo>
                      <a:pt x="1656" y="439"/>
                      <a:pt x="1726" y="251"/>
                      <a:pt x="1762" y="85"/>
                    </a:cubicBezTo>
                    <a:cubicBezTo>
                      <a:pt x="1723" y="74"/>
                      <a:pt x="1684" y="68"/>
                      <a:pt x="1648" y="64"/>
                    </a:cubicBezTo>
                    <a:lnTo>
                      <a:pt x="1641" y="113"/>
                    </a:lnTo>
                    <a:lnTo>
                      <a:pt x="1623" y="107"/>
                    </a:lnTo>
                    <a:lnTo>
                      <a:pt x="1630" y="57"/>
                    </a:lnTo>
                    <a:cubicBezTo>
                      <a:pt x="1595" y="46"/>
                      <a:pt x="1553" y="43"/>
                      <a:pt x="1514" y="39"/>
                    </a:cubicBezTo>
                    <a:lnTo>
                      <a:pt x="1514" y="39"/>
                    </a:lnTo>
                    <a:cubicBezTo>
                      <a:pt x="1489" y="145"/>
                      <a:pt x="1563" y="287"/>
                      <a:pt x="1510" y="368"/>
                    </a:cubicBezTo>
                    <a:cubicBezTo>
                      <a:pt x="1514" y="329"/>
                      <a:pt x="1493" y="290"/>
                      <a:pt x="1482" y="276"/>
                    </a:cubicBezTo>
                    <a:cubicBezTo>
                      <a:pt x="1457" y="298"/>
                      <a:pt x="1471" y="361"/>
                      <a:pt x="1432" y="361"/>
                    </a:cubicBezTo>
                    <a:cubicBezTo>
                      <a:pt x="1429" y="361"/>
                      <a:pt x="1422" y="361"/>
                      <a:pt x="1415" y="357"/>
                    </a:cubicBezTo>
                    <a:cubicBezTo>
                      <a:pt x="1418" y="301"/>
                      <a:pt x="1387" y="293"/>
                      <a:pt x="1365" y="293"/>
                    </a:cubicBezTo>
                    <a:lnTo>
                      <a:pt x="1351" y="293"/>
                    </a:lnTo>
                    <a:cubicBezTo>
                      <a:pt x="1341" y="293"/>
                      <a:pt x="1344" y="287"/>
                      <a:pt x="1397" y="241"/>
                    </a:cubicBezTo>
                    <a:cubicBezTo>
                      <a:pt x="1380" y="230"/>
                      <a:pt x="1365" y="226"/>
                      <a:pt x="1351" y="226"/>
                    </a:cubicBezTo>
                    <a:cubicBezTo>
                      <a:pt x="1337" y="226"/>
                      <a:pt x="1323" y="234"/>
                      <a:pt x="1308" y="237"/>
                    </a:cubicBezTo>
                    <a:cubicBezTo>
                      <a:pt x="1295" y="244"/>
                      <a:pt x="1280" y="248"/>
                      <a:pt x="1256" y="248"/>
                    </a:cubicBezTo>
                    <a:lnTo>
                      <a:pt x="1241" y="248"/>
                    </a:lnTo>
                    <a:cubicBezTo>
                      <a:pt x="1263" y="192"/>
                      <a:pt x="1231" y="89"/>
                      <a:pt x="1181" y="7"/>
                    </a:cubicBezTo>
                    <a:lnTo>
                      <a:pt x="1178" y="4"/>
                    </a:lnTo>
                    <a:cubicBezTo>
                      <a:pt x="1157" y="4"/>
                      <a:pt x="1139" y="1"/>
                      <a:pt x="1121" y="1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011;p60">
                <a:extLst>
                  <a:ext uri="{FF2B5EF4-FFF2-40B4-BE49-F238E27FC236}">
                    <a16:creationId xmlns:a16="http://schemas.microsoft.com/office/drawing/2014/main" id="{1BB47C5F-1FC2-4036-966E-A2437D456053}"/>
                  </a:ext>
                </a:extLst>
              </p:cNvPr>
              <p:cNvSpPr/>
              <p:nvPr/>
            </p:nvSpPr>
            <p:spPr>
              <a:xfrm flipH="1">
                <a:off x="1576613" y="1864902"/>
                <a:ext cx="134100" cy="21087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7254" extrusionOk="0">
                    <a:moveTo>
                      <a:pt x="3887" y="2977"/>
                    </a:moveTo>
                    <a:lnTo>
                      <a:pt x="3887" y="2977"/>
                    </a:lnTo>
                    <a:cubicBezTo>
                      <a:pt x="3923" y="2995"/>
                      <a:pt x="3930" y="3016"/>
                      <a:pt x="3926" y="3038"/>
                    </a:cubicBezTo>
                    <a:cubicBezTo>
                      <a:pt x="3887" y="3023"/>
                      <a:pt x="3869" y="2999"/>
                      <a:pt x="3887" y="2977"/>
                    </a:cubicBezTo>
                    <a:close/>
                    <a:moveTo>
                      <a:pt x="3579" y="4686"/>
                    </a:moveTo>
                    <a:cubicBezTo>
                      <a:pt x="3579" y="4687"/>
                      <a:pt x="3579" y="4688"/>
                      <a:pt x="3579" y="4689"/>
                    </a:cubicBezTo>
                    <a:cubicBezTo>
                      <a:pt x="3579" y="4688"/>
                      <a:pt x="3579" y="4687"/>
                      <a:pt x="3579" y="4686"/>
                    </a:cubicBezTo>
                    <a:close/>
                    <a:moveTo>
                      <a:pt x="1327" y="0"/>
                    </a:moveTo>
                    <a:cubicBezTo>
                      <a:pt x="1263" y="0"/>
                      <a:pt x="1207" y="21"/>
                      <a:pt x="1175" y="92"/>
                    </a:cubicBezTo>
                    <a:cubicBezTo>
                      <a:pt x="1165" y="70"/>
                      <a:pt x="1143" y="64"/>
                      <a:pt x="1118" y="64"/>
                    </a:cubicBezTo>
                    <a:cubicBezTo>
                      <a:pt x="1090" y="64"/>
                      <a:pt x="1058" y="70"/>
                      <a:pt x="1026" y="78"/>
                    </a:cubicBezTo>
                    <a:cubicBezTo>
                      <a:pt x="995" y="85"/>
                      <a:pt x="963" y="92"/>
                      <a:pt x="935" y="92"/>
                    </a:cubicBezTo>
                    <a:cubicBezTo>
                      <a:pt x="923" y="92"/>
                      <a:pt x="917" y="92"/>
                      <a:pt x="910" y="88"/>
                    </a:cubicBezTo>
                    <a:lnTo>
                      <a:pt x="902" y="159"/>
                    </a:lnTo>
                    <a:cubicBezTo>
                      <a:pt x="863" y="173"/>
                      <a:pt x="832" y="177"/>
                      <a:pt x="804" y="177"/>
                    </a:cubicBezTo>
                    <a:cubicBezTo>
                      <a:pt x="761" y="177"/>
                      <a:pt x="726" y="163"/>
                      <a:pt x="687" y="152"/>
                    </a:cubicBezTo>
                    <a:lnTo>
                      <a:pt x="683" y="152"/>
                    </a:lnTo>
                    <a:cubicBezTo>
                      <a:pt x="592" y="233"/>
                      <a:pt x="507" y="255"/>
                      <a:pt x="414" y="255"/>
                    </a:cubicBezTo>
                    <a:cubicBezTo>
                      <a:pt x="362" y="251"/>
                      <a:pt x="308" y="244"/>
                      <a:pt x="256" y="244"/>
                    </a:cubicBezTo>
                    <a:cubicBezTo>
                      <a:pt x="216" y="244"/>
                      <a:pt x="181" y="248"/>
                      <a:pt x="146" y="258"/>
                    </a:cubicBezTo>
                    <a:lnTo>
                      <a:pt x="153" y="283"/>
                    </a:lnTo>
                    <a:lnTo>
                      <a:pt x="1" y="272"/>
                    </a:lnTo>
                    <a:lnTo>
                      <a:pt x="1" y="272"/>
                    </a:lnTo>
                    <a:cubicBezTo>
                      <a:pt x="4" y="294"/>
                      <a:pt x="4" y="315"/>
                      <a:pt x="4" y="336"/>
                    </a:cubicBezTo>
                    <a:lnTo>
                      <a:pt x="4" y="385"/>
                    </a:lnTo>
                    <a:lnTo>
                      <a:pt x="4" y="407"/>
                    </a:lnTo>
                    <a:lnTo>
                      <a:pt x="4" y="449"/>
                    </a:lnTo>
                    <a:lnTo>
                      <a:pt x="4" y="470"/>
                    </a:lnTo>
                    <a:cubicBezTo>
                      <a:pt x="57" y="506"/>
                      <a:pt x="114" y="562"/>
                      <a:pt x="192" y="562"/>
                    </a:cubicBezTo>
                    <a:cubicBezTo>
                      <a:pt x="213" y="562"/>
                      <a:pt x="241" y="555"/>
                      <a:pt x="269" y="545"/>
                    </a:cubicBezTo>
                    <a:lnTo>
                      <a:pt x="273" y="545"/>
                    </a:lnTo>
                    <a:cubicBezTo>
                      <a:pt x="277" y="545"/>
                      <a:pt x="262" y="519"/>
                      <a:pt x="256" y="498"/>
                    </a:cubicBezTo>
                    <a:cubicBezTo>
                      <a:pt x="252" y="474"/>
                      <a:pt x="256" y="449"/>
                      <a:pt x="301" y="449"/>
                    </a:cubicBezTo>
                    <a:cubicBezTo>
                      <a:pt x="308" y="449"/>
                      <a:pt x="316" y="449"/>
                      <a:pt x="323" y="452"/>
                    </a:cubicBezTo>
                    <a:cubicBezTo>
                      <a:pt x="439" y="477"/>
                      <a:pt x="538" y="545"/>
                      <a:pt x="592" y="640"/>
                    </a:cubicBezTo>
                    <a:lnTo>
                      <a:pt x="592" y="647"/>
                    </a:lnTo>
                    <a:cubicBezTo>
                      <a:pt x="623" y="689"/>
                      <a:pt x="641" y="743"/>
                      <a:pt x="648" y="800"/>
                    </a:cubicBezTo>
                    <a:cubicBezTo>
                      <a:pt x="609" y="778"/>
                      <a:pt x="545" y="743"/>
                      <a:pt x="499" y="743"/>
                    </a:cubicBezTo>
                    <a:cubicBezTo>
                      <a:pt x="468" y="743"/>
                      <a:pt x="447" y="760"/>
                      <a:pt x="450" y="806"/>
                    </a:cubicBezTo>
                    <a:cubicBezTo>
                      <a:pt x="517" y="842"/>
                      <a:pt x="616" y="852"/>
                      <a:pt x="634" y="919"/>
                    </a:cubicBezTo>
                    <a:cubicBezTo>
                      <a:pt x="672" y="788"/>
                      <a:pt x="520" y="906"/>
                      <a:pt x="587" y="782"/>
                    </a:cubicBezTo>
                    <a:lnTo>
                      <a:pt x="595" y="782"/>
                    </a:lnTo>
                    <a:cubicBezTo>
                      <a:pt x="630" y="782"/>
                      <a:pt x="651" y="816"/>
                      <a:pt x="669" y="842"/>
                    </a:cubicBezTo>
                    <a:cubicBezTo>
                      <a:pt x="634" y="785"/>
                      <a:pt x="693" y="746"/>
                      <a:pt x="708" y="707"/>
                    </a:cubicBezTo>
                    <a:cubicBezTo>
                      <a:pt x="846" y="704"/>
                      <a:pt x="923" y="630"/>
                      <a:pt x="1072" y="622"/>
                    </a:cubicBezTo>
                    <a:lnTo>
                      <a:pt x="1080" y="622"/>
                    </a:lnTo>
                    <a:lnTo>
                      <a:pt x="1083" y="612"/>
                    </a:lnTo>
                    <a:cubicBezTo>
                      <a:pt x="1097" y="587"/>
                      <a:pt x="1104" y="558"/>
                      <a:pt x="1101" y="527"/>
                    </a:cubicBezTo>
                    <a:lnTo>
                      <a:pt x="1101" y="527"/>
                    </a:lnTo>
                    <a:cubicBezTo>
                      <a:pt x="1129" y="548"/>
                      <a:pt x="1157" y="570"/>
                      <a:pt x="1175" y="612"/>
                    </a:cubicBezTo>
                    <a:lnTo>
                      <a:pt x="1178" y="615"/>
                    </a:lnTo>
                    <a:cubicBezTo>
                      <a:pt x="1228" y="697"/>
                      <a:pt x="1260" y="800"/>
                      <a:pt x="1238" y="856"/>
                    </a:cubicBezTo>
                    <a:lnTo>
                      <a:pt x="1253" y="856"/>
                    </a:lnTo>
                    <a:cubicBezTo>
                      <a:pt x="1277" y="856"/>
                      <a:pt x="1292" y="852"/>
                      <a:pt x="1305" y="845"/>
                    </a:cubicBezTo>
                    <a:cubicBezTo>
                      <a:pt x="1320" y="842"/>
                      <a:pt x="1334" y="834"/>
                      <a:pt x="1348" y="834"/>
                    </a:cubicBezTo>
                    <a:cubicBezTo>
                      <a:pt x="1362" y="834"/>
                      <a:pt x="1377" y="838"/>
                      <a:pt x="1394" y="849"/>
                    </a:cubicBezTo>
                    <a:cubicBezTo>
                      <a:pt x="1341" y="895"/>
                      <a:pt x="1338" y="901"/>
                      <a:pt x="1348" y="901"/>
                    </a:cubicBezTo>
                    <a:lnTo>
                      <a:pt x="1362" y="901"/>
                    </a:lnTo>
                    <a:cubicBezTo>
                      <a:pt x="1384" y="901"/>
                      <a:pt x="1415" y="909"/>
                      <a:pt x="1412" y="965"/>
                    </a:cubicBezTo>
                    <a:cubicBezTo>
                      <a:pt x="1419" y="969"/>
                      <a:pt x="1426" y="969"/>
                      <a:pt x="1429" y="969"/>
                    </a:cubicBezTo>
                    <a:cubicBezTo>
                      <a:pt x="1468" y="969"/>
                      <a:pt x="1454" y="906"/>
                      <a:pt x="1479" y="884"/>
                    </a:cubicBezTo>
                    <a:cubicBezTo>
                      <a:pt x="1490" y="898"/>
                      <a:pt x="1511" y="937"/>
                      <a:pt x="1507" y="976"/>
                    </a:cubicBezTo>
                    <a:cubicBezTo>
                      <a:pt x="1560" y="895"/>
                      <a:pt x="1486" y="753"/>
                      <a:pt x="1511" y="647"/>
                    </a:cubicBezTo>
                    <a:cubicBezTo>
                      <a:pt x="1521" y="637"/>
                      <a:pt x="1525" y="619"/>
                      <a:pt x="1532" y="612"/>
                    </a:cubicBezTo>
                    <a:cubicBezTo>
                      <a:pt x="1578" y="537"/>
                      <a:pt x="1772" y="452"/>
                      <a:pt x="1790" y="449"/>
                    </a:cubicBezTo>
                    <a:lnTo>
                      <a:pt x="1790" y="449"/>
                    </a:lnTo>
                    <a:cubicBezTo>
                      <a:pt x="1793" y="498"/>
                      <a:pt x="1783" y="583"/>
                      <a:pt x="1759" y="693"/>
                    </a:cubicBezTo>
                    <a:cubicBezTo>
                      <a:pt x="1723" y="859"/>
                      <a:pt x="1653" y="1047"/>
                      <a:pt x="1614" y="1125"/>
                    </a:cubicBezTo>
                    <a:cubicBezTo>
                      <a:pt x="1610" y="1139"/>
                      <a:pt x="1614" y="1142"/>
                      <a:pt x="1617" y="1142"/>
                    </a:cubicBezTo>
                    <a:cubicBezTo>
                      <a:pt x="1624" y="1142"/>
                      <a:pt x="1645" y="1121"/>
                      <a:pt x="1666" y="1100"/>
                    </a:cubicBezTo>
                    <a:cubicBezTo>
                      <a:pt x="1687" y="1079"/>
                      <a:pt x="1709" y="1058"/>
                      <a:pt x="1723" y="1058"/>
                    </a:cubicBezTo>
                    <a:cubicBezTo>
                      <a:pt x="1744" y="1043"/>
                      <a:pt x="1762" y="1036"/>
                      <a:pt x="1772" y="1036"/>
                    </a:cubicBezTo>
                    <a:cubicBezTo>
                      <a:pt x="1801" y="1036"/>
                      <a:pt x="1818" y="1064"/>
                      <a:pt x="1832" y="1097"/>
                    </a:cubicBezTo>
                    <a:cubicBezTo>
                      <a:pt x="1850" y="1128"/>
                      <a:pt x="1865" y="1160"/>
                      <a:pt x="1889" y="1160"/>
                    </a:cubicBezTo>
                    <a:cubicBezTo>
                      <a:pt x="1893" y="1160"/>
                      <a:pt x="1896" y="1156"/>
                      <a:pt x="1903" y="1156"/>
                    </a:cubicBezTo>
                    <a:lnTo>
                      <a:pt x="1872" y="1075"/>
                    </a:lnTo>
                    <a:cubicBezTo>
                      <a:pt x="1875" y="1071"/>
                      <a:pt x="1878" y="1068"/>
                      <a:pt x="1882" y="1068"/>
                    </a:cubicBezTo>
                    <a:cubicBezTo>
                      <a:pt x="1911" y="1068"/>
                      <a:pt x="1974" y="1128"/>
                      <a:pt x="1978" y="1164"/>
                    </a:cubicBezTo>
                    <a:cubicBezTo>
                      <a:pt x="1995" y="1118"/>
                      <a:pt x="2002" y="948"/>
                      <a:pt x="2051" y="912"/>
                    </a:cubicBezTo>
                    <a:cubicBezTo>
                      <a:pt x="2200" y="934"/>
                      <a:pt x="2214" y="1206"/>
                      <a:pt x="2158" y="1316"/>
                    </a:cubicBezTo>
                    <a:cubicBezTo>
                      <a:pt x="2112" y="1252"/>
                      <a:pt x="2077" y="1174"/>
                      <a:pt x="2020" y="1121"/>
                    </a:cubicBezTo>
                    <a:lnTo>
                      <a:pt x="2020" y="1121"/>
                    </a:lnTo>
                    <a:cubicBezTo>
                      <a:pt x="1984" y="1209"/>
                      <a:pt x="2119" y="1270"/>
                      <a:pt x="2056" y="1379"/>
                    </a:cubicBezTo>
                    <a:lnTo>
                      <a:pt x="2229" y="1418"/>
                    </a:lnTo>
                    <a:cubicBezTo>
                      <a:pt x="2211" y="1404"/>
                      <a:pt x="2165" y="1351"/>
                      <a:pt x="2211" y="1316"/>
                    </a:cubicBezTo>
                    <a:lnTo>
                      <a:pt x="2211" y="1316"/>
                    </a:lnTo>
                    <a:cubicBezTo>
                      <a:pt x="2229" y="1322"/>
                      <a:pt x="2242" y="1330"/>
                      <a:pt x="2250" y="1330"/>
                    </a:cubicBezTo>
                    <a:cubicBezTo>
                      <a:pt x="2271" y="1330"/>
                      <a:pt x="2275" y="1305"/>
                      <a:pt x="2324" y="1291"/>
                    </a:cubicBezTo>
                    <a:cubicBezTo>
                      <a:pt x="2314" y="1195"/>
                      <a:pt x="2303" y="1036"/>
                      <a:pt x="2296" y="880"/>
                    </a:cubicBezTo>
                    <a:lnTo>
                      <a:pt x="2293" y="873"/>
                    </a:lnTo>
                    <a:cubicBezTo>
                      <a:pt x="2278" y="753"/>
                      <a:pt x="2275" y="647"/>
                      <a:pt x="2268" y="566"/>
                    </a:cubicBezTo>
                    <a:lnTo>
                      <a:pt x="2268" y="566"/>
                    </a:lnTo>
                    <a:cubicBezTo>
                      <a:pt x="2296" y="604"/>
                      <a:pt x="2321" y="637"/>
                      <a:pt x="2345" y="682"/>
                    </a:cubicBezTo>
                    <a:lnTo>
                      <a:pt x="2395" y="637"/>
                    </a:lnTo>
                    <a:cubicBezTo>
                      <a:pt x="2451" y="697"/>
                      <a:pt x="2459" y="824"/>
                      <a:pt x="2448" y="948"/>
                    </a:cubicBezTo>
                    <a:cubicBezTo>
                      <a:pt x="2441" y="1092"/>
                      <a:pt x="2412" y="1241"/>
                      <a:pt x="2399" y="1305"/>
                    </a:cubicBezTo>
                    <a:lnTo>
                      <a:pt x="2402" y="1305"/>
                    </a:lnTo>
                    <a:cubicBezTo>
                      <a:pt x="2476" y="1305"/>
                      <a:pt x="2565" y="1110"/>
                      <a:pt x="2568" y="1058"/>
                    </a:cubicBezTo>
                    <a:lnTo>
                      <a:pt x="2568" y="1058"/>
                    </a:lnTo>
                    <a:cubicBezTo>
                      <a:pt x="2706" y="1135"/>
                      <a:pt x="2533" y="1400"/>
                      <a:pt x="2660" y="1461"/>
                    </a:cubicBezTo>
                    <a:lnTo>
                      <a:pt x="2593" y="1467"/>
                    </a:lnTo>
                    <a:cubicBezTo>
                      <a:pt x="2607" y="1503"/>
                      <a:pt x="2730" y="1538"/>
                      <a:pt x="2696" y="1563"/>
                    </a:cubicBezTo>
                    <a:cubicBezTo>
                      <a:pt x="2745" y="1531"/>
                      <a:pt x="2833" y="1457"/>
                      <a:pt x="2854" y="1407"/>
                    </a:cubicBezTo>
                    <a:lnTo>
                      <a:pt x="2854" y="1407"/>
                    </a:lnTo>
                    <a:cubicBezTo>
                      <a:pt x="2851" y="1471"/>
                      <a:pt x="2837" y="1549"/>
                      <a:pt x="2823" y="1613"/>
                    </a:cubicBezTo>
                    <a:cubicBezTo>
                      <a:pt x="2851" y="1574"/>
                      <a:pt x="2947" y="1464"/>
                      <a:pt x="2960" y="1443"/>
                    </a:cubicBezTo>
                    <a:lnTo>
                      <a:pt x="2960" y="1443"/>
                    </a:lnTo>
                    <a:cubicBezTo>
                      <a:pt x="3006" y="1474"/>
                      <a:pt x="2911" y="1641"/>
                      <a:pt x="2862" y="1658"/>
                    </a:cubicBezTo>
                    <a:cubicBezTo>
                      <a:pt x="3014" y="1627"/>
                      <a:pt x="2943" y="1665"/>
                      <a:pt x="3109" y="1609"/>
                    </a:cubicBezTo>
                    <a:lnTo>
                      <a:pt x="3109" y="1609"/>
                    </a:lnTo>
                    <a:cubicBezTo>
                      <a:pt x="3123" y="1634"/>
                      <a:pt x="2982" y="1740"/>
                      <a:pt x="2954" y="1740"/>
                    </a:cubicBezTo>
                    <a:lnTo>
                      <a:pt x="2950" y="1740"/>
                    </a:lnTo>
                    <a:cubicBezTo>
                      <a:pt x="2960" y="1818"/>
                      <a:pt x="3006" y="1835"/>
                      <a:pt x="3032" y="1835"/>
                    </a:cubicBezTo>
                    <a:cubicBezTo>
                      <a:pt x="3021" y="1747"/>
                      <a:pt x="3155" y="1634"/>
                      <a:pt x="3265" y="1535"/>
                    </a:cubicBezTo>
                    <a:lnTo>
                      <a:pt x="3272" y="1535"/>
                    </a:lnTo>
                    <a:cubicBezTo>
                      <a:pt x="3314" y="1492"/>
                      <a:pt x="3360" y="1457"/>
                      <a:pt x="3388" y="1425"/>
                    </a:cubicBezTo>
                    <a:lnTo>
                      <a:pt x="3388" y="1425"/>
                    </a:lnTo>
                    <a:cubicBezTo>
                      <a:pt x="3367" y="1482"/>
                      <a:pt x="3346" y="1531"/>
                      <a:pt x="3325" y="1595"/>
                    </a:cubicBezTo>
                    <a:cubicBezTo>
                      <a:pt x="3321" y="1595"/>
                      <a:pt x="3321" y="1598"/>
                      <a:pt x="3321" y="1598"/>
                    </a:cubicBezTo>
                    <a:cubicBezTo>
                      <a:pt x="3275" y="1722"/>
                      <a:pt x="3223" y="1853"/>
                      <a:pt x="3159" y="1967"/>
                    </a:cubicBezTo>
                    <a:cubicBezTo>
                      <a:pt x="3180" y="1945"/>
                      <a:pt x="3275" y="1843"/>
                      <a:pt x="3303" y="1810"/>
                    </a:cubicBezTo>
                    <a:lnTo>
                      <a:pt x="3303" y="1810"/>
                    </a:lnTo>
                    <a:cubicBezTo>
                      <a:pt x="3223" y="1934"/>
                      <a:pt x="3350" y="2129"/>
                      <a:pt x="3438" y="2225"/>
                    </a:cubicBezTo>
                    <a:cubicBezTo>
                      <a:pt x="3445" y="2214"/>
                      <a:pt x="3456" y="2210"/>
                      <a:pt x="3466" y="2210"/>
                    </a:cubicBezTo>
                    <a:cubicBezTo>
                      <a:pt x="3494" y="2210"/>
                      <a:pt x="3533" y="2235"/>
                      <a:pt x="3544" y="2274"/>
                    </a:cubicBezTo>
                    <a:cubicBezTo>
                      <a:pt x="3696" y="2292"/>
                      <a:pt x="3385" y="2489"/>
                      <a:pt x="3555" y="2504"/>
                    </a:cubicBezTo>
                    <a:cubicBezTo>
                      <a:pt x="3505" y="2437"/>
                      <a:pt x="3558" y="2391"/>
                      <a:pt x="3608" y="2362"/>
                    </a:cubicBezTo>
                    <a:lnTo>
                      <a:pt x="3608" y="2362"/>
                    </a:lnTo>
                    <a:cubicBezTo>
                      <a:pt x="3590" y="2455"/>
                      <a:pt x="3718" y="2564"/>
                      <a:pt x="3530" y="2613"/>
                    </a:cubicBezTo>
                    <a:cubicBezTo>
                      <a:pt x="3569" y="2628"/>
                      <a:pt x="3579" y="2656"/>
                      <a:pt x="3608" y="2656"/>
                    </a:cubicBezTo>
                    <a:cubicBezTo>
                      <a:pt x="3618" y="2656"/>
                      <a:pt x="3636" y="2649"/>
                      <a:pt x="3661" y="2634"/>
                    </a:cubicBezTo>
                    <a:lnTo>
                      <a:pt x="3661" y="2634"/>
                    </a:lnTo>
                    <a:lnTo>
                      <a:pt x="3618" y="2829"/>
                    </a:lnTo>
                    <a:cubicBezTo>
                      <a:pt x="3629" y="2815"/>
                      <a:pt x="3647" y="2801"/>
                      <a:pt x="3672" y="2801"/>
                    </a:cubicBezTo>
                    <a:cubicBezTo>
                      <a:pt x="3682" y="2801"/>
                      <a:pt x="3696" y="2804"/>
                      <a:pt x="3711" y="2822"/>
                    </a:cubicBezTo>
                    <a:cubicBezTo>
                      <a:pt x="3657" y="2755"/>
                      <a:pt x="3781" y="2599"/>
                      <a:pt x="3657" y="2599"/>
                    </a:cubicBezTo>
                    <a:lnTo>
                      <a:pt x="3650" y="2599"/>
                    </a:lnTo>
                    <a:cubicBezTo>
                      <a:pt x="3760" y="2550"/>
                      <a:pt x="3830" y="2556"/>
                      <a:pt x="3902" y="2479"/>
                    </a:cubicBezTo>
                    <a:lnTo>
                      <a:pt x="3902" y="2479"/>
                    </a:lnTo>
                    <a:cubicBezTo>
                      <a:pt x="3919" y="2680"/>
                      <a:pt x="3781" y="2836"/>
                      <a:pt x="3675" y="2981"/>
                    </a:cubicBezTo>
                    <a:lnTo>
                      <a:pt x="3796" y="3108"/>
                    </a:lnTo>
                    <a:lnTo>
                      <a:pt x="3742" y="3126"/>
                    </a:lnTo>
                    <a:lnTo>
                      <a:pt x="3884" y="3119"/>
                    </a:lnTo>
                    <a:lnTo>
                      <a:pt x="3884" y="3119"/>
                    </a:lnTo>
                    <a:cubicBezTo>
                      <a:pt x="3859" y="3147"/>
                      <a:pt x="3834" y="3162"/>
                      <a:pt x="3845" y="3165"/>
                    </a:cubicBezTo>
                    <a:cubicBezTo>
                      <a:pt x="3848" y="3168"/>
                      <a:pt x="3848" y="3168"/>
                      <a:pt x="3852" y="3168"/>
                    </a:cubicBezTo>
                    <a:cubicBezTo>
                      <a:pt x="3866" y="3168"/>
                      <a:pt x="3876" y="3155"/>
                      <a:pt x="3891" y="3144"/>
                    </a:cubicBezTo>
                    <a:lnTo>
                      <a:pt x="3891" y="3144"/>
                    </a:lnTo>
                    <a:cubicBezTo>
                      <a:pt x="3887" y="3168"/>
                      <a:pt x="3884" y="3172"/>
                      <a:pt x="3869" y="3190"/>
                    </a:cubicBezTo>
                    <a:lnTo>
                      <a:pt x="3869" y="3197"/>
                    </a:lnTo>
                    <a:cubicBezTo>
                      <a:pt x="3940" y="3183"/>
                      <a:pt x="4015" y="3147"/>
                      <a:pt x="4078" y="3098"/>
                    </a:cubicBezTo>
                    <a:cubicBezTo>
                      <a:pt x="4050" y="3083"/>
                      <a:pt x="4021" y="3077"/>
                      <a:pt x="3997" y="3070"/>
                    </a:cubicBezTo>
                    <a:cubicBezTo>
                      <a:pt x="4029" y="3038"/>
                      <a:pt x="4064" y="3006"/>
                      <a:pt x="4099" y="3002"/>
                    </a:cubicBezTo>
                    <a:lnTo>
                      <a:pt x="4127" y="3002"/>
                    </a:lnTo>
                    <a:cubicBezTo>
                      <a:pt x="4142" y="3002"/>
                      <a:pt x="4156" y="3002"/>
                      <a:pt x="4167" y="3016"/>
                    </a:cubicBezTo>
                    <a:cubicBezTo>
                      <a:pt x="4163" y="3023"/>
                      <a:pt x="4152" y="3034"/>
                      <a:pt x="4149" y="3041"/>
                    </a:cubicBezTo>
                    <a:cubicBezTo>
                      <a:pt x="4181" y="3013"/>
                      <a:pt x="4216" y="2995"/>
                      <a:pt x="4237" y="2995"/>
                    </a:cubicBezTo>
                    <a:lnTo>
                      <a:pt x="4251" y="2995"/>
                    </a:lnTo>
                    <a:cubicBezTo>
                      <a:pt x="4245" y="3044"/>
                      <a:pt x="4230" y="3095"/>
                      <a:pt x="4212" y="3147"/>
                    </a:cubicBezTo>
                    <a:cubicBezTo>
                      <a:pt x="4202" y="3137"/>
                      <a:pt x="4167" y="3119"/>
                      <a:pt x="4127" y="3112"/>
                    </a:cubicBezTo>
                    <a:lnTo>
                      <a:pt x="4124" y="3112"/>
                    </a:lnTo>
                    <a:cubicBezTo>
                      <a:pt x="4124" y="3108"/>
                      <a:pt x="4114" y="3105"/>
                      <a:pt x="4106" y="3105"/>
                    </a:cubicBezTo>
                    <a:lnTo>
                      <a:pt x="4103" y="3105"/>
                    </a:lnTo>
                    <a:cubicBezTo>
                      <a:pt x="4039" y="3186"/>
                      <a:pt x="3972" y="3271"/>
                      <a:pt x="3894" y="3271"/>
                    </a:cubicBezTo>
                    <a:cubicBezTo>
                      <a:pt x="3881" y="3271"/>
                      <a:pt x="3863" y="3268"/>
                      <a:pt x="3845" y="3257"/>
                    </a:cubicBezTo>
                    <a:lnTo>
                      <a:pt x="3845" y="3257"/>
                    </a:lnTo>
                    <a:lnTo>
                      <a:pt x="3933" y="3335"/>
                    </a:lnTo>
                    <a:cubicBezTo>
                      <a:pt x="3824" y="3459"/>
                      <a:pt x="3848" y="3434"/>
                      <a:pt x="3757" y="3568"/>
                    </a:cubicBezTo>
                    <a:lnTo>
                      <a:pt x="3767" y="3568"/>
                    </a:lnTo>
                    <a:cubicBezTo>
                      <a:pt x="3781" y="3568"/>
                      <a:pt x="3799" y="3565"/>
                      <a:pt x="3813" y="3561"/>
                    </a:cubicBezTo>
                    <a:cubicBezTo>
                      <a:pt x="3827" y="3554"/>
                      <a:pt x="3841" y="3550"/>
                      <a:pt x="3852" y="3550"/>
                    </a:cubicBezTo>
                    <a:cubicBezTo>
                      <a:pt x="3859" y="3550"/>
                      <a:pt x="3866" y="3550"/>
                      <a:pt x="3873" y="3554"/>
                    </a:cubicBezTo>
                    <a:cubicBezTo>
                      <a:pt x="3735" y="3656"/>
                      <a:pt x="4067" y="3784"/>
                      <a:pt x="3930" y="3805"/>
                    </a:cubicBezTo>
                    <a:cubicBezTo>
                      <a:pt x="3894" y="3886"/>
                      <a:pt x="3809" y="3837"/>
                      <a:pt x="3770" y="3883"/>
                    </a:cubicBezTo>
                    <a:lnTo>
                      <a:pt x="3799" y="3883"/>
                    </a:lnTo>
                    <a:cubicBezTo>
                      <a:pt x="3809" y="3883"/>
                      <a:pt x="3820" y="3883"/>
                      <a:pt x="3820" y="3890"/>
                    </a:cubicBezTo>
                    <a:lnTo>
                      <a:pt x="3724" y="3947"/>
                    </a:lnTo>
                    <a:cubicBezTo>
                      <a:pt x="3728" y="3950"/>
                      <a:pt x="3735" y="3950"/>
                      <a:pt x="3739" y="3950"/>
                    </a:cubicBezTo>
                    <a:cubicBezTo>
                      <a:pt x="3746" y="3950"/>
                      <a:pt x="3757" y="3947"/>
                      <a:pt x="3767" y="3943"/>
                    </a:cubicBezTo>
                    <a:cubicBezTo>
                      <a:pt x="3774" y="3936"/>
                      <a:pt x="3785" y="3932"/>
                      <a:pt x="3796" y="3932"/>
                    </a:cubicBezTo>
                    <a:cubicBezTo>
                      <a:pt x="3806" y="3932"/>
                      <a:pt x="3817" y="3940"/>
                      <a:pt x="3827" y="3957"/>
                    </a:cubicBezTo>
                    <a:cubicBezTo>
                      <a:pt x="3757" y="4063"/>
                      <a:pt x="3693" y="4120"/>
                      <a:pt x="3728" y="4211"/>
                    </a:cubicBezTo>
                    <a:cubicBezTo>
                      <a:pt x="3718" y="4240"/>
                      <a:pt x="3703" y="4250"/>
                      <a:pt x="3682" y="4250"/>
                    </a:cubicBezTo>
                    <a:cubicBezTo>
                      <a:pt x="3664" y="4250"/>
                      <a:pt x="3639" y="4240"/>
                      <a:pt x="3618" y="4226"/>
                    </a:cubicBezTo>
                    <a:cubicBezTo>
                      <a:pt x="3597" y="4216"/>
                      <a:pt x="3576" y="4201"/>
                      <a:pt x="3562" y="4201"/>
                    </a:cubicBezTo>
                    <a:cubicBezTo>
                      <a:pt x="3555" y="4201"/>
                      <a:pt x="3548" y="4208"/>
                      <a:pt x="3548" y="4233"/>
                    </a:cubicBezTo>
                    <a:cubicBezTo>
                      <a:pt x="3622" y="4262"/>
                      <a:pt x="3711" y="4293"/>
                      <a:pt x="3714" y="4357"/>
                    </a:cubicBezTo>
                    <a:cubicBezTo>
                      <a:pt x="3647" y="4381"/>
                      <a:pt x="3590" y="4360"/>
                      <a:pt x="3541" y="4410"/>
                    </a:cubicBezTo>
                    <a:lnTo>
                      <a:pt x="3664" y="4438"/>
                    </a:lnTo>
                    <a:cubicBezTo>
                      <a:pt x="3643" y="4487"/>
                      <a:pt x="3615" y="4523"/>
                      <a:pt x="3696" y="4548"/>
                    </a:cubicBezTo>
                    <a:cubicBezTo>
                      <a:pt x="3636" y="4580"/>
                      <a:pt x="3636" y="4608"/>
                      <a:pt x="3643" y="4640"/>
                    </a:cubicBezTo>
                    <a:cubicBezTo>
                      <a:pt x="3633" y="4647"/>
                      <a:pt x="3622" y="4650"/>
                      <a:pt x="3608" y="4650"/>
                    </a:cubicBezTo>
                    <a:cubicBezTo>
                      <a:pt x="3527" y="4650"/>
                      <a:pt x="3431" y="4505"/>
                      <a:pt x="3396" y="4481"/>
                    </a:cubicBezTo>
                    <a:lnTo>
                      <a:pt x="3396" y="4481"/>
                    </a:lnTo>
                    <a:cubicBezTo>
                      <a:pt x="3456" y="4580"/>
                      <a:pt x="3388" y="4608"/>
                      <a:pt x="3505" y="4704"/>
                    </a:cubicBezTo>
                    <a:lnTo>
                      <a:pt x="3566" y="4643"/>
                    </a:lnTo>
                    <a:cubicBezTo>
                      <a:pt x="3575" y="4663"/>
                      <a:pt x="3579" y="4676"/>
                      <a:pt x="3579" y="4686"/>
                    </a:cubicBezTo>
                    <a:lnTo>
                      <a:pt x="3579" y="4686"/>
                    </a:lnTo>
                    <a:cubicBezTo>
                      <a:pt x="3581" y="4666"/>
                      <a:pt x="3630" y="4650"/>
                      <a:pt x="3650" y="4643"/>
                    </a:cubicBezTo>
                    <a:lnTo>
                      <a:pt x="3650" y="4643"/>
                    </a:lnTo>
                    <a:cubicBezTo>
                      <a:pt x="3657" y="4678"/>
                      <a:pt x="3690" y="4707"/>
                      <a:pt x="3639" y="4707"/>
                    </a:cubicBezTo>
                    <a:cubicBezTo>
                      <a:pt x="3629" y="4707"/>
                      <a:pt x="3615" y="4707"/>
                      <a:pt x="3597" y="4704"/>
                    </a:cubicBezTo>
                    <a:cubicBezTo>
                      <a:pt x="3587" y="4699"/>
                      <a:pt x="3583" y="4696"/>
                      <a:pt x="3579" y="4689"/>
                    </a:cubicBezTo>
                    <a:lnTo>
                      <a:pt x="3579" y="4689"/>
                    </a:lnTo>
                    <a:cubicBezTo>
                      <a:pt x="3605" y="4820"/>
                      <a:pt x="3375" y="4728"/>
                      <a:pt x="3562" y="4873"/>
                    </a:cubicBezTo>
                    <a:cubicBezTo>
                      <a:pt x="3576" y="4845"/>
                      <a:pt x="3615" y="4817"/>
                      <a:pt x="3654" y="4817"/>
                    </a:cubicBezTo>
                    <a:cubicBezTo>
                      <a:pt x="3675" y="4817"/>
                      <a:pt x="3693" y="4823"/>
                      <a:pt x="3711" y="4841"/>
                    </a:cubicBezTo>
                    <a:cubicBezTo>
                      <a:pt x="3682" y="4866"/>
                      <a:pt x="3650" y="4880"/>
                      <a:pt x="3626" y="4895"/>
                    </a:cubicBezTo>
                    <a:cubicBezTo>
                      <a:pt x="3629" y="4898"/>
                      <a:pt x="3633" y="4901"/>
                      <a:pt x="3636" y="4901"/>
                    </a:cubicBezTo>
                    <a:cubicBezTo>
                      <a:pt x="3639" y="4901"/>
                      <a:pt x="3643" y="4898"/>
                      <a:pt x="3647" y="4895"/>
                    </a:cubicBezTo>
                    <a:cubicBezTo>
                      <a:pt x="3650" y="4890"/>
                      <a:pt x="3654" y="4887"/>
                      <a:pt x="3661" y="4887"/>
                    </a:cubicBezTo>
                    <a:cubicBezTo>
                      <a:pt x="3664" y="4887"/>
                      <a:pt x="3668" y="4895"/>
                      <a:pt x="3675" y="4908"/>
                    </a:cubicBezTo>
                    <a:cubicBezTo>
                      <a:pt x="3643" y="4919"/>
                      <a:pt x="3569" y="4933"/>
                      <a:pt x="3527" y="4937"/>
                    </a:cubicBezTo>
                    <a:cubicBezTo>
                      <a:pt x="3512" y="4975"/>
                      <a:pt x="3491" y="5004"/>
                      <a:pt x="3466" y="5047"/>
                    </a:cubicBezTo>
                    <a:lnTo>
                      <a:pt x="3470" y="5047"/>
                    </a:lnTo>
                    <a:cubicBezTo>
                      <a:pt x="3488" y="5047"/>
                      <a:pt x="3509" y="5053"/>
                      <a:pt x="3494" y="5075"/>
                    </a:cubicBezTo>
                    <a:lnTo>
                      <a:pt x="3403" y="5124"/>
                    </a:lnTo>
                    <a:lnTo>
                      <a:pt x="3409" y="5124"/>
                    </a:lnTo>
                    <a:cubicBezTo>
                      <a:pt x="3438" y="5124"/>
                      <a:pt x="3456" y="5163"/>
                      <a:pt x="3452" y="5202"/>
                    </a:cubicBezTo>
                    <a:cubicBezTo>
                      <a:pt x="3442" y="5238"/>
                      <a:pt x="3417" y="5248"/>
                      <a:pt x="3385" y="5248"/>
                    </a:cubicBezTo>
                    <a:cubicBezTo>
                      <a:pt x="3360" y="5248"/>
                      <a:pt x="3336" y="5244"/>
                      <a:pt x="3311" y="5238"/>
                    </a:cubicBezTo>
                    <a:cubicBezTo>
                      <a:pt x="3286" y="5230"/>
                      <a:pt x="3261" y="5227"/>
                      <a:pt x="3244" y="5227"/>
                    </a:cubicBezTo>
                    <a:cubicBezTo>
                      <a:pt x="3223" y="5227"/>
                      <a:pt x="3208" y="5238"/>
                      <a:pt x="3223" y="5280"/>
                    </a:cubicBezTo>
                    <a:cubicBezTo>
                      <a:pt x="3226" y="5266"/>
                      <a:pt x="3244" y="5277"/>
                      <a:pt x="3247" y="5259"/>
                    </a:cubicBezTo>
                    <a:lnTo>
                      <a:pt x="3265" y="5326"/>
                    </a:lnTo>
                    <a:cubicBezTo>
                      <a:pt x="3230" y="5305"/>
                      <a:pt x="3202" y="5294"/>
                      <a:pt x="3176" y="5294"/>
                    </a:cubicBezTo>
                    <a:cubicBezTo>
                      <a:pt x="3130" y="5294"/>
                      <a:pt x="3102" y="5322"/>
                      <a:pt x="3070" y="5354"/>
                    </a:cubicBezTo>
                    <a:cubicBezTo>
                      <a:pt x="3045" y="5390"/>
                      <a:pt x="3017" y="5418"/>
                      <a:pt x="2975" y="5418"/>
                    </a:cubicBezTo>
                    <a:cubicBezTo>
                      <a:pt x="2950" y="5418"/>
                      <a:pt x="2918" y="5407"/>
                      <a:pt x="2879" y="5375"/>
                    </a:cubicBezTo>
                    <a:lnTo>
                      <a:pt x="2879" y="5375"/>
                    </a:lnTo>
                    <a:cubicBezTo>
                      <a:pt x="2900" y="5429"/>
                      <a:pt x="2911" y="5442"/>
                      <a:pt x="2932" y="5442"/>
                    </a:cubicBezTo>
                    <a:cubicBezTo>
                      <a:pt x="2943" y="5442"/>
                      <a:pt x="2954" y="5439"/>
                      <a:pt x="2968" y="5435"/>
                    </a:cubicBezTo>
                    <a:cubicBezTo>
                      <a:pt x="2982" y="5435"/>
                      <a:pt x="3000" y="5432"/>
                      <a:pt x="3024" y="5432"/>
                    </a:cubicBezTo>
                    <a:cubicBezTo>
                      <a:pt x="3039" y="5432"/>
                      <a:pt x="3053" y="5432"/>
                      <a:pt x="3070" y="5435"/>
                    </a:cubicBezTo>
                    <a:lnTo>
                      <a:pt x="3081" y="5531"/>
                    </a:lnTo>
                    <a:cubicBezTo>
                      <a:pt x="3106" y="5517"/>
                      <a:pt x="3102" y="5485"/>
                      <a:pt x="3145" y="5474"/>
                    </a:cubicBezTo>
                    <a:lnTo>
                      <a:pt x="3145" y="5474"/>
                    </a:lnTo>
                    <a:cubicBezTo>
                      <a:pt x="3159" y="5574"/>
                      <a:pt x="3081" y="5595"/>
                      <a:pt x="3011" y="5595"/>
                    </a:cubicBezTo>
                    <a:cubicBezTo>
                      <a:pt x="2978" y="5595"/>
                      <a:pt x="2950" y="5591"/>
                      <a:pt x="2926" y="5587"/>
                    </a:cubicBezTo>
                    <a:lnTo>
                      <a:pt x="2926" y="5587"/>
                    </a:lnTo>
                    <a:cubicBezTo>
                      <a:pt x="2926" y="5641"/>
                      <a:pt x="3088" y="5697"/>
                      <a:pt x="2982" y="5739"/>
                    </a:cubicBezTo>
                    <a:cubicBezTo>
                      <a:pt x="2964" y="5750"/>
                      <a:pt x="2947" y="5754"/>
                      <a:pt x="2936" y="5754"/>
                    </a:cubicBezTo>
                    <a:cubicBezTo>
                      <a:pt x="2897" y="5754"/>
                      <a:pt x="2876" y="5722"/>
                      <a:pt x="2862" y="5690"/>
                    </a:cubicBezTo>
                    <a:cubicBezTo>
                      <a:pt x="2844" y="5659"/>
                      <a:pt x="2833" y="5626"/>
                      <a:pt x="2805" y="5626"/>
                    </a:cubicBezTo>
                    <a:cubicBezTo>
                      <a:pt x="2798" y="5626"/>
                      <a:pt x="2791" y="5626"/>
                      <a:pt x="2787" y="5630"/>
                    </a:cubicBezTo>
                    <a:lnTo>
                      <a:pt x="2833" y="5765"/>
                    </a:lnTo>
                    <a:cubicBezTo>
                      <a:pt x="2696" y="5768"/>
                      <a:pt x="2681" y="5878"/>
                      <a:pt x="2618" y="5948"/>
                    </a:cubicBezTo>
                    <a:cubicBezTo>
                      <a:pt x="2614" y="5951"/>
                      <a:pt x="2607" y="5951"/>
                      <a:pt x="2603" y="5951"/>
                    </a:cubicBezTo>
                    <a:cubicBezTo>
                      <a:pt x="2593" y="5951"/>
                      <a:pt x="2582" y="5945"/>
                      <a:pt x="2575" y="5938"/>
                    </a:cubicBezTo>
                    <a:lnTo>
                      <a:pt x="2568" y="5938"/>
                    </a:lnTo>
                    <a:cubicBezTo>
                      <a:pt x="2551" y="5980"/>
                      <a:pt x="2511" y="5990"/>
                      <a:pt x="2466" y="5990"/>
                    </a:cubicBezTo>
                    <a:cubicBezTo>
                      <a:pt x="2448" y="5990"/>
                      <a:pt x="2430" y="5987"/>
                      <a:pt x="2412" y="5987"/>
                    </a:cubicBezTo>
                    <a:cubicBezTo>
                      <a:pt x="2395" y="5987"/>
                      <a:pt x="2381" y="5984"/>
                      <a:pt x="2363" y="5984"/>
                    </a:cubicBezTo>
                    <a:cubicBezTo>
                      <a:pt x="2332" y="5984"/>
                      <a:pt x="2306" y="5990"/>
                      <a:pt x="2293" y="6012"/>
                    </a:cubicBezTo>
                    <a:cubicBezTo>
                      <a:pt x="2327" y="6029"/>
                      <a:pt x="2303" y="6104"/>
                      <a:pt x="2314" y="6136"/>
                    </a:cubicBezTo>
                    <a:lnTo>
                      <a:pt x="2172" y="6125"/>
                    </a:lnTo>
                    <a:lnTo>
                      <a:pt x="2172" y="6125"/>
                    </a:lnTo>
                    <a:cubicBezTo>
                      <a:pt x="2229" y="6136"/>
                      <a:pt x="2260" y="6199"/>
                      <a:pt x="2303" y="6253"/>
                    </a:cubicBezTo>
                    <a:cubicBezTo>
                      <a:pt x="2293" y="6256"/>
                      <a:pt x="2285" y="6259"/>
                      <a:pt x="2275" y="6259"/>
                    </a:cubicBezTo>
                    <a:cubicBezTo>
                      <a:pt x="2260" y="6259"/>
                      <a:pt x="2247" y="6256"/>
                      <a:pt x="2232" y="6253"/>
                    </a:cubicBezTo>
                    <a:cubicBezTo>
                      <a:pt x="2221" y="6248"/>
                      <a:pt x="2208" y="6245"/>
                      <a:pt x="2197" y="6245"/>
                    </a:cubicBezTo>
                    <a:lnTo>
                      <a:pt x="2190" y="6245"/>
                    </a:lnTo>
                    <a:cubicBezTo>
                      <a:pt x="2214" y="6263"/>
                      <a:pt x="2247" y="6277"/>
                      <a:pt x="2242" y="6320"/>
                    </a:cubicBezTo>
                    <a:cubicBezTo>
                      <a:pt x="2183" y="6305"/>
                      <a:pt x="2119" y="6284"/>
                      <a:pt x="2063" y="6259"/>
                    </a:cubicBezTo>
                    <a:cubicBezTo>
                      <a:pt x="2066" y="6248"/>
                      <a:pt x="2073" y="6242"/>
                      <a:pt x="2080" y="6231"/>
                    </a:cubicBezTo>
                    <a:lnTo>
                      <a:pt x="2080" y="6231"/>
                    </a:lnTo>
                    <a:cubicBezTo>
                      <a:pt x="2045" y="6235"/>
                      <a:pt x="1967" y="6227"/>
                      <a:pt x="1945" y="6299"/>
                    </a:cubicBezTo>
                    <a:cubicBezTo>
                      <a:pt x="1960" y="6327"/>
                      <a:pt x="1981" y="6344"/>
                      <a:pt x="2002" y="6369"/>
                    </a:cubicBezTo>
                    <a:cubicBezTo>
                      <a:pt x="2002" y="6330"/>
                      <a:pt x="2013" y="6316"/>
                      <a:pt x="2023" y="6316"/>
                    </a:cubicBezTo>
                    <a:cubicBezTo>
                      <a:pt x="2045" y="6316"/>
                      <a:pt x="2073" y="6348"/>
                      <a:pt x="2098" y="6380"/>
                    </a:cubicBezTo>
                    <a:cubicBezTo>
                      <a:pt x="2006" y="6401"/>
                      <a:pt x="2080" y="6401"/>
                      <a:pt x="2056" y="6472"/>
                    </a:cubicBezTo>
                    <a:cubicBezTo>
                      <a:pt x="2045" y="6475"/>
                      <a:pt x="2038" y="6475"/>
                      <a:pt x="2027" y="6475"/>
                    </a:cubicBezTo>
                    <a:cubicBezTo>
                      <a:pt x="1974" y="6475"/>
                      <a:pt x="1928" y="6405"/>
                      <a:pt x="1924" y="6344"/>
                    </a:cubicBezTo>
                    <a:cubicBezTo>
                      <a:pt x="1889" y="6376"/>
                      <a:pt x="1865" y="6397"/>
                      <a:pt x="1832" y="6397"/>
                    </a:cubicBezTo>
                    <a:cubicBezTo>
                      <a:pt x="1808" y="6397"/>
                      <a:pt x="1780" y="6387"/>
                      <a:pt x="1744" y="6366"/>
                    </a:cubicBezTo>
                    <a:lnTo>
                      <a:pt x="1744" y="6366"/>
                    </a:lnTo>
                    <a:lnTo>
                      <a:pt x="1787" y="6468"/>
                    </a:lnTo>
                    <a:lnTo>
                      <a:pt x="1787" y="6468"/>
                    </a:lnTo>
                    <a:lnTo>
                      <a:pt x="1709" y="6450"/>
                    </a:lnTo>
                    <a:lnTo>
                      <a:pt x="1709" y="6450"/>
                    </a:lnTo>
                    <a:lnTo>
                      <a:pt x="1797" y="6560"/>
                    </a:lnTo>
                    <a:cubicBezTo>
                      <a:pt x="1776" y="6578"/>
                      <a:pt x="1762" y="6585"/>
                      <a:pt x="1748" y="6585"/>
                    </a:cubicBezTo>
                    <a:cubicBezTo>
                      <a:pt x="1723" y="6585"/>
                      <a:pt x="1712" y="6557"/>
                      <a:pt x="1698" y="6524"/>
                    </a:cubicBezTo>
                    <a:cubicBezTo>
                      <a:pt x="1687" y="6496"/>
                      <a:pt x="1670" y="6468"/>
                      <a:pt x="1638" y="6468"/>
                    </a:cubicBezTo>
                    <a:cubicBezTo>
                      <a:pt x="1627" y="6468"/>
                      <a:pt x="1610" y="6472"/>
                      <a:pt x="1589" y="6486"/>
                    </a:cubicBezTo>
                    <a:lnTo>
                      <a:pt x="1606" y="6574"/>
                    </a:lnTo>
                    <a:cubicBezTo>
                      <a:pt x="1557" y="6557"/>
                      <a:pt x="1521" y="6478"/>
                      <a:pt x="1493" y="6478"/>
                    </a:cubicBezTo>
                    <a:cubicBezTo>
                      <a:pt x="1483" y="6478"/>
                      <a:pt x="1472" y="6489"/>
                      <a:pt x="1465" y="6521"/>
                    </a:cubicBezTo>
                    <a:cubicBezTo>
                      <a:pt x="1401" y="6482"/>
                      <a:pt x="1529" y="6383"/>
                      <a:pt x="1415" y="6383"/>
                    </a:cubicBezTo>
                    <a:lnTo>
                      <a:pt x="1408" y="6383"/>
                    </a:lnTo>
                    <a:cubicBezTo>
                      <a:pt x="1390" y="6433"/>
                      <a:pt x="1348" y="6475"/>
                      <a:pt x="1305" y="6496"/>
                    </a:cubicBezTo>
                    <a:cubicBezTo>
                      <a:pt x="1266" y="6465"/>
                      <a:pt x="1313" y="6401"/>
                      <a:pt x="1344" y="6397"/>
                    </a:cubicBezTo>
                    <a:cubicBezTo>
                      <a:pt x="1338" y="6394"/>
                      <a:pt x="1334" y="6394"/>
                      <a:pt x="1330" y="6394"/>
                    </a:cubicBezTo>
                    <a:cubicBezTo>
                      <a:pt x="1260" y="6394"/>
                      <a:pt x="1235" y="6454"/>
                      <a:pt x="1214" y="6514"/>
                    </a:cubicBezTo>
                    <a:cubicBezTo>
                      <a:pt x="1196" y="6574"/>
                      <a:pt x="1178" y="6630"/>
                      <a:pt x="1129" y="6630"/>
                    </a:cubicBezTo>
                    <a:cubicBezTo>
                      <a:pt x="1111" y="6630"/>
                      <a:pt x="1090" y="6624"/>
                      <a:pt x="1062" y="6609"/>
                    </a:cubicBezTo>
                    <a:cubicBezTo>
                      <a:pt x="1118" y="6539"/>
                      <a:pt x="1005" y="6436"/>
                      <a:pt x="1150" y="6429"/>
                    </a:cubicBezTo>
                    <a:cubicBezTo>
                      <a:pt x="1139" y="6422"/>
                      <a:pt x="1132" y="6422"/>
                      <a:pt x="1125" y="6422"/>
                    </a:cubicBezTo>
                    <a:cubicBezTo>
                      <a:pt x="1104" y="6422"/>
                      <a:pt x="1080" y="6439"/>
                      <a:pt x="1058" y="6457"/>
                    </a:cubicBezTo>
                    <a:cubicBezTo>
                      <a:pt x="1033" y="6475"/>
                      <a:pt x="1008" y="6493"/>
                      <a:pt x="984" y="6493"/>
                    </a:cubicBezTo>
                    <a:cubicBezTo>
                      <a:pt x="969" y="6493"/>
                      <a:pt x="952" y="6486"/>
                      <a:pt x="938" y="6465"/>
                    </a:cubicBezTo>
                    <a:lnTo>
                      <a:pt x="938" y="6465"/>
                    </a:lnTo>
                    <a:lnTo>
                      <a:pt x="987" y="6581"/>
                    </a:lnTo>
                    <a:cubicBezTo>
                      <a:pt x="959" y="6581"/>
                      <a:pt x="931" y="6539"/>
                      <a:pt x="913" y="6521"/>
                    </a:cubicBezTo>
                    <a:lnTo>
                      <a:pt x="913" y="6521"/>
                    </a:lnTo>
                    <a:lnTo>
                      <a:pt x="917" y="6617"/>
                    </a:lnTo>
                    <a:cubicBezTo>
                      <a:pt x="980" y="6726"/>
                      <a:pt x="1051" y="6826"/>
                      <a:pt x="1118" y="6927"/>
                    </a:cubicBezTo>
                    <a:cubicBezTo>
                      <a:pt x="1125" y="6935"/>
                      <a:pt x="1132" y="6942"/>
                      <a:pt x="1139" y="6953"/>
                    </a:cubicBezTo>
                    <a:cubicBezTo>
                      <a:pt x="1221" y="7055"/>
                      <a:pt x="1305" y="7151"/>
                      <a:pt x="1394" y="7253"/>
                    </a:cubicBezTo>
                    <a:cubicBezTo>
                      <a:pt x="1521" y="7229"/>
                      <a:pt x="1645" y="7200"/>
                      <a:pt x="1765" y="7179"/>
                    </a:cubicBezTo>
                    <a:cubicBezTo>
                      <a:pt x="1741" y="7066"/>
                      <a:pt x="2013" y="7097"/>
                      <a:pt x="1939" y="6938"/>
                    </a:cubicBezTo>
                    <a:lnTo>
                      <a:pt x="1939" y="6938"/>
                    </a:lnTo>
                    <a:lnTo>
                      <a:pt x="1928" y="6956"/>
                    </a:lnTo>
                    <a:lnTo>
                      <a:pt x="1921" y="6956"/>
                    </a:lnTo>
                    <a:cubicBezTo>
                      <a:pt x="1886" y="6956"/>
                      <a:pt x="1882" y="6924"/>
                      <a:pt x="1900" y="6889"/>
                    </a:cubicBezTo>
                    <a:cubicBezTo>
                      <a:pt x="1914" y="6857"/>
                      <a:pt x="1945" y="6821"/>
                      <a:pt x="1981" y="6821"/>
                    </a:cubicBezTo>
                    <a:lnTo>
                      <a:pt x="1984" y="6821"/>
                    </a:lnTo>
                    <a:cubicBezTo>
                      <a:pt x="1932" y="6893"/>
                      <a:pt x="2165" y="6956"/>
                      <a:pt x="2002" y="7023"/>
                    </a:cubicBezTo>
                    <a:cubicBezTo>
                      <a:pt x="2051" y="7041"/>
                      <a:pt x="2105" y="7055"/>
                      <a:pt x="2154" y="7066"/>
                    </a:cubicBezTo>
                    <a:cubicBezTo>
                      <a:pt x="2204" y="7133"/>
                      <a:pt x="2247" y="7161"/>
                      <a:pt x="2293" y="7161"/>
                    </a:cubicBezTo>
                    <a:cubicBezTo>
                      <a:pt x="2342" y="7161"/>
                      <a:pt x="2391" y="7129"/>
                      <a:pt x="2444" y="7090"/>
                    </a:cubicBezTo>
                    <a:cubicBezTo>
                      <a:pt x="2536" y="7017"/>
                      <a:pt x="2618" y="6893"/>
                      <a:pt x="2748" y="6889"/>
                    </a:cubicBezTo>
                    <a:cubicBezTo>
                      <a:pt x="2730" y="6885"/>
                      <a:pt x="2713" y="6878"/>
                      <a:pt x="2706" y="6868"/>
                    </a:cubicBezTo>
                    <a:cubicBezTo>
                      <a:pt x="2936" y="6864"/>
                      <a:pt x="3028" y="6571"/>
                      <a:pt x="3088" y="6571"/>
                    </a:cubicBezTo>
                    <a:lnTo>
                      <a:pt x="3091" y="6571"/>
                    </a:lnTo>
                    <a:lnTo>
                      <a:pt x="3053" y="6489"/>
                    </a:lnTo>
                    <a:lnTo>
                      <a:pt x="3053" y="6489"/>
                    </a:lnTo>
                    <a:cubicBezTo>
                      <a:pt x="3095" y="6493"/>
                      <a:pt x="3134" y="6496"/>
                      <a:pt x="3166" y="6496"/>
                    </a:cubicBezTo>
                    <a:cubicBezTo>
                      <a:pt x="3282" y="6496"/>
                      <a:pt x="3321" y="6465"/>
                      <a:pt x="3403" y="6320"/>
                    </a:cubicBezTo>
                    <a:cubicBezTo>
                      <a:pt x="3388" y="6312"/>
                      <a:pt x="3353" y="6305"/>
                      <a:pt x="3364" y="6277"/>
                    </a:cubicBezTo>
                    <a:lnTo>
                      <a:pt x="3364" y="6277"/>
                    </a:lnTo>
                    <a:cubicBezTo>
                      <a:pt x="3392" y="6281"/>
                      <a:pt x="3420" y="6284"/>
                      <a:pt x="3448" y="6284"/>
                    </a:cubicBezTo>
                    <a:cubicBezTo>
                      <a:pt x="3502" y="6284"/>
                      <a:pt x="3558" y="6266"/>
                      <a:pt x="3611" y="6196"/>
                    </a:cubicBezTo>
                    <a:lnTo>
                      <a:pt x="3590" y="6181"/>
                    </a:lnTo>
                    <a:lnTo>
                      <a:pt x="3739" y="6029"/>
                    </a:lnTo>
                    <a:cubicBezTo>
                      <a:pt x="3633" y="5941"/>
                      <a:pt x="3718" y="5902"/>
                      <a:pt x="3802" y="5845"/>
                    </a:cubicBezTo>
                    <a:cubicBezTo>
                      <a:pt x="3897" y="5793"/>
                      <a:pt x="3993" y="5715"/>
                      <a:pt x="3881" y="5612"/>
                    </a:cubicBezTo>
                    <a:lnTo>
                      <a:pt x="3887" y="5612"/>
                    </a:lnTo>
                    <a:cubicBezTo>
                      <a:pt x="3976" y="5612"/>
                      <a:pt x="4067" y="5502"/>
                      <a:pt x="4142" y="5457"/>
                    </a:cubicBezTo>
                    <a:cubicBezTo>
                      <a:pt x="4127" y="5450"/>
                      <a:pt x="4121" y="5439"/>
                      <a:pt x="4117" y="5429"/>
                    </a:cubicBezTo>
                    <a:cubicBezTo>
                      <a:pt x="4294" y="5425"/>
                      <a:pt x="4173" y="5192"/>
                      <a:pt x="4230" y="5120"/>
                    </a:cubicBezTo>
                    <a:cubicBezTo>
                      <a:pt x="4248" y="5110"/>
                      <a:pt x="4262" y="5103"/>
                      <a:pt x="4273" y="5103"/>
                    </a:cubicBezTo>
                    <a:cubicBezTo>
                      <a:pt x="4305" y="5103"/>
                      <a:pt x="4333" y="5131"/>
                      <a:pt x="4354" y="5163"/>
                    </a:cubicBezTo>
                    <a:cubicBezTo>
                      <a:pt x="4287" y="5018"/>
                      <a:pt x="4591" y="4895"/>
                      <a:pt x="4563" y="4834"/>
                    </a:cubicBezTo>
                    <a:cubicBezTo>
                      <a:pt x="4581" y="4742"/>
                      <a:pt x="4464" y="4771"/>
                      <a:pt x="4411" y="4728"/>
                    </a:cubicBezTo>
                    <a:cubicBezTo>
                      <a:pt x="4425" y="4699"/>
                      <a:pt x="4449" y="4689"/>
                      <a:pt x="4475" y="4689"/>
                    </a:cubicBezTo>
                    <a:cubicBezTo>
                      <a:pt x="4492" y="4689"/>
                      <a:pt x="4513" y="4693"/>
                      <a:pt x="4531" y="4699"/>
                    </a:cubicBezTo>
                    <a:cubicBezTo>
                      <a:pt x="4552" y="4707"/>
                      <a:pt x="4566" y="4711"/>
                      <a:pt x="4581" y="4711"/>
                    </a:cubicBezTo>
                    <a:cubicBezTo>
                      <a:pt x="4605" y="4711"/>
                      <a:pt x="4612" y="4693"/>
                      <a:pt x="4588" y="4622"/>
                    </a:cubicBezTo>
                    <a:lnTo>
                      <a:pt x="4588" y="4622"/>
                    </a:lnTo>
                    <a:cubicBezTo>
                      <a:pt x="4576" y="4632"/>
                      <a:pt x="4559" y="4657"/>
                      <a:pt x="4545" y="4657"/>
                    </a:cubicBezTo>
                    <a:cubicBezTo>
                      <a:pt x="4542" y="4657"/>
                      <a:pt x="4538" y="4654"/>
                      <a:pt x="4538" y="4650"/>
                    </a:cubicBezTo>
                    <a:cubicBezTo>
                      <a:pt x="4527" y="4576"/>
                      <a:pt x="4241" y="4399"/>
                      <a:pt x="4308" y="4353"/>
                    </a:cubicBezTo>
                    <a:lnTo>
                      <a:pt x="4308" y="4353"/>
                    </a:lnTo>
                    <a:lnTo>
                      <a:pt x="4357" y="4402"/>
                    </a:lnTo>
                    <a:cubicBezTo>
                      <a:pt x="4446" y="4301"/>
                      <a:pt x="4163" y="4113"/>
                      <a:pt x="4351" y="4113"/>
                    </a:cubicBezTo>
                    <a:lnTo>
                      <a:pt x="4357" y="4113"/>
                    </a:lnTo>
                    <a:lnTo>
                      <a:pt x="4446" y="4127"/>
                    </a:lnTo>
                    <a:cubicBezTo>
                      <a:pt x="4347" y="3919"/>
                      <a:pt x="4485" y="4049"/>
                      <a:pt x="4390" y="3844"/>
                    </a:cubicBezTo>
                    <a:lnTo>
                      <a:pt x="4375" y="3841"/>
                    </a:lnTo>
                    <a:cubicBezTo>
                      <a:pt x="4397" y="3759"/>
                      <a:pt x="4284" y="3717"/>
                      <a:pt x="4425" y="3671"/>
                    </a:cubicBezTo>
                    <a:lnTo>
                      <a:pt x="4442" y="3695"/>
                    </a:lnTo>
                    <a:cubicBezTo>
                      <a:pt x="4453" y="3586"/>
                      <a:pt x="4439" y="3575"/>
                      <a:pt x="4421" y="3465"/>
                    </a:cubicBezTo>
                    <a:cubicBezTo>
                      <a:pt x="4439" y="3459"/>
                      <a:pt x="4457" y="3398"/>
                      <a:pt x="4425" y="3384"/>
                    </a:cubicBezTo>
                    <a:cubicBezTo>
                      <a:pt x="4545" y="3367"/>
                      <a:pt x="4436" y="3119"/>
                      <a:pt x="4421" y="3073"/>
                    </a:cubicBezTo>
                    <a:cubicBezTo>
                      <a:pt x="4421" y="3119"/>
                      <a:pt x="4403" y="3134"/>
                      <a:pt x="4382" y="3134"/>
                    </a:cubicBezTo>
                    <a:cubicBezTo>
                      <a:pt x="4361" y="3134"/>
                      <a:pt x="4336" y="3119"/>
                      <a:pt x="4312" y="3112"/>
                    </a:cubicBezTo>
                    <a:cubicBezTo>
                      <a:pt x="4400" y="3044"/>
                      <a:pt x="4400" y="3006"/>
                      <a:pt x="4308" y="2953"/>
                    </a:cubicBezTo>
                    <a:cubicBezTo>
                      <a:pt x="4453" y="2904"/>
                      <a:pt x="4605" y="2853"/>
                      <a:pt x="4570" y="2702"/>
                    </a:cubicBezTo>
                    <a:lnTo>
                      <a:pt x="4570" y="2702"/>
                    </a:lnTo>
                    <a:cubicBezTo>
                      <a:pt x="4559" y="2734"/>
                      <a:pt x="4552" y="2765"/>
                      <a:pt x="4520" y="2765"/>
                    </a:cubicBezTo>
                    <a:cubicBezTo>
                      <a:pt x="4485" y="2755"/>
                      <a:pt x="4509" y="2719"/>
                      <a:pt x="4517" y="2698"/>
                    </a:cubicBezTo>
                    <a:cubicBezTo>
                      <a:pt x="4478" y="2698"/>
                      <a:pt x="4475" y="2744"/>
                      <a:pt x="4414" y="2747"/>
                    </a:cubicBezTo>
                    <a:cubicBezTo>
                      <a:pt x="4534" y="2610"/>
                      <a:pt x="4375" y="2578"/>
                      <a:pt x="4369" y="2426"/>
                    </a:cubicBezTo>
                    <a:cubicBezTo>
                      <a:pt x="4357" y="2458"/>
                      <a:pt x="4340" y="2465"/>
                      <a:pt x="4315" y="2465"/>
                    </a:cubicBezTo>
                    <a:cubicBezTo>
                      <a:pt x="4305" y="2465"/>
                      <a:pt x="4294" y="2465"/>
                      <a:pt x="4284" y="2461"/>
                    </a:cubicBezTo>
                    <a:lnTo>
                      <a:pt x="4248" y="2461"/>
                    </a:lnTo>
                    <a:cubicBezTo>
                      <a:pt x="4407" y="2387"/>
                      <a:pt x="4036" y="2344"/>
                      <a:pt x="4255" y="2302"/>
                    </a:cubicBezTo>
                    <a:cubicBezTo>
                      <a:pt x="4025" y="2104"/>
                      <a:pt x="3897" y="1691"/>
                      <a:pt x="3707" y="1691"/>
                    </a:cubicBezTo>
                    <a:lnTo>
                      <a:pt x="3693" y="1691"/>
                    </a:lnTo>
                    <a:cubicBezTo>
                      <a:pt x="3650" y="1691"/>
                      <a:pt x="3672" y="1585"/>
                      <a:pt x="3643" y="1546"/>
                    </a:cubicBezTo>
                    <a:lnTo>
                      <a:pt x="3597" y="1602"/>
                    </a:lnTo>
                    <a:cubicBezTo>
                      <a:pt x="3608" y="1411"/>
                      <a:pt x="3569" y="1492"/>
                      <a:pt x="3548" y="1283"/>
                    </a:cubicBezTo>
                    <a:cubicBezTo>
                      <a:pt x="3530" y="1386"/>
                      <a:pt x="3484" y="1400"/>
                      <a:pt x="3392" y="1400"/>
                    </a:cubicBezTo>
                    <a:lnTo>
                      <a:pt x="3388" y="1400"/>
                    </a:lnTo>
                    <a:cubicBezTo>
                      <a:pt x="3406" y="1337"/>
                      <a:pt x="3414" y="1277"/>
                      <a:pt x="3417" y="1220"/>
                    </a:cubicBezTo>
                    <a:lnTo>
                      <a:pt x="3417" y="1220"/>
                    </a:lnTo>
                    <a:lnTo>
                      <a:pt x="3325" y="1283"/>
                    </a:lnTo>
                    <a:cubicBezTo>
                      <a:pt x="3321" y="1224"/>
                      <a:pt x="3275" y="1203"/>
                      <a:pt x="3226" y="1188"/>
                    </a:cubicBezTo>
                    <a:cubicBezTo>
                      <a:pt x="3251" y="1131"/>
                      <a:pt x="3236" y="1079"/>
                      <a:pt x="3215" y="1033"/>
                    </a:cubicBezTo>
                    <a:cubicBezTo>
                      <a:pt x="3176" y="973"/>
                      <a:pt x="3145" y="934"/>
                      <a:pt x="3155" y="895"/>
                    </a:cubicBezTo>
                    <a:lnTo>
                      <a:pt x="3155" y="895"/>
                    </a:lnTo>
                    <a:cubicBezTo>
                      <a:pt x="3130" y="912"/>
                      <a:pt x="3109" y="919"/>
                      <a:pt x="3095" y="919"/>
                    </a:cubicBezTo>
                    <a:cubicBezTo>
                      <a:pt x="3070" y="919"/>
                      <a:pt x="3060" y="901"/>
                      <a:pt x="3045" y="888"/>
                    </a:cubicBezTo>
                    <a:cubicBezTo>
                      <a:pt x="3035" y="870"/>
                      <a:pt x="3024" y="852"/>
                      <a:pt x="3006" y="852"/>
                    </a:cubicBezTo>
                    <a:cubicBezTo>
                      <a:pt x="2993" y="852"/>
                      <a:pt x="2978" y="859"/>
                      <a:pt x="2954" y="880"/>
                    </a:cubicBezTo>
                    <a:cubicBezTo>
                      <a:pt x="2950" y="852"/>
                      <a:pt x="2943" y="828"/>
                      <a:pt x="2936" y="803"/>
                    </a:cubicBezTo>
                    <a:cubicBezTo>
                      <a:pt x="2989" y="753"/>
                      <a:pt x="3039" y="700"/>
                      <a:pt x="2985" y="700"/>
                    </a:cubicBezTo>
                    <a:lnTo>
                      <a:pt x="2982" y="700"/>
                    </a:lnTo>
                    <a:lnTo>
                      <a:pt x="2975" y="693"/>
                    </a:lnTo>
                    <a:lnTo>
                      <a:pt x="2908" y="760"/>
                    </a:lnTo>
                    <a:cubicBezTo>
                      <a:pt x="2883" y="721"/>
                      <a:pt x="2841" y="682"/>
                      <a:pt x="2820" y="668"/>
                    </a:cubicBezTo>
                    <a:cubicBezTo>
                      <a:pt x="2830" y="668"/>
                      <a:pt x="2841" y="668"/>
                      <a:pt x="2848" y="661"/>
                    </a:cubicBezTo>
                    <a:lnTo>
                      <a:pt x="2848" y="661"/>
                    </a:lnTo>
                    <a:lnTo>
                      <a:pt x="2805" y="665"/>
                    </a:lnTo>
                    <a:cubicBezTo>
                      <a:pt x="2798" y="665"/>
                      <a:pt x="2791" y="668"/>
                      <a:pt x="2787" y="668"/>
                    </a:cubicBezTo>
                    <a:cubicBezTo>
                      <a:pt x="2756" y="668"/>
                      <a:pt x="2735" y="658"/>
                      <a:pt x="2717" y="622"/>
                    </a:cubicBezTo>
                    <a:cubicBezTo>
                      <a:pt x="2706" y="622"/>
                      <a:pt x="2696" y="626"/>
                      <a:pt x="2688" y="626"/>
                    </a:cubicBezTo>
                    <a:cubicBezTo>
                      <a:pt x="2603" y="626"/>
                      <a:pt x="2547" y="558"/>
                      <a:pt x="2490" y="488"/>
                    </a:cubicBezTo>
                    <a:cubicBezTo>
                      <a:pt x="2441" y="428"/>
                      <a:pt x="2384" y="379"/>
                      <a:pt x="2314" y="379"/>
                    </a:cubicBezTo>
                    <a:cubicBezTo>
                      <a:pt x="2285" y="379"/>
                      <a:pt x="2260" y="385"/>
                      <a:pt x="2229" y="400"/>
                    </a:cubicBezTo>
                    <a:cubicBezTo>
                      <a:pt x="2236" y="400"/>
                      <a:pt x="2242" y="396"/>
                      <a:pt x="2250" y="396"/>
                    </a:cubicBezTo>
                    <a:cubicBezTo>
                      <a:pt x="2275" y="396"/>
                      <a:pt x="2299" y="403"/>
                      <a:pt x="2296" y="428"/>
                    </a:cubicBezTo>
                    <a:cubicBezTo>
                      <a:pt x="2247" y="410"/>
                      <a:pt x="2197" y="407"/>
                      <a:pt x="2144" y="407"/>
                    </a:cubicBezTo>
                    <a:lnTo>
                      <a:pt x="2098" y="407"/>
                    </a:lnTo>
                    <a:cubicBezTo>
                      <a:pt x="2084" y="410"/>
                      <a:pt x="2066" y="410"/>
                      <a:pt x="2051" y="410"/>
                    </a:cubicBezTo>
                    <a:cubicBezTo>
                      <a:pt x="1992" y="410"/>
                      <a:pt x="1942" y="403"/>
                      <a:pt x="1907" y="368"/>
                    </a:cubicBezTo>
                    <a:lnTo>
                      <a:pt x="1932" y="283"/>
                    </a:lnTo>
                    <a:cubicBezTo>
                      <a:pt x="1839" y="222"/>
                      <a:pt x="1754" y="170"/>
                      <a:pt x="1670" y="163"/>
                    </a:cubicBezTo>
                    <a:lnTo>
                      <a:pt x="1681" y="70"/>
                    </a:lnTo>
                    <a:lnTo>
                      <a:pt x="1670" y="70"/>
                    </a:lnTo>
                    <a:cubicBezTo>
                      <a:pt x="1627" y="70"/>
                      <a:pt x="1568" y="53"/>
                      <a:pt x="1507" y="36"/>
                    </a:cubicBezTo>
                    <a:cubicBezTo>
                      <a:pt x="1447" y="18"/>
                      <a:pt x="1384" y="0"/>
                      <a:pt x="1327" y="0"/>
                    </a:cubicBezTo>
                    <a:close/>
                  </a:path>
                </a:pathLst>
              </a:cu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012;p60">
                <a:extLst>
                  <a:ext uri="{FF2B5EF4-FFF2-40B4-BE49-F238E27FC236}">
                    <a16:creationId xmlns:a16="http://schemas.microsoft.com/office/drawing/2014/main" id="{0CD051C8-6C58-45CF-8791-30F941650E60}"/>
                  </a:ext>
                </a:extLst>
              </p:cNvPr>
              <p:cNvSpPr/>
              <p:nvPr/>
            </p:nvSpPr>
            <p:spPr>
              <a:xfrm flipH="1">
                <a:off x="1598212" y="1957693"/>
                <a:ext cx="1453" cy="34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2" extrusionOk="0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0" y="1"/>
                    </a:cubicBezTo>
                    <a:close/>
                    <a:moveTo>
                      <a:pt x="49" y="1"/>
                    </a:moveTo>
                    <a:cubicBezTo>
                      <a:pt x="39" y="1"/>
                      <a:pt x="28" y="5"/>
                      <a:pt x="18" y="5"/>
                    </a:cubicBezTo>
                    <a:cubicBezTo>
                      <a:pt x="11" y="5"/>
                      <a:pt x="5" y="5"/>
                      <a:pt x="1" y="2"/>
                    </a:cubicBezTo>
                    <a:lnTo>
                      <a:pt x="1" y="2"/>
                    </a:lnTo>
                    <a:cubicBezTo>
                      <a:pt x="8" y="9"/>
                      <a:pt x="18" y="12"/>
                      <a:pt x="25" y="12"/>
                    </a:cubicBezTo>
                    <a:cubicBezTo>
                      <a:pt x="32" y="12"/>
                      <a:pt x="43" y="9"/>
                      <a:pt x="49" y="1"/>
                    </a:cubicBezTo>
                    <a:close/>
                  </a:path>
                </a:pathLst>
              </a:custGeom>
              <a:solidFill>
                <a:srgbClr val="F1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013;p60">
                <a:extLst>
                  <a:ext uri="{FF2B5EF4-FFF2-40B4-BE49-F238E27FC236}">
                    <a16:creationId xmlns:a16="http://schemas.microsoft.com/office/drawing/2014/main" id="{24544CD3-13CE-4C15-8F63-B576459EF5B7}"/>
                  </a:ext>
                </a:extLst>
              </p:cNvPr>
              <p:cNvSpPr/>
              <p:nvPr/>
            </p:nvSpPr>
            <p:spPr>
              <a:xfrm flipH="1">
                <a:off x="1638910" y="1903652"/>
                <a:ext cx="349" cy="1163"/>
              </a:xfrm>
              <a:custGeom>
                <a:avLst/>
                <a:gdLst/>
                <a:ahLst/>
                <a:cxnLst/>
                <a:rect l="l" t="t" r="r" b="b"/>
                <a:pathLst>
                  <a:path w="12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14"/>
                      <a:pt x="8" y="28"/>
                      <a:pt x="11" y="39"/>
                    </a:cubicBezTo>
                    <a:cubicBezTo>
                      <a:pt x="11" y="28"/>
                      <a:pt x="11" y="18"/>
                      <a:pt x="1" y="0"/>
                    </a:cubicBezTo>
                    <a:close/>
                  </a:path>
                </a:pathLst>
              </a:custGeom>
              <a:solidFill>
                <a:srgbClr val="F1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014;p60">
                <a:extLst>
                  <a:ext uri="{FF2B5EF4-FFF2-40B4-BE49-F238E27FC236}">
                    <a16:creationId xmlns:a16="http://schemas.microsoft.com/office/drawing/2014/main" id="{2EA59800-63AF-49E2-9340-FB246EE74621}"/>
                  </a:ext>
                </a:extLst>
              </p:cNvPr>
              <p:cNvSpPr/>
              <p:nvPr/>
            </p:nvSpPr>
            <p:spPr>
              <a:xfrm flipH="1">
                <a:off x="1613532" y="2013449"/>
                <a:ext cx="2500" cy="2267"/>
              </a:xfrm>
              <a:custGeom>
                <a:avLst/>
                <a:gdLst/>
                <a:ahLst/>
                <a:cxnLst/>
                <a:rect l="l" t="t" r="r" b="b"/>
                <a:pathLst>
                  <a:path w="86" h="78" extrusionOk="0">
                    <a:moveTo>
                      <a:pt x="4" y="0"/>
                    </a:moveTo>
                    <a:lnTo>
                      <a:pt x="1" y="14"/>
                    </a:lnTo>
                    <a:lnTo>
                      <a:pt x="85" y="7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1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015;p60">
                <a:extLst>
                  <a:ext uri="{FF2B5EF4-FFF2-40B4-BE49-F238E27FC236}">
                    <a16:creationId xmlns:a16="http://schemas.microsoft.com/office/drawing/2014/main" id="{C4C039A0-D816-42E9-9E96-9AA9CA345D3B}"/>
                  </a:ext>
                </a:extLst>
              </p:cNvPr>
              <p:cNvSpPr/>
              <p:nvPr/>
            </p:nvSpPr>
            <p:spPr>
              <a:xfrm flipH="1">
                <a:off x="1392106" y="2068682"/>
                <a:ext cx="34041" cy="3441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84" extrusionOk="0">
                    <a:moveTo>
                      <a:pt x="595" y="0"/>
                    </a:moveTo>
                    <a:cubicBezTo>
                      <a:pt x="567" y="0"/>
                      <a:pt x="539" y="2"/>
                      <a:pt x="510" y="7"/>
                    </a:cubicBezTo>
                    <a:cubicBezTo>
                      <a:pt x="209" y="49"/>
                      <a:pt x="0" y="416"/>
                      <a:pt x="209" y="675"/>
                    </a:cubicBezTo>
                    <a:cubicBezTo>
                      <a:pt x="278" y="759"/>
                      <a:pt x="368" y="796"/>
                      <a:pt x="455" y="796"/>
                    </a:cubicBezTo>
                    <a:cubicBezTo>
                      <a:pt x="614" y="796"/>
                      <a:pt x="766" y="674"/>
                      <a:pt x="782" y="487"/>
                    </a:cubicBezTo>
                    <a:cubicBezTo>
                      <a:pt x="782" y="472"/>
                      <a:pt x="768" y="464"/>
                      <a:pt x="755" y="464"/>
                    </a:cubicBezTo>
                    <a:cubicBezTo>
                      <a:pt x="746" y="464"/>
                      <a:pt x="737" y="468"/>
                      <a:pt x="733" y="477"/>
                    </a:cubicBezTo>
                    <a:cubicBezTo>
                      <a:pt x="686" y="568"/>
                      <a:pt x="605" y="606"/>
                      <a:pt x="527" y="606"/>
                    </a:cubicBezTo>
                    <a:cubicBezTo>
                      <a:pt x="388" y="606"/>
                      <a:pt x="260" y="483"/>
                      <a:pt x="358" y="325"/>
                    </a:cubicBezTo>
                    <a:cubicBezTo>
                      <a:pt x="403" y="252"/>
                      <a:pt x="471" y="222"/>
                      <a:pt x="543" y="222"/>
                    </a:cubicBezTo>
                    <a:cubicBezTo>
                      <a:pt x="645" y="222"/>
                      <a:pt x="754" y="281"/>
                      <a:pt x="814" y="356"/>
                    </a:cubicBezTo>
                    <a:cubicBezTo>
                      <a:pt x="898" y="462"/>
                      <a:pt x="945" y="625"/>
                      <a:pt x="898" y="756"/>
                    </a:cubicBezTo>
                    <a:cubicBezTo>
                      <a:pt x="842" y="936"/>
                      <a:pt x="676" y="1028"/>
                      <a:pt x="531" y="1092"/>
                    </a:cubicBezTo>
                    <a:cubicBezTo>
                      <a:pt x="460" y="1120"/>
                      <a:pt x="410" y="1163"/>
                      <a:pt x="506" y="1177"/>
                    </a:cubicBezTo>
                    <a:cubicBezTo>
                      <a:pt x="535" y="1181"/>
                      <a:pt x="564" y="1183"/>
                      <a:pt x="593" y="1183"/>
                    </a:cubicBezTo>
                    <a:cubicBezTo>
                      <a:pt x="906" y="1183"/>
                      <a:pt x="1170" y="927"/>
                      <a:pt x="1164" y="593"/>
                    </a:cubicBezTo>
                    <a:cubicBezTo>
                      <a:pt x="1158" y="274"/>
                      <a:pt x="917" y="0"/>
                      <a:pt x="595" y="0"/>
                    </a:cubicBezTo>
                    <a:close/>
                  </a:path>
                </a:pathLst>
              </a:custGeom>
              <a:solidFill>
                <a:srgbClr val="653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016;p60">
                <a:extLst>
                  <a:ext uri="{FF2B5EF4-FFF2-40B4-BE49-F238E27FC236}">
                    <a16:creationId xmlns:a16="http://schemas.microsoft.com/office/drawing/2014/main" id="{F8F078C5-0332-4513-A6DD-C03A4BD55E02}"/>
                  </a:ext>
                </a:extLst>
              </p:cNvPr>
              <p:cNvSpPr/>
              <p:nvPr/>
            </p:nvSpPr>
            <p:spPr>
              <a:xfrm flipH="1">
                <a:off x="1566032" y="1699871"/>
                <a:ext cx="76832" cy="4145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426" extrusionOk="0">
                    <a:moveTo>
                      <a:pt x="2072" y="0"/>
                    </a:moveTo>
                    <a:cubicBezTo>
                      <a:pt x="1535" y="0"/>
                      <a:pt x="993" y="245"/>
                      <a:pt x="584" y="581"/>
                    </a:cubicBezTo>
                    <a:cubicBezTo>
                      <a:pt x="471" y="669"/>
                      <a:pt x="1" y="1112"/>
                      <a:pt x="231" y="1306"/>
                    </a:cubicBezTo>
                    <a:cubicBezTo>
                      <a:pt x="337" y="1395"/>
                      <a:pt x="454" y="1425"/>
                      <a:pt x="576" y="1425"/>
                    </a:cubicBezTo>
                    <a:cubicBezTo>
                      <a:pt x="725" y="1425"/>
                      <a:pt x="880" y="1379"/>
                      <a:pt x="1026" y="1337"/>
                    </a:cubicBezTo>
                    <a:cubicBezTo>
                      <a:pt x="1447" y="1221"/>
                      <a:pt x="1868" y="1104"/>
                      <a:pt x="2282" y="981"/>
                    </a:cubicBezTo>
                    <a:cubicBezTo>
                      <a:pt x="2448" y="934"/>
                      <a:pt x="2582" y="782"/>
                      <a:pt x="2618" y="616"/>
                    </a:cubicBezTo>
                    <a:cubicBezTo>
                      <a:pt x="2639" y="521"/>
                      <a:pt x="2642" y="439"/>
                      <a:pt x="2607" y="348"/>
                    </a:cubicBezTo>
                    <a:cubicBezTo>
                      <a:pt x="2526" y="128"/>
                      <a:pt x="2338" y="5"/>
                      <a:pt x="2105" y="1"/>
                    </a:cubicBezTo>
                    <a:cubicBezTo>
                      <a:pt x="2094" y="0"/>
                      <a:pt x="2083" y="0"/>
                      <a:pt x="2072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017;p60">
                <a:extLst>
                  <a:ext uri="{FF2B5EF4-FFF2-40B4-BE49-F238E27FC236}">
                    <a16:creationId xmlns:a16="http://schemas.microsoft.com/office/drawing/2014/main" id="{3B55F17A-FC79-43FB-BF0E-3C71E7F9914F}"/>
                  </a:ext>
                </a:extLst>
              </p:cNvPr>
              <p:cNvSpPr/>
              <p:nvPr/>
            </p:nvSpPr>
            <p:spPr>
              <a:xfrm flipH="1">
                <a:off x="1308210" y="1691441"/>
                <a:ext cx="78663" cy="361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242" extrusionOk="0">
                    <a:moveTo>
                      <a:pt x="742" y="0"/>
                    </a:moveTo>
                    <a:cubicBezTo>
                      <a:pt x="652" y="0"/>
                      <a:pt x="563" y="6"/>
                      <a:pt x="474" y="19"/>
                    </a:cubicBezTo>
                    <a:cubicBezTo>
                      <a:pt x="248" y="54"/>
                      <a:pt x="74" y="202"/>
                      <a:pt x="22" y="429"/>
                    </a:cubicBezTo>
                    <a:cubicBezTo>
                      <a:pt x="1" y="524"/>
                      <a:pt x="14" y="606"/>
                      <a:pt x="46" y="694"/>
                    </a:cubicBezTo>
                    <a:cubicBezTo>
                      <a:pt x="103" y="857"/>
                      <a:pt x="255" y="987"/>
                      <a:pt x="425" y="1016"/>
                    </a:cubicBezTo>
                    <a:cubicBezTo>
                      <a:pt x="853" y="1083"/>
                      <a:pt x="1287" y="1147"/>
                      <a:pt x="1719" y="1207"/>
                    </a:cubicBezTo>
                    <a:cubicBezTo>
                      <a:pt x="1832" y="1223"/>
                      <a:pt x="1951" y="1242"/>
                      <a:pt x="2065" y="1242"/>
                    </a:cubicBezTo>
                    <a:cubicBezTo>
                      <a:pt x="2227" y="1242"/>
                      <a:pt x="2381" y="1205"/>
                      <a:pt x="2501" y="1072"/>
                    </a:cubicBezTo>
                    <a:cubicBezTo>
                      <a:pt x="2706" y="853"/>
                      <a:pt x="2183" y="475"/>
                      <a:pt x="2062" y="401"/>
                    </a:cubicBezTo>
                    <a:cubicBezTo>
                      <a:pt x="1674" y="161"/>
                      <a:pt x="1205" y="0"/>
                      <a:pt x="742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018;p60">
                <a:extLst>
                  <a:ext uri="{FF2B5EF4-FFF2-40B4-BE49-F238E27FC236}">
                    <a16:creationId xmlns:a16="http://schemas.microsoft.com/office/drawing/2014/main" id="{71306D25-B41E-4D8C-8F0C-819AA611473B}"/>
                  </a:ext>
                </a:extLst>
              </p:cNvPr>
              <p:cNvSpPr/>
              <p:nvPr/>
            </p:nvSpPr>
            <p:spPr>
              <a:xfrm flipH="1">
                <a:off x="1321088" y="1789203"/>
                <a:ext cx="58169" cy="75931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612" extrusionOk="0">
                    <a:moveTo>
                      <a:pt x="991" y="0"/>
                    </a:moveTo>
                    <a:cubicBezTo>
                      <a:pt x="980" y="0"/>
                      <a:pt x="969" y="1"/>
                      <a:pt x="958" y="1"/>
                    </a:cubicBezTo>
                    <a:cubicBezTo>
                      <a:pt x="237" y="30"/>
                      <a:pt x="0" y="794"/>
                      <a:pt x="60" y="1401"/>
                    </a:cubicBezTo>
                    <a:cubicBezTo>
                      <a:pt x="126" y="2075"/>
                      <a:pt x="417" y="2611"/>
                      <a:pt x="985" y="2611"/>
                    </a:cubicBezTo>
                    <a:cubicBezTo>
                      <a:pt x="996" y="2611"/>
                      <a:pt x="1007" y="2611"/>
                      <a:pt x="1019" y="2611"/>
                    </a:cubicBezTo>
                    <a:cubicBezTo>
                      <a:pt x="1563" y="2590"/>
                      <a:pt x="1924" y="2034"/>
                      <a:pt x="1963" y="1303"/>
                    </a:cubicBezTo>
                    <a:cubicBezTo>
                      <a:pt x="2001" y="590"/>
                      <a:pt x="1609" y="0"/>
                      <a:pt x="99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019;p60">
                <a:extLst>
                  <a:ext uri="{FF2B5EF4-FFF2-40B4-BE49-F238E27FC236}">
                    <a16:creationId xmlns:a16="http://schemas.microsoft.com/office/drawing/2014/main" id="{FEC0FFCF-C2E0-4E2A-BE5C-9143811EADC9}"/>
                  </a:ext>
                </a:extLst>
              </p:cNvPr>
              <p:cNvSpPr/>
              <p:nvPr/>
            </p:nvSpPr>
            <p:spPr>
              <a:xfrm flipH="1">
                <a:off x="1296175" y="1778477"/>
                <a:ext cx="48925" cy="30291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042" extrusionOk="0">
                    <a:moveTo>
                      <a:pt x="1656" y="1"/>
                    </a:moveTo>
                    <a:cubicBezTo>
                      <a:pt x="1641" y="1"/>
                      <a:pt x="1622" y="16"/>
                      <a:pt x="1605" y="48"/>
                    </a:cubicBezTo>
                    <a:cubicBezTo>
                      <a:pt x="1467" y="335"/>
                      <a:pt x="1255" y="557"/>
                      <a:pt x="915" y="600"/>
                    </a:cubicBezTo>
                    <a:cubicBezTo>
                      <a:pt x="873" y="606"/>
                      <a:pt x="829" y="608"/>
                      <a:pt x="784" y="608"/>
                    </a:cubicBezTo>
                    <a:cubicBezTo>
                      <a:pt x="548" y="608"/>
                      <a:pt x="295" y="533"/>
                      <a:pt x="102" y="420"/>
                    </a:cubicBezTo>
                    <a:cubicBezTo>
                      <a:pt x="92" y="415"/>
                      <a:pt x="82" y="412"/>
                      <a:pt x="72" y="412"/>
                    </a:cubicBezTo>
                    <a:cubicBezTo>
                      <a:pt x="32" y="412"/>
                      <a:pt x="0" y="457"/>
                      <a:pt x="20" y="497"/>
                    </a:cubicBezTo>
                    <a:cubicBezTo>
                      <a:pt x="189" y="818"/>
                      <a:pt x="486" y="1041"/>
                      <a:pt x="842" y="1041"/>
                    </a:cubicBezTo>
                    <a:cubicBezTo>
                      <a:pt x="898" y="1041"/>
                      <a:pt x="955" y="1036"/>
                      <a:pt x="1014" y="1024"/>
                    </a:cubicBezTo>
                    <a:cubicBezTo>
                      <a:pt x="1481" y="936"/>
                      <a:pt x="1640" y="448"/>
                      <a:pt x="1679" y="52"/>
                    </a:cubicBezTo>
                    <a:cubicBezTo>
                      <a:pt x="1683" y="19"/>
                      <a:pt x="1672" y="1"/>
                      <a:pt x="165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020;p60">
                <a:extLst>
                  <a:ext uri="{FF2B5EF4-FFF2-40B4-BE49-F238E27FC236}">
                    <a16:creationId xmlns:a16="http://schemas.microsoft.com/office/drawing/2014/main" id="{209435D2-62FE-4BC9-9562-0D4C039E4EAC}"/>
                  </a:ext>
                </a:extLst>
              </p:cNvPr>
              <p:cNvSpPr/>
              <p:nvPr/>
            </p:nvSpPr>
            <p:spPr>
              <a:xfrm flipH="1">
                <a:off x="1559637" y="1799639"/>
                <a:ext cx="62966" cy="75233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2588" extrusionOk="0">
                    <a:moveTo>
                      <a:pt x="1067" y="0"/>
                    </a:moveTo>
                    <a:cubicBezTo>
                      <a:pt x="1011" y="0"/>
                      <a:pt x="952" y="6"/>
                      <a:pt x="892" y="17"/>
                    </a:cubicBezTo>
                    <a:cubicBezTo>
                      <a:pt x="266" y="133"/>
                      <a:pt x="1" y="809"/>
                      <a:pt x="199" y="1509"/>
                    </a:cubicBezTo>
                    <a:cubicBezTo>
                      <a:pt x="381" y="2147"/>
                      <a:pt x="791" y="2588"/>
                      <a:pt x="1264" y="2588"/>
                    </a:cubicBezTo>
                    <a:cubicBezTo>
                      <a:pt x="1312" y="2588"/>
                      <a:pt x="1362" y="2583"/>
                      <a:pt x="1411" y="2573"/>
                    </a:cubicBezTo>
                    <a:cubicBezTo>
                      <a:pt x="1991" y="2467"/>
                      <a:pt x="2165" y="1866"/>
                      <a:pt x="2076" y="1184"/>
                    </a:cubicBezTo>
                    <a:cubicBezTo>
                      <a:pt x="2008" y="627"/>
                      <a:pt x="1668" y="0"/>
                      <a:pt x="106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021;p60">
                <a:extLst>
                  <a:ext uri="{FF2B5EF4-FFF2-40B4-BE49-F238E27FC236}">
                    <a16:creationId xmlns:a16="http://schemas.microsoft.com/office/drawing/2014/main" id="{EB3C71CD-8D13-4D1E-A375-D12F535D1DA7}"/>
                  </a:ext>
                </a:extLst>
              </p:cNvPr>
              <p:cNvSpPr/>
              <p:nvPr/>
            </p:nvSpPr>
            <p:spPr>
              <a:xfrm flipH="1">
                <a:off x="1602311" y="1801616"/>
                <a:ext cx="50553" cy="2497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859" extrusionOk="0">
                    <a:moveTo>
                      <a:pt x="30" y="1"/>
                    </a:moveTo>
                    <a:cubicBezTo>
                      <a:pt x="10" y="1"/>
                      <a:pt x="0" y="22"/>
                      <a:pt x="12" y="59"/>
                    </a:cubicBezTo>
                    <a:cubicBezTo>
                      <a:pt x="137" y="426"/>
                      <a:pt x="391" y="859"/>
                      <a:pt x="851" y="859"/>
                    </a:cubicBezTo>
                    <a:cubicBezTo>
                      <a:pt x="860" y="859"/>
                      <a:pt x="869" y="858"/>
                      <a:pt x="879" y="858"/>
                    </a:cubicBezTo>
                    <a:cubicBezTo>
                      <a:pt x="1318" y="844"/>
                      <a:pt x="1621" y="529"/>
                      <a:pt x="1728" y="126"/>
                    </a:cubicBezTo>
                    <a:cubicBezTo>
                      <a:pt x="1738" y="87"/>
                      <a:pt x="1706" y="51"/>
                      <a:pt x="1671" y="51"/>
                    </a:cubicBezTo>
                    <a:cubicBezTo>
                      <a:pt x="1659" y="51"/>
                      <a:pt x="1647" y="55"/>
                      <a:pt x="1636" y="65"/>
                    </a:cubicBezTo>
                    <a:cubicBezTo>
                      <a:pt x="1441" y="250"/>
                      <a:pt x="1148" y="398"/>
                      <a:pt x="882" y="423"/>
                    </a:cubicBezTo>
                    <a:cubicBezTo>
                      <a:pt x="853" y="425"/>
                      <a:pt x="825" y="427"/>
                      <a:pt x="798" y="427"/>
                    </a:cubicBezTo>
                    <a:cubicBezTo>
                      <a:pt x="494" y="427"/>
                      <a:pt x="265" y="268"/>
                      <a:pt x="87" y="41"/>
                    </a:cubicBezTo>
                    <a:cubicBezTo>
                      <a:pt x="65" y="13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022;p60">
                <a:extLst>
                  <a:ext uri="{FF2B5EF4-FFF2-40B4-BE49-F238E27FC236}">
                    <a16:creationId xmlns:a16="http://schemas.microsoft.com/office/drawing/2014/main" id="{6E61F269-3AF7-4BA9-8A45-64496AC589AD}"/>
                  </a:ext>
                </a:extLst>
              </p:cNvPr>
              <p:cNvSpPr/>
              <p:nvPr/>
            </p:nvSpPr>
            <p:spPr>
              <a:xfrm>
                <a:off x="1153475" y="1863650"/>
                <a:ext cx="176400" cy="176400"/>
              </a:xfrm>
              <a:prstGeom prst="ellipse">
                <a:avLst/>
              </a:prstGeom>
              <a:solidFill>
                <a:srgbClr val="DB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2" name="Google Shape;6023;p60">
              <a:extLst>
                <a:ext uri="{FF2B5EF4-FFF2-40B4-BE49-F238E27FC236}">
                  <a16:creationId xmlns:a16="http://schemas.microsoft.com/office/drawing/2014/main" id="{A1FC39D2-E13B-4502-A652-4BD422DDAA06}"/>
                </a:ext>
              </a:extLst>
            </p:cNvPr>
            <p:cNvSpPr/>
            <p:nvPr/>
          </p:nvSpPr>
          <p:spPr>
            <a:xfrm>
              <a:off x="6219208" y="2106634"/>
              <a:ext cx="31746" cy="80983"/>
            </a:xfrm>
            <a:custGeom>
              <a:avLst/>
              <a:gdLst/>
              <a:ahLst/>
              <a:cxnLst/>
              <a:rect l="l" t="t" r="r" b="b"/>
              <a:pathLst>
                <a:path w="1118" h="2852" extrusionOk="0">
                  <a:moveTo>
                    <a:pt x="754" y="0"/>
                  </a:moveTo>
                  <a:cubicBezTo>
                    <a:pt x="750" y="0"/>
                    <a:pt x="745" y="1"/>
                    <a:pt x="740" y="2"/>
                  </a:cubicBezTo>
                  <a:cubicBezTo>
                    <a:pt x="304" y="83"/>
                    <a:pt x="0" y="2718"/>
                    <a:pt x="0" y="2718"/>
                  </a:cubicBezTo>
                  <a:cubicBezTo>
                    <a:pt x="55" y="2810"/>
                    <a:pt x="111" y="2851"/>
                    <a:pt x="168" y="2851"/>
                  </a:cubicBezTo>
                  <a:cubicBezTo>
                    <a:pt x="636" y="2851"/>
                    <a:pt x="1117" y="0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6024;p60">
              <a:extLst>
                <a:ext uri="{FF2B5EF4-FFF2-40B4-BE49-F238E27FC236}">
                  <a16:creationId xmlns:a16="http://schemas.microsoft.com/office/drawing/2014/main" id="{B557E834-5C0C-4EDD-8393-8BF25B369110}"/>
                </a:ext>
              </a:extLst>
            </p:cNvPr>
            <p:cNvSpPr/>
            <p:nvPr/>
          </p:nvSpPr>
          <p:spPr>
            <a:xfrm>
              <a:off x="6594249" y="2218680"/>
              <a:ext cx="31746" cy="81011"/>
            </a:xfrm>
            <a:custGeom>
              <a:avLst/>
              <a:gdLst/>
              <a:ahLst/>
              <a:cxnLst/>
              <a:rect l="l" t="t" r="r" b="b"/>
              <a:pathLst>
                <a:path w="1118" h="2853" extrusionOk="0">
                  <a:moveTo>
                    <a:pt x="751" y="0"/>
                  </a:moveTo>
                  <a:cubicBezTo>
                    <a:pt x="747" y="0"/>
                    <a:pt x="742" y="1"/>
                    <a:pt x="737" y="1"/>
                  </a:cubicBezTo>
                  <a:cubicBezTo>
                    <a:pt x="301" y="83"/>
                    <a:pt x="0" y="2717"/>
                    <a:pt x="0" y="2717"/>
                  </a:cubicBezTo>
                  <a:cubicBezTo>
                    <a:pt x="55" y="2811"/>
                    <a:pt x="111" y="2852"/>
                    <a:pt x="168" y="2852"/>
                  </a:cubicBezTo>
                  <a:cubicBezTo>
                    <a:pt x="637" y="2852"/>
                    <a:pt x="1117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6025;p60">
              <a:extLst>
                <a:ext uri="{FF2B5EF4-FFF2-40B4-BE49-F238E27FC236}">
                  <a16:creationId xmlns:a16="http://schemas.microsoft.com/office/drawing/2014/main" id="{8472AB4B-F020-4887-8FD2-5DE2E6B2D9AB}"/>
                </a:ext>
              </a:extLst>
            </p:cNvPr>
            <p:cNvSpPr/>
            <p:nvPr/>
          </p:nvSpPr>
          <p:spPr>
            <a:xfrm>
              <a:off x="5676494" y="2196362"/>
              <a:ext cx="62838" cy="62838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8" y="0"/>
                  </a:moveTo>
                  <a:cubicBezTo>
                    <a:pt x="497" y="0"/>
                    <a:pt x="0" y="493"/>
                    <a:pt x="0" y="1104"/>
                  </a:cubicBezTo>
                  <a:cubicBezTo>
                    <a:pt x="0" y="1717"/>
                    <a:pt x="497" y="2213"/>
                    <a:pt x="1108" y="2213"/>
                  </a:cubicBezTo>
                  <a:cubicBezTo>
                    <a:pt x="1720" y="2213"/>
                    <a:pt x="2213" y="1717"/>
                    <a:pt x="2213" y="1104"/>
                  </a:cubicBezTo>
                  <a:cubicBezTo>
                    <a:pt x="2213" y="493"/>
                    <a:pt x="1720" y="0"/>
                    <a:pt x="110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6026;p60">
              <a:extLst>
                <a:ext uri="{FF2B5EF4-FFF2-40B4-BE49-F238E27FC236}">
                  <a16:creationId xmlns:a16="http://schemas.microsoft.com/office/drawing/2014/main" id="{1EC47635-DA2B-4A38-89EF-E5B1A3363AA1}"/>
                </a:ext>
              </a:extLst>
            </p:cNvPr>
            <p:cNvSpPr/>
            <p:nvPr/>
          </p:nvSpPr>
          <p:spPr>
            <a:xfrm>
              <a:off x="5836755" y="2165184"/>
              <a:ext cx="62867" cy="62952"/>
            </a:xfrm>
            <a:custGeom>
              <a:avLst/>
              <a:gdLst/>
              <a:ahLst/>
              <a:cxnLst/>
              <a:rect l="l" t="t" r="r" b="b"/>
              <a:pathLst>
                <a:path w="2214" h="2217" extrusionOk="0">
                  <a:moveTo>
                    <a:pt x="1106" y="0"/>
                  </a:moveTo>
                  <a:cubicBezTo>
                    <a:pt x="494" y="0"/>
                    <a:pt x="1" y="497"/>
                    <a:pt x="1" y="1108"/>
                  </a:cubicBezTo>
                  <a:cubicBezTo>
                    <a:pt x="1" y="1720"/>
                    <a:pt x="494" y="2216"/>
                    <a:pt x="1106" y="2216"/>
                  </a:cubicBezTo>
                  <a:cubicBezTo>
                    <a:pt x="1717" y="2216"/>
                    <a:pt x="2213" y="1720"/>
                    <a:pt x="2213" y="1108"/>
                  </a:cubicBezTo>
                  <a:cubicBezTo>
                    <a:pt x="2213" y="497"/>
                    <a:pt x="1717" y="0"/>
                    <a:pt x="110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6027;p60">
              <a:extLst>
                <a:ext uri="{FF2B5EF4-FFF2-40B4-BE49-F238E27FC236}">
                  <a16:creationId xmlns:a16="http://schemas.microsoft.com/office/drawing/2014/main" id="{217471E6-E89F-4B46-A076-6E39B9A0F252}"/>
                </a:ext>
              </a:extLst>
            </p:cNvPr>
            <p:cNvSpPr/>
            <p:nvPr/>
          </p:nvSpPr>
          <p:spPr>
            <a:xfrm>
              <a:off x="6727365" y="2766846"/>
              <a:ext cx="49180" cy="174175"/>
            </a:xfrm>
            <a:custGeom>
              <a:avLst/>
              <a:gdLst/>
              <a:ahLst/>
              <a:cxnLst/>
              <a:rect l="l" t="t" r="r" b="b"/>
              <a:pathLst>
                <a:path w="1732" h="6134" extrusionOk="0">
                  <a:moveTo>
                    <a:pt x="784" y="1"/>
                  </a:moveTo>
                  <a:cubicBezTo>
                    <a:pt x="778" y="1"/>
                    <a:pt x="771" y="1"/>
                    <a:pt x="764" y="2"/>
                  </a:cubicBezTo>
                  <a:cubicBezTo>
                    <a:pt x="104" y="57"/>
                    <a:pt x="0" y="6133"/>
                    <a:pt x="693" y="6133"/>
                  </a:cubicBezTo>
                  <a:cubicBezTo>
                    <a:pt x="716" y="6133"/>
                    <a:pt x="740" y="6127"/>
                    <a:pt x="764" y="6113"/>
                  </a:cubicBezTo>
                  <a:cubicBezTo>
                    <a:pt x="1533" y="5687"/>
                    <a:pt x="1731" y="1"/>
                    <a:pt x="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6028;p60">
              <a:extLst>
                <a:ext uri="{FF2B5EF4-FFF2-40B4-BE49-F238E27FC236}">
                  <a16:creationId xmlns:a16="http://schemas.microsoft.com/office/drawing/2014/main" id="{46C24C8D-3663-4FAF-B25A-0C335EF0AF43}"/>
                </a:ext>
              </a:extLst>
            </p:cNvPr>
            <p:cNvSpPr/>
            <p:nvPr/>
          </p:nvSpPr>
          <p:spPr>
            <a:xfrm>
              <a:off x="6194646" y="2165184"/>
              <a:ext cx="62838" cy="62952"/>
            </a:xfrm>
            <a:custGeom>
              <a:avLst/>
              <a:gdLst/>
              <a:ahLst/>
              <a:cxnLst/>
              <a:rect l="l" t="t" r="r" b="b"/>
              <a:pathLst>
                <a:path w="2213" h="2217" extrusionOk="0">
                  <a:moveTo>
                    <a:pt x="1105" y="0"/>
                  </a:moveTo>
                  <a:cubicBezTo>
                    <a:pt x="493" y="0"/>
                    <a:pt x="0" y="497"/>
                    <a:pt x="0" y="1108"/>
                  </a:cubicBezTo>
                  <a:cubicBezTo>
                    <a:pt x="0" y="1720"/>
                    <a:pt x="493" y="2216"/>
                    <a:pt x="1105" y="2216"/>
                  </a:cubicBezTo>
                  <a:cubicBezTo>
                    <a:pt x="1717" y="2216"/>
                    <a:pt x="2213" y="1720"/>
                    <a:pt x="2213" y="1108"/>
                  </a:cubicBezTo>
                  <a:cubicBezTo>
                    <a:pt x="2213" y="497"/>
                    <a:pt x="1717" y="0"/>
                    <a:pt x="110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6029;p60">
              <a:extLst>
                <a:ext uri="{FF2B5EF4-FFF2-40B4-BE49-F238E27FC236}">
                  <a16:creationId xmlns:a16="http://schemas.microsoft.com/office/drawing/2014/main" id="{4C858A27-580D-429A-8660-CBA0D10198E7}"/>
                </a:ext>
              </a:extLst>
            </p:cNvPr>
            <p:cNvSpPr/>
            <p:nvPr/>
          </p:nvSpPr>
          <p:spPr>
            <a:xfrm>
              <a:off x="6371717" y="2199911"/>
              <a:ext cx="62867" cy="62923"/>
            </a:xfrm>
            <a:custGeom>
              <a:avLst/>
              <a:gdLst/>
              <a:ahLst/>
              <a:cxnLst/>
              <a:rect l="l" t="t" r="r" b="b"/>
              <a:pathLst>
                <a:path w="2214" h="2216" extrusionOk="0">
                  <a:moveTo>
                    <a:pt x="1108" y="0"/>
                  </a:moveTo>
                  <a:cubicBezTo>
                    <a:pt x="497" y="0"/>
                    <a:pt x="1" y="497"/>
                    <a:pt x="1" y="1108"/>
                  </a:cubicBezTo>
                  <a:cubicBezTo>
                    <a:pt x="1" y="1720"/>
                    <a:pt x="497" y="2216"/>
                    <a:pt x="1108" y="2216"/>
                  </a:cubicBezTo>
                  <a:cubicBezTo>
                    <a:pt x="1720" y="2216"/>
                    <a:pt x="2213" y="1720"/>
                    <a:pt x="2213" y="1108"/>
                  </a:cubicBezTo>
                  <a:cubicBezTo>
                    <a:pt x="2213" y="497"/>
                    <a:pt x="1720" y="0"/>
                    <a:pt x="110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6030;p60">
              <a:extLst>
                <a:ext uri="{FF2B5EF4-FFF2-40B4-BE49-F238E27FC236}">
                  <a16:creationId xmlns:a16="http://schemas.microsoft.com/office/drawing/2014/main" id="{B552D656-251C-4F11-A019-8438FE2E5CE3}"/>
                </a:ext>
              </a:extLst>
            </p:cNvPr>
            <p:cNvSpPr/>
            <p:nvPr/>
          </p:nvSpPr>
          <p:spPr>
            <a:xfrm>
              <a:off x="6562787" y="2284415"/>
              <a:ext cx="62867" cy="62952"/>
            </a:xfrm>
            <a:custGeom>
              <a:avLst/>
              <a:gdLst/>
              <a:ahLst/>
              <a:cxnLst/>
              <a:rect l="l" t="t" r="r" b="b"/>
              <a:pathLst>
                <a:path w="2214" h="2217" extrusionOk="0">
                  <a:moveTo>
                    <a:pt x="1108" y="0"/>
                  </a:moveTo>
                  <a:cubicBezTo>
                    <a:pt x="497" y="0"/>
                    <a:pt x="1" y="496"/>
                    <a:pt x="1" y="1109"/>
                  </a:cubicBezTo>
                  <a:cubicBezTo>
                    <a:pt x="1" y="1720"/>
                    <a:pt x="497" y="2216"/>
                    <a:pt x="1108" y="2216"/>
                  </a:cubicBezTo>
                  <a:cubicBezTo>
                    <a:pt x="1720" y="2216"/>
                    <a:pt x="2213" y="1720"/>
                    <a:pt x="2213" y="1109"/>
                  </a:cubicBezTo>
                  <a:cubicBezTo>
                    <a:pt x="2213" y="496"/>
                    <a:pt x="1720" y="0"/>
                    <a:pt x="110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6031;p60">
              <a:extLst>
                <a:ext uri="{FF2B5EF4-FFF2-40B4-BE49-F238E27FC236}">
                  <a16:creationId xmlns:a16="http://schemas.microsoft.com/office/drawing/2014/main" id="{1F0A7522-2A3A-4A00-A396-63980B86729A}"/>
                </a:ext>
              </a:extLst>
            </p:cNvPr>
            <p:cNvSpPr/>
            <p:nvPr/>
          </p:nvSpPr>
          <p:spPr>
            <a:xfrm>
              <a:off x="6133142" y="3135526"/>
              <a:ext cx="613446" cy="237751"/>
            </a:xfrm>
            <a:custGeom>
              <a:avLst/>
              <a:gdLst/>
              <a:ahLst/>
              <a:cxnLst/>
              <a:rect l="l" t="t" r="r" b="b"/>
              <a:pathLst>
                <a:path w="21604" h="8373" extrusionOk="0">
                  <a:moveTo>
                    <a:pt x="18732" y="1"/>
                  </a:moveTo>
                  <a:cubicBezTo>
                    <a:pt x="17589" y="1"/>
                    <a:pt x="16335" y="178"/>
                    <a:pt x="15595" y="304"/>
                  </a:cubicBezTo>
                  <a:lnTo>
                    <a:pt x="15642" y="1023"/>
                  </a:lnTo>
                  <a:cubicBezTo>
                    <a:pt x="16141" y="931"/>
                    <a:pt x="16752" y="863"/>
                    <a:pt x="17295" y="863"/>
                  </a:cubicBezTo>
                  <a:cubicBezTo>
                    <a:pt x="18451" y="863"/>
                    <a:pt x="19296" y="1172"/>
                    <a:pt x="18088" y="2222"/>
                  </a:cubicBezTo>
                  <a:cubicBezTo>
                    <a:pt x="17668" y="2587"/>
                    <a:pt x="16844" y="3013"/>
                    <a:pt x="15800" y="3449"/>
                  </a:cubicBezTo>
                  <a:cubicBezTo>
                    <a:pt x="13196" y="4547"/>
                    <a:pt x="9196" y="5719"/>
                    <a:pt x="6591" y="6195"/>
                  </a:cubicBezTo>
                  <a:cubicBezTo>
                    <a:pt x="5834" y="6332"/>
                    <a:pt x="5195" y="6410"/>
                    <a:pt x="4744" y="6410"/>
                  </a:cubicBezTo>
                  <a:cubicBezTo>
                    <a:pt x="4340" y="6410"/>
                    <a:pt x="4085" y="6348"/>
                    <a:pt x="4031" y="6209"/>
                  </a:cubicBezTo>
                  <a:cubicBezTo>
                    <a:pt x="3707" y="5408"/>
                    <a:pt x="5673" y="4584"/>
                    <a:pt x="6578" y="4260"/>
                  </a:cubicBezTo>
                  <a:cubicBezTo>
                    <a:pt x="6578" y="4144"/>
                    <a:pt x="6571" y="4026"/>
                    <a:pt x="6568" y="3904"/>
                  </a:cubicBezTo>
                  <a:cubicBezTo>
                    <a:pt x="6565" y="3793"/>
                    <a:pt x="6561" y="3682"/>
                    <a:pt x="6558" y="3564"/>
                  </a:cubicBezTo>
                  <a:cubicBezTo>
                    <a:pt x="3920" y="3956"/>
                    <a:pt x="1" y="5935"/>
                    <a:pt x="410" y="7404"/>
                  </a:cubicBezTo>
                  <a:cubicBezTo>
                    <a:pt x="588" y="8057"/>
                    <a:pt x="1387" y="8372"/>
                    <a:pt x="2721" y="8372"/>
                  </a:cubicBezTo>
                  <a:cubicBezTo>
                    <a:pt x="3716" y="8372"/>
                    <a:pt x="5007" y="8197"/>
                    <a:pt x="6561" y="7857"/>
                  </a:cubicBezTo>
                  <a:cubicBezTo>
                    <a:pt x="7889" y="7563"/>
                    <a:pt x="9409" y="7155"/>
                    <a:pt x="11098" y="6628"/>
                  </a:cubicBezTo>
                  <a:cubicBezTo>
                    <a:pt x="12882" y="6070"/>
                    <a:pt x="14507" y="5506"/>
                    <a:pt x="15908" y="4945"/>
                  </a:cubicBezTo>
                  <a:cubicBezTo>
                    <a:pt x="19476" y="3513"/>
                    <a:pt x="21604" y="2101"/>
                    <a:pt x="21256" y="895"/>
                  </a:cubicBezTo>
                  <a:cubicBezTo>
                    <a:pt x="21055" y="205"/>
                    <a:pt x="19957" y="1"/>
                    <a:pt x="18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6032;p60">
              <a:extLst>
                <a:ext uri="{FF2B5EF4-FFF2-40B4-BE49-F238E27FC236}">
                  <a16:creationId xmlns:a16="http://schemas.microsoft.com/office/drawing/2014/main" id="{432D1DC0-4BA0-4A2D-AD65-44356098358F}"/>
                </a:ext>
              </a:extLst>
            </p:cNvPr>
            <p:cNvSpPr/>
            <p:nvPr/>
          </p:nvSpPr>
          <p:spPr>
            <a:xfrm>
              <a:off x="6123943" y="3072149"/>
              <a:ext cx="613446" cy="237751"/>
            </a:xfrm>
            <a:custGeom>
              <a:avLst/>
              <a:gdLst/>
              <a:ahLst/>
              <a:cxnLst/>
              <a:rect l="l" t="t" r="r" b="b"/>
              <a:pathLst>
                <a:path w="21604" h="8373" extrusionOk="0">
                  <a:moveTo>
                    <a:pt x="18735" y="1"/>
                  </a:moveTo>
                  <a:cubicBezTo>
                    <a:pt x="17687" y="1"/>
                    <a:pt x="16546" y="149"/>
                    <a:pt x="15793" y="269"/>
                  </a:cubicBezTo>
                  <a:cubicBezTo>
                    <a:pt x="15807" y="509"/>
                    <a:pt x="15820" y="749"/>
                    <a:pt x="15833" y="992"/>
                  </a:cubicBezTo>
                  <a:cubicBezTo>
                    <a:pt x="16294" y="917"/>
                    <a:pt x="16824" y="864"/>
                    <a:pt x="17302" y="864"/>
                  </a:cubicBezTo>
                  <a:cubicBezTo>
                    <a:pt x="18455" y="864"/>
                    <a:pt x="19299" y="1173"/>
                    <a:pt x="18091" y="2221"/>
                  </a:cubicBezTo>
                  <a:cubicBezTo>
                    <a:pt x="17695" y="2569"/>
                    <a:pt x="16938" y="2968"/>
                    <a:pt x="15972" y="3380"/>
                  </a:cubicBezTo>
                  <a:cubicBezTo>
                    <a:pt x="13469" y="4454"/>
                    <a:pt x="9554" y="5620"/>
                    <a:pt x="6892" y="6136"/>
                  </a:cubicBezTo>
                  <a:cubicBezTo>
                    <a:pt x="6001" y="6309"/>
                    <a:pt x="5251" y="6410"/>
                    <a:pt x="4742" y="6410"/>
                  </a:cubicBezTo>
                  <a:cubicBezTo>
                    <a:pt x="4341" y="6410"/>
                    <a:pt x="4089" y="6348"/>
                    <a:pt x="4034" y="6208"/>
                  </a:cubicBezTo>
                  <a:cubicBezTo>
                    <a:pt x="3683" y="5333"/>
                    <a:pt x="6051" y="4438"/>
                    <a:pt x="6794" y="4178"/>
                  </a:cubicBezTo>
                  <a:cubicBezTo>
                    <a:pt x="6932" y="4134"/>
                    <a:pt x="7013" y="4106"/>
                    <a:pt x="7013" y="4106"/>
                  </a:cubicBezTo>
                  <a:lnTo>
                    <a:pt x="7013" y="3515"/>
                  </a:lnTo>
                  <a:cubicBezTo>
                    <a:pt x="6926" y="3522"/>
                    <a:pt x="6834" y="3529"/>
                    <a:pt x="6740" y="3539"/>
                  </a:cubicBezTo>
                  <a:cubicBezTo>
                    <a:pt x="4105" y="3863"/>
                    <a:pt x="1" y="5901"/>
                    <a:pt x="409" y="7404"/>
                  </a:cubicBezTo>
                  <a:cubicBezTo>
                    <a:pt x="589" y="8057"/>
                    <a:pt x="1387" y="8373"/>
                    <a:pt x="2720" y="8373"/>
                  </a:cubicBezTo>
                  <a:cubicBezTo>
                    <a:pt x="3790" y="8373"/>
                    <a:pt x="5204" y="8169"/>
                    <a:pt x="6919" y="7775"/>
                  </a:cubicBezTo>
                  <a:cubicBezTo>
                    <a:pt x="8162" y="7491"/>
                    <a:pt x="9561" y="7106"/>
                    <a:pt x="11101" y="6627"/>
                  </a:cubicBezTo>
                  <a:cubicBezTo>
                    <a:pt x="12952" y="6049"/>
                    <a:pt x="14628" y="5461"/>
                    <a:pt x="16067" y="4880"/>
                  </a:cubicBezTo>
                  <a:cubicBezTo>
                    <a:pt x="19539" y="3472"/>
                    <a:pt x="21603" y="2083"/>
                    <a:pt x="21256" y="894"/>
                  </a:cubicBezTo>
                  <a:cubicBezTo>
                    <a:pt x="21057" y="204"/>
                    <a:pt x="19960" y="1"/>
                    <a:pt x="18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6033;p60">
              <a:extLst>
                <a:ext uri="{FF2B5EF4-FFF2-40B4-BE49-F238E27FC236}">
                  <a16:creationId xmlns:a16="http://schemas.microsoft.com/office/drawing/2014/main" id="{DD7851CF-3234-4F7E-A2A6-8AA8FDBB7EB7}"/>
                </a:ext>
              </a:extLst>
            </p:cNvPr>
            <p:cNvSpPr/>
            <p:nvPr/>
          </p:nvSpPr>
          <p:spPr>
            <a:xfrm>
              <a:off x="6111108" y="3008686"/>
              <a:ext cx="613446" cy="237751"/>
            </a:xfrm>
            <a:custGeom>
              <a:avLst/>
              <a:gdLst/>
              <a:ahLst/>
              <a:cxnLst/>
              <a:rect l="l" t="t" r="r" b="b"/>
              <a:pathLst>
                <a:path w="21604" h="8373" extrusionOk="0">
                  <a:moveTo>
                    <a:pt x="18746" y="0"/>
                  </a:moveTo>
                  <a:cubicBezTo>
                    <a:pt x="17848" y="0"/>
                    <a:pt x="16881" y="110"/>
                    <a:pt x="16148" y="217"/>
                  </a:cubicBezTo>
                  <a:cubicBezTo>
                    <a:pt x="16151" y="301"/>
                    <a:pt x="16154" y="386"/>
                    <a:pt x="16154" y="467"/>
                  </a:cubicBezTo>
                  <a:cubicBezTo>
                    <a:pt x="16164" y="626"/>
                    <a:pt x="16168" y="781"/>
                    <a:pt x="16174" y="944"/>
                  </a:cubicBezTo>
                  <a:cubicBezTo>
                    <a:pt x="16546" y="895"/>
                    <a:pt x="16942" y="864"/>
                    <a:pt x="17308" y="864"/>
                  </a:cubicBezTo>
                  <a:cubicBezTo>
                    <a:pt x="18464" y="864"/>
                    <a:pt x="19311" y="1175"/>
                    <a:pt x="18100" y="2227"/>
                  </a:cubicBezTo>
                  <a:cubicBezTo>
                    <a:pt x="17745" y="2534"/>
                    <a:pt x="17103" y="2883"/>
                    <a:pt x="16285" y="3251"/>
                  </a:cubicBezTo>
                  <a:cubicBezTo>
                    <a:pt x="13898" y="4318"/>
                    <a:pt x="9979" y="5510"/>
                    <a:pt x="7219" y="6075"/>
                  </a:cubicBezTo>
                  <a:cubicBezTo>
                    <a:pt x="6189" y="6287"/>
                    <a:pt x="5319" y="6413"/>
                    <a:pt x="4749" y="6413"/>
                  </a:cubicBezTo>
                  <a:cubicBezTo>
                    <a:pt x="4349" y="6413"/>
                    <a:pt x="4098" y="6351"/>
                    <a:pt x="4043" y="6213"/>
                  </a:cubicBezTo>
                  <a:cubicBezTo>
                    <a:pt x="3649" y="5230"/>
                    <a:pt x="6665" y="4224"/>
                    <a:pt x="6996" y="4115"/>
                  </a:cubicBezTo>
                  <a:cubicBezTo>
                    <a:pt x="7016" y="4109"/>
                    <a:pt x="7027" y="4105"/>
                    <a:pt x="7027" y="4105"/>
                  </a:cubicBezTo>
                  <a:lnTo>
                    <a:pt x="7027" y="3514"/>
                  </a:lnTo>
                  <a:cubicBezTo>
                    <a:pt x="6986" y="3518"/>
                    <a:pt x="6942" y="3521"/>
                    <a:pt x="6898" y="3524"/>
                  </a:cubicBezTo>
                  <a:cubicBezTo>
                    <a:pt x="4270" y="3791"/>
                    <a:pt x="0" y="5875"/>
                    <a:pt x="423" y="7403"/>
                  </a:cubicBezTo>
                  <a:cubicBezTo>
                    <a:pt x="602" y="8057"/>
                    <a:pt x="1401" y="8373"/>
                    <a:pt x="2737" y="8373"/>
                  </a:cubicBezTo>
                  <a:cubicBezTo>
                    <a:pt x="3885" y="8373"/>
                    <a:pt x="5429" y="8139"/>
                    <a:pt x="7317" y="7686"/>
                  </a:cubicBezTo>
                  <a:cubicBezTo>
                    <a:pt x="8462" y="7412"/>
                    <a:pt x="9729" y="7058"/>
                    <a:pt x="11111" y="6625"/>
                  </a:cubicBezTo>
                  <a:cubicBezTo>
                    <a:pt x="13087" y="6011"/>
                    <a:pt x="14874" y="5386"/>
                    <a:pt x="16371" y="4760"/>
                  </a:cubicBezTo>
                  <a:cubicBezTo>
                    <a:pt x="19667" y="3396"/>
                    <a:pt x="21603" y="2052"/>
                    <a:pt x="21268" y="896"/>
                  </a:cubicBezTo>
                  <a:cubicBezTo>
                    <a:pt x="21068" y="204"/>
                    <a:pt x="19971" y="0"/>
                    <a:pt x="18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6034;p60">
              <a:extLst>
                <a:ext uri="{FF2B5EF4-FFF2-40B4-BE49-F238E27FC236}">
                  <a16:creationId xmlns:a16="http://schemas.microsoft.com/office/drawing/2014/main" id="{BD9E27FB-55CD-418E-8246-B5DD5D853EE0}"/>
                </a:ext>
              </a:extLst>
            </p:cNvPr>
            <p:cNvSpPr/>
            <p:nvPr/>
          </p:nvSpPr>
          <p:spPr>
            <a:xfrm>
              <a:off x="6116361" y="2928215"/>
              <a:ext cx="603848" cy="237695"/>
            </a:xfrm>
            <a:custGeom>
              <a:avLst/>
              <a:gdLst/>
              <a:ahLst/>
              <a:cxnLst/>
              <a:rect l="l" t="t" r="r" b="b"/>
              <a:pathLst>
                <a:path w="21266" h="8371" extrusionOk="0">
                  <a:moveTo>
                    <a:pt x="18563" y="0"/>
                  </a:moveTo>
                  <a:cubicBezTo>
                    <a:pt x="17664" y="0"/>
                    <a:pt x="16696" y="110"/>
                    <a:pt x="15963" y="217"/>
                  </a:cubicBezTo>
                  <a:cubicBezTo>
                    <a:pt x="15949" y="406"/>
                    <a:pt x="15935" y="656"/>
                    <a:pt x="15932" y="950"/>
                  </a:cubicBezTo>
                  <a:cubicBezTo>
                    <a:pt x="16323" y="896"/>
                    <a:pt x="16744" y="861"/>
                    <a:pt x="17130" y="861"/>
                  </a:cubicBezTo>
                  <a:cubicBezTo>
                    <a:pt x="18282" y="861"/>
                    <a:pt x="19122" y="1173"/>
                    <a:pt x="17915" y="2220"/>
                  </a:cubicBezTo>
                  <a:cubicBezTo>
                    <a:pt x="17655" y="2443"/>
                    <a:pt x="17249" y="2693"/>
                    <a:pt x="16729" y="2950"/>
                  </a:cubicBezTo>
                  <a:cubicBezTo>
                    <a:pt x="16729" y="2953"/>
                    <a:pt x="16726" y="2953"/>
                    <a:pt x="16726" y="2953"/>
                  </a:cubicBezTo>
                  <a:cubicBezTo>
                    <a:pt x="16493" y="3068"/>
                    <a:pt x="16239" y="3186"/>
                    <a:pt x="15969" y="3301"/>
                  </a:cubicBezTo>
                  <a:cubicBezTo>
                    <a:pt x="15621" y="3460"/>
                    <a:pt x="15243" y="3615"/>
                    <a:pt x="14841" y="3767"/>
                  </a:cubicBezTo>
                  <a:cubicBezTo>
                    <a:pt x="12355" y="4730"/>
                    <a:pt x="9014" y="5692"/>
                    <a:pt x="6669" y="6146"/>
                  </a:cubicBezTo>
                  <a:cubicBezTo>
                    <a:pt x="5803" y="6312"/>
                    <a:pt x="5073" y="6408"/>
                    <a:pt x="4573" y="6408"/>
                  </a:cubicBezTo>
                  <a:cubicBezTo>
                    <a:pt x="4169" y="6408"/>
                    <a:pt x="3915" y="6345"/>
                    <a:pt x="3858" y="6206"/>
                  </a:cubicBezTo>
                  <a:cubicBezTo>
                    <a:pt x="3568" y="5494"/>
                    <a:pt x="5102" y="4760"/>
                    <a:pt x="6078" y="4382"/>
                  </a:cubicBezTo>
                  <a:cubicBezTo>
                    <a:pt x="6034" y="4311"/>
                    <a:pt x="6007" y="4284"/>
                    <a:pt x="6007" y="4284"/>
                  </a:cubicBezTo>
                  <a:cubicBezTo>
                    <a:pt x="4909" y="4473"/>
                    <a:pt x="3858" y="4615"/>
                    <a:pt x="2849" y="4713"/>
                  </a:cubicBezTo>
                  <a:lnTo>
                    <a:pt x="2845" y="4713"/>
                  </a:lnTo>
                  <a:cubicBezTo>
                    <a:pt x="1241" y="5504"/>
                    <a:pt x="1" y="6541"/>
                    <a:pt x="238" y="7402"/>
                  </a:cubicBezTo>
                  <a:cubicBezTo>
                    <a:pt x="366" y="7878"/>
                    <a:pt x="818" y="8169"/>
                    <a:pt x="1565" y="8297"/>
                  </a:cubicBezTo>
                  <a:cubicBezTo>
                    <a:pt x="1850" y="8346"/>
                    <a:pt x="2179" y="8370"/>
                    <a:pt x="2549" y="8370"/>
                  </a:cubicBezTo>
                  <a:cubicBezTo>
                    <a:pt x="3024" y="8370"/>
                    <a:pt x="3568" y="8330"/>
                    <a:pt x="4176" y="8250"/>
                  </a:cubicBezTo>
                  <a:cubicBezTo>
                    <a:pt x="4980" y="8145"/>
                    <a:pt x="5899" y="7973"/>
                    <a:pt x="6919" y="7733"/>
                  </a:cubicBezTo>
                  <a:cubicBezTo>
                    <a:pt x="8115" y="7453"/>
                    <a:pt x="9456" y="7081"/>
                    <a:pt x="10926" y="6625"/>
                  </a:cubicBezTo>
                  <a:cubicBezTo>
                    <a:pt x="12837" y="6027"/>
                    <a:pt x="14567" y="5419"/>
                    <a:pt x="16036" y="4818"/>
                  </a:cubicBezTo>
                  <a:cubicBezTo>
                    <a:pt x="16837" y="4490"/>
                    <a:pt x="17557" y="4166"/>
                    <a:pt x="18188" y="3845"/>
                  </a:cubicBezTo>
                  <a:lnTo>
                    <a:pt x="18192" y="3845"/>
                  </a:lnTo>
                  <a:cubicBezTo>
                    <a:pt x="18803" y="3531"/>
                    <a:pt x="19323" y="3224"/>
                    <a:pt x="19756" y="2923"/>
                  </a:cubicBezTo>
                  <a:cubicBezTo>
                    <a:pt x="20773" y="2206"/>
                    <a:pt x="21266" y="1521"/>
                    <a:pt x="21083" y="893"/>
                  </a:cubicBezTo>
                  <a:cubicBezTo>
                    <a:pt x="20883" y="203"/>
                    <a:pt x="19787" y="0"/>
                    <a:pt x="1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6035;p60">
              <a:extLst>
                <a:ext uri="{FF2B5EF4-FFF2-40B4-BE49-F238E27FC236}">
                  <a16:creationId xmlns:a16="http://schemas.microsoft.com/office/drawing/2014/main" id="{36AD5C1E-2FF5-4D1C-B86D-530A82BCAD13}"/>
                </a:ext>
              </a:extLst>
            </p:cNvPr>
            <p:cNvSpPr/>
            <p:nvPr/>
          </p:nvSpPr>
          <p:spPr>
            <a:xfrm>
              <a:off x="6092027" y="3901794"/>
              <a:ext cx="48158" cy="154185"/>
            </a:xfrm>
            <a:custGeom>
              <a:avLst/>
              <a:gdLst/>
              <a:ahLst/>
              <a:cxnLst/>
              <a:rect l="l" t="t" r="r" b="b"/>
              <a:pathLst>
                <a:path w="1696" h="5430" extrusionOk="0">
                  <a:moveTo>
                    <a:pt x="1463" y="204"/>
                  </a:moveTo>
                  <a:cubicBezTo>
                    <a:pt x="1132" y="2497"/>
                    <a:pt x="672" y="4916"/>
                    <a:pt x="456" y="5203"/>
                  </a:cubicBezTo>
                  <a:cubicBezTo>
                    <a:pt x="328" y="4825"/>
                    <a:pt x="577" y="2433"/>
                    <a:pt x="912" y="204"/>
                  </a:cubicBezTo>
                  <a:close/>
                  <a:moveTo>
                    <a:pt x="736" y="1"/>
                  </a:moveTo>
                  <a:lnTo>
                    <a:pt x="727" y="85"/>
                  </a:lnTo>
                  <a:cubicBezTo>
                    <a:pt x="601" y="903"/>
                    <a:pt x="0" y="5004"/>
                    <a:pt x="321" y="5372"/>
                  </a:cubicBezTo>
                  <a:cubicBezTo>
                    <a:pt x="351" y="5409"/>
                    <a:pt x="392" y="5430"/>
                    <a:pt x="436" y="5430"/>
                  </a:cubicBezTo>
                  <a:cubicBezTo>
                    <a:pt x="838" y="5430"/>
                    <a:pt x="1335" y="2538"/>
                    <a:pt x="1679" y="116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6036;p60">
              <a:extLst>
                <a:ext uri="{FF2B5EF4-FFF2-40B4-BE49-F238E27FC236}">
                  <a16:creationId xmlns:a16="http://schemas.microsoft.com/office/drawing/2014/main" id="{C108F115-1E2E-46FA-849A-3A70E1BB0C8C}"/>
                </a:ext>
              </a:extLst>
            </p:cNvPr>
            <p:cNvSpPr/>
            <p:nvPr/>
          </p:nvSpPr>
          <p:spPr>
            <a:xfrm>
              <a:off x="6156000" y="3917837"/>
              <a:ext cx="48073" cy="154156"/>
            </a:xfrm>
            <a:custGeom>
              <a:avLst/>
              <a:gdLst/>
              <a:ahLst/>
              <a:cxnLst/>
              <a:rect l="l" t="t" r="r" b="b"/>
              <a:pathLst>
                <a:path w="1693" h="5429" extrusionOk="0">
                  <a:moveTo>
                    <a:pt x="1459" y="203"/>
                  </a:moveTo>
                  <a:cubicBezTo>
                    <a:pt x="1129" y="2496"/>
                    <a:pt x="669" y="4916"/>
                    <a:pt x="453" y="5203"/>
                  </a:cubicBezTo>
                  <a:cubicBezTo>
                    <a:pt x="324" y="4824"/>
                    <a:pt x="577" y="2432"/>
                    <a:pt x="909" y="203"/>
                  </a:cubicBezTo>
                  <a:close/>
                  <a:moveTo>
                    <a:pt x="736" y="0"/>
                  </a:moveTo>
                  <a:lnTo>
                    <a:pt x="723" y="88"/>
                  </a:lnTo>
                  <a:cubicBezTo>
                    <a:pt x="598" y="906"/>
                    <a:pt x="0" y="5003"/>
                    <a:pt x="318" y="5371"/>
                  </a:cubicBezTo>
                  <a:cubicBezTo>
                    <a:pt x="348" y="5409"/>
                    <a:pt x="389" y="5429"/>
                    <a:pt x="432" y="5429"/>
                  </a:cubicBezTo>
                  <a:cubicBezTo>
                    <a:pt x="838" y="5429"/>
                    <a:pt x="1331" y="2540"/>
                    <a:pt x="1676" y="115"/>
                  </a:cubicBezTo>
                  <a:lnTo>
                    <a:pt x="16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6037;p60">
              <a:extLst>
                <a:ext uri="{FF2B5EF4-FFF2-40B4-BE49-F238E27FC236}">
                  <a16:creationId xmlns:a16="http://schemas.microsoft.com/office/drawing/2014/main" id="{19713155-5AB6-4EB6-A277-82A973E133D0}"/>
                </a:ext>
              </a:extLst>
            </p:cNvPr>
            <p:cNvSpPr/>
            <p:nvPr/>
          </p:nvSpPr>
          <p:spPr>
            <a:xfrm>
              <a:off x="6220940" y="3930672"/>
              <a:ext cx="48158" cy="154185"/>
            </a:xfrm>
            <a:custGeom>
              <a:avLst/>
              <a:gdLst/>
              <a:ahLst/>
              <a:cxnLst/>
              <a:rect l="l" t="t" r="r" b="b"/>
              <a:pathLst>
                <a:path w="1696" h="5430" extrusionOk="0">
                  <a:moveTo>
                    <a:pt x="1463" y="203"/>
                  </a:moveTo>
                  <a:cubicBezTo>
                    <a:pt x="1132" y="2498"/>
                    <a:pt x="672" y="4916"/>
                    <a:pt x="456" y="5203"/>
                  </a:cubicBezTo>
                  <a:cubicBezTo>
                    <a:pt x="328" y="4824"/>
                    <a:pt x="577" y="2433"/>
                    <a:pt x="912" y="203"/>
                  </a:cubicBezTo>
                  <a:close/>
                  <a:moveTo>
                    <a:pt x="736" y="1"/>
                  </a:moveTo>
                  <a:lnTo>
                    <a:pt x="723" y="89"/>
                  </a:lnTo>
                  <a:cubicBezTo>
                    <a:pt x="601" y="906"/>
                    <a:pt x="0" y="5004"/>
                    <a:pt x="321" y="5372"/>
                  </a:cubicBezTo>
                  <a:cubicBezTo>
                    <a:pt x="351" y="5409"/>
                    <a:pt x="392" y="5429"/>
                    <a:pt x="436" y="5429"/>
                  </a:cubicBezTo>
                  <a:cubicBezTo>
                    <a:pt x="838" y="5429"/>
                    <a:pt x="1335" y="2541"/>
                    <a:pt x="1679" y="116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6038;p60">
              <a:extLst>
                <a:ext uri="{FF2B5EF4-FFF2-40B4-BE49-F238E27FC236}">
                  <a16:creationId xmlns:a16="http://schemas.microsoft.com/office/drawing/2014/main" id="{EAE2925A-A4F4-43FC-87DE-E1EE762C36DF}"/>
                </a:ext>
              </a:extLst>
            </p:cNvPr>
            <p:cNvSpPr/>
            <p:nvPr/>
          </p:nvSpPr>
          <p:spPr>
            <a:xfrm>
              <a:off x="5835023" y="3745820"/>
              <a:ext cx="239341" cy="297835"/>
            </a:xfrm>
            <a:custGeom>
              <a:avLst/>
              <a:gdLst/>
              <a:ahLst/>
              <a:cxnLst/>
              <a:rect l="l" t="t" r="r" b="b"/>
              <a:pathLst>
                <a:path w="8429" h="10489" extrusionOk="0">
                  <a:moveTo>
                    <a:pt x="6815" y="954"/>
                  </a:moveTo>
                  <a:cubicBezTo>
                    <a:pt x="6906" y="954"/>
                    <a:pt x="6958" y="1046"/>
                    <a:pt x="6956" y="1251"/>
                  </a:cubicBezTo>
                  <a:cubicBezTo>
                    <a:pt x="6947" y="2245"/>
                    <a:pt x="6259" y="7335"/>
                    <a:pt x="4721" y="7335"/>
                  </a:cubicBezTo>
                  <a:cubicBezTo>
                    <a:pt x="4628" y="7335"/>
                    <a:pt x="4532" y="7317"/>
                    <a:pt x="4433" y="7278"/>
                  </a:cubicBezTo>
                  <a:cubicBezTo>
                    <a:pt x="2892" y="6669"/>
                    <a:pt x="6090" y="954"/>
                    <a:pt x="6815" y="954"/>
                  </a:cubicBezTo>
                  <a:close/>
                  <a:moveTo>
                    <a:pt x="7648" y="1"/>
                  </a:moveTo>
                  <a:cubicBezTo>
                    <a:pt x="5838" y="1"/>
                    <a:pt x="0" y="6394"/>
                    <a:pt x="2213" y="9223"/>
                  </a:cubicBezTo>
                  <a:cubicBezTo>
                    <a:pt x="2878" y="10074"/>
                    <a:pt x="3617" y="10488"/>
                    <a:pt x="4343" y="10488"/>
                  </a:cubicBezTo>
                  <a:cubicBezTo>
                    <a:pt x="6443" y="10488"/>
                    <a:pt x="8429" y="7018"/>
                    <a:pt x="8163" y="596"/>
                  </a:cubicBezTo>
                  <a:cubicBezTo>
                    <a:pt x="8145" y="183"/>
                    <a:pt x="7954" y="1"/>
                    <a:pt x="764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6039;p60">
              <a:extLst>
                <a:ext uri="{FF2B5EF4-FFF2-40B4-BE49-F238E27FC236}">
                  <a16:creationId xmlns:a16="http://schemas.microsoft.com/office/drawing/2014/main" id="{D64F1AEC-08BB-4697-8A9B-6B9EA7C40E7A}"/>
                </a:ext>
              </a:extLst>
            </p:cNvPr>
            <p:cNvSpPr/>
            <p:nvPr/>
          </p:nvSpPr>
          <p:spPr>
            <a:xfrm>
              <a:off x="5992246" y="3924879"/>
              <a:ext cx="170597" cy="460964"/>
            </a:xfrm>
            <a:custGeom>
              <a:avLst/>
              <a:gdLst/>
              <a:ahLst/>
              <a:cxnLst/>
              <a:rect l="l" t="t" r="r" b="b"/>
              <a:pathLst>
                <a:path w="6008" h="16234" extrusionOk="0">
                  <a:moveTo>
                    <a:pt x="1886" y="0"/>
                  </a:moveTo>
                  <a:cubicBezTo>
                    <a:pt x="1200" y="0"/>
                    <a:pt x="0" y="10384"/>
                    <a:pt x="521" y="13197"/>
                  </a:cubicBezTo>
                  <a:cubicBezTo>
                    <a:pt x="840" y="14909"/>
                    <a:pt x="2846" y="16234"/>
                    <a:pt x="4217" y="16234"/>
                  </a:cubicBezTo>
                  <a:cubicBezTo>
                    <a:pt x="5316" y="16234"/>
                    <a:pt x="6007" y="15382"/>
                    <a:pt x="5092" y="13197"/>
                  </a:cubicBezTo>
                  <a:cubicBezTo>
                    <a:pt x="3034" y="8285"/>
                    <a:pt x="3341" y="5164"/>
                    <a:pt x="2068" y="306"/>
                  </a:cubicBezTo>
                  <a:cubicBezTo>
                    <a:pt x="2013" y="97"/>
                    <a:pt x="1952" y="0"/>
                    <a:pt x="188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6040;p60">
              <a:extLst>
                <a:ext uri="{FF2B5EF4-FFF2-40B4-BE49-F238E27FC236}">
                  <a16:creationId xmlns:a16="http://schemas.microsoft.com/office/drawing/2014/main" id="{6DAD34C8-B3B5-436A-9310-AF8A40FE2A76}"/>
                </a:ext>
              </a:extLst>
            </p:cNvPr>
            <p:cNvSpPr/>
            <p:nvPr/>
          </p:nvSpPr>
          <p:spPr>
            <a:xfrm>
              <a:off x="6010306" y="3762744"/>
              <a:ext cx="1761484" cy="1454704"/>
            </a:xfrm>
            <a:custGeom>
              <a:avLst/>
              <a:gdLst/>
              <a:ahLst/>
              <a:cxnLst/>
              <a:rect l="l" t="t" r="r" b="b"/>
              <a:pathLst>
                <a:path w="62035" h="5123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1006" y="1310"/>
                    <a:pt x="0" y="4854"/>
                    <a:pt x="3828" y="12623"/>
                  </a:cubicBezTo>
                  <a:cubicBezTo>
                    <a:pt x="7658" y="20390"/>
                    <a:pt x="10853" y="21991"/>
                    <a:pt x="16566" y="29872"/>
                  </a:cubicBezTo>
                  <a:cubicBezTo>
                    <a:pt x="22278" y="37756"/>
                    <a:pt x="21251" y="42442"/>
                    <a:pt x="21251" y="42442"/>
                  </a:cubicBezTo>
                  <a:lnTo>
                    <a:pt x="19994" y="42442"/>
                  </a:lnTo>
                  <a:cubicBezTo>
                    <a:pt x="19994" y="42442"/>
                    <a:pt x="20677" y="44039"/>
                    <a:pt x="22620" y="44266"/>
                  </a:cubicBezTo>
                  <a:cubicBezTo>
                    <a:pt x="24565" y="44496"/>
                    <a:pt x="32446" y="47124"/>
                    <a:pt x="38736" y="50208"/>
                  </a:cubicBezTo>
                  <a:cubicBezTo>
                    <a:pt x="40093" y="50874"/>
                    <a:pt x="41790" y="51230"/>
                    <a:pt x="43634" y="51230"/>
                  </a:cubicBezTo>
                  <a:cubicBezTo>
                    <a:pt x="50254" y="51230"/>
                    <a:pt x="58769" y="46633"/>
                    <a:pt x="60264" y="35206"/>
                  </a:cubicBezTo>
                  <a:cubicBezTo>
                    <a:pt x="60285" y="35065"/>
                    <a:pt x="60302" y="34926"/>
                    <a:pt x="60319" y="34784"/>
                  </a:cubicBezTo>
                  <a:cubicBezTo>
                    <a:pt x="62034" y="19823"/>
                    <a:pt x="60944" y="14999"/>
                    <a:pt x="57964" y="13880"/>
                  </a:cubicBezTo>
                  <a:cubicBezTo>
                    <a:pt x="54717" y="12661"/>
                    <a:pt x="45978" y="12597"/>
                    <a:pt x="40587" y="12529"/>
                  </a:cubicBezTo>
                  <a:cubicBezTo>
                    <a:pt x="39419" y="12512"/>
                    <a:pt x="38405" y="12499"/>
                    <a:pt x="37642" y="12472"/>
                  </a:cubicBezTo>
                  <a:cubicBezTo>
                    <a:pt x="34639" y="12370"/>
                    <a:pt x="29419" y="11813"/>
                    <a:pt x="23427" y="10347"/>
                  </a:cubicBezTo>
                  <a:cubicBezTo>
                    <a:pt x="20869" y="9719"/>
                    <a:pt x="18170" y="8931"/>
                    <a:pt x="15451" y="7938"/>
                  </a:cubicBezTo>
                  <a:cubicBezTo>
                    <a:pt x="11124" y="6368"/>
                    <a:pt x="7871" y="4496"/>
                    <a:pt x="5648" y="2969"/>
                  </a:cubicBezTo>
                  <a:cubicBezTo>
                    <a:pt x="3189" y="1273"/>
                    <a:pt x="1990" y="0"/>
                    <a:pt x="199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6041;p60">
              <a:extLst>
                <a:ext uri="{FF2B5EF4-FFF2-40B4-BE49-F238E27FC236}">
                  <a16:creationId xmlns:a16="http://schemas.microsoft.com/office/drawing/2014/main" id="{44C5662D-4382-449E-B2AE-E658BF06E6BE}"/>
                </a:ext>
              </a:extLst>
            </p:cNvPr>
            <p:cNvSpPr/>
            <p:nvPr/>
          </p:nvSpPr>
          <p:spPr>
            <a:xfrm>
              <a:off x="5870829" y="3510426"/>
              <a:ext cx="1232684" cy="1266843"/>
            </a:xfrm>
            <a:custGeom>
              <a:avLst/>
              <a:gdLst/>
              <a:ahLst/>
              <a:cxnLst/>
              <a:rect l="l" t="t" r="r" b="b"/>
              <a:pathLst>
                <a:path w="43412" h="44615" extrusionOk="0">
                  <a:moveTo>
                    <a:pt x="35266" y="0"/>
                  </a:moveTo>
                  <a:cubicBezTo>
                    <a:pt x="34353" y="0"/>
                    <a:pt x="33319" y="244"/>
                    <a:pt x="32149" y="772"/>
                  </a:cubicBezTo>
                  <a:cubicBezTo>
                    <a:pt x="28501" y="2417"/>
                    <a:pt x="29129" y="10544"/>
                    <a:pt x="30274" y="14450"/>
                  </a:cubicBezTo>
                  <a:cubicBezTo>
                    <a:pt x="31416" y="18358"/>
                    <a:pt x="31991" y="31107"/>
                    <a:pt x="26504" y="33161"/>
                  </a:cubicBezTo>
                  <a:cubicBezTo>
                    <a:pt x="24933" y="33750"/>
                    <a:pt x="23004" y="33965"/>
                    <a:pt x="20954" y="33965"/>
                  </a:cubicBezTo>
                  <a:cubicBezTo>
                    <a:pt x="15855" y="33965"/>
                    <a:pt x="10011" y="32639"/>
                    <a:pt x="7064" y="32475"/>
                  </a:cubicBezTo>
                  <a:cubicBezTo>
                    <a:pt x="6955" y="32469"/>
                    <a:pt x="6847" y="32466"/>
                    <a:pt x="6739" y="32466"/>
                  </a:cubicBezTo>
                  <a:cubicBezTo>
                    <a:pt x="2782" y="32466"/>
                    <a:pt x="1" y="36471"/>
                    <a:pt x="1260" y="40474"/>
                  </a:cubicBezTo>
                  <a:cubicBezTo>
                    <a:pt x="2270" y="43693"/>
                    <a:pt x="3740" y="44614"/>
                    <a:pt x="4476" y="44614"/>
                  </a:cubicBezTo>
                  <a:cubicBezTo>
                    <a:pt x="4703" y="44614"/>
                    <a:pt x="4860" y="44527"/>
                    <a:pt x="4912" y="44392"/>
                  </a:cubicBezTo>
                  <a:cubicBezTo>
                    <a:pt x="5229" y="43586"/>
                    <a:pt x="5141" y="41498"/>
                    <a:pt x="5695" y="40589"/>
                  </a:cubicBezTo>
                  <a:cubicBezTo>
                    <a:pt x="5743" y="40507"/>
                    <a:pt x="5875" y="40470"/>
                    <a:pt x="6081" y="40470"/>
                  </a:cubicBezTo>
                  <a:cubicBezTo>
                    <a:pt x="6224" y="40470"/>
                    <a:pt x="6403" y="40488"/>
                    <a:pt x="6615" y="40521"/>
                  </a:cubicBezTo>
                  <a:cubicBezTo>
                    <a:pt x="9097" y="40879"/>
                    <a:pt x="16194" y="43241"/>
                    <a:pt x="24328" y="43241"/>
                  </a:cubicBezTo>
                  <a:cubicBezTo>
                    <a:pt x="25788" y="43241"/>
                    <a:pt x="27282" y="43165"/>
                    <a:pt x="28788" y="42987"/>
                  </a:cubicBezTo>
                  <a:cubicBezTo>
                    <a:pt x="40442" y="41616"/>
                    <a:pt x="43411" y="31218"/>
                    <a:pt x="42730" y="20368"/>
                  </a:cubicBezTo>
                  <a:cubicBezTo>
                    <a:pt x="42148" y="11146"/>
                    <a:pt x="41428" y="502"/>
                    <a:pt x="35689" y="18"/>
                  </a:cubicBezTo>
                  <a:cubicBezTo>
                    <a:pt x="35551" y="7"/>
                    <a:pt x="35410" y="0"/>
                    <a:pt x="35266" y="0"/>
                  </a:cubicBezTo>
                  <a:close/>
                </a:path>
              </a:pathLst>
            </a:custGeom>
            <a:solidFill>
              <a:srgbClr val="CF9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6042;p60">
              <a:extLst>
                <a:ext uri="{FF2B5EF4-FFF2-40B4-BE49-F238E27FC236}">
                  <a16:creationId xmlns:a16="http://schemas.microsoft.com/office/drawing/2014/main" id="{B045F7D0-A1DE-407E-9003-2A54F629432D}"/>
                </a:ext>
              </a:extLst>
            </p:cNvPr>
            <p:cNvSpPr/>
            <p:nvPr/>
          </p:nvSpPr>
          <p:spPr>
            <a:xfrm>
              <a:off x="7030794" y="3291869"/>
              <a:ext cx="958842" cy="670321"/>
            </a:xfrm>
            <a:custGeom>
              <a:avLst/>
              <a:gdLst/>
              <a:ahLst/>
              <a:cxnLst/>
              <a:rect l="l" t="t" r="r" b="b"/>
              <a:pathLst>
                <a:path w="33768" h="23607" extrusionOk="0">
                  <a:moveTo>
                    <a:pt x="15121" y="0"/>
                  </a:moveTo>
                  <a:cubicBezTo>
                    <a:pt x="14954" y="0"/>
                    <a:pt x="14788" y="3"/>
                    <a:pt x="14620" y="7"/>
                  </a:cubicBezTo>
                  <a:cubicBezTo>
                    <a:pt x="14083" y="20"/>
                    <a:pt x="13546" y="57"/>
                    <a:pt x="13002" y="118"/>
                  </a:cubicBezTo>
                  <a:cubicBezTo>
                    <a:pt x="12887" y="129"/>
                    <a:pt x="12779" y="146"/>
                    <a:pt x="12665" y="159"/>
                  </a:cubicBezTo>
                  <a:cubicBezTo>
                    <a:pt x="10908" y="392"/>
                    <a:pt x="9110" y="891"/>
                    <a:pt x="7357" y="1747"/>
                  </a:cubicBezTo>
                  <a:cubicBezTo>
                    <a:pt x="67" y="5297"/>
                    <a:pt x="0" y="11181"/>
                    <a:pt x="0" y="11387"/>
                  </a:cubicBezTo>
                  <a:lnTo>
                    <a:pt x="0" y="11398"/>
                  </a:lnTo>
                  <a:cubicBezTo>
                    <a:pt x="1095" y="8894"/>
                    <a:pt x="2500" y="6627"/>
                    <a:pt x="6155" y="6192"/>
                  </a:cubicBezTo>
                  <a:cubicBezTo>
                    <a:pt x="6381" y="6165"/>
                    <a:pt x="6594" y="6152"/>
                    <a:pt x="6800" y="6141"/>
                  </a:cubicBezTo>
                  <a:cubicBezTo>
                    <a:pt x="6875" y="6139"/>
                    <a:pt x="6949" y="6137"/>
                    <a:pt x="7022" y="6137"/>
                  </a:cubicBezTo>
                  <a:cubicBezTo>
                    <a:pt x="9696" y="6137"/>
                    <a:pt x="10556" y="7766"/>
                    <a:pt x="13034" y="7766"/>
                  </a:cubicBezTo>
                  <a:cubicBezTo>
                    <a:pt x="13252" y="7766"/>
                    <a:pt x="13483" y="7753"/>
                    <a:pt x="13728" y="7726"/>
                  </a:cubicBezTo>
                  <a:cubicBezTo>
                    <a:pt x="15198" y="7559"/>
                    <a:pt x="16831" y="7294"/>
                    <a:pt x="18391" y="7294"/>
                  </a:cubicBezTo>
                  <a:cubicBezTo>
                    <a:pt x="20348" y="7294"/>
                    <a:pt x="22191" y="7712"/>
                    <a:pt x="23454" y="9266"/>
                  </a:cubicBezTo>
                  <a:cubicBezTo>
                    <a:pt x="25727" y="12059"/>
                    <a:pt x="24609" y="18809"/>
                    <a:pt x="23809" y="20982"/>
                  </a:cubicBezTo>
                  <a:cubicBezTo>
                    <a:pt x="23267" y="22452"/>
                    <a:pt x="23355" y="23607"/>
                    <a:pt x="24000" y="23607"/>
                  </a:cubicBezTo>
                  <a:cubicBezTo>
                    <a:pt x="24307" y="23607"/>
                    <a:pt x="24742" y="23344"/>
                    <a:pt x="25295" y="22728"/>
                  </a:cubicBezTo>
                  <a:cubicBezTo>
                    <a:pt x="25393" y="22616"/>
                    <a:pt x="25491" y="22505"/>
                    <a:pt x="25585" y="22393"/>
                  </a:cubicBezTo>
                  <a:cubicBezTo>
                    <a:pt x="33767" y="12996"/>
                    <a:pt x="29710" y="5983"/>
                    <a:pt x="26322" y="3429"/>
                  </a:cubicBezTo>
                  <a:cubicBezTo>
                    <a:pt x="24086" y="1741"/>
                    <a:pt x="19855" y="0"/>
                    <a:pt x="1512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6043;p60">
              <a:extLst>
                <a:ext uri="{FF2B5EF4-FFF2-40B4-BE49-F238E27FC236}">
                  <a16:creationId xmlns:a16="http://schemas.microsoft.com/office/drawing/2014/main" id="{658DCAE0-CC54-49D6-8C35-90E74558D737}"/>
                </a:ext>
              </a:extLst>
            </p:cNvPr>
            <p:cNvSpPr/>
            <p:nvPr/>
          </p:nvSpPr>
          <p:spPr>
            <a:xfrm>
              <a:off x="6651692" y="2868983"/>
              <a:ext cx="201463" cy="189281"/>
            </a:xfrm>
            <a:custGeom>
              <a:avLst/>
              <a:gdLst/>
              <a:ahLst/>
              <a:cxnLst/>
              <a:rect l="l" t="t" r="r" b="b"/>
              <a:pathLst>
                <a:path w="7095" h="6666" extrusionOk="0">
                  <a:moveTo>
                    <a:pt x="3506" y="0"/>
                  </a:moveTo>
                  <a:cubicBezTo>
                    <a:pt x="2597" y="0"/>
                    <a:pt x="1685" y="290"/>
                    <a:pt x="1028" y="867"/>
                  </a:cubicBezTo>
                  <a:cubicBezTo>
                    <a:pt x="802" y="1066"/>
                    <a:pt x="599" y="1293"/>
                    <a:pt x="454" y="1553"/>
                  </a:cubicBezTo>
                  <a:cubicBezTo>
                    <a:pt x="312" y="1810"/>
                    <a:pt x="224" y="2094"/>
                    <a:pt x="170" y="2384"/>
                  </a:cubicBezTo>
                  <a:cubicBezTo>
                    <a:pt x="1" y="3289"/>
                    <a:pt x="166" y="4262"/>
                    <a:pt x="649" y="5046"/>
                  </a:cubicBezTo>
                  <a:cubicBezTo>
                    <a:pt x="1136" y="5833"/>
                    <a:pt x="1943" y="6417"/>
                    <a:pt x="2849" y="6603"/>
                  </a:cubicBezTo>
                  <a:cubicBezTo>
                    <a:pt x="3056" y="6645"/>
                    <a:pt x="3266" y="6666"/>
                    <a:pt x="3476" y="6666"/>
                  </a:cubicBezTo>
                  <a:cubicBezTo>
                    <a:pt x="4442" y="6666"/>
                    <a:pt x="5409" y="6234"/>
                    <a:pt x="6044" y="5502"/>
                  </a:cubicBezTo>
                  <a:cubicBezTo>
                    <a:pt x="6821" y="4610"/>
                    <a:pt x="7095" y="3319"/>
                    <a:pt x="6778" y="2181"/>
                  </a:cubicBezTo>
                  <a:cubicBezTo>
                    <a:pt x="6374" y="724"/>
                    <a:pt x="4944" y="0"/>
                    <a:pt x="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6044;p60">
              <a:extLst>
                <a:ext uri="{FF2B5EF4-FFF2-40B4-BE49-F238E27FC236}">
                  <a16:creationId xmlns:a16="http://schemas.microsoft.com/office/drawing/2014/main" id="{D86612F6-6216-47A3-9635-8FA9944E5296}"/>
                </a:ext>
              </a:extLst>
            </p:cNvPr>
            <p:cNvSpPr/>
            <p:nvPr/>
          </p:nvSpPr>
          <p:spPr>
            <a:xfrm>
              <a:off x="6705529" y="2919696"/>
              <a:ext cx="89132" cy="81181"/>
            </a:xfrm>
            <a:custGeom>
              <a:avLst/>
              <a:gdLst/>
              <a:ahLst/>
              <a:cxnLst/>
              <a:rect l="l" t="t" r="r" b="b"/>
              <a:pathLst>
                <a:path w="3139" h="2859" extrusionOk="0">
                  <a:moveTo>
                    <a:pt x="1419" y="0"/>
                  </a:moveTo>
                  <a:cubicBezTo>
                    <a:pt x="1084" y="0"/>
                    <a:pt x="750" y="122"/>
                    <a:pt x="507" y="355"/>
                  </a:cubicBezTo>
                  <a:cubicBezTo>
                    <a:pt x="88" y="763"/>
                    <a:pt x="0" y="1469"/>
                    <a:pt x="311" y="1970"/>
                  </a:cubicBezTo>
                  <a:cubicBezTo>
                    <a:pt x="389" y="2094"/>
                    <a:pt x="490" y="2210"/>
                    <a:pt x="598" y="2311"/>
                  </a:cubicBezTo>
                  <a:cubicBezTo>
                    <a:pt x="912" y="2612"/>
                    <a:pt x="1318" y="2841"/>
                    <a:pt x="1753" y="2855"/>
                  </a:cubicBezTo>
                  <a:cubicBezTo>
                    <a:pt x="1767" y="2855"/>
                    <a:pt x="1781" y="2858"/>
                    <a:pt x="1794" y="2858"/>
                  </a:cubicBezTo>
                  <a:cubicBezTo>
                    <a:pt x="2483" y="2858"/>
                    <a:pt x="3118" y="2236"/>
                    <a:pt x="3128" y="1544"/>
                  </a:cubicBezTo>
                  <a:cubicBezTo>
                    <a:pt x="3139" y="861"/>
                    <a:pt x="2537" y="236"/>
                    <a:pt x="1862" y="200"/>
                  </a:cubicBezTo>
                  <a:lnTo>
                    <a:pt x="1862" y="200"/>
                  </a:lnTo>
                  <a:lnTo>
                    <a:pt x="2128" y="206"/>
                  </a:lnTo>
                  <a:cubicBezTo>
                    <a:pt x="1918" y="68"/>
                    <a:pt x="1669" y="0"/>
                    <a:pt x="141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6045;p60">
              <a:extLst>
                <a:ext uri="{FF2B5EF4-FFF2-40B4-BE49-F238E27FC236}">
                  <a16:creationId xmlns:a16="http://schemas.microsoft.com/office/drawing/2014/main" id="{273AE7AC-25CF-4E32-8E31-D6A7552F6136}"/>
                </a:ext>
              </a:extLst>
            </p:cNvPr>
            <p:cNvSpPr/>
            <p:nvPr/>
          </p:nvSpPr>
          <p:spPr>
            <a:xfrm>
              <a:off x="5534831" y="2914869"/>
              <a:ext cx="89104" cy="81181"/>
            </a:xfrm>
            <a:custGeom>
              <a:avLst/>
              <a:gdLst/>
              <a:ahLst/>
              <a:cxnLst/>
              <a:rect l="l" t="t" r="r" b="b"/>
              <a:pathLst>
                <a:path w="3138" h="2859" extrusionOk="0">
                  <a:moveTo>
                    <a:pt x="1419" y="1"/>
                  </a:moveTo>
                  <a:cubicBezTo>
                    <a:pt x="1084" y="1"/>
                    <a:pt x="750" y="122"/>
                    <a:pt x="507" y="356"/>
                  </a:cubicBezTo>
                  <a:cubicBezTo>
                    <a:pt x="88" y="765"/>
                    <a:pt x="0" y="1474"/>
                    <a:pt x="311" y="1971"/>
                  </a:cubicBezTo>
                  <a:cubicBezTo>
                    <a:pt x="388" y="2099"/>
                    <a:pt x="490" y="2210"/>
                    <a:pt x="598" y="2316"/>
                  </a:cubicBezTo>
                  <a:cubicBezTo>
                    <a:pt x="915" y="2612"/>
                    <a:pt x="1318" y="2843"/>
                    <a:pt x="1753" y="2859"/>
                  </a:cubicBezTo>
                  <a:lnTo>
                    <a:pt x="1793" y="2859"/>
                  </a:lnTo>
                  <a:cubicBezTo>
                    <a:pt x="2483" y="2859"/>
                    <a:pt x="3121" y="2241"/>
                    <a:pt x="3128" y="1545"/>
                  </a:cubicBezTo>
                  <a:cubicBezTo>
                    <a:pt x="3138" y="866"/>
                    <a:pt x="2537" y="238"/>
                    <a:pt x="1861" y="200"/>
                  </a:cubicBezTo>
                  <a:lnTo>
                    <a:pt x="1861" y="200"/>
                  </a:lnTo>
                  <a:lnTo>
                    <a:pt x="2128" y="208"/>
                  </a:lnTo>
                  <a:cubicBezTo>
                    <a:pt x="1918" y="69"/>
                    <a:pt x="1669" y="1"/>
                    <a:pt x="141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6046;p60">
              <a:extLst>
                <a:ext uri="{FF2B5EF4-FFF2-40B4-BE49-F238E27FC236}">
                  <a16:creationId xmlns:a16="http://schemas.microsoft.com/office/drawing/2014/main" id="{38EFB6E2-2106-4E5B-96C8-213FC8A92A6A}"/>
                </a:ext>
              </a:extLst>
            </p:cNvPr>
            <p:cNvSpPr/>
            <p:nvPr/>
          </p:nvSpPr>
          <p:spPr>
            <a:xfrm>
              <a:off x="6040319" y="1706293"/>
              <a:ext cx="217392" cy="487798"/>
            </a:xfrm>
            <a:custGeom>
              <a:avLst/>
              <a:gdLst/>
              <a:ahLst/>
              <a:cxnLst/>
              <a:rect l="l" t="t" r="r" b="b"/>
              <a:pathLst>
                <a:path w="7656" h="17179" extrusionOk="0">
                  <a:moveTo>
                    <a:pt x="7108" y="0"/>
                  </a:moveTo>
                  <a:cubicBezTo>
                    <a:pt x="6996" y="0"/>
                    <a:pt x="6861" y="27"/>
                    <a:pt x="6699" y="92"/>
                  </a:cubicBezTo>
                  <a:cubicBezTo>
                    <a:pt x="6570" y="142"/>
                    <a:pt x="6425" y="220"/>
                    <a:pt x="6260" y="325"/>
                  </a:cubicBezTo>
                  <a:cubicBezTo>
                    <a:pt x="6165" y="385"/>
                    <a:pt x="6060" y="491"/>
                    <a:pt x="5942" y="639"/>
                  </a:cubicBezTo>
                  <a:cubicBezTo>
                    <a:pt x="4534" y="2446"/>
                    <a:pt x="1625" y="10473"/>
                    <a:pt x="325" y="15270"/>
                  </a:cubicBezTo>
                  <a:cubicBezTo>
                    <a:pt x="200" y="15733"/>
                    <a:pt x="91" y="16161"/>
                    <a:pt x="0" y="16556"/>
                  </a:cubicBezTo>
                  <a:cubicBezTo>
                    <a:pt x="0" y="16556"/>
                    <a:pt x="51" y="16715"/>
                    <a:pt x="152" y="16871"/>
                  </a:cubicBezTo>
                  <a:cubicBezTo>
                    <a:pt x="203" y="16962"/>
                    <a:pt x="278" y="17053"/>
                    <a:pt x="359" y="17111"/>
                  </a:cubicBezTo>
                  <a:cubicBezTo>
                    <a:pt x="418" y="17152"/>
                    <a:pt x="485" y="17178"/>
                    <a:pt x="559" y="17178"/>
                  </a:cubicBezTo>
                  <a:cubicBezTo>
                    <a:pt x="673" y="17178"/>
                    <a:pt x="803" y="17115"/>
                    <a:pt x="942" y="16945"/>
                  </a:cubicBezTo>
                  <a:cubicBezTo>
                    <a:pt x="1135" y="16718"/>
                    <a:pt x="1348" y="16313"/>
                    <a:pt x="1578" y="15631"/>
                  </a:cubicBezTo>
                  <a:cubicBezTo>
                    <a:pt x="1578" y="15631"/>
                    <a:pt x="1656" y="15391"/>
                    <a:pt x="1794" y="14969"/>
                  </a:cubicBezTo>
                  <a:cubicBezTo>
                    <a:pt x="2534" y="12739"/>
                    <a:pt x="5061" y="5355"/>
                    <a:pt x="7381" y="1074"/>
                  </a:cubicBezTo>
                  <a:cubicBezTo>
                    <a:pt x="7473" y="906"/>
                    <a:pt x="7564" y="744"/>
                    <a:pt x="7655" y="582"/>
                  </a:cubicBezTo>
                  <a:cubicBezTo>
                    <a:pt x="7655" y="582"/>
                    <a:pt x="7630" y="0"/>
                    <a:pt x="710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6047;p60">
              <a:extLst>
                <a:ext uri="{FF2B5EF4-FFF2-40B4-BE49-F238E27FC236}">
                  <a16:creationId xmlns:a16="http://schemas.microsoft.com/office/drawing/2014/main" id="{6BE126F7-7194-40CC-A634-FE55165BD5EB}"/>
                </a:ext>
              </a:extLst>
            </p:cNvPr>
            <p:cNvSpPr/>
            <p:nvPr/>
          </p:nvSpPr>
          <p:spPr>
            <a:xfrm>
              <a:off x="6166620" y="1556452"/>
              <a:ext cx="230255" cy="180649"/>
            </a:xfrm>
            <a:custGeom>
              <a:avLst/>
              <a:gdLst/>
              <a:ahLst/>
              <a:cxnLst/>
              <a:rect l="l" t="t" r="r" b="b"/>
              <a:pathLst>
                <a:path w="8109" h="6362" extrusionOk="0">
                  <a:moveTo>
                    <a:pt x="4886" y="1"/>
                  </a:moveTo>
                  <a:cubicBezTo>
                    <a:pt x="3566" y="1"/>
                    <a:pt x="2100" y="614"/>
                    <a:pt x="1180" y="2034"/>
                  </a:cubicBezTo>
                  <a:cubicBezTo>
                    <a:pt x="1" y="3858"/>
                    <a:pt x="413" y="5247"/>
                    <a:pt x="1494" y="5916"/>
                  </a:cubicBezTo>
                  <a:cubicBezTo>
                    <a:pt x="1754" y="6082"/>
                    <a:pt x="2048" y="6203"/>
                    <a:pt x="2372" y="6274"/>
                  </a:cubicBezTo>
                  <a:cubicBezTo>
                    <a:pt x="2551" y="6315"/>
                    <a:pt x="2741" y="6342"/>
                    <a:pt x="2933" y="6351"/>
                  </a:cubicBezTo>
                  <a:cubicBezTo>
                    <a:pt x="3022" y="6358"/>
                    <a:pt x="3112" y="6361"/>
                    <a:pt x="3203" y="6361"/>
                  </a:cubicBezTo>
                  <a:cubicBezTo>
                    <a:pt x="4518" y="6361"/>
                    <a:pt x="6038" y="5692"/>
                    <a:pt x="7112" y="4170"/>
                  </a:cubicBezTo>
                  <a:cubicBezTo>
                    <a:pt x="8108" y="2761"/>
                    <a:pt x="7963" y="1616"/>
                    <a:pt x="7254" y="883"/>
                  </a:cubicBezTo>
                  <a:cubicBezTo>
                    <a:pt x="6712" y="319"/>
                    <a:pt x="5837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6048;p60">
              <a:extLst>
                <a:ext uri="{FF2B5EF4-FFF2-40B4-BE49-F238E27FC236}">
                  <a16:creationId xmlns:a16="http://schemas.microsoft.com/office/drawing/2014/main" id="{4868ED96-CD72-4F8C-97EE-46B1C7FE6AB5}"/>
                </a:ext>
              </a:extLst>
            </p:cNvPr>
            <p:cNvSpPr/>
            <p:nvPr/>
          </p:nvSpPr>
          <p:spPr>
            <a:xfrm>
              <a:off x="5924888" y="2131309"/>
              <a:ext cx="244509" cy="193228"/>
            </a:xfrm>
            <a:custGeom>
              <a:avLst/>
              <a:gdLst/>
              <a:ahLst/>
              <a:cxnLst/>
              <a:rect l="l" t="t" r="r" b="b"/>
              <a:pathLst>
                <a:path w="8611" h="6805" extrusionOk="0">
                  <a:moveTo>
                    <a:pt x="5062" y="0"/>
                  </a:moveTo>
                  <a:cubicBezTo>
                    <a:pt x="5037" y="0"/>
                    <a:pt x="5013" y="0"/>
                    <a:pt x="4988" y="1"/>
                  </a:cubicBezTo>
                  <a:cubicBezTo>
                    <a:pt x="4738" y="1"/>
                    <a:pt x="4481" y="31"/>
                    <a:pt x="4221" y="85"/>
                  </a:cubicBezTo>
                  <a:cubicBezTo>
                    <a:pt x="3985" y="136"/>
                    <a:pt x="3751" y="207"/>
                    <a:pt x="3519" y="302"/>
                  </a:cubicBezTo>
                  <a:cubicBezTo>
                    <a:pt x="2552" y="687"/>
                    <a:pt x="1657" y="1446"/>
                    <a:pt x="1147" y="2633"/>
                  </a:cubicBezTo>
                  <a:cubicBezTo>
                    <a:pt x="0" y="5295"/>
                    <a:pt x="1464" y="6805"/>
                    <a:pt x="3340" y="6805"/>
                  </a:cubicBezTo>
                  <a:cubicBezTo>
                    <a:pt x="4321" y="6805"/>
                    <a:pt x="5414" y="6392"/>
                    <a:pt x="6305" y="5517"/>
                  </a:cubicBezTo>
                  <a:cubicBezTo>
                    <a:pt x="6305" y="5517"/>
                    <a:pt x="6309" y="5517"/>
                    <a:pt x="6309" y="5514"/>
                  </a:cubicBezTo>
                  <a:cubicBezTo>
                    <a:pt x="6727" y="5105"/>
                    <a:pt x="7095" y="4595"/>
                    <a:pt x="7390" y="3980"/>
                  </a:cubicBezTo>
                  <a:cubicBezTo>
                    <a:pt x="8611" y="1442"/>
                    <a:pt x="7009" y="0"/>
                    <a:pt x="5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6049;p60">
              <a:extLst>
                <a:ext uri="{FF2B5EF4-FFF2-40B4-BE49-F238E27FC236}">
                  <a16:creationId xmlns:a16="http://schemas.microsoft.com/office/drawing/2014/main" id="{9D30BB2A-4CAB-4163-B55F-885D869B3AFC}"/>
                </a:ext>
              </a:extLst>
            </p:cNvPr>
            <p:cNvSpPr/>
            <p:nvPr/>
          </p:nvSpPr>
          <p:spPr>
            <a:xfrm>
              <a:off x="6228748" y="1609324"/>
              <a:ext cx="92255" cy="69767"/>
            </a:xfrm>
            <a:custGeom>
              <a:avLst/>
              <a:gdLst/>
              <a:ahLst/>
              <a:cxnLst/>
              <a:rect l="l" t="t" r="r" b="b"/>
              <a:pathLst>
                <a:path w="3249" h="2457" extrusionOk="0">
                  <a:moveTo>
                    <a:pt x="1942" y="1"/>
                  </a:moveTo>
                  <a:cubicBezTo>
                    <a:pt x="1559" y="1"/>
                    <a:pt x="1124" y="165"/>
                    <a:pt x="799" y="517"/>
                  </a:cubicBezTo>
                  <a:cubicBezTo>
                    <a:pt x="0" y="1385"/>
                    <a:pt x="397" y="2456"/>
                    <a:pt x="1176" y="2456"/>
                  </a:cubicBezTo>
                  <a:cubicBezTo>
                    <a:pt x="1513" y="2456"/>
                    <a:pt x="1922" y="2255"/>
                    <a:pt x="2337" y="1750"/>
                  </a:cubicBezTo>
                  <a:cubicBezTo>
                    <a:pt x="3249" y="642"/>
                    <a:pt x="2698" y="1"/>
                    <a:pt x="1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6050;p60">
              <a:extLst>
                <a:ext uri="{FF2B5EF4-FFF2-40B4-BE49-F238E27FC236}">
                  <a16:creationId xmlns:a16="http://schemas.microsoft.com/office/drawing/2014/main" id="{1C5C5D90-0A3C-4A17-ABD7-D3A9F6A53158}"/>
                </a:ext>
              </a:extLst>
            </p:cNvPr>
            <p:cNvSpPr/>
            <p:nvPr/>
          </p:nvSpPr>
          <p:spPr>
            <a:xfrm>
              <a:off x="5991418" y="2187275"/>
              <a:ext cx="85299" cy="72947"/>
            </a:xfrm>
            <a:custGeom>
              <a:avLst/>
              <a:gdLst/>
              <a:ahLst/>
              <a:cxnLst/>
              <a:rect l="l" t="t" r="r" b="b"/>
              <a:pathLst>
                <a:path w="3004" h="2569" extrusionOk="0">
                  <a:moveTo>
                    <a:pt x="1865" y="1"/>
                  </a:moveTo>
                  <a:cubicBezTo>
                    <a:pt x="1439" y="1"/>
                    <a:pt x="938" y="234"/>
                    <a:pt x="625" y="699"/>
                  </a:cubicBezTo>
                  <a:cubicBezTo>
                    <a:pt x="0" y="1623"/>
                    <a:pt x="461" y="2568"/>
                    <a:pt x="1166" y="2568"/>
                  </a:cubicBezTo>
                  <a:cubicBezTo>
                    <a:pt x="1528" y="2568"/>
                    <a:pt x="1955" y="2319"/>
                    <a:pt x="2331" y="1688"/>
                  </a:cubicBezTo>
                  <a:cubicBezTo>
                    <a:pt x="3004" y="560"/>
                    <a:pt x="2524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6051;p60">
              <a:extLst>
                <a:ext uri="{FF2B5EF4-FFF2-40B4-BE49-F238E27FC236}">
                  <a16:creationId xmlns:a16="http://schemas.microsoft.com/office/drawing/2014/main" id="{19E5812B-E0F9-4EA0-BBBD-3A0129CC1FB0}"/>
                </a:ext>
              </a:extLst>
            </p:cNvPr>
            <p:cNvSpPr/>
            <p:nvPr/>
          </p:nvSpPr>
          <p:spPr>
            <a:xfrm>
              <a:off x="6065335" y="4403164"/>
              <a:ext cx="183432" cy="315866"/>
            </a:xfrm>
            <a:custGeom>
              <a:avLst/>
              <a:gdLst/>
              <a:ahLst/>
              <a:cxnLst/>
              <a:rect l="l" t="t" r="r" b="b"/>
              <a:pathLst>
                <a:path w="6460" h="11124" extrusionOk="0">
                  <a:moveTo>
                    <a:pt x="2234" y="0"/>
                  </a:moveTo>
                  <a:cubicBezTo>
                    <a:pt x="437" y="0"/>
                    <a:pt x="214" y="1035"/>
                    <a:pt x="214" y="1035"/>
                  </a:cubicBezTo>
                  <a:lnTo>
                    <a:pt x="883" y="1089"/>
                  </a:lnTo>
                  <a:cubicBezTo>
                    <a:pt x="883" y="1089"/>
                    <a:pt x="3243" y="2227"/>
                    <a:pt x="1112" y="9341"/>
                  </a:cubicBezTo>
                  <a:lnTo>
                    <a:pt x="382" y="9187"/>
                  </a:lnTo>
                  <a:lnTo>
                    <a:pt x="382" y="9187"/>
                  </a:lnTo>
                  <a:cubicBezTo>
                    <a:pt x="382" y="9187"/>
                    <a:pt x="1" y="11124"/>
                    <a:pt x="2353" y="11124"/>
                  </a:cubicBezTo>
                  <a:cubicBezTo>
                    <a:pt x="2533" y="11124"/>
                    <a:pt x="2729" y="11112"/>
                    <a:pt x="2943" y="11088"/>
                  </a:cubicBezTo>
                  <a:cubicBezTo>
                    <a:pt x="5946" y="10747"/>
                    <a:pt x="6460" y="5656"/>
                    <a:pt x="6430" y="3061"/>
                  </a:cubicBezTo>
                  <a:cubicBezTo>
                    <a:pt x="6402" y="464"/>
                    <a:pt x="4575" y="123"/>
                    <a:pt x="2518" y="8"/>
                  </a:cubicBezTo>
                  <a:cubicBezTo>
                    <a:pt x="2419" y="3"/>
                    <a:pt x="2324" y="0"/>
                    <a:pt x="2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6052;p60">
              <a:extLst>
                <a:ext uri="{FF2B5EF4-FFF2-40B4-BE49-F238E27FC236}">
                  <a16:creationId xmlns:a16="http://schemas.microsoft.com/office/drawing/2014/main" id="{5BA7C2AC-2A8F-45E9-8120-6B5E0FA47981}"/>
                </a:ext>
              </a:extLst>
            </p:cNvPr>
            <p:cNvSpPr/>
            <p:nvPr/>
          </p:nvSpPr>
          <p:spPr>
            <a:xfrm>
              <a:off x="6302462" y="4438800"/>
              <a:ext cx="178321" cy="324754"/>
            </a:xfrm>
            <a:custGeom>
              <a:avLst/>
              <a:gdLst/>
              <a:ahLst/>
              <a:cxnLst/>
              <a:rect l="l" t="t" r="r" b="b"/>
              <a:pathLst>
                <a:path w="6280" h="11437" extrusionOk="0">
                  <a:moveTo>
                    <a:pt x="2746" y="1"/>
                  </a:moveTo>
                  <a:cubicBezTo>
                    <a:pt x="556" y="1"/>
                    <a:pt x="483" y="911"/>
                    <a:pt x="483" y="911"/>
                  </a:cubicBezTo>
                  <a:lnTo>
                    <a:pt x="1456" y="1020"/>
                  </a:lnTo>
                  <a:cubicBezTo>
                    <a:pt x="1456" y="1020"/>
                    <a:pt x="2345" y="5205"/>
                    <a:pt x="1112" y="9864"/>
                  </a:cubicBezTo>
                  <a:lnTo>
                    <a:pt x="0" y="9675"/>
                  </a:lnTo>
                  <a:lnTo>
                    <a:pt x="0" y="9675"/>
                  </a:lnTo>
                  <a:cubicBezTo>
                    <a:pt x="0" y="9675"/>
                    <a:pt x="109" y="11320"/>
                    <a:pt x="2963" y="11434"/>
                  </a:cubicBezTo>
                  <a:cubicBezTo>
                    <a:pt x="3002" y="11435"/>
                    <a:pt x="3040" y="11436"/>
                    <a:pt x="3077" y="11436"/>
                  </a:cubicBezTo>
                  <a:cubicBezTo>
                    <a:pt x="5833" y="11436"/>
                    <a:pt x="6274" y="7309"/>
                    <a:pt x="6277" y="4307"/>
                  </a:cubicBezTo>
                  <a:cubicBezTo>
                    <a:pt x="6280" y="1263"/>
                    <a:pt x="5709" y="124"/>
                    <a:pt x="3138" y="10"/>
                  </a:cubicBezTo>
                  <a:cubicBezTo>
                    <a:pt x="3000" y="4"/>
                    <a:pt x="2870" y="1"/>
                    <a:pt x="2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6053;p60">
              <a:extLst>
                <a:ext uri="{FF2B5EF4-FFF2-40B4-BE49-F238E27FC236}">
                  <a16:creationId xmlns:a16="http://schemas.microsoft.com/office/drawing/2014/main" id="{1272BAB0-8384-41D9-82FD-6B4C1BB6B878}"/>
                </a:ext>
              </a:extLst>
            </p:cNvPr>
            <p:cNvSpPr/>
            <p:nvPr/>
          </p:nvSpPr>
          <p:spPr>
            <a:xfrm>
              <a:off x="6633093" y="4331836"/>
              <a:ext cx="453866" cy="147058"/>
            </a:xfrm>
            <a:custGeom>
              <a:avLst/>
              <a:gdLst/>
              <a:ahLst/>
              <a:cxnLst/>
              <a:rect l="l" t="t" r="r" b="b"/>
              <a:pathLst>
                <a:path w="15984" h="5179" extrusionOk="0">
                  <a:moveTo>
                    <a:pt x="4889" y="1"/>
                  </a:moveTo>
                  <a:cubicBezTo>
                    <a:pt x="4722" y="1"/>
                    <a:pt x="4559" y="3"/>
                    <a:pt x="4399" y="7"/>
                  </a:cubicBezTo>
                  <a:cubicBezTo>
                    <a:pt x="1" y="121"/>
                    <a:pt x="71" y="2497"/>
                    <a:pt x="1524" y="2909"/>
                  </a:cubicBezTo>
                  <a:lnTo>
                    <a:pt x="2034" y="2236"/>
                  </a:lnTo>
                  <a:cubicBezTo>
                    <a:pt x="2034" y="2236"/>
                    <a:pt x="3535" y="1930"/>
                    <a:pt x="5692" y="1930"/>
                  </a:cubicBezTo>
                  <a:cubicBezTo>
                    <a:pt x="8190" y="1930"/>
                    <a:pt x="11567" y="2341"/>
                    <a:pt x="14510" y="4118"/>
                  </a:cubicBezTo>
                  <a:lnTo>
                    <a:pt x="14094" y="5115"/>
                  </a:lnTo>
                  <a:cubicBezTo>
                    <a:pt x="14094" y="5115"/>
                    <a:pt x="14235" y="5179"/>
                    <a:pt x="14434" y="5179"/>
                  </a:cubicBezTo>
                  <a:cubicBezTo>
                    <a:pt x="14821" y="5179"/>
                    <a:pt x="15427" y="4938"/>
                    <a:pt x="15654" y="3523"/>
                  </a:cubicBezTo>
                  <a:cubicBezTo>
                    <a:pt x="15983" y="1456"/>
                    <a:pt x="9307" y="1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6054;p60">
              <a:extLst>
                <a:ext uri="{FF2B5EF4-FFF2-40B4-BE49-F238E27FC236}">
                  <a16:creationId xmlns:a16="http://schemas.microsoft.com/office/drawing/2014/main" id="{E2860D20-438D-4899-B35D-991AF169D716}"/>
                </a:ext>
              </a:extLst>
            </p:cNvPr>
            <p:cNvSpPr/>
            <p:nvPr/>
          </p:nvSpPr>
          <p:spPr>
            <a:xfrm rot="-954217" flipH="1">
              <a:off x="7718776" y="3985185"/>
              <a:ext cx="77904" cy="45158"/>
            </a:xfrm>
            <a:custGeom>
              <a:avLst/>
              <a:gdLst/>
              <a:ahLst/>
              <a:cxnLst/>
              <a:rect l="l" t="t" r="r" b="b"/>
              <a:pathLst>
                <a:path w="5704" h="3307" extrusionOk="0">
                  <a:moveTo>
                    <a:pt x="1372" y="1"/>
                  </a:moveTo>
                  <a:cubicBezTo>
                    <a:pt x="919" y="1"/>
                    <a:pt x="465" y="90"/>
                    <a:pt x="29" y="288"/>
                  </a:cubicBezTo>
                  <a:cubicBezTo>
                    <a:pt x="0" y="301"/>
                    <a:pt x="1" y="349"/>
                    <a:pt x="32" y="349"/>
                  </a:cubicBezTo>
                  <a:cubicBezTo>
                    <a:pt x="34" y="349"/>
                    <a:pt x="36" y="348"/>
                    <a:pt x="38" y="348"/>
                  </a:cubicBezTo>
                  <a:cubicBezTo>
                    <a:pt x="253" y="324"/>
                    <a:pt x="466" y="311"/>
                    <a:pt x="678" y="311"/>
                  </a:cubicBezTo>
                  <a:cubicBezTo>
                    <a:pt x="1609" y="311"/>
                    <a:pt x="2504" y="552"/>
                    <a:pt x="3308" y="1070"/>
                  </a:cubicBezTo>
                  <a:cubicBezTo>
                    <a:pt x="3876" y="1432"/>
                    <a:pt x="4312" y="1910"/>
                    <a:pt x="4734" y="2409"/>
                  </a:cubicBezTo>
                  <a:cubicBezTo>
                    <a:pt x="4310" y="2211"/>
                    <a:pt x="3844" y="2109"/>
                    <a:pt x="3380" y="2109"/>
                  </a:cubicBezTo>
                  <a:cubicBezTo>
                    <a:pt x="2670" y="2109"/>
                    <a:pt x="1965" y="2348"/>
                    <a:pt x="1431" y="2847"/>
                  </a:cubicBezTo>
                  <a:cubicBezTo>
                    <a:pt x="1395" y="2877"/>
                    <a:pt x="1429" y="2928"/>
                    <a:pt x="1466" y="2928"/>
                  </a:cubicBezTo>
                  <a:cubicBezTo>
                    <a:pt x="1474" y="2928"/>
                    <a:pt x="1483" y="2925"/>
                    <a:pt x="1490" y="2920"/>
                  </a:cubicBezTo>
                  <a:cubicBezTo>
                    <a:pt x="1982" y="2585"/>
                    <a:pt x="2545" y="2435"/>
                    <a:pt x="3113" y="2435"/>
                  </a:cubicBezTo>
                  <a:cubicBezTo>
                    <a:pt x="3931" y="2435"/>
                    <a:pt x="4758" y="2746"/>
                    <a:pt x="5392" y="3266"/>
                  </a:cubicBezTo>
                  <a:cubicBezTo>
                    <a:pt x="5426" y="3294"/>
                    <a:pt x="5461" y="3306"/>
                    <a:pt x="5495" y="3306"/>
                  </a:cubicBezTo>
                  <a:cubicBezTo>
                    <a:pt x="5612" y="3306"/>
                    <a:pt x="5704" y="3162"/>
                    <a:pt x="5624" y="3047"/>
                  </a:cubicBezTo>
                  <a:cubicBezTo>
                    <a:pt x="5624" y="3036"/>
                    <a:pt x="5624" y="3024"/>
                    <a:pt x="5617" y="3013"/>
                  </a:cubicBezTo>
                  <a:cubicBezTo>
                    <a:pt x="4938" y="1396"/>
                    <a:pt x="3160" y="1"/>
                    <a:pt x="1372" y="1"/>
                  </a:cubicBezTo>
                  <a:close/>
                </a:path>
              </a:pathLst>
            </a:custGeom>
            <a:solidFill>
              <a:srgbClr val="65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6055;p60">
              <a:extLst>
                <a:ext uri="{FF2B5EF4-FFF2-40B4-BE49-F238E27FC236}">
                  <a16:creationId xmlns:a16="http://schemas.microsoft.com/office/drawing/2014/main" id="{7E391BF1-D1CC-49FC-8501-E530DC02EE78}"/>
                </a:ext>
              </a:extLst>
            </p:cNvPr>
            <p:cNvSpPr/>
            <p:nvPr/>
          </p:nvSpPr>
          <p:spPr>
            <a:xfrm>
              <a:off x="7048664" y="4524552"/>
              <a:ext cx="377859" cy="228718"/>
            </a:xfrm>
            <a:custGeom>
              <a:avLst/>
              <a:gdLst/>
              <a:ahLst/>
              <a:cxnLst/>
              <a:rect l="l" t="t" r="r" b="b"/>
              <a:pathLst>
                <a:path w="5736" h="3472" extrusionOk="0">
                  <a:moveTo>
                    <a:pt x="5711" y="0"/>
                  </a:moveTo>
                  <a:cubicBezTo>
                    <a:pt x="5702" y="0"/>
                    <a:pt x="5692" y="7"/>
                    <a:pt x="5690" y="20"/>
                  </a:cubicBezTo>
                  <a:cubicBezTo>
                    <a:pt x="5458" y="2466"/>
                    <a:pt x="3208" y="3277"/>
                    <a:pt x="1076" y="3277"/>
                  </a:cubicBezTo>
                  <a:cubicBezTo>
                    <a:pt x="740" y="3277"/>
                    <a:pt x="406" y="3257"/>
                    <a:pt x="84" y="3220"/>
                  </a:cubicBezTo>
                  <a:cubicBezTo>
                    <a:pt x="83" y="3220"/>
                    <a:pt x="81" y="3220"/>
                    <a:pt x="79" y="3220"/>
                  </a:cubicBezTo>
                  <a:cubicBezTo>
                    <a:pt x="14" y="3220"/>
                    <a:pt x="0" y="3330"/>
                    <a:pt x="68" y="3347"/>
                  </a:cubicBezTo>
                  <a:cubicBezTo>
                    <a:pt x="456" y="3429"/>
                    <a:pt x="871" y="3471"/>
                    <a:pt x="1293" y="3471"/>
                  </a:cubicBezTo>
                  <a:cubicBezTo>
                    <a:pt x="3423" y="3471"/>
                    <a:pt x="5736" y="2400"/>
                    <a:pt x="5730" y="20"/>
                  </a:cubicBezTo>
                  <a:cubicBezTo>
                    <a:pt x="5730" y="7"/>
                    <a:pt x="5721" y="0"/>
                    <a:pt x="571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6056;p60">
              <a:extLst>
                <a:ext uri="{FF2B5EF4-FFF2-40B4-BE49-F238E27FC236}">
                  <a16:creationId xmlns:a16="http://schemas.microsoft.com/office/drawing/2014/main" id="{A5CF6563-F517-4B1C-A1AC-DFB7DB995864}"/>
                </a:ext>
              </a:extLst>
            </p:cNvPr>
            <p:cNvSpPr/>
            <p:nvPr/>
          </p:nvSpPr>
          <p:spPr>
            <a:xfrm>
              <a:off x="6994711" y="4650574"/>
              <a:ext cx="426079" cy="100789"/>
            </a:xfrm>
            <a:custGeom>
              <a:avLst/>
              <a:gdLst/>
              <a:ahLst/>
              <a:cxnLst/>
              <a:rect l="l" t="t" r="r" b="b"/>
              <a:pathLst>
                <a:path w="6468" h="1530" extrusionOk="0">
                  <a:moveTo>
                    <a:pt x="6393" y="0"/>
                  </a:moveTo>
                  <a:cubicBezTo>
                    <a:pt x="6381" y="0"/>
                    <a:pt x="6370" y="4"/>
                    <a:pt x="6360" y="14"/>
                  </a:cubicBezTo>
                  <a:cubicBezTo>
                    <a:pt x="5556" y="776"/>
                    <a:pt x="4605" y="1181"/>
                    <a:pt x="3506" y="1270"/>
                  </a:cubicBezTo>
                  <a:cubicBezTo>
                    <a:pt x="3244" y="1291"/>
                    <a:pt x="2964" y="1304"/>
                    <a:pt x="2677" y="1304"/>
                  </a:cubicBezTo>
                  <a:cubicBezTo>
                    <a:pt x="1785" y="1304"/>
                    <a:pt x="818" y="1184"/>
                    <a:pt x="77" y="832"/>
                  </a:cubicBezTo>
                  <a:cubicBezTo>
                    <a:pt x="69" y="828"/>
                    <a:pt x="63" y="827"/>
                    <a:pt x="56" y="827"/>
                  </a:cubicBezTo>
                  <a:cubicBezTo>
                    <a:pt x="20" y="827"/>
                    <a:pt x="0" y="876"/>
                    <a:pt x="37" y="902"/>
                  </a:cubicBezTo>
                  <a:cubicBezTo>
                    <a:pt x="525" y="1270"/>
                    <a:pt x="1143" y="1350"/>
                    <a:pt x="1734" y="1434"/>
                  </a:cubicBezTo>
                  <a:cubicBezTo>
                    <a:pt x="2142" y="1493"/>
                    <a:pt x="2554" y="1529"/>
                    <a:pt x="2966" y="1529"/>
                  </a:cubicBezTo>
                  <a:cubicBezTo>
                    <a:pt x="3223" y="1529"/>
                    <a:pt x="3479" y="1515"/>
                    <a:pt x="3734" y="1483"/>
                  </a:cubicBezTo>
                  <a:cubicBezTo>
                    <a:pt x="4758" y="1357"/>
                    <a:pt x="5805" y="919"/>
                    <a:pt x="6439" y="78"/>
                  </a:cubicBezTo>
                  <a:cubicBezTo>
                    <a:pt x="6467" y="40"/>
                    <a:pt x="6430" y="0"/>
                    <a:pt x="6393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6057;p60">
              <a:extLst>
                <a:ext uri="{FF2B5EF4-FFF2-40B4-BE49-F238E27FC236}">
                  <a16:creationId xmlns:a16="http://schemas.microsoft.com/office/drawing/2014/main" id="{75009B6B-C62D-426D-8576-92A4C490F9C9}"/>
                </a:ext>
              </a:extLst>
            </p:cNvPr>
            <p:cNvGrpSpPr/>
            <p:nvPr/>
          </p:nvGrpSpPr>
          <p:grpSpPr>
            <a:xfrm rot="1517026">
              <a:off x="6122167" y="3869256"/>
              <a:ext cx="501635" cy="544877"/>
              <a:chOff x="4304312" y="2243804"/>
              <a:chExt cx="501637" cy="544879"/>
            </a:xfrm>
          </p:grpSpPr>
          <p:sp>
            <p:nvSpPr>
              <p:cNvPr id="1556" name="Google Shape;6058;p60">
                <a:extLst>
                  <a:ext uri="{FF2B5EF4-FFF2-40B4-BE49-F238E27FC236}">
                    <a16:creationId xmlns:a16="http://schemas.microsoft.com/office/drawing/2014/main" id="{9D7B207C-1B47-419E-94E9-F9532C1538D5}"/>
                  </a:ext>
                </a:extLst>
              </p:cNvPr>
              <p:cNvSpPr/>
              <p:nvPr/>
            </p:nvSpPr>
            <p:spPr>
              <a:xfrm rot="7897666" flipH="1">
                <a:off x="4438583" y="2318663"/>
                <a:ext cx="228850" cy="46204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7014" extrusionOk="0">
                    <a:moveTo>
                      <a:pt x="3210" y="1"/>
                    </a:moveTo>
                    <a:cubicBezTo>
                      <a:pt x="1975" y="1"/>
                      <a:pt x="1055" y="1082"/>
                      <a:pt x="635" y="2157"/>
                    </a:cubicBezTo>
                    <a:cubicBezTo>
                      <a:pt x="37" y="3676"/>
                      <a:pt x="0" y="5453"/>
                      <a:pt x="539" y="6992"/>
                    </a:cubicBezTo>
                    <a:cubicBezTo>
                      <a:pt x="544" y="7007"/>
                      <a:pt x="556" y="7013"/>
                      <a:pt x="568" y="7013"/>
                    </a:cubicBezTo>
                    <a:cubicBezTo>
                      <a:pt x="586" y="7013"/>
                      <a:pt x="603" y="6999"/>
                      <a:pt x="598" y="6976"/>
                    </a:cubicBezTo>
                    <a:cubicBezTo>
                      <a:pt x="164" y="4600"/>
                      <a:pt x="273" y="536"/>
                      <a:pt x="3394" y="141"/>
                    </a:cubicBezTo>
                    <a:cubicBezTo>
                      <a:pt x="3473" y="130"/>
                      <a:pt x="3446" y="15"/>
                      <a:pt x="3377" y="7"/>
                    </a:cubicBezTo>
                    <a:cubicBezTo>
                      <a:pt x="3321" y="3"/>
                      <a:pt x="3265" y="1"/>
                      <a:pt x="3210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059;p60">
                <a:extLst>
                  <a:ext uri="{FF2B5EF4-FFF2-40B4-BE49-F238E27FC236}">
                    <a16:creationId xmlns:a16="http://schemas.microsoft.com/office/drawing/2014/main" id="{47551CF7-2B1F-4DF5-AEBB-F0CF0175C39D}"/>
                  </a:ext>
                </a:extLst>
              </p:cNvPr>
              <p:cNvSpPr/>
              <p:nvPr/>
            </p:nvSpPr>
            <p:spPr>
              <a:xfrm rot="7897666" flipH="1">
                <a:off x="4425406" y="2283442"/>
                <a:ext cx="281681" cy="391034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5936" extrusionOk="0">
                    <a:moveTo>
                      <a:pt x="4161" y="1"/>
                    </a:moveTo>
                    <a:cubicBezTo>
                      <a:pt x="4157" y="1"/>
                      <a:pt x="4152" y="1"/>
                      <a:pt x="4147" y="2"/>
                    </a:cubicBezTo>
                    <a:cubicBezTo>
                      <a:pt x="2911" y="198"/>
                      <a:pt x="1925" y="1181"/>
                      <a:pt x="1280" y="2192"/>
                    </a:cubicBezTo>
                    <a:cubicBezTo>
                      <a:pt x="586" y="3275"/>
                      <a:pt x="0" y="4604"/>
                      <a:pt x="227" y="5910"/>
                    </a:cubicBezTo>
                    <a:cubicBezTo>
                      <a:pt x="230" y="5928"/>
                      <a:pt x="244" y="5936"/>
                      <a:pt x="258" y="5936"/>
                    </a:cubicBezTo>
                    <a:cubicBezTo>
                      <a:pt x="276" y="5936"/>
                      <a:pt x="295" y="5924"/>
                      <a:pt x="293" y="5903"/>
                    </a:cubicBezTo>
                    <a:cubicBezTo>
                      <a:pt x="213" y="4667"/>
                      <a:pt x="808" y="3428"/>
                      <a:pt x="1453" y="2405"/>
                    </a:cubicBezTo>
                    <a:cubicBezTo>
                      <a:pt x="2127" y="1334"/>
                      <a:pt x="3014" y="610"/>
                      <a:pt x="4187" y="152"/>
                    </a:cubicBezTo>
                    <a:cubicBezTo>
                      <a:pt x="4276" y="117"/>
                      <a:pt x="4250" y="1"/>
                      <a:pt x="4161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4" name="Google Shape;6060;p60">
              <a:extLst>
                <a:ext uri="{FF2B5EF4-FFF2-40B4-BE49-F238E27FC236}">
                  <a16:creationId xmlns:a16="http://schemas.microsoft.com/office/drawing/2014/main" id="{EB8590B1-8ACE-43BD-A78A-CC9980BE4B91}"/>
                </a:ext>
              </a:extLst>
            </p:cNvPr>
            <p:cNvSpPr/>
            <p:nvPr/>
          </p:nvSpPr>
          <p:spPr>
            <a:xfrm>
              <a:off x="7072802" y="4798915"/>
              <a:ext cx="630094" cy="307900"/>
            </a:xfrm>
            <a:custGeom>
              <a:avLst/>
              <a:gdLst/>
              <a:ahLst/>
              <a:cxnLst/>
              <a:rect l="l" t="t" r="r" b="b"/>
              <a:pathLst>
                <a:path w="9565" h="4674" extrusionOk="0">
                  <a:moveTo>
                    <a:pt x="9476" y="1"/>
                  </a:moveTo>
                  <a:cubicBezTo>
                    <a:pt x="9461" y="1"/>
                    <a:pt x="9445" y="7"/>
                    <a:pt x="9430" y="22"/>
                  </a:cubicBezTo>
                  <a:cubicBezTo>
                    <a:pt x="8796" y="640"/>
                    <a:pt x="8228" y="1321"/>
                    <a:pt x="7540" y="1889"/>
                  </a:cubicBezTo>
                  <a:cubicBezTo>
                    <a:pt x="6869" y="2444"/>
                    <a:pt x="6121" y="2899"/>
                    <a:pt x="5327" y="3262"/>
                  </a:cubicBezTo>
                  <a:cubicBezTo>
                    <a:pt x="3649" y="4032"/>
                    <a:pt x="1828" y="4322"/>
                    <a:pt x="23" y="4633"/>
                  </a:cubicBezTo>
                  <a:cubicBezTo>
                    <a:pt x="0" y="4637"/>
                    <a:pt x="7" y="4673"/>
                    <a:pt x="27" y="4673"/>
                  </a:cubicBezTo>
                  <a:cubicBezTo>
                    <a:pt x="1845" y="4590"/>
                    <a:pt x="3675" y="4228"/>
                    <a:pt x="5343" y="3484"/>
                  </a:cubicBezTo>
                  <a:cubicBezTo>
                    <a:pt x="7004" y="2743"/>
                    <a:pt x="8394" y="1534"/>
                    <a:pt x="9527" y="118"/>
                  </a:cubicBezTo>
                  <a:cubicBezTo>
                    <a:pt x="9565" y="67"/>
                    <a:pt x="9525" y="1"/>
                    <a:pt x="9476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6061;p60">
              <a:extLst>
                <a:ext uri="{FF2B5EF4-FFF2-40B4-BE49-F238E27FC236}">
                  <a16:creationId xmlns:a16="http://schemas.microsoft.com/office/drawing/2014/main" id="{97EC5D0C-7203-4C51-A75E-E2563C2D6BEF}"/>
                </a:ext>
              </a:extLst>
            </p:cNvPr>
            <p:cNvSpPr/>
            <p:nvPr/>
          </p:nvSpPr>
          <p:spPr>
            <a:xfrm>
              <a:off x="7102452" y="4687515"/>
              <a:ext cx="630094" cy="307900"/>
            </a:xfrm>
            <a:custGeom>
              <a:avLst/>
              <a:gdLst/>
              <a:ahLst/>
              <a:cxnLst/>
              <a:rect l="l" t="t" r="r" b="b"/>
              <a:pathLst>
                <a:path w="9565" h="4674" extrusionOk="0">
                  <a:moveTo>
                    <a:pt x="9476" y="1"/>
                  </a:moveTo>
                  <a:cubicBezTo>
                    <a:pt x="9461" y="1"/>
                    <a:pt x="9445" y="7"/>
                    <a:pt x="9430" y="22"/>
                  </a:cubicBezTo>
                  <a:cubicBezTo>
                    <a:pt x="8796" y="640"/>
                    <a:pt x="8228" y="1321"/>
                    <a:pt x="7540" y="1889"/>
                  </a:cubicBezTo>
                  <a:cubicBezTo>
                    <a:pt x="6869" y="2444"/>
                    <a:pt x="6121" y="2899"/>
                    <a:pt x="5327" y="3262"/>
                  </a:cubicBezTo>
                  <a:cubicBezTo>
                    <a:pt x="3649" y="4032"/>
                    <a:pt x="1828" y="4322"/>
                    <a:pt x="23" y="4633"/>
                  </a:cubicBezTo>
                  <a:cubicBezTo>
                    <a:pt x="0" y="4637"/>
                    <a:pt x="7" y="4673"/>
                    <a:pt x="27" y="4673"/>
                  </a:cubicBezTo>
                  <a:cubicBezTo>
                    <a:pt x="1845" y="4590"/>
                    <a:pt x="3675" y="4228"/>
                    <a:pt x="5343" y="3484"/>
                  </a:cubicBezTo>
                  <a:cubicBezTo>
                    <a:pt x="7004" y="2743"/>
                    <a:pt x="8394" y="1534"/>
                    <a:pt x="9527" y="118"/>
                  </a:cubicBezTo>
                  <a:cubicBezTo>
                    <a:pt x="9565" y="67"/>
                    <a:pt x="9525" y="1"/>
                    <a:pt x="9476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2A000A-B976-41D0-A0E2-3E471A048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>
                <a:latin typeface="Glass Antiqua" panose="020B0604020202020204" charset="0"/>
              </a:rPr>
              <a:t>THANK YOU</a:t>
            </a:r>
            <a:endParaRPr lang="en-IN" sz="7200" b="1" dirty="0">
              <a:latin typeface="Glass Antiqua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F06AB-612D-41A8-A5E4-081F7357EBC2}"/>
              </a:ext>
            </a:extLst>
          </p:cNvPr>
          <p:cNvSpPr txBox="1"/>
          <p:nvPr/>
        </p:nvSpPr>
        <p:spPr>
          <a:xfrm>
            <a:off x="949036" y="3172691"/>
            <a:ext cx="415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Presentation By: Vaibhav </a:t>
            </a:r>
            <a:r>
              <a:rPr lang="en-US" b="1" dirty="0" err="1"/>
              <a:t>Sheth</a:t>
            </a:r>
            <a:r>
              <a:rPr lang="en-US" b="1" dirty="0"/>
              <a:t> &amp; Nidhi Kotak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4101804"/>
      </p:ext>
    </p:extLst>
  </p:cSld>
  <p:clrMapOvr>
    <a:masterClrMapping/>
  </p:clrMapOvr>
</p:sld>
</file>

<file path=ppt/theme/theme1.xml><?xml version="1.0" encoding="utf-8"?>
<a:theme xmlns:a="http://schemas.openxmlformats.org/drawingml/2006/main" name="Women's Day by Slidesgo">
  <a:themeElements>
    <a:clrScheme name="Simple Light">
      <a:dk1>
        <a:srgbClr val="42075E"/>
      </a:dk1>
      <a:lt1>
        <a:srgbClr val="F4EEF5"/>
      </a:lt1>
      <a:dk2>
        <a:srgbClr val="651287"/>
      </a:dk2>
      <a:lt2>
        <a:srgbClr val="5F5F8B"/>
      </a:lt2>
      <a:accent1>
        <a:srgbClr val="AAE5E8"/>
      </a:accent1>
      <a:accent2>
        <a:srgbClr val="20124D"/>
      </a:accent2>
      <a:accent3>
        <a:srgbClr val="FFEEEE"/>
      </a:accent3>
      <a:accent4>
        <a:srgbClr val="8E7CC3"/>
      </a:accent4>
      <a:accent5>
        <a:srgbClr val="B4A7D6"/>
      </a:accent5>
      <a:accent6>
        <a:srgbClr val="D9D2E9"/>
      </a:accent6>
      <a:hlink>
        <a:srgbClr val="4207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508</Words>
  <Application>Microsoft Office PowerPoint</Application>
  <PresentationFormat>On-screen Show (16:9)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Gudea</vt:lpstr>
      <vt:lpstr>Wingdings</vt:lpstr>
      <vt:lpstr>Muli</vt:lpstr>
      <vt:lpstr>Roboto Condensed Light</vt:lpstr>
      <vt:lpstr>Arial</vt:lpstr>
      <vt:lpstr>Glass Antiqua</vt:lpstr>
      <vt:lpstr>Arial</vt:lpstr>
      <vt:lpstr>Barlow Semi Condensed Light</vt:lpstr>
      <vt:lpstr>Women's Day by Slidesgo</vt:lpstr>
      <vt:lpstr>Case Study | Female Hygiene</vt:lpstr>
      <vt:lpstr>PowerPoint Presentation</vt:lpstr>
      <vt:lpstr>PowerPoint Presentation</vt:lpstr>
      <vt:lpstr>Call of Action [Marketing strategies that can work best among rest]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Women’s Day</dc:title>
  <dc:creator>KC</dc:creator>
  <cp:lastModifiedBy>KC</cp:lastModifiedBy>
  <cp:revision>17</cp:revision>
  <dcterms:modified xsi:type="dcterms:W3CDTF">2021-01-05T18:55:18Z</dcterms:modified>
</cp:coreProperties>
</file>