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52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51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18959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010A-1209-4B23-90B8-378834D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60932"/>
            <a:ext cx="7720150" cy="1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 such as sparsity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1859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FA4A6B6-360A-A544-B200-1BF69FBC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21" y="1988497"/>
            <a:ext cx="3292024" cy="38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A05EB62A-3556-A442-B2F7-0A497E73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63" y="1883130"/>
            <a:ext cx="3236223" cy="398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DCA43-EF06-B24A-98C4-D63DF1418E8B}"/>
              </a:ext>
            </a:extLst>
          </p:cNvPr>
          <p:cNvSpPr txBox="1"/>
          <p:nvPr/>
        </p:nvSpPr>
        <p:spPr>
          <a:xfrm>
            <a:off x="7104188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E3F2-940E-4B46-8C91-0DE400995B46}"/>
              </a:ext>
            </a:extLst>
          </p:cNvPr>
          <p:cNvSpPr txBox="1"/>
          <p:nvPr/>
        </p:nvSpPr>
        <p:spPr>
          <a:xfrm>
            <a:off x="10485120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8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1371" y="1448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20" y="2051540"/>
            <a:ext cx="6029000" cy="25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7"/>
            <a:ext cx="10322781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https://github.com/pliugithub/MachineLearning/tree/master/ 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41329</TotalTime>
  <Words>3886</Words>
  <Application>Microsoft Macintosh PowerPoint</Application>
  <PresentationFormat>Widescreen</PresentationFormat>
  <Paragraphs>630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560</cp:revision>
  <cp:lastPrinted>2021-02-23T23:02:15Z</cp:lastPrinted>
  <dcterms:created xsi:type="dcterms:W3CDTF">2015-03-22T11:15:32Z</dcterms:created>
  <dcterms:modified xsi:type="dcterms:W3CDTF">2021-09-27T13:29:17Z</dcterms:modified>
</cp:coreProperties>
</file>