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77" r:id="rId14"/>
    <p:sldId id="478" r:id="rId15"/>
    <p:sldId id="479" r:id="rId16"/>
    <p:sldId id="480" r:id="rId17"/>
    <p:sldId id="481" r:id="rId18"/>
    <p:sldId id="486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87" r:id="rId36"/>
    <p:sldId id="489" r:id="rId37"/>
    <p:sldId id="443" r:id="rId38"/>
    <p:sldId id="444" r:id="rId39"/>
    <p:sldId id="467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66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0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508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https://github.com/pliugithub/MachineLearning/blob/master/optim/grad_descent.ipynb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9" y="1932840"/>
            <a:ext cx="7432252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141B84-3724-6D4F-8F6A-03AEFC97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2" y="1491890"/>
            <a:ext cx="4639570" cy="45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7982</TotalTime>
  <Words>2991</Words>
  <Application>Microsoft Macintosh PowerPoint</Application>
  <PresentationFormat>Widescreen</PresentationFormat>
  <Paragraphs>491</Paragraphs>
  <Slides>57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596</cp:revision>
  <cp:lastPrinted>2018-03-04T16:35:01Z</cp:lastPrinted>
  <dcterms:created xsi:type="dcterms:W3CDTF">2015-03-22T11:15:32Z</dcterms:created>
  <dcterms:modified xsi:type="dcterms:W3CDTF">2021-09-27T13:30:05Z</dcterms:modified>
</cp:coreProperties>
</file>