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490" r:id="rId20"/>
    <p:sldId id="362" r:id="rId21"/>
    <p:sldId id="363" r:id="rId22"/>
    <p:sldId id="364" r:id="rId23"/>
    <p:sldId id="365" r:id="rId24"/>
    <p:sldId id="491" r:id="rId25"/>
    <p:sldId id="487" r:id="rId26"/>
    <p:sldId id="367" r:id="rId27"/>
    <p:sldId id="369" r:id="rId28"/>
    <p:sldId id="370" r:id="rId29"/>
    <p:sldId id="368" r:id="rId30"/>
    <p:sldId id="425" r:id="rId31"/>
    <p:sldId id="371" r:id="rId32"/>
    <p:sldId id="372" r:id="rId33"/>
    <p:sldId id="373" r:id="rId34"/>
    <p:sldId id="374" r:id="rId35"/>
    <p:sldId id="375" r:id="rId36"/>
    <p:sldId id="376" r:id="rId37"/>
    <p:sldId id="488" r:id="rId38"/>
    <p:sldId id="383" r:id="rId39"/>
    <p:sldId id="384" r:id="rId40"/>
    <p:sldId id="385" r:id="rId41"/>
    <p:sldId id="408" r:id="rId42"/>
    <p:sldId id="405" r:id="rId43"/>
    <p:sldId id="489" r:id="rId44"/>
    <p:sldId id="310" r:id="rId45"/>
    <p:sldId id="312" r:id="rId46"/>
    <p:sldId id="396" r:id="rId47"/>
    <p:sldId id="397" r:id="rId48"/>
    <p:sldId id="480" r:id="rId49"/>
    <p:sldId id="316" r:id="rId50"/>
    <p:sldId id="400" r:id="rId51"/>
    <p:sldId id="402" r:id="rId52"/>
    <p:sldId id="401" r:id="rId53"/>
    <p:sldId id="493" r:id="rId54"/>
    <p:sldId id="404" r:id="rId55"/>
    <p:sldId id="492" r:id="rId56"/>
    <p:sldId id="409" r:id="rId57"/>
    <p:sldId id="414" r:id="rId58"/>
    <p:sldId id="415" r:id="rId59"/>
    <p:sldId id="416" r:id="rId60"/>
    <p:sldId id="417" r:id="rId61"/>
    <p:sldId id="406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tensorflow.org/instal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pei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27049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 b="-1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 rot="5400000">
            <a:off x="1014305" y="1863735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47778</TotalTime>
  <Words>3231</Words>
  <Application>Microsoft Macintosh PowerPoint</Application>
  <PresentationFormat>Widescreen</PresentationFormat>
  <Paragraphs>659</Paragraphs>
  <Slides>61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Recap:  MNIST data </vt:lpstr>
      <vt:lpstr>Simple MNIST Neural Network</vt:lpstr>
      <vt:lpstr>Fitting the Model</vt:lpstr>
      <vt:lpstr>Training and Validation Accuracy</vt:lpstr>
      <vt:lpstr>In-Class Exercise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743</cp:revision>
  <cp:lastPrinted>2016-11-01T14:44:54Z</cp:lastPrinted>
  <dcterms:created xsi:type="dcterms:W3CDTF">2015-03-22T11:15:32Z</dcterms:created>
  <dcterms:modified xsi:type="dcterms:W3CDTF">2021-09-27T13:30:52Z</dcterms:modified>
</cp:coreProperties>
</file>