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matic SC"/>
      <p:regular r:id="rId23"/>
      <p:bold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12b5728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512b5728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12b5728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12b5728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12b5728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12b5728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12b57282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12b5728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12b5728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12b5728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12b5728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12b5728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12b5728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12b5728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35cd96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535cd96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512b5728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512b5728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512b57282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512b57282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12b57282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12b57282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12b5728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512b5728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12b5728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12b5728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12b5728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12b5728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12b5728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12b5728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12b57282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12b5728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10" Type="http://schemas.openxmlformats.org/officeDocument/2006/relationships/image" Target="../media/image12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47542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200">
                <a:latin typeface="Open Sans"/>
                <a:ea typeface="Open Sans"/>
                <a:cs typeface="Open Sans"/>
                <a:sym typeface="Open Sans"/>
              </a:rPr>
              <a:t>Digital Communication</a:t>
            </a:r>
            <a:endParaRPr b="0" sz="5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200">
                <a:latin typeface="Open Sans"/>
                <a:ea typeface="Open Sans"/>
                <a:cs typeface="Open Sans"/>
                <a:sym typeface="Open Sans"/>
              </a:rPr>
              <a:t>Project</a:t>
            </a:r>
            <a:endParaRPr b="0" sz="5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Group 2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234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Geometric Matrix recovery</a:t>
            </a:r>
            <a:endParaRPr sz="4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7041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 Geometric Matrix Recovery of </a:t>
            </a:r>
            <a:r>
              <a:rPr b="1"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we assume the following:</a:t>
            </a:r>
            <a:endParaRPr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1) Underdetermined or over-complete systems - </a:t>
            </a:r>
            <a:r>
              <a:rPr b="1"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 ≤ n</a:t>
            </a:r>
            <a:r>
              <a:rPr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(fewer mixtures than sources).</a:t>
            </a:r>
            <a:endParaRPr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2) </a:t>
            </a:r>
            <a:r>
              <a:rPr b="1"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has pairwise linearly independent columns.</a:t>
            </a:r>
            <a:endParaRPr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3) The source vector </a:t>
            </a:r>
            <a:r>
              <a:rPr b="1"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is statistically independent.</a:t>
            </a:r>
            <a:endParaRPr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1925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Independent Component Analysis</a:t>
            </a:r>
            <a:endParaRPr sz="3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068275"/>
            <a:ext cx="85206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Independent component analysis</a:t>
            </a: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(ICA) is a computational method for separating a multivariate signal into additive subcomponents. This is done by assuming that the subcomponents are </a:t>
            </a:r>
            <a:r>
              <a:rPr b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non-Gaussian signals</a:t>
            </a: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and that they are </a:t>
            </a:r>
            <a:r>
              <a:rPr b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statistically independent</a:t>
            </a: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from each other.</a:t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 have assumed to </a:t>
            </a:r>
            <a:r>
              <a:rPr b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to be statistically independent, n-dimensional, symmetric random vector with density p</a:t>
            </a:r>
            <a:r>
              <a:rPr baseline="-25000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describing the sources.</a:t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Since, </a:t>
            </a:r>
            <a:r>
              <a:rPr b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b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independent</a:t>
            </a: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(s</a:t>
            </a:r>
            <a:r>
              <a:rPr baseline="-25000"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s</a:t>
            </a:r>
            <a:r>
              <a:rPr baseline="-25000"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s</a:t>
            </a:r>
            <a:r>
              <a:rPr baseline="-25000"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s</a:t>
            </a:r>
            <a:r>
              <a:rPr baseline="-25000"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 = p</a:t>
            </a:r>
            <a:r>
              <a:rPr baseline="-25000"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s1</a:t>
            </a:r>
            <a:r>
              <a:rPr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(s</a:t>
            </a:r>
            <a:r>
              <a:rPr baseline="-25000"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)*p</a:t>
            </a:r>
            <a:r>
              <a:rPr baseline="-25000"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s2</a:t>
            </a:r>
            <a:r>
              <a:rPr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(s</a:t>
            </a:r>
            <a:r>
              <a:rPr baseline="-25000"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)*p</a:t>
            </a:r>
            <a:r>
              <a:rPr baseline="-25000"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s3</a:t>
            </a:r>
            <a:r>
              <a:rPr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(s</a:t>
            </a:r>
            <a:r>
              <a:rPr baseline="-25000"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).....p</a:t>
            </a:r>
            <a:r>
              <a:rPr baseline="-25000"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sn</a:t>
            </a:r>
            <a:r>
              <a:rPr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(s</a:t>
            </a:r>
            <a:r>
              <a:rPr baseline="-25000"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i="1"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And, </a:t>
            </a:r>
            <a:r>
              <a:rPr b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b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symmetric</a:t>
            </a: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sz="1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p(s</a:t>
            </a:r>
            <a:r>
              <a:rPr baseline="-25000"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)=p(-s</a:t>
            </a:r>
            <a:r>
              <a:rPr baseline="-25000"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Hence making </a:t>
            </a:r>
            <a:r>
              <a:rPr b="1" i="1"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E(s) = 0</a:t>
            </a:r>
            <a:r>
              <a:rPr lang="en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Geometric Blind Mixing Model Recovery (BMMR) algorithm</a:t>
            </a:r>
            <a:endParaRPr sz="3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738800"/>
            <a:ext cx="8520600" cy="32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Pick 2n starting vectors w</a:t>
            </a:r>
            <a:r>
              <a:rPr baseline="-250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,w</a:t>
            </a:r>
            <a:r>
              <a:rPr baseline="-250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’,w</a:t>
            </a:r>
            <a:r>
              <a:rPr baseline="-250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,w</a:t>
            </a:r>
            <a:r>
              <a:rPr baseline="-250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’,......,w</a:t>
            </a:r>
            <a:r>
              <a:rPr baseline="-250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,w</a:t>
            </a:r>
            <a:r>
              <a:rPr baseline="-250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’ such that w</a:t>
            </a:r>
            <a:r>
              <a:rPr baseline="-250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are pairwise linearly independent and w</a:t>
            </a:r>
            <a:r>
              <a:rPr baseline="-250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= -w</a:t>
            </a:r>
            <a:r>
              <a:rPr baseline="-250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’.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These wi are called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Neurons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Fix a learning rate η :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-&gt;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AutoNum type="arabicPeriod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Iterate the following steps until an appropriate abort condition has been met: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Choose a sample x(t) according to the distribution of x. If x(t) = 0 , pick a new one — note that this case happens with probability zero.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90513"/>
            <a:ext cx="85206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 </a:t>
            </a:r>
            <a:r>
              <a:rPr b="1"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x(t)</a:t>
            </a:r>
            <a:r>
              <a:rPr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onto the unit sphere, and get                               </a:t>
            </a:r>
            <a:r>
              <a:rPr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where                    where                            </a:t>
            </a:r>
            <a:r>
              <a:rPr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∊ S</a:t>
            </a:r>
            <a:r>
              <a:rPr baseline="30000"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m-1</a:t>
            </a:r>
            <a:r>
              <a:rPr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Char char="●"/>
            </a:pPr>
            <a:r>
              <a:rPr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</a:t>
            </a:r>
            <a:br>
              <a:rPr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</a:t>
            </a:r>
            <a:r>
              <a:rPr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</a:t>
            </a:r>
            <a:br>
              <a:rPr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2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Char char="●"/>
            </a:pPr>
            <a:r>
              <a:rPr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Then set                                    </a:t>
            </a:r>
            <a:endParaRPr sz="2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                    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925" y="770050"/>
            <a:ext cx="2495900" cy="392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0725" y="827100"/>
            <a:ext cx="2013125" cy="2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9913" y="1716475"/>
            <a:ext cx="3860813" cy="3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450" y="3642638"/>
            <a:ext cx="7643085" cy="3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57750" y="4270875"/>
            <a:ext cx="3787660" cy="3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30725" y="1716475"/>
            <a:ext cx="2632975" cy="3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9925" y="2167863"/>
            <a:ext cx="4358975" cy="321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1366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Blind source recovery </a:t>
            </a:r>
            <a:endParaRPr sz="4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343200"/>
            <a:ext cx="85206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 estimate of A was obtained as a result of BMMR. In order to solve the overcomplete BSS problem, we are therefore left with the task of reconstructing the sources using the mixtures and the estimated matrix(BSR).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Since A has full rank, the equation x=As yields the n-m dimensional vector space A​</a:t>
            </a:r>
            <a:r>
              <a:rPr baseline="300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​{x} as solution space for s. Hence, if n&gt;m the source-recovery problem is ill-posed without further assumptions. An often used assumption is derived using a maximum likelihood approach.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354075"/>
            <a:ext cx="8520600" cy="4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maximum-likelihood algorithm states that the probability of observing x given A and s can be written as P(x|s,A).</a:t>
            </a:r>
            <a:endParaRPr sz="2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Using Bayes Theorem the posterior probability of S is -  </a:t>
            </a:r>
            <a:endParaRPr sz="2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P(s|x,A) = (P(x|s,A)*P(s))/P(x)</a:t>
            </a:r>
            <a:r>
              <a:rPr lang="en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(such that x=As) </a:t>
            </a:r>
            <a:endParaRPr sz="2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 reconstructing s, we will maximize the posterior probability- </a:t>
            </a:r>
            <a:endParaRPr sz="2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 = arg max P(s|x,A)= arg max P(x|s,A)*P(s)</a:t>
            </a:r>
            <a:r>
              <a:rPr lang="en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sz="2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228400" y="1723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Progress Made</a:t>
            </a:r>
            <a:endParaRPr sz="4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228675"/>
            <a:ext cx="85206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Tasks Completed:</a:t>
            </a:r>
            <a:endParaRPr b="1" sz="2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AutoNum type="arabicParenR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 generated two random mixtures X1 and X2 from the 3 sources S1, S2, S3.</a:t>
            </a:r>
            <a:b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AutoNum type="arabicParenR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Finding pairwise independent w</a:t>
            </a:r>
            <a:r>
              <a:rPr baseline="-250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the neurons and the B(implementing the given algorithm).</a:t>
            </a:r>
            <a:b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AutoNum type="arabicParenR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Finding the error between B and A: E = || A</a:t>
            </a:r>
            <a:r>
              <a:rPr baseline="-250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BM ||. </a:t>
            </a:r>
            <a:endParaRPr baseline="-25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95350"/>
            <a:ext cx="8520600" cy="4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Plan of Action moving forward:</a:t>
            </a:r>
            <a:br>
              <a:rPr b="1" lang="en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sz="2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AutoNum type="arabicParenR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 in-built mean based clustering function and compare it with the algorithm output.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AutoNum type="arabicParenR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Obtaining A using in-built k-medoid function.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AutoNum type="arabicParenR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Comparing A obtained by both the methods and computing error.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AutoNum type="arabicParenR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Obtaining the source S1, S2 and S3 using both the methods.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4485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Median based clustering for underdetermined blind signal processing</a:t>
            </a:r>
            <a:endParaRPr b="0" sz="4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15100" y="376375"/>
            <a:ext cx="85206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Objective</a:t>
            </a:r>
            <a:endParaRPr sz="5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Given an observed m-dimensional mixture random vector x</a:t>
            </a:r>
            <a:r>
              <a:rPr b="1" lang="en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which allows an unknown decomposition x = As, the goal is to identify the mixing matrix A and the unknown n-dimensional source random vector s.</a:t>
            </a:r>
            <a:r>
              <a:rPr lang="en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3456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 of the Problem </a:t>
            </a:r>
            <a:endParaRPr sz="4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561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Blind Source Separation (BSS)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 the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separation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of a set of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source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signals from a set of mixed signals, without the aid of information (or with very little information) about the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source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signals or the mixing process.</a:t>
            </a:r>
            <a:b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Underdetermined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Overcomplete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BSS is the type of BSS in which the total number of mixtures is less than the total number of sources.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354000"/>
            <a:ext cx="8520600" cy="4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most commonly used overcomplete algorithms rely on sparse sources , which can be identified by clustering, usually by k-means or some extension.</a:t>
            </a:r>
            <a:endParaRPr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However, apart from the fact that mean-based clustering lacks theoretical justiﬁcations, it only identiﬁes the correct </a:t>
            </a:r>
            <a:r>
              <a:rPr b="1"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if the data density approaches a delta distribution and hence, at times converges to the wrong solution. Also, Mean based clustering does not possess any equivariance property which suggests that performance will be independent of A. </a:t>
            </a:r>
            <a:endParaRPr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figure in the following slide indicates the deficiency of mean based clustering. </a:t>
            </a:r>
            <a:endParaRPr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78300" y="312425"/>
            <a:ext cx="4758900" cy="4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Here a mixture x of two independent gamma-distributed sources using a mixing matrix A with columns inclined by α and (π/2 - α) respectively have been considered.</a:t>
            </a:r>
            <a:endParaRPr sz="135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Figure ‘a’ represents the mixture density for α = 0.4 after the projection onto the circle.  </a:t>
            </a:r>
            <a:endParaRPr sz="135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lang="en" sz="13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α </a:t>
            </a:r>
            <a:r>
              <a:rPr lang="en" sz="13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∊ [0;</a:t>
            </a:r>
            <a:r>
              <a:rPr lang="en" sz="13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π</a:t>
            </a:r>
            <a:r>
              <a:rPr lang="en" sz="13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/4), we compare the error when estimating A by the mean and the median of the projected density in the receptive ﬁeld F(α) = (-</a:t>
            </a:r>
            <a:r>
              <a:rPr lang="en" sz="13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π/4</a:t>
            </a:r>
            <a:r>
              <a:rPr lang="en" sz="13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3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π/4) of the known column a1 of A</a:t>
            </a:r>
            <a:r>
              <a:rPr lang="en" sz="13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35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Figure ‘b’ clearly indicates that median-based clustering performs much better as compared to mean based clustering. </a:t>
            </a:r>
            <a:endParaRPr sz="135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3475" y="2453175"/>
            <a:ext cx="2807950" cy="24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3475" y="63175"/>
            <a:ext cx="2807950" cy="23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61925" y="2039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Blind Source Separation</a:t>
            </a:r>
            <a:endParaRPr sz="4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x=As </a:t>
            </a:r>
            <a:endParaRPr b="1" sz="2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where,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x = m-dimensional mixture random vector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 = n-dimensional source random vector with component density p(s)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= mixing matrix having independent columns each of unit norm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5943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is said to be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equivalent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 ~ A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if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can be written as: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 = APL</a:t>
            </a:r>
            <a:endParaRPr b="1"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where -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 = An invertible diagonal matrix known as the Scaling Matrix.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 = An invertible matrix comprising of unit vectors in each row. It is also known as Permutation Matrix.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Hence, it can be assumed that the columns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baseline="-2500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have unit norm.  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645575"/>
            <a:ext cx="85206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Blind Source Separation (BSS)</a:t>
            </a:r>
            <a:r>
              <a:rPr lang="en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follows a two step approach: </a:t>
            </a:r>
            <a:br>
              <a:rPr lang="en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 </a:t>
            </a:r>
            <a:r>
              <a:rPr b="1" lang="en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Geometric matrix recovery of A (Blind Mixing Model Recovery - BMMR)</a:t>
            </a:r>
            <a:r>
              <a:rPr lang="en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Tries to identify A in x = As given x , where s is assumed to be statistically independent.</a:t>
            </a:r>
            <a:br>
              <a:rPr lang="en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sz="2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b="1" lang="en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Blind source recovery (BSR)</a:t>
            </a:r>
            <a:r>
              <a:rPr lang="en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Once </a:t>
            </a:r>
            <a:r>
              <a:rPr b="1" lang="en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is estimated, BSR is used to find </a:t>
            </a:r>
            <a:r>
              <a:rPr b="1" lang="en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