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1" r:id="rId3"/>
    <p:sldId id="656" r:id="rId4"/>
    <p:sldId id="661" r:id="rId5"/>
    <p:sldId id="666" r:id="rId6"/>
    <p:sldId id="667" r:id="rId7"/>
    <p:sldId id="668" r:id="rId8"/>
    <p:sldId id="676" r:id="rId9"/>
    <p:sldId id="669" r:id="rId10"/>
    <p:sldId id="671" r:id="rId11"/>
    <p:sldId id="672" r:id="rId12"/>
    <p:sldId id="673" r:id="rId13"/>
    <p:sldId id="674" r:id="rId14"/>
    <p:sldId id="675" r:id="rId15"/>
    <p:sldId id="670" r:id="rId16"/>
    <p:sldId id="662" r:id="rId17"/>
    <p:sldId id="663" r:id="rId18"/>
    <p:sldId id="664" r:id="rId19"/>
    <p:sldId id="665" r:id="rId20"/>
    <p:sldId id="677" r:id="rId21"/>
    <p:sldId id="687" r:id="rId22"/>
    <p:sldId id="657" r:id="rId23"/>
    <p:sldId id="678" r:id="rId24"/>
    <p:sldId id="686" r:id="rId25"/>
    <p:sldId id="679" r:id="rId26"/>
    <p:sldId id="680" r:id="rId27"/>
    <p:sldId id="688" r:id="rId28"/>
    <p:sldId id="681" r:id="rId29"/>
    <p:sldId id="694" r:id="rId30"/>
    <p:sldId id="695" r:id="rId31"/>
    <p:sldId id="698" r:id="rId32"/>
    <p:sldId id="699" r:id="rId33"/>
    <p:sldId id="700" r:id="rId34"/>
    <p:sldId id="701" r:id="rId35"/>
    <p:sldId id="685" r:id="rId36"/>
    <p:sldId id="702" r:id="rId37"/>
    <p:sldId id="711" r:id="rId38"/>
    <p:sldId id="712" r:id="rId39"/>
    <p:sldId id="713" r:id="rId40"/>
    <p:sldId id="714" r:id="rId41"/>
    <p:sldId id="715" r:id="rId42"/>
    <p:sldId id="716" r:id="rId43"/>
    <p:sldId id="703" r:id="rId44"/>
    <p:sldId id="704" r:id="rId45"/>
    <p:sldId id="705" r:id="rId46"/>
    <p:sldId id="719" r:id="rId47"/>
    <p:sldId id="720" r:id="rId48"/>
    <p:sldId id="721" r:id="rId49"/>
    <p:sldId id="722" r:id="rId50"/>
    <p:sldId id="725" r:id="rId51"/>
    <p:sldId id="726" r:id="rId52"/>
    <p:sldId id="727" r:id="rId53"/>
    <p:sldId id="728" r:id="rId54"/>
    <p:sldId id="729" r:id="rId55"/>
    <p:sldId id="741" r:id="rId56"/>
    <p:sldId id="737" r:id="rId57"/>
    <p:sldId id="743" r:id="rId58"/>
    <p:sldId id="744" r:id="rId59"/>
    <p:sldId id="745" r:id="rId60"/>
    <p:sldId id="746" r:id="rId61"/>
    <p:sldId id="747" r:id="rId62"/>
    <p:sldId id="748" r:id="rId63"/>
    <p:sldId id="749" r:id="rId64"/>
    <p:sldId id="750" r:id="rId65"/>
    <p:sldId id="751" r:id="rId66"/>
    <p:sldId id="753" r:id="rId67"/>
    <p:sldId id="754" r:id="rId68"/>
    <p:sldId id="755" r:id="rId69"/>
    <p:sldId id="752" r:id="rId70"/>
    <p:sldId id="757" r:id="rId71"/>
    <p:sldId id="758" r:id="rId72"/>
    <p:sldId id="759" r:id="rId73"/>
    <p:sldId id="760" r:id="rId74"/>
    <p:sldId id="761" r:id="rId75"/>
    <p:sldId id="762" r:id="rId76"/>
    <p:sldId id="766" r:id="rId77"/>
    <p:sldId id="767" r:id="rId78"/>
    <p:sldId id="772" r:id="rId79"/>
    <p:sldId id="773" r:id="rId80"/>
    <p:sldId id="779" r:id="rId81"/>
    <p:sldId id="780" r:id="rId82"/>
    <p:sldId id="784" r:id="rId83"/>
    <p:sldId id="785" r:id="rId84"/>
    <p:sldId id="786" r:id="rId85"/>
    <p:sldId id="787" r:id="rId86"/>
    <p:sldId id="788" r:id="rId87"/>
    <p:sldId id="789" r:id="rId88"/>
    <p:sldId id="790" r:id="rId89"/>
    <p:sldId id="792" r:id="rId90"/>
    <p:sldId id="793" r:id="rId91"/>
    <p:sldId id="795" r:id="rId92"/>
    <p:sldId id="796" r:id="rId93"/>
    <p:sldId id="797" r:id="rId94"/>
    <p:sldId id="798" r:id="rId95"/>
    <p:sldId id="813" r:id="rId96"/>
    <p:sldId id="807" r:id="rId97"/>
    <p:sldId id="816" r:id="rId98"/>
    <p:sldId id="817" r:id="rId99"/>
    <p:sldId id="818" r:id="rId100"/>
    <p:sldId id="819" r:id="rId101"/>
    <p:sldId id="808" r:id="rId102"/>
    <p:sldId id="809" r:id="rId103"/>
    <p:sldId id="826" r:id="rId104"/>
    <p:sldId id="820" r:id="rId105"/>
    <p:sldId id="824" r:id="rId106"/>
    <p:sldId id="825" r:id="rId107"/>
    <p:sldId id="821" r:id="rId108"/>
    <p:sldId id="822" r:id="rId109"/>
    <p:sldId id="800" r:id="rId110"/>
    <p:sldId id="827" r:id="rId111"/>
    <p:sldId id="828" r:id="rId112"/>
    <p:sldId id="829" r:id="rId113"/>
    <p:sldId id="830" r:id="rId114"/>
    <p:sldId id="831" r:id="rId115"/>
    <p:sldId id="832" r:id="rId116"/>
    <p:sldId id="833" r:id="rId117"/>
    <p:sldId id="834" r:id="rId118"/>
    <p:sldId id="835" r:id="rId119"/>
    <p:sldId id="836" r:id="rId120"/>
    <p:sldId id="837" r:id="rId121"/>
    <p:sldId id="838" r:id="rId122"/>
    <p:sldId id="839" r:id="rId123"/>
    <p:sldId id="840" r:id="rId124"/>
    <p:sldId id="841" r:id="rId125"/>
    <p:sldId id="842" r:id="rId126"/>
    <p:sldId id="843" r:id="rId127"/>
    <p:sldId id="844" r:id="rId128"/>
    <p:sldId id="845" r:id="rId129"/>
    <p:sldId id="846" r:id="rId130"/>
    <p:sldId id="847" r:id="rId131"/>
    <p:sldId id="848" r:id="rId132"/>
    <p:sldId id="849" r:id="rId133"/>
    <p:sldId id="850" r:id="rId134"/>
    <p:sldId id="851" r:id="rId135"/>
    <p:sldId id="852" r:id="rId136"/>
    <p:sldId id="853" r:id="rId137"/>
    <p:sldId id="854" r:id="rId138"/>
    <p:sldId id="855" r:id="rId139"/>
    <p:sldId id="856" r:id="rId140"/>
    <p:sldId id="857" r:id="rId141"/>
    <p:sldId id="858" r:id="rId142"/>
    <p:sldId id="859" r:id="rId143"/>
    <p:sldId id="860" r:id="rId144"/>
    <p:sldId id="861" r:id="rId145"/>
    <p:sldId id="862" r:id="rId146"/>
    <p:sldId id="863" r:id="rId147"/>
    <p:sldId id="655" r:id="rId1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7896"/>
      </p:ext>
    </p:extLst>
  </p:cSld>
  <p:clrMapOvr>
    <a:masterClrMapping/>
  </p:clrMapOvr>
  <p:transition spd="slow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5603"/>
      </p:ext>
    </p:extLst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0016"/>
      </p:ext>
    </p:extLst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757"/>
      </p:ext>
    </p:extLst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6344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7998"/>
      </p:ext>
    </p:extLst>
  </p:cSld>
  <p:clrMapOvr>
    <a:masterClrMapping/>
  </p:clrMapOvr>
  <p:transition spd="slow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634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0515"/>
      </p:ext>
    </p:extLst>
  </p:cSld>
  <p:clrMapOvr>
    <a:masterClrMapping/>
  </p:clrMapOvr>
  <p:transition spd="slow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5699"/>
      </p:ext>
    </p:extLst>
  </p:cSld>
  <p:clrMapOvr>
    <a:masterClrMapping/>
  </p:clrMapOvr>
  <p:transition spd="slow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4715"/>
      </p:ext>
    </p:extLst>
  </p:cSld>
  <p:clrMapOvr>
    <a:masterClrMapping/>
  </p:clrMapOvr>
  <p:transition spd="slow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8118"/>
      </p:ext>
    </p:extLst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3B00-F499-4404-8928-9CFFB6411072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umpy/nump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7910"/>
            <a:ext cx="9144000" cy="2473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BCAC 0017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FUNDAMENTALS </a:t>
            </a:r>
            <a:r>
              <a:rPr lang="en-US" b="1" dirty="0"/>
              <a:t>OF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12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Faculty Name </a:t>
            </a:r>
          </a:p>
          <a:p>
            <a:r>
              <a:rPr lang="en-US" sz="3600" dirty="0" smtClean="0"/>
              <a:t> Mr. Sachin Sharma, Dr. Vinod Jain, Dr. Manu </a:t>
            </a:r>
            <a:r>
              <a:rPr lang="en-US" sz="3600" dirty="0" err="1" smtClean="0"/>
              <a:t>Banga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</a:t>
            </a:r>
            <a:r>
              <a:rPr lang="en-US" sz="3600" dirty="0" err="1"/>
              <a:t>Ms.Paromita</a:t>
            </a:r>
            <a:r>
              <a:rPr lang="en-US" sz="3600" dirty="0"/>
              <a:t> </a:t>
            </a:r>
            <a:r>
              <a:rPr lang="en-US" sz="3600" dirty="0" err="1" smtClean="0"/>
              <a:t>Goswami</a:t>
            </a:r>
            <a:r>
              <a:rPr lang="en-US" sz="3600" dirty="0"/>
              <a:t>, </a:t>
            </a:r>
            <a:r>
              <a:rPr lang="en-US" sz="3600" dirty="0" err="1"/>
              <a:t>Ms.Chestha</a:t>
            </a:r>
            <a:r>
              <a:rPr lang="en-US" sz="3600" dirty="0"/>
              <a:t> </a:t>
            </a:r>
            <a:r>
              <a:rPr lang="en-US" sz="3600" dirty="0" smtClean="0"/>
              <a:t>Bhardwaj, Mr. </a:t>
            </a:r>
            <a:r>
              <a:rPr lang="en-US" sz="3600" dirty="0" err="1" smtClean="0"/>
              <a:t>Atul</a:t>
            </a:r>
            <a:r>
              <a:rPr lang="en-US" sz="3600" dirty="0" smtClean="0"/>
              <a:t> </a:t>
            </a:r>
            <a:r>
              <a:rPr lang="en-US" sz="3600" dirty="0" err="1" smtClean="0"/>
              <a:t>Anand</a:t>
            </a:r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4695689" y="47399"/>
            <a:ext cx="2110060" cy="9828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199" y="3898970"/>
            <a:ext cx="9144000" cy="54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F0000"/>
                </a:solidFill>
              </a:rPr>
              <a:t>Section 2 : </a:t>
            </a:r>
            <a:r>
              <a:rPr lang="en-US" sz="3600" b="1" dirty="0">
                <a:solidFill>
                  <a:srgbClr val="FF0000"/>
                </a:solidFill>
              </a:rPr>
              <a:t>Python for Data Science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3106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5447213" cy="4351338"/>
          </a:xfrm>
        </p:spPr>
        <p:txBody>
          <a:bodyPr>
            <a:normAutofit/>
          </a:bodyPr>
          <a:lstStyle/>
          <a:p>
            <a:r>
              <a:rPr lang="en-IN" dirty="0"/>
              <a:t># negative indexing example  </a:t>
            </a:r>
          </a:p>
          <a:p>
            <a:r>
              <a:rPr lang="en-IN" dirty="0"/>
              <a:t>list = [1,2,3,4,5]    </a:t>
            </a:r>
          </a:p>
          <a:p>
            <a:r>
              <a:rPr lang="en-IN" b="1" dirty="0"/>
              <a:t>print</a:t>
            </a:r>
            <a:r>
              <a:rPr lang="en-IN" dirty="0"/>
              <a:t>(list[-1])    </a:t>
            </a:r>
          </a:p>
          <a:p>
            <a:r>
              <a:rPr lang="en-IN" b="1" dirty="0"/>
              <a:t>print</a:t>
            </a:r>
            <a:r>
              <a:rPr lang="en-IN" dirty="0"/>
              <a:t>(list[-3:])    </a:t>
            </a:r>
          </a:p>
          <a:p>
            <a:r>
              <a:rPr lang="en-IN" b="1" dirty="0"/>
              <a:t>print</a:t>
            </a:r>
            <a:r>
              <a:rPr lang="en-IN" dirty="0"/>
              <a:t>(list[:-1])    </a:t>
            </a:r>
          </a:p>
          <a:p>
            <a:r>
              <a:rPr lang="en-IN" b="1" dirty="0"/>
              <a:t>print</a:t>
            </a:r>
            <a:r>
              <a:rPr lang="en-IN" dirty="0"/>
              <a:t>(list[-3:-1]) 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19257" y="1645670"/>
            <a:ext cx="4071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[3, 4, 5]</a:t>
            </a:r>
          </a:p>
          <a:p>
            <a:pPr marL="0" indent="0">
              <a:buNone/>
            </a:pPr>
            <a:r>
              <a:rPr lang="en-IN" dirty="0"/>
              <a:t>[1, 2, 3, 4]</a:t>
            </a:r>
          </a:p>
          <a:p>
            <a:pPr marL="0" indent="0">
              <a:buNone/>
            </a:pPr>
            <a:r>
              <a:rPr lang="en-IN" dirty="0"/>
              <a:t>[3, 4]</a:t>
            </a:r>
          </a:p>
        </p:txBody>
      </p:sp>
    </p:spTree>
    <p:extLst>
      <p:ext uri="{BB962C8B-B14F-4D97-AF65-F5344CB8AC3E}">
        <p14:creationId xmlns:p14="http://schemas.microsoft.com/office/powerpoint/2010/main" val="31797679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split 2d array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([[1, 2], [3, 4], [5, 6], [7, 8], [9, 10], [11, 12]])</a:t>
            </a:r>
          </a:p>
          <a:p>
            <a:r>
              <a:rPr lang="en-US" sz="2200" dirty="0"/>
              <a:t>split1 = </a:t>
            </a:r>
            <a:r>
              <a:rPr lang="en-US" sz="2200" dirty="0" err="1"/>
              <a:t>np.array_split</a:t>
            </a:r>
            <a:r>
              <a:rPr lang="en-US" sz="2200" dirty="0"/>
              <a:t>(arr,3)</a:t>
            </a:r>
          </a:p>
          <a:p>
            <a:r>
              <a:rPr lang="en-US" sz="2200" dirty="0"/>
              <a:t>for x in split1:</a:t>
            </a:r>
          </a:p>
          <a:p>
            <a:r>
              <a:rPr lang="en-US" sz="2200" dirty="0"/>
              <a:t>    print("x = ", x)</a:t>
            </a:r>
          </a:p>
          <a:p>
            <a:r>
              <a:rPr lang="en-US" sz="2200" dirty="0"/>
              <a:t>#print(split1)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x =  [[1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[3 4]]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x =  [[5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[7 8]]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x =  [[ 9 10]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[11 12]]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25236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</a:t>
            </a:r>
            <a:r>
              <a:rPr lang="en-US" sz="2200" dirty="0" err="1"/>
              <a:t>hsplit</a:t>
            </a:r>
            <a:r>
              <a:rPr lang="en-US" sz="2200" dirty="0"/>
              <a:t>()</a:t>
            </a:r>
          </a:p>
          <a:p>
            <a:r>
              <a:rPr lang="en-US" sz="2200" dirty="0" smtClean="0"/>
              <a:t># </a:t>
            </a:r>
            <a:r>
              <a:rPr lang="en-US" sz="2200" dirty="0"/>
              <a:t>the </a:t>
            </a:r>
            <a:r>
              <a:rPr lang="en-US" sz="2200" dirty="0" err="1"/>
              <a:t>hsplit</a:t>
            </a:r>
            <a:r>
              <a:rPr lang="en-US" sz="2200" dirty="0"/>
              <a:t>() method to split the 2-D array into three 2-D arrays along rows.</a:t>
            </a:r>
          </a:p>
          <a:p>
            <a:r>
              <a:rPr lang="en-US" sz="2200" dirty="0" err="1" smtClean="0"/>
              <a:t>arr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np.array</a:t>
            </a:r>
            <a:r>
              <a:rPr lang="en-US" sz="2200" dirty="0"/>
              <a:t>([[1, 2, 3], [4, 5, 6], [7, 8, 9], [10, 11, 12], [13, 14, 15], [16, 17, 18]])</a:t>
            </a:r>
          </a:p>
          <a:p>
            <a:endParaRPr lang="en-US" sz="2200" dirty="0"/>
          </a:p>
          <a:p>
            <a:r>
              <a:rPr lang="en-US" sz="2200" dirty="0" err="1" smtClean="0"/>
              <a:t>newarr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np.hsplit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, 3)</a:t>
            </a:r>
          </a:p>
          <a:p>
            <a:r>
              <a:rPr lang="en-US" sz="2200" dirty="0" smtClean="0"/>
              <a:t># </a:t>
            </a:r>
            <a:r>
              <a:rPr lang="en-US" sz="2200" dirty="0"/>
              <a:t>print(</a:t>
            </a:r>
            <a:r>
              <a:rPr lang="en-US" sz="2200" dirty="0" err="1"/>
              <a:t>newarr</a:t>
            </a:r>
            <a:r>
              <a:rPr lang="en-US" sz="2200" dirty="0"/>
              <a:t>)</a:t>
            </a:r>
          </a:p>
          <a:p>
            <a:r>
              <a:rPr lang="en-US" sz="2200" dirty="0"/>
              <a:t>for x in </a:t>
            </a:r>
            <a:r>
              <a:rPr lang="en-US" sz="2200" dirty="0" err="1"/>
              <a:t>newarr</a:t>
            </a:r>
            <a:r>
              <a:rPr lang="en-US" sz="2200" dirty="0"/>
              <a:t>:</a:t>
            </a:r>
          </a:p>
          <a:p>
            <a:r>
              <a:rPr lang="en-US" sz="2200" dirty="0"/>
              <a:t>    print("x = ",x)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56212" y="1373579"/>
            <a:ext cx="15360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x =  [[ 1]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[ 7]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[10]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[16]]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x =  [[ 2]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[ 5]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[ 8]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[11]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[17]]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x =  [[ 3]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[ 9]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[15]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 [18]]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651832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Searching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Find index of odd numbers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([1, 2, 3, 4, 5, 4, 4])</a:t>
            </a:r>
          </a:p>
          <a:p>
            <a:r>
              <a:rPr lang="en-US" sz="2200" dirty="0" err="1"/>
              <a:t>xodd</a:t>
            </a:r>
            <a:r>
              <a:rPr lang="en-US" sz="2200" dirty="0"/>
              <a:t> = </a:t>
            </a:r>
            <a:r>
              <a:rPr lang="en-US" sz="2200" dirty="0" err="1"/>
              <a:t>np.where</a:t>
            </a:r>
            <a:r>
              <a:rPr lang="en-US" sz="2200" dirty="0"/>
              <a:t>(arr%2 == 1)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xodd</a:t>
            </a:r>
            <a:r>
              <a:rPr lang="en-US" sz="2200" dirty="0"/>
              <a:t>)</a:t>
            </a:r>
          </a:p>
          <a:p>
            <a:r>
              <a:rPr lang="en-US" sz="2200" dirty="0"/>
              <a:t>#################################################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(array([3, 5, 6], </a:t>
            </a:r>
            <a:r>
              <a:rPr lang="en-US" sz="2800" dirty="0" err="1"/>
              <a:t>dtype</a:t>
            </a:r>
            <a:r>
              <a:rPr lang="en-US" sz="2800" dirty="0"/>
              <a:t>=int64),)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4956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Search 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# Search Sorted</a:t>
            </a:r>
          </a:p>
          <a:p>
            <a:pPr algn="just"/>
            <a:r>
              <a:rPr lang="en-US" dirty="0"/>
              <a:t># There is a method called </a:t>
            </a:r>
            <a:r>
              <a:rPr lang="en-US" dirty="0" err="1"/>
              <a:t>searchsorted</a:t>
            </a:r>
            <a:r>
              <a:rPr lang="en-US" dirty="0"/>
              <a:t>() which performs a binary search </a:t>
            </a:r>
          </a:p>
          <a:p>
            <a:pPr algn="just"/>
            <a:r>
              <a:rPr lang="en-US" dirty="0"/>
              <a:t># in the array, and returns the index where the specified value would be inserted </a:t>
            </a:r>
          </a:p>
          <a:p>
            <a:pPr algn="just"/>
            <a:r>
              <a:rPr lang="en-US" dirty="0"/>
              <a:t># to maintain the search order.</a:t>
            </a:r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16613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Search 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Apply Search Sorted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([6, 7, 8, 9])</a:t>
            </a:r>
          </a:p>
          <a:p>
            <a:r>
              <a:rPr lang="en-US" sz="2200" dirty="0"/>
              <a:t>x = </a:t>
            </a:r>
            <a:r>
              <a:rPr lang="en-US" sz="2200" dirty="0" err="1"/>
              <a:t>np.searchsorted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, 7)</a:t>
            </a:r>
          </a:p>
          <a:p>
            <a:r>
              <a:rPr lang="en-US" sz="2200" dirty="0"/>
              <a:t>print(x)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. 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8068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Search 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Multiple Values</a:t>
            </a:r>
          </a:p>
          <a:p>
            <a:r>
              <a:rPr lang="en-US" sz="2200" b="1" dirty="0"/>
              <a:t># Find the indexes where the values 2, 4, and 6 should be </a:t>
            </a:r>
            <a:r>
              <a:rPr lang="en-US" sz="2200" b="1" dirty="0" smtClean="0"/>
              <a:t>inserted</a:t>
            </a:r>
            <a:r>
              <a:rPr lang="en-US" sz="2200" b="1" dirty="0"/>
              <a:t>: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([1, 3, 5, 7])</a:t>
            </a:r>
          </a:p>
          <a:p>
            <a:r>
              <a:rPr lang="en-US" sz="2200" b="1" dirty="0"/>
              <a:t>x = </a:t>
            </a:r>
            <a:r>
              <a:rPr lang="en-US" sz="2200" b="1" dirty="0" err="1"/>
              <a:t>np.searchsorted</a:t>
            </a:r>
            <a:r>
              <a:rPr lang="en-US" sz="2200" b="1" dirty="0"/>
              <a:t>(</a:t>
            </a:r>
            <a:r>
              <a:rPr lang="en-US" sz="2200" b="1" dirty="0" err="1"/>
              <a:t>arr</a:t>
            </a:r>
            <a:r>
              <a:rPr lang="en-US" sz="2200" b="1" dirty="0"/>
              <a:t>, [2, 4, 6])</a:t>
            </a:r>
          </a:p>
          <a:p>
            <a:r>
              <a:rPr lang="en-US" sz="2200" dirty="0"/>
              <a:t>print(x)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3799001"/>
            <a:ext cx="4124325" cy="287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 2 3].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2803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Sorting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</a:t>
            </a:r>
            <a:r>
              <a:rPr lang="en-US" sz="2200" dirty="0" err="1"/>
              <a:t>NumPy</a:t>
            </a:r>
            <a:r>
              <a:rPr lang="en-US" sz="2200" dirty="0"/>
              <a:t> Sorting Arrays</a:t>
            </a:r>
          </a:p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sort and print array </a:t>
            </a:r>
          </a:p>
          <a:p>
            <a:r>
              <a:rPr lang="en-US" sz="2200" dirty="0"/>
              <a:t>arr1 = </a:t>
            </a:r>
            <a:r>
              <a:rPr lang="en-US" sz="2200" dirty="0" err="1"/>
              <a:t>np.array</a:t>
            </a:r>
            <a:r>
              <a:rPr lang="en-US" sz="2200" dirty="0"/>
              <a:t>([1111,44,6,77])</a:t>
            </a:r>
          </a:p>
          <a:p>
            <a:r>
              <a:rPr lang="en-US" sz="2200" dirty="0"/>
              <a:t>arr2 = </a:t>
            </a:r>
            <a:r>
              <a:rPr lang="en-US" sz="2200" dirty="0" err="1"/>
              <a:t>np.sort</a:t>
            </a:r>
            <a:r>
              <a:rPr lang="en-US" sz="2200" dirty="0"/>
              <a:t>(arr1)</a:t>
            </a:r>
          </a:p>
          <a:p>
            <a:r>
              <a:rPr lang="en-US" sz="2200" dirty="0"/>
              <a:t>print(arr1)</a:t>
            </a:r>
          </a:p>
          <a:p>
            <a:r>
              <a:rPr lang="en-US" sz="2200" dirty="0"/>
              <a:t>print(arr2)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[1111   44    6   77]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   6   44   77 1111]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4012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Sorting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Sort the array alphabetically: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(['banana', 'cherry', 'apple'])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np.sort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))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54426" y="5458119"/>
            <a:ext cx="6485150" cy="121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['apple' 'banana' 'cherry'].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4174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/>
              <a:t># Sorting a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Sorting a 2-D Array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([[3, 2, 4], [5, 0, 1]])</a:t>
            </a:r>
          </a:p>
          <a:p>
            <a:r>
              <a:rPr lang="en-US" sz="2200" dirty="0"/>
              <a:t>print("Unsorted array ",</a:t>
            </a:r>
            <a:r>
              <a:rPr lang="en-US" sz="2200" dirty="0" err="1"/>
              <a:t>arr</a:t>
            </a:r>
            <a:r>
              <a:rPr lang="en-US" sz="2200" dirty="0"/>
              <a:t>)</a:t>
            </a:r>
          </a:p>
          <a:p>
            <a:r>
              <a:rPr lang="en-US" sz="2200" dirty="0"/>
              <a:t>print("sorted array ",</a:t>
            </a:r>
            <a:r>
              <a:rPr lang="en-US" sz="2200" dirty="0" err="1"/>
              <a:t>np.sort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))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Unsorted array  [[3 2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[5 0 1]]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sorted array  [[2 3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/>
              <a:t> [0 1 5]]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32238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dirty="0"/>
              <a:t>Random number does NOT mean a different number every time. </a:t>
            </a:r>
            <a:endParaRPr lang="en-US" dirty="0" smtClean="0"/>
          </a:p>
          <a:p>
            <a:r>
              <a:rPr lang="en-US" dirty="0"/>
              <a:t>Random means something that can not be predicted logically.</a:t>
            </a:r>
          </a:p>
          <a:p>
            <a:r>
              <a:rPr lang="en-US" dirty="0" err="1"/>
              <a:t>NumPy</a:t>
            </a:r>
            <a:r>
              <a:rPr lang="en-US" dirty="0"/>
              <a:t> offers the random module to work with random numbers.</a:t>
            </a:r>
          </a:p>
          <a:p>
            <a:endParaRPr lang="en-US" sz="2200" dirty="0"/>
          </a:p>
          <a:p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69114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Python List Operations</a:t>
            </a:r>
          </a:p>
          <a:p>
            <a:r>
              <a:rPr lang="en-IN" dirty="0" smtClean="0"/>
              <a:t>The </a:t>
            </a:r>
            <a:r>
              <a:rPr lang="en-IN" dirty="0"/>
              <a:t>different operations of list are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Repetition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Concatenation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Length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Iteration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Membership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300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Generate a random integer from 0 to 100: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numpy</a:t>
            </a:r>
            <a:r>
              <a:rPr lang="en-US" sz="2200" dirty="0"/>
              <a:t> as np 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numpy</a:t>
            </a:r>
            <a:r>
              <a:rPr lang="en-US" sz="2200" dirty="0"/>
              <a:t> import random</a:t>
            </a:r>
          </a:p>
          <a:p>
            <a:r>
              <a:rPr lang="en-US" sz="2200" dirty="0"/>
              <a:t>x = </a:t>
            </a:r>
            <a:r>
              <a:rPr lang="en-US" sz="2200" dirty="0" err="1"/>
              <a:t>random.randint</a:t>
            </a:r>
            <a:r>
              <a:rPr lang="en-US" sz="2200" dirty="0"/>
              <a:t>(100)</a:t>
            </a:r>
          </a:p>
          <a:p>
            <a:r>
              <a:rPr lang="en-US" sz="2200" dirty="0"/>
              <a:t>print(x)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27.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7166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Generate a random float from 0 to 1: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numpy</a:t>
            </a:r>
            <a:r>
              <a:rPr lang="en-US" sz="2200" dirty="0"/>
              <a:t> import random</a:t>
            </a:r>
          </a:p>
          <a:p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/>
              <a:t>random.rand</a:t>
            </a:r>
            <a:r>
              <a:rPr lang="en-US" sz="2200" dirty="0"/>
              <a:t>()</a:t>
            </a:r>
          </a:p>
          <a:p>
            <a:r>
              <a:rPr lang="en-US" sz="2200" dirty="0" smtClean="0"/>
              <a:t>print(x</a:t>
            </a:r>
            <a:r>
              <a:rPr lang="en-US" sz="2200" dirty="0"/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0.07335795510643917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4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Generate a 1-D array containing 5 random integers from 0 to 100: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numpy</a:t>
            </a:r>
            <a:r>
              <a:rPr lang="en-US" sz="2200" dirty="0"/>
              <a:t> import random</a:t>
            </a:r>
          </a:p>
          <a:p>
            <a:r>
              <a:rPr lang="en-US" sz="2200" dirty="0"/>
              <a:t>x=</a:t>
            </a:r>
            <a:r>
              <a:rPr lang="en-US" sz="2200" dirty="0" err="1"/>
              <a:t>random.randint</a:t>
            </a:r>
            <a:r>
              <a:rPr lang="en-US" sz="2200" dirty="0"/>
              <a:t>(100, size=(5))</a:t>
            </a:r>
          </a:p>
          <a:p>
            <a:r>
              <a:rPr lang="en-US" sz="2200" dirty="0"/>
              <a:t>print(x)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[87 46 75 78 85].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3235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 Generate a 2-D array with 3 rows, each row containing 5 random integers from 0 to 100: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numpy</a:t>
            </a:r>
            <a:r>
              <a:rPr lang="en-US" sz="2200" dirty="0"/>
              <a:t> import random</a:t>
            </a:r>
          </a:p>
          <a:p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/>
              <a:t>random.randint</a:t>
            </a:r>
            <a:r>
              <a:rPr lang="en-US" sz="2200" dirty="0"/>
              <a:t>(100, size=(3, 5))</a:t>
            </a:r>
          </a:p>
          <a:p>
            <a:r>
              <a:rPr lang="en-US" sz="2200" dirty="0" smtClean="0"/>
              <a:t>print(x</a:t>
            </a:r>
            <a:r>
              <a:rPr lang="en-US" sz="2200" dirty="0"/>
              <a:t>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.[[</a:t>
            </a:r>
            <a:r>
              <a:rPr lang="en-US" sz="2800" dirty="0"/>
              <a:t>61 59 20 91 25]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[18 95 93 86 19]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[ 0 51 11 29 61]]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1754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b="1" dirty="0"/>
              <a:t># Return one of the values in an array: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numpy</a:t>
            </a:r>
            <a:r>
              <a:rPr lang="en-US" sz="2200" dirty="0"/>
              <a:t> import random</a:t>
            </a:r>
          </a:p>
          <a:p>
            <a:r>
              <a:rPr lang="en-US" sz="2200" dirty="0"/>
              <a:t>x = </a:t>
            </a:r>
            <a:r>
              <a:rPr lang="en-US" sz="2200" dirty="0" err="1"/>
              <a:t>random.choice</a:t>
            </a:r>
            <a:r>
              <a:rPr lang="en-US" sz="2200" dirty="0"/>
              <a:t>([3, 5, 7, 9])</a:t>
            </a:r>
          </a:p>
          <a:p>
            <a:r>
              <a:rPr lang="en-US" sz="2200" dirty="0"/>
              <a:t>print(x)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9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743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US" dirty="0"/>
              <a:t>Random Numbers in </a:t>
            </a:r>
            <a:r>
              <a:rPr lang="en-US" dirty="0" err="1" smtClean="0"/>
              <a:t>NumPy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400" dirty="0"/>
              <a:t>#################################################</a:t>
            </a:r>
          </a:p>
          <a:p>
            <a:r>
              <a:rPr lang="en-US" sz="2400" dirty="0"/>
              <a:t># Generate a 2-D array that consists of the values in the array parameter (3, 5, 7, and 9):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numpy</a:t>
            </a:r>
            <a:r>
              <a:rPr lang="en-US" sz="2400" dirty="0"/>
              <a:t> import random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random.choice</a:t>
            </a:r>
            <a:r>
              <a:rPr lang="en-US" sz="2400" dirty="0"/>
              <a:t>([3, 5, 7, 9], size=(3, 5))</a:t>
            </a:r>
          </a:p>
          <a:p>
            <a:r>
              <a:rPr lang="en-US" sz="2400" dirty="0"/>
              <a:t>print(x)</a:t>
            </a:r>
          </a:p>
          <a:p>
            <a:endParaRPr lang="en-US" sz="2400" dirty="0"/>
          </a:p>
          <a:p>
            <a:r>
              <a:rPr lang="en-US" sz="2400" dirty="0"/>
              <a:t>#################################################</a:t>
            </a:r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6212" y="3299380"/>
            <a:ext cx="2991982" cy="311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[[9 9 5 5 9]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[5 3 9 7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[5 3 7 5 5]].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498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in Python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76353"/>
      </p:ext>
    </p:extLst>
  </p:cSld>
  <p:clrMapOvr>
    <a:masterClrMapping/>
  </p:clrMapOvr>
  <p:transition spd="slow">
    <p:wipe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Pandas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What is Pandas?</a:t>
            </a:r>
            <a:endParaRPr lang="en-IN" b="1" dirty="0"/>
          </a:p>
          <a:p>
            <a:r>
              <a:rPr lang="en-IN" dirty="0"/>
              <a:t>Pandas is a Python library used for working with data sets.</a:t>
            </a:r>
          </a:p>
          <a:p>
            <a:r>
              <a:rPr lang="en-IN" dirty="0"/>
              <a:t>It has functions for </a:t>
            </a:r>
            <a:r>
              <a:rPr lang="en-IN" dirty="0" err="1"/>
              <a:t>analyzing</a:t>
            </a:r>
            <a:r>
              <a:rPr lang="en-IN" dirty="0"/>
              <a:t>, cleaning, exploring, and manipulating data.</a:t>
            </a:r>
          </a:p>
          <a:p>
            <a:r>
              <a:rPr lang="en-IN" dirty="0"/>
              <a:t>The name "Pandas" has a reference to both "Panel Data", and "Python Data Analysis" and was created by Wes McKinney in 2008.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459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Pandas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Data Science:</a:t>
            </a:r>
            <a:r>
              <a:rPr lang="en-IN" dirty="0"/>
              <a:t> is a branch of computer science where we study how to store, use and </a:t>
            </a:r>
            <a:r>
              <a:rPr lang="en-IN" dirty="0" err="1"/>
              <a:t>analyze</a:t>
            </a:r>
            <a:r>
              <a:rPr lang="en-IN" dirty="0"/>
              <a:t> data for deriving information from it</a:t>
            </a:r>
            <a:r>
              <a:rPr lang="en-IN" dirty="0" smtClean="0"/>
              <a:t>.</a:t>
            </a:r>
          </a:p>
          <a:p>
            <a:r>
              <a:rPr lang="en-IN" b="1" dirty="0"/>
              <a:t>What Can Pandas Do?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Pandas gives you answers about the data. Like: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Is there a correlation between two or more columns?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What is average value?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Max value?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Min value?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Pandas are also able to delete rows that are not relevant, or contains wrong values, like empty or NULL values. This is called </a:t>
            </a:r>
            <a:r>
              <a:rPr lang="en-IN" i="1" dirty="0"/>
              <a:t>cleaning</a:t>
            </a:r>
            <a:r>
              <a:rPr lang="en-IN" dirty="0"/>
              <a:t> the data.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619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Pandas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Where is the Pandas Codebase?</a:t>
            </a:r>
            <a:endParaRPr lang="en-IN" b="1" dirty="0"/>
          </a:p>
          <a:p>
            <a:r>
              <a:rPr lang="en-IN" dirty="0"/>
              <a:t>The source code for Pandas is located at this </a:t>
            </a:r>
            <a:r>
              <a:rPr lang="en-IN" dirty="0" err="1"/>
              <a:t>github</a:t>
            </a:r>
            <a:r>
              <a:rPr lang="en-IN" dirty="0"/>
              <a:t> repository </a:t>
            </a:r>
            <a:r>
              <a:rPr lang="en-IN" u="sng" dirty="0">
                <a:hlinkClick r:id="rId2"/>
              </a:rPr>
              <a:t>https://github.com/pandas-dev/pandas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298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8204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redundancy administrator empowers the rundown components to be rehashed on different occasions.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repetition of list  </a:t>
            </a:r>
          </a:p>
          <a:p>
            <a:r>
              <a:rPr lang="en-IN" dirty="0" smtClean="0"/>
              <a:t>list1</a:t>
            </a:r>
            <a:r>
              <a:rPr lang="en-IN" dirty="0"/>
              <a:t> = [12, 14, 16, 18, 20]  </a:t>
            </a:r>
          </a:p>
          <a:p>
            <a:r>
              <a:rPr lang="en-IN" dirty="0"/>
              <a:t># repetition operator *  </a:t>
            </a:r>
          </a:p>
          <a:p>
            <a:r>
              <a:rPr lang="en-IN" dirty="0"/>
              <a:t>l = list1 * 2  </a:t>
            </a:r>
          </a:p>
          <a:p>
            <a:r>
              <a:rPr lang="en-IN" b="1" dirty="0"/>
              <a:t>print</a:t>
            </a:r>
            <a:r>
              <a:rPr lang="en-IN" dirty="0"/>
              <a:t>(l)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[12, 14, 16, 18, 20, 12, 14, 16, 18, 20]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87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Pandas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Installation of Pandas</a:t>
            </a:r>
            <a:endParaRPr lang="en-IN" b="1" dirty="0"/>
          </a:p>
          <a:p>
            <a:r>
              <a:rPr lang="en-IN" dirty="0" smtClean="0"/>
              <a:t>Install </a:t>
            </a:r>
            <a:r>
              <a:rPr lang="en-IN" dirty="0"/>
              <a:t>it using this command:</a:t>
            </a:r>
          </a:p>
          <a:p>
            <a:r>
              <a:rPr lang="en-IN" b="1" dirty="0" smtClean="0"/>
              <a:t>pip install </a:t>
            </a:r>
            <a:r>
              <a:rPr lang="en-IN" b="1" dirty="0"/>
              <a:t>pandas</a:t>
            </a:r>
          </a:p>
          <a:p>
            <a:r>
              <a:rPr lang="en-IN" dirty="0"/>
              <a:t>If this command fails, then use a python distribution that already has Pandas installed like, Anaconda, </a:t>
            </a:r>
            <a:r>
              <a:rPr lang="en-IN" dirty="0" err="1"/>
              <a:t>Spyder</a:t>
            </a:r>
            <a:r>
              <a:rPr lang="en-IN" dirty="0"/>
              <a:t> etc.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203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Pandas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Import Pandas</a:t>
            </a:r>
          </a:p>
          <a:p>
            <a:pPr algn="just"/>
            <a:r>
              <a:rPr lang="en-US" dirty="0"/>
              <a:t>Once Pandas is installed, import it in your applications by adding the import keyword:</a:t>
            </a:r>
          </a:p>
          <a:p>
            <a:pPr algn="just"/>
            <a:r>
              <a:rPr lang="en-US" b="1" dirty="0"/>
              <a:t>import </a:t>
            </a:r>
            <a:r>
              <a:rPr lang="en-US" b="1" dirty="0" smtClean="0"/>
              <a:t>pandas</a:t>
            </a:r>
          </a:p>
          <a:p>
            <a:pPr algn="just"/>
            <a:r>
              <a:rPr lang="en-US" b="1" dirty="0" smtClean="0"/>
              <a:t>OR</a:t>
            </a:r>
          </a:p>
          <a:p>
            <a:pPr algn="just"/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22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What is a Series?</a:t>
            </a:r>
            <a:endParaRPr lang="en-IN" b="1" dirty="0"/>
          </a:p>
          <a:p>
            <a:r>
              <a:rPr lang="en-IN" dirty="0"/>
              <a:t>A Pandas Series is like a column in a table.</a:t>
            </a:r>
          </a:p>
          <a:p>
            <a:r>
              <a:rPr lang="en-IN" dirty="0"/>
              <a:t>It is a one-dimensional array holding data of any type.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343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##############################################</a:t>
            </a:r>
          </a:p>
          <a:p>
            <a:r>
              <a:rPr lang="en-US" dirty="0"/>
              <a:t>#Create a simple Pandas Series from a list: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a = [11, 17, 22]</a:t>
            </a:r>
          </a:p>
          <a:p>
            <a:r>
              <a:rPr lang="en-US" dirty="0"/>
              <a:t>print("Panda Series is ")</a:t>
            </a:r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(a)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r>
              <a:rPr lang="en-US" dirty="0" smtClean="0"/>
              <a:t>###################################################</a:t>
            </a:r>
            <a:endParaRPr lang="en-US" dirty="0"/>
          </a:p>
          <a:p>
            <a:r>
              <a:rPr lang="en-US" dirty="0"/>
              <a:t># Return the first value of the Series:</a:t>
            </a:r>
          </a:p>
          <a:p>
            <a:r>
              <a:rPr lang="en-US" dirty="0"/>
              <a:t>print("Series First Element = ", </a:t>
            </a:r>
            <a:r>
              <a:rPr lang="en-US" dirty="0" err="1"/>
              <a:t>myvar</a:t>
            </a:r>
            <a:r>
              <a:rPr lang="en-US" dirty="0"/>
              <a:t>[0])</a:t>
            </a:r>
          </a:p>
          <a:p>
            <a:r>
              <a:rPr lang="en-US" dirty="0"/>
              <a:t>###################################################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61" y="2102161"/>
            <a:ext cx="3982895" cy="1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684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Labels</a:t>
            </a:r>
          </a:p>
          <a:p>
            <a:r>
              <a:rPr lang="en-IN" dirty="0"/>
              <a:t>If nothing else is specified, the values are </a:t>
            </a:r>
            <a:r>
              <a:rPr lang="en-IN" dirty="0" err="1"/>
              <a:t>labeled</a:t>
            </a:r>
            <a:r>
              <a:rPr lang="en-IN" dirty="0"/>
              <a:t> with their index number. </a:t>
            </a:r>
            <a:endParaRPr lang="en-IN" dirty="0" smtClean="0"/>
          </a:p>
          <a:p>
            <a:r>
              <a:rPr lang="en-US" dirty="0"/>
              <a:t>With the index argument, you can name your own labels.</a:t>
            </a:r>
          </a:p>
          <a:p>
            <a:r>
              <a:rPr lang="en-US" dirty="0" smtClean="0"/>
              <a:t>###################################################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Create your own labels: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a = [1, 7, 2]</a:t>
            </a:r>
          </a:p>
          <a:p>
            <a:r>
              <a:rPr lang="en-US" dirty="0"/>
              <a:t>print("</a:t>
            </a:r>
            <a:r>
              <a:rPr lang="en-US" dirty="0" err="1"/>
              <a:t>POanda</a:t>
            </a:r>
            <a:r>
              <a:rPr lang="en-US" dirty="0"/>
              <a:t> Series with labels")</a:t>
            </a:r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26" y="4082107"/>
            <a:ext cx="5409618" cy="21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62" y="1105579"/>
            <a:ext cx="344853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543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a = [1, 7, 2]</a:t>
            </a:r>
          </a:p>
          <a:p>
            <a:r>
              <a:rPr lang="en-US" dirty="0"/>
              <a:t>print("Panda Series with labels")</a:t>
            </a:r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r>
              <a:rPr lang="en-US" dirty="0" smtClean="0"/>
              <a:t>###################################################</a:t>
            </a:r>
            <a:endParaRPr lang="en-US" dirty="0"/>
          </a:p>
          <a:p>
            <a:r>
              <a:rPr lang="en-US" dirty="0"/>
              <a:t># Return the value of "y":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["y"])</a:t>
            </a:r>
          </a:p>
          <a:p>
            <a:r>
              <a:rPr lang="en-US" dirty="0"/>
              <a:t>###################################################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355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###################################################</a:t>
            </a:r>
          </a:p>
          <a:p>
            <a:r>
              <a:rPr lang="en-US" dirty="0"/>
              <a:t># Create a simple Pandas Series from a dictionary: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calories = {"day1": 420, "day2": 380, "day3": 390}</a:t>
            </a:r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(calories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r>
              <a:rPr lang="en-US" dirty="0"/>
              <a:t>###################################################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85" y="3988317"/>
            <a:ext cx="4507115" cy="25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997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err="1"/>
              <a:t>DataFrames</a:t>
            </a:r>
            <a:endParaRPr lang="en-IN" b="1" dirty="0"/>
          </a:p>
          <a:p>
            <a:r>
              <a:rPr lang="en-IN" dirty="0"/>
              <a:t>Data sets in Pandas are usually multi-dimensional tables, called </a:t>
            </a:r>
            <a:r>
              <a:rPr lang="en-IN" dirty="0" err="1"/>
              <a:t>DataFrames</a:t>
            </a:r>
            <a:r>
              <a:rPr lang="en-IN" dirty="0"/>
              <a:t>.</a:t>
            </a:r>
          </a:p>
          <a:p>
            <a:r>
              <a:rPr lang="en-IN" dirty="0"/>
              <a:t>Series is like a column, a </a:t>
            </a:r>
            <a:r>
              <a:rPr lang="en-IN" dirty="0" err="1"/>
              <a:t>DataFrame</a:t>
            </a:r>
            <a:r>
              <a:rPr lang="en-IN" dirty="0"/>
              <a:t> is the whole table.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355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########################################</a:t>
            </a:r>
          </a:p>
          <a:p>
            <a:r>
              <a:rPr lang="en-IN" dirty="0"/>
              <a:t># Create a </a:t>
            </a:r>
            <a:r>
              <a:rPr lang="en-IN" dirty="0" err="1"/>
              <a:t>DataFrame</a:t>
            </a:r>
            <a:r>
              <a:rPr lang="en-IN" dirty="0"/>
              <a:t> from two Series: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data = {</a:t>
            </a:r>
          </a:p>
          <a:p>
            <a:r>
              <a:rPr lang="en-IN" dirty="0"/>
              <a:t>  "calories": [420, 380, 390],</a:t>
            </a:r>
          </a:p>
          <a:p>
            <a:r>
              <a:rPr lang="en-IN" dirty="0"/>
              <a:t>  "duration": [50, 40, 45]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#</a:t>
            </a:r>
            <a:r>
              <a:rPr lang="en-IN" dirty="0"/>
              <a:t>load data into a </a:t>
            </a:r>
            <a:r>
              <a:rPr lang="en-IN" dirty="0" err="1"/>
              <a:t>DataFrame</a:t>
            </a:r>
            <a:r>
              <a:rPr lang="en-IN" dirty="0"/>
              <a:t> object: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24" y="4234811"/>
            <a:ext cx="5070914" cy="1911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57" y="1312949"/>
            <a:ext cx="309605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9855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################################</a:t>
            </a:r>
            <a:endParaRPr lang="en-US" dirty="0"/>
          </a:p>
          <a:p>
            <a:r>
              <a:rPr lang="en-US" dirty="0"/>
              <a:t># Pandas use the </a:t>
            </a:r>
            <a:r>
              <a:rPr lang="en-US" dirty="0" err="1"/>
              <a:t>loc</a:t>
            </a:r>
            <a:r>
              <a:rPr lang="en-US" dirty="0"/>
              <a:t> attribute </a:t>
            </a:r>
          </a:p>
          <a:p>
            <a:r>
              <a:rPr lang="en-US" dirty="0"/>
              <a:t># to return one or more specified row(s)</a:t>
            </a:r>
          </a:p>
          <a:p>
            <a:r>
              <a:rPr lang="en-US" dirty="0"/>
              <a:t># Return row 0:</a:t>
            </a:r>
          </a:p>
          <a:p>
            <a:r>
              <a:rPr lang="en-US" dirty="0"/>
              <a:t>#refer to the row index:</a:t>
            </a:r>
          </a:p>
          <a:p>
            <a:r>
              <a:rPr lang="en-US" b="1" dirty="0"/>
              <a:t>print(</a:t>
            </a:r>
            <a:r>
              <a:rPr lang="en-US" b="1" dirty="0" err="1"/>
              <a:t>df.loc</a:t>
            </a:r>
            <a:r>
              <a:rPr lang="en-US" b="1" dirty="0"/>
              <a:t>[0</a:t>
            </a:r>
            <a:r>
              <a:rPr lang="en-US" b="1" dirty="0" smtClean="0"/>
              <a:t>])</a:t>
            </a:r>
            <a:endParaRPr lang="en-US" b="1" dirty="0"/>
          </a:p>
          <a:p>
            <a:r>
              <a:rPr lang="en-US" dirty="0" smtClean="0"/>
              <a:t>###############################</a:t>
            </a:r>
            <a:endParaRPr lang="en-US" dirty="0"/>
          </a:p>
          <a:p>
            <a:r>
              <a:rPr lang="en-US" dirty="0"/>
              <a:t>#use a list of indexes:</a:t>
            </a:r>
          </a:p>
          <a:p>
            <a:r>
              <a:rPr lang="en-US" b="1" dirty="0"/>
              <a:t>print(</a:t>
            </a:r>
            <a:r>
              <a:rPr lang="en-US" b="1" dirty="0" err="1"/>
              <a:t>df.loc</a:t>
            </a:r>
            <a:r>
              <a:rPr lang="en-US" b="1" dirty="0"/>
              <a:t>[[0, 1,2]])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30" y="1133392"/>
            <a:ext cx="5070914" cy="1911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93" y="3469169"/>
            <a:ext cx="4699188" cy="2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954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Concatenation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It </a:t>
            </a:r>
            <a:r>
              <a:rPr lang="en-IN" dirty="0"/>
              <a:t>concatenates the list mentioned on either side of the operator.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concatenation of two lists  </a:t>
            </a:r>
          </a:p>
          <a:p>
            <a:r>
              <a:rPr lang="en-IN" dirty="0"/>
              <a:t># declaring the lists  </a:t>
            </a:r>
          </a:p>
          <a:p>
            <a:r>
              <a:rPr lang="en-IN" dirty="0"/>
              <a:t>list1 = [12, 14, 16, 18, 20]  </a:t>
            </a:r>
          </a:p>
          <a:p>
            <a:r>
              <a:rPr lang="en-IN" dirty="0"/>
              <a:t>list2 = [9, 10, 32, 54, 86]  </a:t>
            </a:r>
          </a:p>
          <a:p>
            <a:r>
              <a:rPr lang="en-IN" dirty="0"/>
              <a:t># concatenation operator +  </a:t>
            </a:r>
          </a:p>
          <a:p>
            <a:r>
              <a:rPr lang="en-IN" dirty="0"/>
              <a:t>l = list1 + list2  </a:t>
            </a:r>
          </a:p>
          <a:p>
            <a:r>
              <a:rPr lang="en-IN" b="1" dirty="0"/>
              <a:t>print</a:t>
            </a:r>
            <a:r>
              <a:rPr lang="en-IN" dirty="0"/>
              <a:t>(l)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[12, 14, 16, 18, 20, 9, 10, 32, 54, 86]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255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Read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Read CSV Files</a:t>
            </a:r>
          </a:p>
          <a:p>
            <a:pPr algn="just"/>
            <a:r>
              <a:rPr lang="en-US" dirty="0"/>
              <a:t>A simple way to store big data sets is to use CSV files (comma separated files).</a:t>
            </a:r>
          </a:p>
          <a:p>
            <a:pPr algn="just"/>
            <a:r>
              <a:rPr lang="en-US" dirty="0"/>
              <a:t>CSV files contains plain text and is a well know format that can be read by everyone including Pandas.</a:t>
            </a:r>
          </a:p>
          <a:p>
            <a:pPr algn="just"/>
            <a:r>
              <a:rPr lang="en-US" dirty="0"/>
              <a:t>In our examples we will be using a CSV file called 'data.csv</a:t>
            </a:r>
            <a:r>
              <a:rPr lang="en-US" dirty="0" smtClean="0"/>
              <a:t>'.</a:t>
            </a:r>
          </a:p>
          <a:p>
            <a:pPr algn="just"/>
            <a:r>
              <a:rPr lang="en-US" dirty="0"/>
              <a:t>#https://www.w3schools.com/python/pandas/pandas_csv.asp</a:t>
            </a:r>
          </a:p>
          <a:p>
            <a:pPr algn="just"/>
            <a:r>
              <a:rPr lang="en-US" dirty="0"/>
              <a:t># Click on link </a:t>
            </a:r>
          </a:p>
          <a:p>
            <a:pPr algn="just"/>
            <a:r>
              <a:rPr lang="en-US" dirty="0"/>
              <a:t># Download data.csv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029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Read CSV Files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8493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########################################</a:t>
            </a:r>
          </a:p>
          <a:p>
            <a:r>
              <a:rPr lang="en-US" dirty="0"/>
              <a:t>#https://www.w3schools.com/python/pandas/pandas_csv.asp</a:t>
            </a:r>
          </a:p>
          <a:p>
            <a:r>
              <a:rPr lang="en-US" dirty="0"/>
              <a:t># Click on link </a:t>
            </a:r>
          </a:p>
          <a:p>
            <a:r>
              <a:rPr lang="en-US" dirty="0"/>
              <a:t># Download data.csv</a:t>
            </a:r>
          </a:p>
          <a:p>
            <a:r>
              <a:rPr lang="en-US" dirty="0"/>
              <a:t># Load the CSV into a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#######################################</a:t>
            </a:r>
          </a:p>
          <a:p>
            <a:r>
              <a:rPr lang="en-US" dirty="0" smtClean="0"/>
              <a:t>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 </a:t>
            </a:r>
          </a:p>
          <a:p>
            <a:r>
              <a:rPr lang="en-US" dirty="0"/>
              <a:t># only first and last 5 rows      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85" y="4225686"/>
            <a:ext cx="491558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539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########################################</a:t>
            </a:r>
          </a:p>
          <a:p>
            <a:r>
              <a:rPr lang="en-US" dirty="0"/>
              <a:t># Check the number of maximum returned rows:</a:t>
            </a:r>
          </a:p>
          <a:p>
            <a:r>
              <a:rPr lang="en-US" dirty="0"/>
              <a:t># In my system the number is 60, which means that if the </a:t>
            </a:r>
            <a:r>
              <a:rPr lang="en-US" dirty="0" err="1"/>
              <a:t>DataFrame</a:t>
            </a:r>
            <a:r>
              <a:rPr lang="en-US" dirty="0"/>
              <a:t> contains more than 60 rows, the print(</a:t>
            </a:r>
            <a:r>
              <a:rPr lang="en-US" dirty="0" err="1"/>
              <a:t>df</a:t>
            </a:r>
            <a:r>
              <a:rPr lang="en-US" dirty="0"/>
              <a:t>) statement will return only the headers and the first and last 5 rows.</a:t>
            </a:r>
          </a:p>
          <a:p>
            <a:r>
              <a:rPr lang="en-US" dirty="0"/>
              <a:t># You can change the maximum rows number with the same statement.</a:t>
            </a:r>
          </a:p>
          <a:p>
            <a:r>
              <a:rPr lang="en-US" b="1" dirty="0" smtClean="0"/>
              <a:t>import </a:t>
            </a:r>
            <a:r>
              <a:rPr lang="en-US" b="1" dirty="0"/>
              <a:t>pandas as </a:t>
            </a:r>
            <a:r>
              <a:rPr lang="en-US" b="1" dirty="0" err="1"/>
              <a:t>pd</a:t>
            </a:r>
            <a:endParaRPr lang="en-US" b="1" dirty="0"/>
          </a:p>
          <a:p>
            <a:r>
              <a:rPr lang="en-US" b="1" dirty="0"/>
              <a:t>print(</a:t>
            </a:r>
            <a:r>
              <a:rPr lang="en-US" b="1" dirty="0" err="1"/>
              <a:t>pd.options.display.max_rows</a:t>
            </a:r>
            <a:r>
              <a:rPr lang="en-US" b="1" dirty="0"/>
              <a:t>)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7" y="4586307"/>
            <a:ext cx="3905854" cy="18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196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########################################</a:t>
            </a:r>
          </a:p>
          <a:p>
            <a:r>
              <a:rPr lang="en-IN" dirty="0"/>
              <a:t># Increase the maximum number of rows to display the entire </a:t>
            </a:r>
            <a:r>
              <a:rPr lang="en-IN" dirty="0" err="1"/>
              <a:t>DataFrame</a:t>
            </a:r>
            <a:r>
              <a:rPr lang="en-IN" dirty="0"/>
              <a:t>: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 err="1"/>
              <a:t>pd.options.display.max_rows</a:t>
            </a:r>
            <a:r>
              <a:rPr lang="en-IN" dirty="0"/>
              <a:t> = 9999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('data.csv')</a:t>
            </a:r>
          </a:p>
          <a:p>
            <a:r>
              <a:rPr lang="en-IN" dirty="0"/>
              <a:t>print(</a:t>
            </a:r>
            <a:r>
              <a:rPr lang="en-IN" dirty="0" err="1"/>
              <a:t>pd.options.display.max_rows</a:t>
            </a:r>
            <a:r>
              <a:rPr lang="en-IN" dirty="0"/>
              <a:t>)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56" y="3388606"/>
            <a:ext cx="5203434" cy="21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923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Read JSON</a:t>
            </a:r>
          </a:p>
          <a:p>
            <a:r>
              <a:rPr lang="en-US" dirty="0"/>
              <a:t>Big data sets are often stored, or extracted as JSON.</a:t>
            </a:r>
          </a:p>
          <a:p>
            <a:r>
              <a:rPr lang="en-US" dirty="0"/>
              <a:t>JSON is plain text, but has the format of an object, and is well known in the world of programming, including Pandas.</a:t>
            </a:r>
          </a:p>
          <a:p>
            <a:r>
              <a:rPr lang="en-US" dirty="0"/>
              <a:t>In our examples we will be using a JSON file called '</a:t>
            </a:r>
            <a:r>
              <a:rPr lang="en-US" dirty="0" err="1"/>
              <a:t>data.json</a:t>
            </a:r>
            <a:r>
              <a:rPr lang="en-US" dirty="0"/>
              <a:t>'.</a:t>
            </a:r>
          </a:p>
          <a:p>
            <a:r>
              <a:rPr lang="en-US" dirty="0"/>
              <a:t>Open https://www.w3schools.com/python/pandas/data.js</a:t>
            </a:r>
          </a:p>
          <a:p>
            <a:r>
              <a:rPr lang="en-US" dirty="0" err="1"/>
              <a:t>Donwload</a:t>
            </a:r>
            <a:r>
              <a:rPr lang="en-US" dirty="0"/>
              <a:t> and save it as </a:t>
            </a:r>
            <a:r>
              <a:rPr lang="en-US" dirty="0" err="1"/>
              <a:t>jason</a:t>
            </a:r>
            <a:r>
              <a:rPr lang="en-US" dirty="0"/>
              <a:t> file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055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########################################</a:t>
            </a:r>
          </a:p>
          <a:p>
            <a:r>
              <a:rPr lang="en-IN" dirty="0"/>
              <a:t># Load the JSON file into a </a:t>
            </a:r>
            <a:r>
              <a:rPr lang="en-IN" dirty="0" err="1"/>
              <a:t>DataFrame</a:t>
            </a:r>
            <a:r>
              <a:rPr lang="en-IN" dirty="0"/>
              <a:t>: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pd.read_json</a:t>
            </a:r>
            <a:r>
              <a:rPr lang="en-IN" dirty="0"/>
              <a:t>('</a:t>
            </a:r>
            <a:r>
              <a:rPr lang="en-IN" dirty="0" err="1"/>
              <a:t>data.json</a:t>
            </a:r>
            <a:r>
              <a:rPr lang="en-IN" dirty="0"/>
              <a:t>')</a:t>
            </a:r>
          </a:p>
          <a:p>
            <a:r>
              <a:rPr lang="en-IN" dirty="0"/>
              <a:t>print(</a:t>
            </a:r>
            <a:r>
              <a:rPr lang="en-IN" dirty="0" err="1"/>
              <a:t>df.to_string</a:t>
            </a:r>
            <a:r>
              <a:rPr lang="en-IN" dirty="0"/>
              <a:t>())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70" y="4009168"/>
            <a:ext cx="478221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95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1">
            <a:normAutofit/>
          </a:bodyPr>
          <a:lstStyle/>
          <a:p>
            <a:endParaRPr lang="en-IN" dirty="0"/>
          </a:p>
          <a:p>
            <a:r>
              <a:rPr lang="en-IN" dirty="0"/>
              <a:t>########################################</a:t>
            </a:r>
          </a:p>
          <a:p>
            <a:r>
              <a:rPr lang="en-IN" dirty="0"/>
              <a:t># JSON objects have the same format as Python dictionaries.</a:t>
            </a:r>
          </a:p>
          <a:p>
            <a:r>
              <a:rPr lang="en-IN" dirty="0"/>
              <a:t># If your JSON code is not in a file, but in a Python Dictionary, you can load it into a </a:t>
            </a:r>
            <a:r>
              <a:rPr lang="en-IN" dirty="0" err="1"/>
              <a:t>DataFrame</a:t>
            </a:r>
            <a:r>
              <a:rPr lang="en-IN" dirty="0"/>
              <a:t> directly:</a:t>
            </a:r>
          </a:p>
          <a:p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22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45" y="209100"/>
            <a:ext cx="386769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8053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8945" y="406174"/>
            <a:ext cx="3974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data = {</a:t>
            </a:r>
          </a:p>
          <a:p>
            <a:r>
              <a:rPr lang="en-IN" sz="2400" dirty="0"/>
              <a:t>  "Duration":{</a:t>
            </a:r>
          </a:p>
          <a:p>
            <a:r>
              <a:rPr lang="en-IN" sz="2400" dirty="0"/>
              <a:t>    "0":60,</a:t>
            </a:r>
          </a:p>
          <a:p>
            <a:r>
              <a:rPr lang="en-IN" sz="2400" dirty="0"/>
              <a:t>    "1":60,</a:t>
            </a:r>
          </a:p>
          <a:p>
            <a:r>
              <a:rPr lang="en-IN" sz="2400" dirty="0"/>
              <a:t>    "2":60,</a:t>
            </a:r>
          </a:p>
          <a:p>
            <a:r>
              <a:rPr lang="en-IN" sz="2400" dirty="0"/>
              <a:t>    "3":45,</a:t>
            </a:r>
          </a:p>
          <a:p>
            <a:r>
              <a:rPr lang="en-IN" sz="2400" dirty="0"/>
              <a:t>    "4":45,</a:t>
            </a:r>
          </a:p>
          <a:p>
            <a:r>
              <a:rPr lang="en-IN" sz="2400" dirty="0"/>
              <a:t>    "5":60</a:t>
            </a:r>
          </a:p>
          <a:p>
            <a:r>
              <a:rPr lang="en-IN" sz="2400" dirty="0"/>
              <a:t>  },</a:t>
            </a:r>
          </a:p>
          <a:p>
            <a:r>
              <a:rPr lang="en-IN" sz="2400" dirty="0"/>
              <a:t>  "Pulse":{</a:t>
            </a:r>
          </a:p>
          <a:p>
            <a:r>
              <a:rPr lang="en-IN" sz="2400" dirty="0"/>
              <a:t>    "0":110,</a:t>
            </a:r>
          </a:p>
          <a:p>
            <a:r>
              <a:rPr lang="en-IN" sz="2400" dirty="0"/>
              <a:t>    "1":117,</a:t>
            </a:r>
          </a:p>
          <a:p>
            <a:r>
              <a:rPr lang="en-IN" sz="2400" dirty="0"/>
              <a:t>    "2":103,</a:t>
            </a:r>
          </a:p>
          <a:p>
            <a:r>
              <a:rPr lang="en-IN" sz="2400" dirty="0"/>
              <a:t>    "3":109,</a:t>
            </a:r>
          </a:p>
          <a:p>
            <a:r>
              <a:rPr lang="en-IN" sz="2400" dirty="0"/>
              <a:t>    "4":117,</a:t>
            </a:r>
          </a:p>
          <a:p>
            <a:r>
              <a:rPr lang="en-IN" sz="2400" dirty="0"/>
              <a:t>    "5":102</a:t>
            </a:r>
          </a:p>
          <a:p>
            <a:r>
              <a:rPr lang="en-IN" sz="2400" dirty="0"/>
              <a:t>  },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913" y="406174"/>
            <a:ext cx="36450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"</a:t>
            </a:r>
            <a:r>
              <a:rPr lang="en-IN" sz="2400" dirty="0" err="1"/>
              <a:t>Maxpulse</a:t>
            </a:r>
            <a:r>
              <a:rPr lang="en-IN" sz="2400" dirty="0"/>
              <a:t>":{</a:t>
            </a:r>
          </a:p>
          <a:p>
            <a:r>
              <a:rPr lang="en-IN" sz="2400" dirty="0"/>
              <a:t>    "0":130,</a:t>
            </a:r>
          </a:p>
          <a:p>
            <a:r>
              <a:rPr lang="en-IN" sz="2400" dirty="0"/>
              <a:t>    "1":145,</a:t>
            </a:r>
          </a:p>
          <a:p>
            <a:r>
              <a:rPr lang="en-IN" sz="2400" dirty="0"/>
              <a:t>    "2":135,</a:t>
            </a:r>
          </a:p>
          <a:p>
            <a:r>
              <a:rPr lang="en-IN" sz="2400" dirty="0"/>
              <a:t>    "3":175,</a:t>
            </a:r>
          </a:p>
          <a:p>
            <a:r>
              <a:rPr lang="en-IN" sz="2400" dirty="0"/>
              <a:t>    "4":148,</a:t>
            </a:r>
          </a:p>
          <a:p>
            <a:r>
              <a:rPr lang="en-IN" sz="2400" dirty="0"/>
              <a:t>    "5":127</a:t>
            </a:r>
          </a:p>
          <a:p>
            <a:r>
              <a:rPr lang="en-IN" sz="2400" dirty="0"/>
              <a:t>  },</a:t>
            </a:r>
          </a:p>
          <a:p>
            <a:r>
              <a:rPr lang="en-IN" sz="2400" dirty="0"/>
              <a:t>  "Calories":{</a:t>
            </a:r>
          </a:p>
          <a:p>
            <a:r>
              <a:rPr lang="en-IN" sz="2400" dirty="0"/>
              <a:t>    "0":409,</a:t>
            </a:r>
          </a:p>
          <a:p>
            <a:r>
              <a:rPr lang="en-IN" sz="2400" dirty="0"/>
              <a:t>    "1":479,</a:t>
            </a:r>
          </a:p>
          <a:p>
            <a:r>
              <a:rPr lang="en-IN" sz="2400" dirty="0"/>
              <a:t>    "2":340,</a:t>
            </a:r>
          </a:p>
          <a:p>
            <a:r>
              <a:rPr lang="en-IN" sz="2400" dirty="0"/>
              <a:t>    "3":282,</a:t>
            </a:r>
          </a:p>
          <a:p>
            <a:r>
              <a:rPr lang="en-IN" sz="2400" dirty="0"/>
              <a:t>    "4":406,</a:t>
            </a:r>
          </a:p>
          <a:p>
            <a:r>
              <a:rPr lang="en-IN" sz="2400" dirty="0"/>
              <a:t>    "5":300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516306" y="2022001"/>
            <a:ext cx="4389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df</a:t>
            </a:r>
            <a:r>
              <a:rPr lang="en-IN" sz="3200" dirty="0"/>
              <a:t> = </a:t>
            </a:r>
            <a:r>
              <a:rPr lang="en-IN" sz="3200" dirty="0" err="1"/>
              <a:t>pd.DataFrame</a:t>
            </a:r>
            <a:r>
              <a:rPr lang="en-IN" sz="3200" dirty="0"/>
              <a:t>(data)</a:t>
            </a:r>
          </a:p>
          <a:p>
            <a:endParaRPr lang="en-IN" sz="3200" dirty="0"/>
          </a:p>
          <a:p>
            <a:r>
              <a:rPr lang="en-IN" sz="3200" dirty="0"/>
              <a:t>print(</a:t>
            </a:r>
            <a:r>
              <a:rPr lang="en-IN" sz="3200" dirty="0" err="1"/>
              <a:t>df</a:t>
            </a:r>
            <a:r>
              <a:rPr lang="en-I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296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 </a:t>
            </a:r>
            <a:r>
              <a:rPr lang="en-IN" b="1" dirty="0" err="1" smtClean="0"/>
              <a:t>DataFrames</a:t>
            </a:r>
            <a:r>
              <a:rPr lang="en-IN" b="1" dirty="0" smtClean="0"/>
              <a:t> </a:t>
            </a:r>
            <a:r>
              <a:rPr lang="en-IN" b="1" smtClean="0"/>
              <a:t>from dictionary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df</a:t>
            </a:r>
            <a:r>
              <a:rPr lang="en-IN" dirty="0"/>
              <a:t>) 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19" y="2697449"/>
            <a:ext cx="476316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92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used to get the length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size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14, 16, 18, 20, 23, 27, 39, 40]  </a:t>
            </a:r>
          </a:p>
          <a:p>
            <a:r>
              <a:rPr lang="en-IN" dirty="0"/>
              <a:t># finding length of the list  </a:t>
            </a:r>
          </a:p>
          <a:p>
            <a:r>
              <a:rPr lang="en-IN" dirty="0" err="1"/>
              <a:t>len</a:t>
            </a:r>
            <a:r>
              <a:rPr lang="en-IN" dirty="0"/>
              <a:t>(list1)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9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05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Pandas - </a:t>
            </a:r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Viewing the </a:t>
            </a:r>
            <a:r>
              <a:rPr lang="en-US" b="1" dirty="0" smtClean="0"/>
              <a:t>Data : head() and tail() methods</a:t>
            </a:r>
            <a:endParaRPr lang="en-US" b="1" dirty="0"/>
          </a:p>
          <a:p>
            <a:pPr algn="just"/>
            <a:r>
              <a:rPr lang="en-US" dirty="0"/>
              <a:t>One of the most used method for getting a quick overview of the </a:t>
            </a:r>
            <a:r>
              <a:rPr lang="en-US" dirty="0" err="1"/>
              <a:t>DataFrame</a:t>
            </a:r>
            <a:r>
              <a:rPr lang="en-US" dirty="0"/>
              <a:t>, is the head() method.</a:t>
            </a:r>
          </a:p>
          <a:p>
            <a:pPr algn="just"/>
            <a:r>
              <a:rPr lang="en-US" dirty="0"/>
              <a:t>The head() method returns the headers and a specified number of rows, starting from the top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137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" y="350518"/>
            <a:ext cx="9326880" cy="1325563"/>
          </a:xfrm>
        </p:spPr>
        <p:txBody>
          <a:bodyPr>
            <a:normAutofit/>
          </a:bodyPr>
          <a:lstStyle/>
          <a:p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 smtClean="0"/>
              <a:t>DataFrames</a:t>
            </a:r>
            <a:r>
              <a:rPr lang="en-IN" b="1" dirty="0" smtClean="0"/>
              <a:t> : </a:t>
            </a:r>
            <a:r>
              <a:rPr lang="en-US" b="1" dirty="0" err="1" smtClean="0"/>
              <a:t>df.head</a:t>
            </a:r>
            <a:r>
              <a:rPr lang="en-US" b="1" dirty="0" smtClean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Print the first 5 rows of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algn="just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pPr algn="just"/>
            <a:r>
              <a:rPr lang="en-US" dirty="0"/>
              <a:t>##############################################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24637" y="3821339"/>
            <a:ext cx="2757252" cy="266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17" y="3426697"/>
            <a:ext cx="5078654" cy="30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274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printing the first 10 rows of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algn="just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(10))</a:t>
            </a:r>
          </a:p>
          <a:p>
            <a:pPr algn="just"/>
            <a:r>
              <a:rPr lang="en-US" dirty="0"/>
              <a:t>##############################################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24637" y="3821339"/>
            <a:ext cx="2757252" cy="266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76" y="3420681"/>
            <a:ext cx="4428565" cy="31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043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 smtClean="0"/>
              <a:t>DataFrames</a:t>
            </a:r>
            <a:r>
              <a:rPr lang="en-IN" b="1" dirty="0" smtClean="0"/>
              <a:t> : </a:t>
            </a:r>
            <a:r>
              <a:rPr lang="en-IN" b="1" dirty="0" err="1" smtClean="0"/>
              <a:t>df.tail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is also a tail() method for viewing the last rows of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tail() method returns the headers and a specified number of rows, starting from the bottom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#Print the last 5 rows of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()) 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00" y="4368006"/>
            <a:ext cx="5472093" cy="20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409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Info About the </a:t>
            </a:r>
            <a:r>
              <a:rPr lang="en-IN" b="1" dirty="0" smtClean="0"/>
              <a:t>Data : info()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The </a:t>
            </a:r>
            <a:r>
              <a:rPr lang="en-US" dirty="0" err="1"/>
              <a:t>DataFrames</a:t>
            </a:r>
            <a:r>
              <a:rPr lang="en-US" dirty="0"/>
              <a:t> object has a method called info(), that gives you more information about the data set.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 </a:t>
            </a:r>
            <a:r>
              <a:rPr lang="en-US" dirty="0"/>
              <a:t>Print information about the data:</a:t>
            </a:r>
          </a:p>
          <a:p>
            <a:pPr algn="just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algn="just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pPr algn="just"/>
            <a:r>
              <a:rPr lang="en-US" dirty="0"/>
              <a:t>print(df.info())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71" y="2657452"/>
            <a:ext cx="5506822" cy="39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78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/>
              <a:t>DataFrames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Result Explained</a:t>
            </a:r>
            <a:endParaRPr lang="en-IN" b="1" dirty="0"/>
          </a:p>
          <a:p>
            <a:r>
              <a:rPr lang="en-IN" dirty="0"/>
              <a:t>The result tells us there are 169 rows and 4 columns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IN" dirty="0" smtClean="0"/>
          </a:p>
          <a:p>
            <a:r>
              <a:rPr lang="en-IN" dirty="0"/>
              <a:t>And the name of each column,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with </a:t>
            </a:r>
            <a:r>
              <a:rPr lang="en-IN" dirty="0"/>
              <a:t>the data type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24637" y="3821339"/>
            <a:ext cx="2757252" cy="266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52" y="4694702"/>
            <a:ext cx="6571684" cy="166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798" y="2603310"/>
            <a:ext cx="6317605" cy="10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977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Analyzing</a:t>
            </a:r>
            <a:r>
              <a:rPr lang="en-IN" b="1" dirty="0"/>
              <a:t> </a:t>
            </a:r>
            <a:r>
              <a:rPr lang="en-IN" b="1" dirty="0" err="1" smtClean="0"/>
              <a:t>DataFrames</a:t>
            </a:r>
            <a:r>
              <a:rPr lang="en-IN" b="1" dirty="0" smtClean="0"/>
              <a:t> : </a:t>
            </a:r>
            <a:r>
              <a:rPr lang="en-US" b="1" dirty="0"/>
              <a:t>Null </a:t>
            </a:r>
            <a:r>
              <a:rPr lang="en-US" b="1" dirty="0" smtClean="0"/>
              <a:t>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Null Values</a:t>
            </a:r>
          </a:p>
          <a:p>
            <a:pPr algn="just"/>
            <a:r>
              <a:rPr lang="en-US" dirty="0"/>
              <a:t>The info() method also tells us how many Non-Null values there are present in each column, and in our data set it seems like there are 164 of 169 Non-Null values in the "Calories" column.</a:t>
            </a:r>
          </a:p>
          <a:p>
            <a:pPr algn="just"/>
            <a:r>
              <a:rPr lang="en-US" dirty="0"/>
              <a:t>Which means that there are 5 rows with no value at all, in the "Calories" column, for whatever reason.</a:t>
            </a:r>
          </a:p>
          <a:p>
            <a:pPr algn="just"/>
            <a:r>
              <a:rPr lang="en-US" dirty="0"/>
              <a:t>Empty values, or Null values, can be bad when analyzing data, and you should consider removing rows with empty values. This is a step towards what is called cleaning data, and you will learn more about that in the next chapters.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24637" y="3821339"/>
            <a:ext cx="2757252" cy="266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1635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END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endParaRPr lang="en-IN" sz="1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299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Iteration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8856619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for loop is used to iterate over the list elements.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iteration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14, 16, 39, 40]  </a:t>
            </a:r>
          </a:p>
          <a:p>
            <a:r>
              <a:rPr lang="en-IN" dirty="0"/>
              <a:t># iterating  </a:t>
            </a:r>
          </a:p>
          <a:p>
            <a:r>
              <a:rPr lang="en-IN" b="1" dirty="0"/>
              <a:t>for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 </a:t>
            </a:r>
            <a:r>
              <a:rPr lang="en-IN" b="1" dirty="0"/>
              <a:t>in</a:t>
            </a:r>
            <a:r>
              <a:rPr lang="en-IN" dirty="0"/>
              <a:t> list1:   </a:t>
            </a:r>
          </a:p>
          <a:p>
            <a:r>
              <a:rPr lang="en-IN" dirty="0"/>
              <a:t>    </a:t>
            </a:r>
            <a:r>
              <a:rPr lang="en-IN" b="1" dirty="0"/>
              <a:t>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562011" y="1645670"/>
            <a:ext cx="20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12</a:t>
            </a:r>
          </a:p>
          <a:p>
            <a:r>
              <a:rPr lang="en-IN" dirty="0"/>
              <a:t>14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39</a:t>
            </a:r>
          </a:p>
          <a:p>
            <a:r>
              <a:rPr lang="en-IN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5390042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Membership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true if a particular item exists in a particular list otherwise false.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membership of the list  </a:t>
            </a:r>
          </a:p>
          <a:p>
            <a:r>
              <a:rPr lang="en-IN" dirty="0" smtClean="0"/>
              <a:t>list1</a:t>
            </a:r>
            <a:r>
              <a:rPr lang="en-IN" dirty="0"/>
              <a:t> = [100, 200, 300, 400, 500]  </a:t>
            </a:r>
          </a:p>
          <a:p>
            <a:r>
              <a:rPr lang="en-IN" dirty="0" smtClean="0"/>
              <a:t>print(600</a:t>
            </a:r>
            <a:r>
              <a:rPr lang="en-IN" dirty="0"/>
              <a:t> in list1)  </a:t>
            </a:r>
            <a:endParaRPr lang="en-IN" dirty="0" smtClean="0"/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False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794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List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Python provides the following built-in functions, which can be used with the lists.</a:t>
            </a:r>
          </a:p>
          <a:p>
            <a:pPr lvl="0"/>
            <a:r>
              <a:rPr lang="en-IN" dirty="0" err="1"/>
              <a:t>len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max()</a:t>
            </a:r>
          </a:p>
          <a:p>
            <a:pPr lvl="0"/>
            <a:r>
              <a:rPr lang="en-IN" dirty="0"/>
              <a:t>min()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17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/>
              <a:t>len</a:t>
            </a:r>
            <a:r>
              <a:rPr lang="en-IN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used to calculate the length of the list.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size of the list  </a:t>
            </a:r>
          </a:p>
          <a:p>
            <a:r>
              <a:rPr lang="en-IN" dirty="0"/>
              <a:t># declaring the list  </a:t>
            </a:r>
          </a:p>
          <a:p>
            <a:r>
              <a:rPr lang="en-IN" dirty="0"/>
              <a:t>list1 = [12, 16, 18, 20, 39, 40]  </a:t>
            </a:r>
          </a:p>
          <a:p>
            <a:r>
              <a:rPr lang="en-IN" dirty="0"/>
              <a:t># finding length of the list  </a:t>
            </a:r>
          </a:p>
          <a:p>
            <a:r>
              <a:rPr lang="en-IN" dirty="0" err="1"/>
              <a:t>len</a:t>
            </a:r>
            <a:r>
              <a:rPr lang="en-IN" dirty="0"/>
              <a:t>(list1)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6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329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Max(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the maximum element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maximum of the list  </a:t>
            </a:r>
          </a:p>
          <a:p>
            <a:r>
              <a:rPr lang="en-IN" dirty="0"/>
              <a:t>list1 = [103, 675, 321, 782, 200]  </a:t>
            </a:r>
          </a:p>
          <a:p>
            <a:r>
              <a:rPr lang="en-IN" dirty="0"/>
              <a:t># large element in the list  </a:t>
            </a:r>
          </a:p>
          <a:p>
            <a:r>
              <a:rPr lang="en-IN" b="1" dirty="0"/>
              <a:t>print</a:t>
            </a:r>
            <a:r>
              <a:rPr lang="en-IN" dirty="0"/>
              <a:t>(max(list1))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782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7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Python for Data </a:t>
            </a:r>
            <a:r>
              <a:rPr lang="en-US" b="1" dirty="0" smtClean="0"/>
              <a:t>Science</a:t>
            </a:r>
          </a:p>
          <a:p>
            <a:r>
              <a:rPr lang="en-US" dirty="0" smtClean="0"/>
              <a:t>-</a:t>
            </a:r>
            <a:r>
              <a:rPr lang="en-US" dirty="0"/>
              <a:t>Numpy, Pandas for preprocessing,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01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Min(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returns the minimum element of the list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dirty="0"/>
              <a:t># minimum of the list  </a:t>
            </a:r>
          </a:p>
          <a:p>
            <a:r>
              <a:rPr lang="en-IN" dirty="0"/>
              <a:t>list1 = [103, 675, 321, 782, 200]  </a:t>
            </a:r>
          </a:p>
          <a:p>
            <a:r>
              <a:rPr lang="en-IN" dirty="0"/>
              <a:t># smallest element in the list  </a:t>
            </a:r>
          </a:p>
          <a:p>
            <a:r>
              <a:rPr lang="en-IN" b="1" dirty="0"/>
              <a:t>print</a:t>
            </a:r>
            <a:r>
              <a:rPr lang="en-IN" dirty="0"/>
              <a:t>(min(list1))  </a:t>
            </a:r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/>
              <a:t>103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106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List	Reference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/>
              <a:t>https://www.javatpoint.com/python-lists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6087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Python Tuples</a:t>
            </a:r>
          </a:p>
          <a:p>
            <a:pPr algn="just"/>
            <a:r>
              <a:rPr lang="en-IN" dirty="0"/>
              <a:t>A comma-separated group of items is called a Python tuple.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ordering, settled items, and reiterations of a tuple are to some degree like those of a rundown, but in contrast to a rundown, a tuple is unchanging.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main difference between the two is that we cannot alter the components of a tuple once they have been assigned. </a:t>
            </a:r>
            <a:endParaRPr lang="en-IN" dirty="0" smtClean="0"/>
          </a:p>
          <a:p>
            <a:pPr algn="just"/>
            <a:r>
              <a:rPr lang="en-IN" dirty="0" smtClean="0"/>
              <a:t>On </a:t>
            </a:r>
            <a:r>
              <a:rPr lang="en-IN" dirty="0"/>
              <a:t>the other hand, we can edit the contents of a list.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894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  <a:endParaRPr lang="en-IN" dirty="0"/>
          </a:p>
          <a:p>
            <a:pPr lvl="0"/>
            <a:r>
              <a:rPr lang="en-IN" dirty="0"/>
              <a:t>("Suzuki", "Audi", "BMW"," Skoda ") is a tuple.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08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Features </a:t>
            </a:r>
            <a:r>
              <a:rPr lang="en-IN" b="1" dirty="0"/>
              <a:t>of Python Tuple</a:t>
            </a:r>
          </a:p>
          <a:p>
            <a:pPr lvl="0"/>
            <a:r>
              <a:rPr lang="en-IN" dirty="0"/>
              <a:t>Tuples are an immutable data type, meaning their elements cannot be changed after they are generated.</a:t>
            </a:r>
          </a:p>
          <a:p>
            <a:pPr lvl="0"/>
            <a:r>
              <a:rPr lang="en-IN" dirty="0"/>
              <a:t>Each element in a tuple has a specific order that will never change because tuples are ordered sequences.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206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# Creating tuple having integers    </a:t>
            </a:r>
          </a:p>
          <a:p>
            <a:pPr lvl="0"/>
            <a:r>
              <a:rPr lang="en-IN" dirty="0" err="1"/>
              <a:t>int_tuple</a:t>
            </a:r>
            <a:r>
              <a:rPr lang="en-IN" dirty="0"/>
              <a:t> = (4, 6, 8, 10, 12, 14)    </a:t>
            </a:r>
          </a:p>
          <a:p>
            <a:pPr lvl="0"/>
            <a:r>
              <a:rPr lang="en-IN" dirty="0"/>
              <a:t>print("Tuple with integers: ", </a:t>
            </a:r>
            <a:r>
              <a:rPr lang="en-IN" dirty="0" err="1"/>
              <a:t>int_tuple</a:t>
            </a:r>
            <a:r>
              <a:rPr lang="en-IN" dirty="0"/>
              <a:t>)    </a:t>
            </a:r>
            <a:endParaRPr lang="en-IN" dirty="0" smtClean="0"/>
          </a:p>
          <a:p>
            <a:pPr lvl="0"/>
            <a:endParaRPr lang="en-US" dirty="0"/>
          </a:p>
          <a:p>
            <a:r>
              <a:rPr lang="en-IN" b="1" dirty="0"/>
              <a:t>Output:</a:t>
            </a:r>
            <a:endParaRPr lang="en-IN" dirty="0"/>
          </a:p>
          <a:p>
            <a:r>
              <a:rPr lang="en-IN" dirty="0" smtClean="0"/>
              <a:t>Tuple </a:t>
            </a:r>
            <a:r>
              <a:rPr lang="en-IN" dirty="0"/>
              <a:t>with integers:  (4, 6, 8, 10, 12, 14)</a:t>
            </a:r>
          </a:p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53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# Python program to show how to access tuple elements    </a:t>
            </a:r>
          </a:p>
          <a:p>
            <a:pPr lvl="0"/>
            <a:r>
              <a:rPr lang="en-IN" dirty="0"/>
              <a:t># Creating a tuple    </a:t>
            </a:r>
          </a:p>
          <a:p>
            <a:pPr lvl="0"/>
            <a:r>
              <a:rPr lang="en-IN" dirty="0"/>
              <a:t>tuple_ = ("Python", "Tuple", "Ordered", "Collection")    </a:t>
            </a:r>
          </a:p>
          <a:p>
            <a:pPr lvl="0"/>
            <a:r>
              <a:rPr lang="en-IN" dirty="0"/>
              <a:t>print(tuple_[0])      </a:t>
            </a:r>
          </a:p>
          <a:p>
            <a:pPr lvl="0"/>
            <a:r>
              <a:rPr lang="en-IN" dirty="0"/>
              <a:t>print(tuple_[1])     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Output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/>
              <a:t>Python</a:t>
            </a:r>
          </a:p>
          <a:p>
            <a:r>
              <a:rPr lang="en-IN" dirty="0"/>
              <a:t>Tuple</a:t>
            </a:r>
          </a:p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374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Tuples : Reference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https://www.javatpoint.com/python-tutorial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678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Dictionaries are a useful data structure for storing data in Python because they are capable of imitating real-world data arrangements where a certain value exists for a given key.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76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The data is stored as key-value pairs using a Python dictionary.</a:t>
            </a:r>
          </a:p>
          <a:p>
            <a:pPr lvl="0"/>
            <a:r>
              <a:rPr lang="en-IN" dirty="0"/>
              <a:t>This data structure is mutable</a:t>
            </a:r>
          </a:p>
          <a:p>
            <a:pPr lvl="0"/>
            <a:r>
              <a:rPr lang="en-IN" dirty="0"/>
              <a:t>The components of dictionary were made using keys and values.</a:t>
            </a:r>
          </a:p>
          <a:p>
            <a:pPr lvl="0"/>
            <a:r>
              <a:rPr lang="en-IN" dirty="0"/>
              <a:t>Keys must only have one component.</a:t>
            </a:r>
          </a:p>
          <a:p>
            <a:pPr lvl="0"/>
            <a:r>
              <a:rPr lang="en-IN" dirty="0"/>
              <a:t>Values can be of any type, including integer, list, and tuple.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653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List</a:t>
            </a:r>
            <a:endParaRPr lang="en-IN" dirty="0"/>
          </a:p>
          <a:p>
            <a:pPr lvl="0"/>
            <a:r>
              <a:rPr lang="en-US" dirty="0"/>
              <a:t>Tuple</a:t>
            </a:r>
            <a:endParaRPr lang="en-IN" dirty="0"/>
          </a:p>
          <a:p>
            <a:pPr lvl="0"/>
            <a:r>
              <a:rPr lang="en-US" dirty="0"/>
              <a:t>Dictionary </a:t>
            </a:r>
            <a:endParaRPr lang="en-IN" dirty="0"/>
          </a:p>
          <a:p>
            <a:pPr lvl="0"/>
            <a:r>
              <a:rPr lang="en-US" dirty="0"/>
              <a:t>Numpy</a:t>
            </a:r>
            <a:endParaRPr lang="en-IN" dirty="0"/>
          </a:p>
          <a:p>
            <a:pPr lvl="0"/>
            <a:r>
              <a:rPr lang="en-US" dirty="0"/>
              <a:t>Pandas</a:t>
            </a:r>
            <a:endParaRPr lang="en-IN" dirty="0"/>
          </a:p>
          <a:p>
            <a:pPr lvl="0"/>
            <a:r>
              <a:rPr lang="en-US" dirty="0"/>
              <a:t>Mat Plot Lib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354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IN" dirty="0" err="1"/>
              <a:t>Dict</a:t>
            </a:r>
            <a:r>
              <a:rPr lang="en-IN" dirty="0"/>
              <a:t> = {"Name": "Gayle", "Age": 25}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248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Employee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"Name"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"Johnny"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"Age"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32,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"salary"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:26000,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"Company"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"^TCS"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(type(Employee))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"printing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Employee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....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altLang="en-US" sz="2400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(Employee)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 </a:t>
            </a:r>
            <a:endParaRPr lang="en-US" altLang="en-US" sz="24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Output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'</a:t>
            </a:r>
            <a:r>
              <a:rPr lang="en-US" altLang="en-US" sz="2400" dirty="0" err="1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printing 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Employee data </a:t>
            </a: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....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535559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{'Name': 'Johnny', 'Age': 32, 'salary': 26000, 'Company': TCS}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2571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Accessing the dictionary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access data contained in lists and tuples, indexing has been studied.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keys of the dictionary can be used to obtain the values because they are unique from one another.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method can be used to access dictionary values.</a:t>
            </a:r>
          </a:p>
          <a:p>
            <a:r>
              <a:rPr lang="en-IN" b="1" dirty="0"/>
              <a:t>Code</a:t>
            </a:r>
            <a:endParaRPr lang="en-IN" dirty="0"/>
          </a:p>
          <a:p>
            <a:r>
              <a:rPr lang="en-IN" sz="2400" dirty="0" smtClean="0"/>
              <a:t>Employee = {"Name": "Dev", "Age": 20, "salary":45000,"Company":"WIPRO"}      </a:t>
            </a:r>
          </a:p>
          <a:p>
            <a:r>
              <a:rPr lang="en-IN" sz="2400" b="1" dirty="0" smtClean="0"/>
              <a:t>print</a:t>
            </a:r>
            <a:r>
              <a:rPr lang="en-IN" sz="2400" dirty="0" smtClean="0"/>
              <a:t>("Name : %s" %Employee["Name"])</a:t>
            </a:r>
            <a:r>
              <a:rPr lang="en-IN" dirty="0" smtClean="0"/>
              <a:t>      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91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r>
              <a:rPr lang="en-US" dirty="0"/>
              <a:t>print("Empty </a:t>
            </a:r>
            <a:r>
              <a:rPr lang="en-US" dirty="0" err="1"/>
              <a:t>Dict</a:t>
            </a:r>
            <a:r>
              <a:rPr lang="en-US" dirty="0"/>
              <a:t>: ")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r>
              <a:rPr lang="en-US" dirty="0" err="1"/>
              <a:t>Dict</a:t>
            </a:r>
            <a:r>
              <a:rPr lang="en-US" dirty="0"/>
              <a:t>[0] = 'Ajay'</a:t>
            </a:r>
          </a:p>
          <a:p>
            <a:r>
              <a:rPr lang="en-US" dirty="0" err="1"/>
              <a:t>Dict</a:t>
            </a:r>
            <a:r>
              <a:rPr lang="en-US" dirty="0"/>
              <a:t>[1] = 'Vijay'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Empty </a:t>
            </a:r>
            <a:r>
              <a:rPr lang="en-US" dirty="0" err="1"/>
              <a:t>Dict</a:t>
            </a:r>
            <a:r>
              <a:rPr lang="en-US" dirty="0"/>
              <a:t>: </a:t>
            </a:r>
          </a:p>
          <a:p>
            <a:r>
              <a:rPr lang="en-US" dirty="0"/>
              <a:t>{}</a:t>
            </a:r>
          </a:p>
          <a:p>
            <a:r>
              <a:rPr lang="en-US" dirty="0"/>
              <a:t>{0: 'Ajay', 1: 'Vijay'}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/>
              <a:t>Python Dictionary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820444"/>
          </a:xfrm>
        </p:spPr>
        <p:txBody>
          <a:bodyPr>
            <a:normAutofit fontScale="92500"/>
          </a:bodyPr>
          <a:lstStyle/>
          <a:p>
            <a:r>
              <a:rPr lang="en-US" dirty="0"/>
              <a:t># Iterating Dictionary </a:t>
            </a:r>
          </a:p>
          <a:p>
            <a:r>
              <a:rPr lang="en-US" dirty="0"/>
              <a:t>Employee = {"Name": "John", "Age": 29, "salary":25000,"Company":"WIPRO"}        </a:t>
            </a:r>
          </a:p>
          <a:p>
            <a:r>
              <a:rPr lang="en-US" dirty="0"/>
              <a:t>for x in Employee:        </a:t>
            </a:r>
          </a:p>
          <a:p>
            <a:r>
              <a:rPr lang="en-US" dirty="0"/>
              <a:t>    print(x)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Output : </a:t>
            </a:r>
          </a:p>
          <a:p>
            <a:r>
              <a:rPr lang="en-US" dirty="0" smtClean="0"/>
              <a:t>Name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Company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48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>
            <a:norm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Dictionary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https://www.javatpoint.com/python-dictionary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640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NumPy</a:t>
            </a:r>
            <a:r>
              <a:rPr lang="en-IN" b="1" dirty="0" smtClean="0"/>
              <a:t>?</a:t>
            </a:r>
          </a:p>
          <a:p>
            <a:r>
              <a:rPr lang="en-IN" dirty="0" err="1" smtClean="0"/>
              <a:t>NumPy</a:t>
            </a:r>
            <a:r>
              <a:rPr lang="en-IN" dirty="0" smtClean="0"/>
              <a:t> stands for Numerical Python.</a:t>
            </a:r>
            <a:endParaRPr lang="en-US" dirty="0" smtClean="0"/>
          </a:p>
          <a:p>
            <a:r>
              <a:rPr lang="en-IN" dirty="0" err="1" smtClean="0"/>
              <a:t>NumPy</a:t>
            </a:r>
            <a:r>
              <a:rPr lang="en-IN" dirty="0" smtClean="0"/>
              <a:t> is a Python library used for working with arrays.</a:t>
            </a:r>
            <a:endParaRPr lang="en-US" dirty="0" smtClean="0"/>
          </a:p>
          <a:p>
            <a:r>
              <a:rPr lang="en-IN" dirty="0" smtClean="0"/>
              <a:t>It also has functions for working in domain of linear algebra, </a:t>
            </a:r>
            <a:r>
              <a:rPr lang="en-IN" dirty="0" err="1" smtClean="0"/>
              <a:t>fourier</a:t>
            </a:r>
            <a:r>
              <a:rPr lang="en-IN" dirty="0" smtClean="0"/>
              <a:t> transform, and matrices.</a:t>
            </a:r>
            <a:endParaRPr lang="en-US" dirty="0" smtClean="0"/>
          </a:p>
          <a:p>
            <a:r>
              <a:rPr lang="en-IN" dirty="0" err="1" smtClean="0"/>
              <a:t>NumPy</a:t>
            </a:r>
            <a:r>
              <a:rPr lang="en-IN" dirty="0" smtClean="0"/>
              <a:t> was created in 2005 by Travis Oliphant. It is an open source project and you can use it freely.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Why Use </a:t>
            </a:r>
            <a:r>
              <a:rPr lang="en-IN" dirty="0" err="1" smtClean="0"/>
              <a:t>NumPy</a:t>
            </a:r>
            <a:r>
              <a:rPr lang="en-IN" dirty="0" smtClean="0"/>
              <a:t>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Why Use </a:t>
            </a:r>
            <a:r>
              <a:rPr lang="en-IN" b="1" dirty="0" err="1" smtClean="0"/>
              <a:t>NumPy</a:t>
            </a:r>
            <a:r>
              <a:rPr lang="en-IN" b="1" dirty="0" smtClean="0"/>
              <a:t>?</a:t>
            </a:r>
            <a:endParaRPr lang="en-US" b="1" dirty="0" smtClean="0"/>
          </a:p>
          <a:p>
            <a:pPr algn="just"/>
            <a:r>
              <a:rPr lang="en-IN" dirty="0" smtClean="0"/>
              <a:t>In Python we have lists that serve the purpose of arrays, but they are slow to process.</a:t>
            </a:r>
            <a:endParaRPr lang="en-US" dirty="0" smtClean="0"/>
          </a:p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aims to provide an array object that is up to 50x faster than traditional Python lists.</a:t>
            </a:r>
            <a:endParaRPr lang="en-US" dirty="0" smtClean="0"/>
          </a:p>
          <a:p>
            <a:pPr algn="just"/>
            <a:r>
              <a:rPr lang="en-IN" dirty="0" smtClean="0"/>
              <a:t>The array object in </a:t>
            </a:r>
            <a:r>
              <a:rPr lang="en-IN" dirty="0" err="1" smtClean="0"/>
              <a:t>NumPy</a:t>
            </a:r>
            <a:r>
              <a:rPr lang="en-IN" dirty="0" smtClean="0"/>
              <a:t> is called </a:t>
            </a:r>
            <a:r>
              <a:rPr lang="en-IN" dirty="0" err="1" smtClean="0"/>
              <a:t>ndarray</a:t>
            </a:r>
            <a:r>
              <a:rPr lang="en-IN" dirty="0" smtClean="0"/>
              <a:t>, it provides a lot of supporting functions that make working with </a:t>
            </a:r>
            <a:r>
              <a:rPr lang="en-IN" dirty="0" err="1" smtClean="0"/>
              <a:t>ndarray</a:t>
            </a:r>
            <a:r>
              <a:rPr lang="en-IN" dirty="0" smtClean="0"/>
              <a:t> very easy.</a:t>
            </a:r>
            <a:endParaRPr lang="en-US" dirty="0" smtClean="0"/>
          </a:p>
          <a:p>
            <a:pPr algn="just"/>
            <a:r>
              <a:rPr lang="en-IN" dirty="0" smtClean="0"/>
              <a:t>Arrays are very frequently used in data science, where speed and resources are very important.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Why is </a:t>
            </a:r>
            <a:r>
              <a:rPr lang="en-IN" dirty="0" err="1" smtClean="0"/>
              <a:t>NumPy</a:t>
            </a:r>
            <a:r>
              <a:rPr lang="en-IN" dirty="0" smtClean="0"/>
              <a:t> Faster Than Lists?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arrays are stored at one continuous place in memory unlike lists, so processes can access and manipulate them very efficiently.</a:t>
            </a:r>
            <a:endParaRPr lang="en-US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 err="1" smtClean="0"/>
              <a:t>behavior</a:t>
            </a:r>
            <a:r>
              <a:rPr lang="en-IN" dirty="0" smtClean="0"/>
              <a:t> is called locality of reference in computer science.</a:t>
            </a:r>
          </a:p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is a Python library and is written partially in Python, but most of the parts that require fast computation are written in C or C++.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In Python, the sequence of various data types is stored in a </a:t>
            </a:r>
            <a:r>
              <a:rPr lang="en-IN" dirty="0" smtClean="0"/>
              <a:t>list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.A </a:t>
            </a:r>
            <a:r>
              <a:rPr lang="en-IN" dirty="0"/>
              <a:t>list is a collection of different kinds of values or items.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Since </a:t>
            </a:r>
            <a:r>
              <a:rPr lang="en-IN" dirty="0"/>
              <a:t>Python lists are mutable, we can change their elements after forming.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comma </a:t>
            </a:r>
            <a:r>
              <a:rPr lang="en-IN" dirty="0" smtClean="0"/>
              <a:t>(,) </a:t>
            </a:r>
            <a:r>
              <a:rPr lang="en-IN" dirty="0"/>
              <a:t>and the square brackets [enclose the List's items] serve as separators.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Although six Python data types can hold sequences, the List is the most common and reliable form.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A </a:t>
            </a:r>
            <a:r>
              <a:rPr lang="en-IN" dirty="0"/>
              <a:t>list, a type of sequence data, is used to store the collection of data. 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</a:t>
            </a:r>
            <a:r>
              <a:rPr lang="en-IN" dirty="0" smtClean="0"/>
              <a:t>uples </a:t>
            </a:r>
            <a:r>
              <a:rPr lang="en-IN" dirty="0"/>
              <a:t>and Strings are two similar data formats for sequences.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55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Where is the </a:t>
            </a:r>
            <a:r>
              <a:rPr lang="en-IN" dirty="0" err="1" smtClean="0"/>
              <a:t>NumPy</a:t>
            </a:r>
            <a:r>
              <a:rPr lang="en-IN" dirty="0" smtClean="0"/>
              <a:t> Codebase?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source code for </a:t>
            </a:r>
            <a:r>
              <a:rPr lang="en-IN" dirty="0" err="1" smtClean="0"/>
              <a:t>NumPy</a:t>
            </a:r>
            <a:r>
              <a:rPr lang="en-IN" dirty="0" smtClean="0"/>
              <a:t> is located at this </a:t>
            </a:r>
            <a:r>
              <a:rPr lang="en-IN" dirty="0" err="1" smtClean="0"/>
              <a:t>github</a:t>
            </a:r>
            <a:r>
              <a:rPr lang="en-IN" dirty="0" smtClean="0"/>
              <a:t> repository </a:t>
            </a:r>
            <a:r>
              <a:rPr lang="en-IN" u="sng" dirty="0" smtClean="0">
                <a:hlinkClick r:id="rId2"/>
              </a:rPr>
              <a:t>https://github.com/numpy/numpy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Installation of </a:t>
            </a:r>
            <a:r>
              <a:rPr lang="en-IN" dirty="0" err="1" smtClean="0"/>
              <a:t>NumPy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If you have </a:t>
            </a:r>
            <a:r>
              <a:rPr lang="en-IN" u="sng" dirty="0" smtClean="0">
                <a:hlinkClick r:id="rId2"/>
              </a:rPr>
              <a:t>Python</a:t>
            </a:r>
            <a:r>
              <a:rPr lang="en-IN" dirty="0" smtClean="0"/>
              <a:t> and </a:t>
            </a:r>
            <a:r>
              <a:rPr lang="en-IN" u="sng" dirty="0" smtClean="0">
                <a:hlinkClick r:id="rId3"/>
              </a:rPr>
              <a:t>PIP</a:t>
            </a:r>
            <a:r>
              <a:rPr lang="en-IN" dirty="0" smtClean="0"/>
              <a:t> already installed on a system, then installation of </a:t>
            </a:r>
            <a:r>
              <a:rPr lang="en-IN" dirty="0" err="1" smtClean="0"/>
              <a:t>NumPy</a:t>
            </a:r>
            <a:r>
              <a:rPr lang="en-IN" dirty="0" smtClean="0"/>
              <a:t> is very easy.</a:t>
            </a:r>
            <a:endParaRPr lang="en-US" dirty="0" smtClean="0"/>
          </a:p>
          <a:p>
            <a:pPr algn="just"/>
            <a:r>
              <a:rPr lang="en-IN" dirty="0" smtClean="0"/>
              <a:t>Install it using this command:</a:t>
            </a:r>
            <a:endParaRPr lang="en-US" dirty="0" smtClean="0"/>
          </a:p>
          <a:p>
            <a:pPr algn="just"/>
            <a:r>
              <a:rPr lang="en-IN" dirty="0" smtClean="0"/>
              <a:t>C:\Users\</a:t>
            </a:r>
            <a:r>
              <a:rPr lang="en-IN" i="1" dirty="0" smtClean="0"/>
              <a:t>Your Name</a:t>
            </a:r>
            <a:r>
              <a:rPr lang="en-IN" dirty="0" smtClean="0"/>
              <a:t>&gt;pip install </a:t>
            </a:r>
            <a:r>
              <a:rPr lang="en-IN" dirty="0" err="1" smtClean="0"/>
              <a:t>numpy</a:t>
            </a:r>
            <a:endParaRPr lang="en-US" dirty="0" smtClean="0"/>
          </a:p>
          <a:p>
            <a:pPr algn="just"/>
            <a:r>
              <a:rPr lang="en-IN" dirty="0" smtClean="0"/>
              <a:t>If this command fails, then use a python distribution that already has </a:t>
            </a:r>
            <a:r>
              <a:rPr lang="en-IN" dirty="0" err="1" smtClean="0"/>
              <a:t>NumPy</a:t>
            </a:r>
            <a:r>
              <a:rPr lang="en-IN" dirty="0" smtClean="0"/>
              <a:t> installed like, Anaconda, </a:t>
            </a:r>
            <a:r>
              <a:rPr lang="en-IN" dirty="0" err="1" smtClean="0"/>
              <a:t>Spyder</a:t>
            </a:r>
            <a:r>
              <a:rPr lang="en-IN" dirty="0" smtClean="0"/>
              <a:t> etc.</a:t>
            </a:r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Once </a:t>
            </a:r>
            <a:r>
              <a:rPr lang="en-IN" dirty="0" err="1" smtClean="0"/>
              <a:t>NumPy</a:t>
            </a:r>
            <a:r>
              <a:rPr lang="en-IN" dirty="0" smtClean="0"/>
              <a:t> is installed, import it in your applications by adding the import keyword:</a:t>
            </a:r>
            <a:endParaRPr lang="en-US" dirty="0" smtClean="0"/>
          </a:p>
          <a:p>
            <a:r>
              <a:rPr lang="en-IN" b="1" dirty="0" smtClean="0"/>
              <a:t>import </a:t>
            </a:r>
            <a:r>
              <a:rPr lang="en-IN" b="1" dirty="0" err="1" smtClean="0"/>
              <a:t>numpy</a:t>
            </a:r>
            <a:endParaRPr lang="en-US" b="1" dirty="0" smtClean="0"/>
          </a:p>
          <a:p>
            <a:r>
              <a:rPr lang="en-IN" dirty="0" smtClean="0"/>
              <a:t>Now </a:t>
            </a:r>
            <a:r>
              <a:rPr lang="en-IN" dirty="0" err="1" smtClean="0"/>
              <a:t>NumPy</a:t>
            </a:r>
            <a:r>
              <a:rPr lang="en-IN" dirty="0" smtClean="0"/>
              <a:t> is imported and ready to use.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/>
              <a:t>NumPy</a:t>
            </a:r>
            <a:r>
              <a:rPr lang="en-IN" dirty="0" smtClean="0"/>
              <a:t> is usually imported under the </a:t>
            </a:r>
            <a:r>
              <a:rPr lang="en-IN" dirty="0" err="1" smtClean="0"/>
              <a:t>np</a:t>
            </a:r>
            <a:r>
              <a:rPr lang="en-IN" dirty="0" smtClean="0"/>
              <a:t> alias.</a:t>
            </a:r>
            <a:endParaRPr lang="en-US" dirty="0" smtClean="0"/>
          </a:p>
          <a:p>
            <a:pPr algn="just"/>
            <a:r>
              <a:rPr lang="en-IN" b="1" dirty="0" smtClean="0"/>
              <a:t>alias:</a:t>
            </a:r>
            <a:r>
              <a:rPr lang="en-IN" dirty="0" smtClean="0"/>
              <a:t> In Python alias are an alternate name for referring to the same thing.</a:t>
            </a:r>
            <a:endParaRPr lang="en-US" dirty="0" smtClean="0"/>
          </a:p>
          <a:p>
            <a:pPr algn="just"/>
            <a:r>
              <a:rPr lang="en-IN" dirty="0" smtClean="0"/>
              <a:t>Create an alias with the as keyword while importing:</a:t>
            </a:r>
            <a:endParaRPr lang="en-US" dirty="0" smtClean="0"/>
          </a:p>
          <a:p>
            <a:pPr algn="just"/>
            <a:r>
              <a:rPr lang="en-IN" dirty="0" smtClean="0"/>
              <a:t>import </a:t>
            </a:r>
            <a:r>
              <a:rPr lang="en-IN" dirty="0" err="1" smtClean="0"/>
              <a:t>numpy</a:t>
            </a:r>
            <a:r>
              <a:rPr lang="en-IN" dirty="0" smtClean="0"/>
              <a:t> as </a:t>
            </a:r>
            <a:r>
              <a:rPr lang="en-IN" dirty="0" err="1" smtClean="0"/>
              <a:t>np</a:t>
            </a:r>
            <a:endParaRPr lang="en-US" dirty="0" smtClean="0"/>
          </a:p>
          <a:p>
            <a:pPr algn="just"/>
            <a:r>
              <a:rPr lang="en-IN" dirty="0" smtClean="0"/>
              <a:t>Now the </a:t>
            </a:r>
            <a:r>
              <a:rPr lang="en-IN" dirty="0" err="1" smtClean="0"/>
              <a:t>NumPy</a:t>
            </a:r>
            <a:r>
              <a:rPr lang="en-IN" dirty="0" smtClean="0"/>
              <a:t> package can be referred to as </a:t>
            </a:r>
            <a:r>
              <a:rPr lang="en-IN" dirty="0" err="1" smtClean="0"/>
              <a:t>np</a:t>
            </a:r>
            <a:r>
              <a:rPr lang="en-IN" dirty="0" smtClean="0"/>
              <a:t> instead of </a:t>
            </a:r>
            <a:r>
              <a:rPr lang="en-IN" dirty="0" err="1" smtClean="0"/>
              <a:t>numpy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dirty="0" err="1" smtClean="0"/>
              <a:t>Numpy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  <a:endParaRPr lang="en-US" b="1" dirty="0" smtClean="0"/>
          </a:p>
          <a:p>
            <a:r>
              <a:rPr lang="en-IN" dirty="0" smtClean="0"/>
              <a:t>import </a:t>
            </a:r>
            <a:r>
              <a:rPr lang="en-IN" dirty="0" err="1" smtClean="0"/>
              <a:t>numpy</a:t>
            </a:r>
            <a:r>
              <a:rPr lang="en-IN" dirty="0" smtClean="0"/>
              <a:t> as </a:t>
            </a:r>
            <a:r>
              <a:rPr lang="en-IN" dirty="0" err="1" smtClean="0"/>
              <a:t>np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([1, 2, 3, 4, 5])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print(</a:t>
            </a:r>
            <a:r>
              <a:rPr lang="en-IN" dirty="0" err="1" smtClean="0"/>
              <a:t>arr</a:t>
            </a:r>
            <a:r>
              <a:rPr lang="en-IN" dirty="0" smtClean="0"/>
              <a:t>)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marL="514350" indent="-514350"/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: 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# Using </a:t>
            </a:r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WAP to create an array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Checking </a:t>
            </a:r>
            <a:r>
              <a:rPr lang="en-US" dirty="0" err="1" smtClean="0"/>
              <a:t>NumPy</a:t>
            </a:r>
            <a:r>
              <a:rPr lang="en-US" dirty="0" smtClean="0"/>
              <a:t>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Use a </a:t>
            </a:r>
            <a:r>
              <a:rPr lang="en-US" dirty="0" err="1" smtClean="0"/>
              <a:t>tuple</a:t>
            </a:r>
            <a:r>
              <a:rPr lang="en-US" dirty="0" smtClean="0"/>
              <a:t> to create a </a:t>
            </a:r>
            <a:r>
              <a:rPr lang="en-US" dirty="0" err="1" smtClean="0"/>
              <a:t>NumPy</a:t>
            </a:r>
            <a:r>
              <a:rPr lang="en-US" dirty="0" smtClean="0"/>
              <a:t> array: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0-D array with value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1-D array containing the values 1,2,3,4,5: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2-D array containing two arrays with the values 1,2,3 and 4,5,6: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 3-D array with two 2-D arrays, both containing two arrays with the values 1,2,3 and 4,5,6: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Check how many dimensions the arrays have: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 Create an array with 5 dimensions and verify that it has 5 dimensions: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WAP to create an array using </a:t>
            </a:r>
            <a:r>
              <a:rPr lang="en-US" dirty="0" err="1" smtClean="0"/>
              <a:t>Numpy</a:t>
            </a:r>
            <a:r>
              <a:rPr lang="en-US" dirty="0" smtClean="0"/>
              <a:t> from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tup1 = (1,2,3)</a:t>
            </a:r>
          </a:p>
          <a:p>
            <a:r>
              <a:rPr lang="en-US" dirty="0" smtClean="0"/>
              <a:t>arr1 = </a:t>
            </a:r>
            <a:r>
              <a:rPr lang="en-US" dirty="0" err="1" smtClean="0"/>
              <a:t>np.array</a:t>
            </a:r>
            <a:r>
              <a:rPr lang="en-US" dirty="0" smtClean="0"/>
              <a:t>(tup1)</a:t>
            </a:r>
          </a:p>
          <a:p>
            <a:r>
              <a:rPr lang="en-US" dirty="0" smtClean="0"/>
              <a:t>print(arr1)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Checking </a:t>
            </a:r>
            <a:r>
              <a:rPr lang="en-US" dirty="0" err="1" smtClean="0"/>
              <a:t>NumPy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np.__version</a:t>
            </a:r>
            <a:r>
              <a:rPr lang="en-US" dirty="0" smtClean="0"/>
              <a:t>__)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arr2 = </a:t>
            </a:r>
            <a:r>
              <a:rPr lang="en-US" dirty="0" err="1" smtClean="0"/>
              <a:t>np.array</a:t>
            </a:r>
            <a:r>
              <a:rPr lang="en-US" dirty="0" smtClean="0"/>
              <a:t>([1,2,3,4,5])</a:t>
            </a:r>
          </a:p>
          <a:p>
            <a:r>
              <a:rPr lang="en-US" dirty="0" smtClean="0"/>
              <a:t>print("arr2 is ")</a:t>
            </a:r>
          </a:p>
          <a:p>
            <a:r>
              <a:rPr lang="en-US" dirty="0" smtClean="0"/>
              <a:t>print(arr2)</a:t>
            </a:r>
          </a:p>
          <a:p>
            <a:r>
              <a:rPr lang="en-US" dirty="0" smtClean="0"/>
              <a:t>print("Dimension is  ", arr2.ndim)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0-D array with value 42</a:t>
            </a:r>
          </a:p>
          <a:p>
            <a:r>
              <a:rPr lang="en-US" dirty="0" smtClean="0"/>
              <a:t>arr3 = </a:t>
            </a:r>
            <a:r>
              <a:rPr lang="en-US" dirty="0" err="1" smtClean="0"/>
              <a:t>np.array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print("Dimension is  ", arr3.ndim)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</a:t>
            </a:r>
            <a:r>
              <a:rPr lang="en-IN" dirty="0" smtClean="0"/>
              <a:t>Declaration</a:t>
            </a:r>
          </a:p>
          <a:p>
            <a:endParaRPr lang="en-US" dirty="0"/>
          </a:p>
          <a:p>
            <a:r>
              <a:rPr lang="en-IN" dirty="0"/>
              <a:t># a simple list   </a:t>
            </a:r>
          </a:p>
          <a:p>
            <a:r>
              <a:rPr lang="en-IN" dirty="0"/>
              <a:t>list1 = [1, 2, "Python", "Program", 15.9]      </a:t>
            </a:r>
          </a:p>
          <a:p>
            <a:r>
              <a:rPr lang="en-IN" dirty="0"/>
              <a:t>list2 = ["Amy", "Ryan", "Henry", "Emma"]   </a:t>
            </a:r>
          </a:p>
          <a:p>
            <a:r>
              <a:rPr lang="en-IN" dirty="0"/>
              <a:t>  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28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1-D array containing the values 1,2,3,4,5:</a:t>
            </a:r>
          </a:p>
          <a:p>
            <a:r>
              <a:rPr lang="en-US" dirty="0" smtClean="0"/>
              <a:t>arr4=</a:t>
            </a:r>
            <a:r>
              <a:rPr lang="en-US" dirty="0" err="1" smtClean="0"/>
              <a:t>np.array</a:t>
            </a:r>
            <a:r>
              <a:rPr lang="en-US" dirty="0" smtClean="0"/>
              <a:t>([1,2,3,4,5])</a:t>
            </a:r>
          </a:p>
          <a:p>
            <a:r>
              <a:rPr lang="en-US" dirty="0" smtClean="0"/>
              <a:t>print("arr4 is ")</a:t>
            </a:r>
          </a:p>
          <a:p>
            <a:r>
              <a:rPr lang="en-US" dirty="0" smtClean="0"/>
              <a:t>print(arr4)</a:t>
            </a:r>
          </a:p>
          <a:p>
            <a:r>
              <a:rPr lang="en-US" dirty="0" smtClean="0"/>
              <a:t>print("Dimension is  ", arr4.ndim)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2-D array containing two arrays with the values 1,2,3 and 4,5,6:</a:t>
            </a:r>
          </a:p>
          <a:p>
            <a:r>
              <a:rPr lang="en-US" dirty="0" smtClean="0"/>
              <a:t>arr2d = </a:t>
            </a:r>
            <a:r>
              <a:rPr lang="en-US" dirty="0" err="1" smtClean="0"/>
              <a:t>np.array</a:t>
            </a:r>
            <a:r>
              <a:rPr lang="en-US" dirty="0" smtClean="0"/>
              <a:t>([[1,1],[2,2],[3,3]])</a:t>
            </a:r>
          </a:p>
          <a:p>
            <a:r>
              <a:rPr lang="en-US" dirty="0" smtClean="0"/>
              <a:t>print("arr2d is ")</a:t>
            </a:r>
          </a:p>
          <a:p>
            <a:r>
              <a:rPr lang="en-US" dirty="0" smtClean="0"/>
              <a:t>print(arr2d)</a:t>
            </a:r>
          </a:p>
          <a:p>
            <a:r>
              <a:rPr lang="en-US" dirty="0" smtClean="0"/>
              <a:t>print("Dimension is  ", arr2d.ndim)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 3-D array with two 2-D arrays, both containing two arrays with the values 1,2,3 and 4,5,6:</a:t>
            </a:r>
          </a:p>
          <a:p>
            <a:r>
              <a:rPr lang="en-US" dirty="0" smtClean="0"/>
              <a:t>arr3d = </a:t>
            </a:r>
            <a:r>
              <a:rPr lang="en-US" dirty="0" err="1" smtClean="0"/>
              <a:t>np.array</a:t>
            </a:r>
            <a:r>
              <a:rPr lang="en-US" dirty="0" smtClean="0"/>
              <a:t>([ [[1,1],[2,2]],[[3,3],[4,4]] ])</a:t>
            </a:r>
          </a:p>
          <a:p>
            <a:r>
              <a:rPr lang="en-US" dirty="0" smtClean="0"/>
              <a:t>print("arr2d is ")</a:t>
            </a:r>
          </a:p>
          <a:p>
            <a:r>
              <a:rPr lang="en-US" dirty="0" smtClean="0"/>
              <a:t>print(arr3d)</a:t>
            </a:r>
          </a:p>
          <a:p>
            <a:r>
              <a:rPr lang="en-US" dirty="0" smtClean="0"/>
              <a:t>print("Dimension is  ", arr3d.ndim)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 smtClean="0"/>
              <a:t># Check how many dimensions the arrays have:</a:t>
            </a:r>
          </a:p>
          <a:p>
            <a:endParaRPr lang="en-IN" dirty="0" smtClean="0"/>
          </a:p>
          <a:p>
            <a:r>
              <a:rPr lang="en-IN" dirty="0" smtClean="0"/>
              <a:t>arr0d = </a:t>
            </a:r>
            <a:r>
              <a:rPr lang="en-IN" dirty="0" err="1" smtClean="0"/>
              <a:t>np.array</a:t>
            </a:r>
            <a:r>
              <a:rPr lang="en-IN" dirty="0" smtClean="0"/>
              <a:t>(100)</a:t>
            </a:r>
          </a:p>
          <a:p>
            <a:r>
              <a:rPr lang="en-IN" dirty="0" smtClean="0"/>
              <a:t>arr1d = </a:t>
            </a:r>
            <a:r>
              <a:rPr lang="en-IN" dirty="0" err="1" smtClean="0"/>
              <a:t>np.array</a:t>
            </a:r>
            <a:r>
              <a:rPr lang="en-IN" dirty="0" smtClean="0"/>
              <a:t>([1,2,3,4,5])</a:t>
            </a:r>
          </a:p>
          <a:p>
            <a:r>
              <a:rPr lang="en-IN" dirty="0" smtClean="0"/>
              <a:t>arr2d = </a:t>
            </a:r>
            <a:r>
              <a:rPr lang="en-IN" dirty="0" err="1" smtClean="0"/>
              <a:t>np.array</a:t>
            </a:r>
            <a:r>
              <a:rPr lang="en-IN" dirty="0" smtClean="0"/>
              <a:t>([[1,2,3],[4,5,6],[7,8,9]])</a:t>
            </a:r>
          </a:p>
          <a:p>
            <a:r>
              <a:rPr lang="en-IN" dirty="0" smtClean="0"/>
              <a:t>arr3d = </a:t>
            </a:r>
            <a:r>
              <a:rPr lang="en-IN" dirty="0" err="1" smtClean="0"/>
              <a:t>np.array</a:t>
            </a:r>
            <a:r>
              <a:rPr lang="en-IN" dirty="0" smtClean="0"/>
              <a:t>([ [[1,1],[2,2]], [[3,3],[4,4]]])</a:t>
            </a:r>
          </a:p>
          <a:p>
            <a:endParaRPr lang="en-IN" dirty="0" smtClean="0"/>
          </a:p>
          <a:p>
            <a:r>
              <a:rPr lang="en-IN" dirty="0" smtClean="0"/>
              <a:t>print("Dimension of arr0d is  ", arr0d.ndim)</a:t>
            </a:r>
          </a:p>
          <a:p>
            <a:r>
              <a:rPr lang="en-IN" dirty="0" smtClean="0"/>
              <a:t>print("arr0d is ")</a:t>
            </a:r>
          </a:p>
          <a:p>
            <a:r>
              <a:rPr lang="en-IN" dirty="0" smtClean="0"/>
              <a:t>print(arr0d)</a:t>
            </a:r>
          </a:p>
          <a:p>
            <a:endParaRPr lang="en-IN" dirty="0" smtClean="0"/>
          </a:p>
          <a:p>
            <a:r>
              <a:rPr lang="en-IN" dirty="0" smtClean="0"/>
              <a:t>print("Dimension of arr1d is  ", arr1d.ndim)</a:t>
            </a:r>
          </a:p>
          <a:p>
            <a:r>
              <a:rPr lang="en-IN" dirty="0" smtClean="0"/>
              <a:t>print("arr1d is ")</a:t>
            </a:r>
          </a:p>
          <a:p>
            <a:r>
              <a:rPr lang="en-IN" dirty="0" smtClean="0"/>
              <a:t>print(arr1d)</a:t>
            </a:r>
          </a:p>
          <a:p>
            <a:endParaRPr lang="en-IN" dirty="0" smtClean="0"/>
          </a:p>
          <a:p>
            <a:r>
              <a:rPr lang="en-IN" dirty="0" smtClean="0"/>
              <a:t>print("Dimension of arr2d is  ", arr2d.ndim)</a:t>
            </a:r>
          </a:p>
          <a:p>
            <a:r>
              <a:rPr lang="en-IN" dirty="0" smtClean="0"/>
              <a:t>print("arr2d is ")</a:t>
            </a:r>
          </a:p>
          <a:p>
            <a:r>
              <a:rPr lang="en-IN" dirty="0" smtClean="0"/>
              <a:t>print(arr2d)</a:t>
            </a:r>
          </a:p>
          <a:p>
            <a:endParaRPr lang="en-IN" dirty="0" smtClean="0"/>
          </a:p>
          <a:p>
            <a:r>
              <a:rPr lang="en-IN" dirty="0" smtClean="0"/>
              <a:t>print("Dimension of arr3d is  ", arr3d.ndim)</a:t>
            </a:r>
          </a:p>
          <a:p>
            <a:r>
              <a:rPr lang="en-IN" dirty="0" smtClean="0"/>
              <a:t>print("arr3d is ")</a:t>
            </a:r>
          </a:p>
          <a:p>
            <a:r>
              <a:rPr lang="en-IN" dirty="0" smtClean="0"/>
              <a:t>print(arr3d)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# 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Create an array with 5 dimensions and verify that it has 5 dimensions:</a:t>
            </a:r>
          </a:p>
          <a:p>
            <a:r>
              <a:rPr lang="en-US" dirty="0" smtClean="0"/>
              <a:t>arr5d = </a:t>
            </a:r>
            <a:r>
              <a:rPr lang="en-US" dirty="0" err="1" smtClean="0"/>
              <a:t>np.array</a:t>
            </a:r>
            <a:r>
              <a:rPr lang="en-US" dirty="0" smtClean="0"/>
              <a:t>([1,2,3,4,5],</a:t>
            </a:r>
            <a:r>
              <a:rPr lang="en-US" dirty="0" err="1" smtClean="0"/>
              <a:t>ndmin</a:t>
            </a:r>
            <a:r>
              <a:rPr lang="en-US" dirty="0" smtClean="0"/>
              <a:t>=5)</a:t>
            </a:r>
          </a:p>
          <a:p>
            <a:r>
              <a:rPr lang="en-US" dirty="0" smtClean="0"/>
              <a:t>print("Dimension of arr5d is  ", arr5d.ndim)</a:t>
            </a:r>
          </a:p>
          <a:p>
            <a:endParaRPr lang="en-US" dirty="0" smtClean="0"/>
          </a:p>
          <a:p>
            <a:r>
              <a:rPr lang="en-US" dirty="0" smtClean="0"/>
              <a:t>print("arr5d is ")</a:t>
            </a:r>
          </a:p>
          <a:p>
            <a:r>
              <a:rPr lang="en-US" dirty="0" smtClean="0"/>
              <a:t>print(arr5d)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https://www.w3schools.com/python/numpy/numpy_creating_arrays.asp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Array indexing is the same as accessing an array element.</a:t>
            </a:r>
            <a:endParaRPr lang="en-US" dirty="0" smtClean="0"/>
          </a:p>
          <a:p>
            <a:pPr algn="just"/>
            <a:r>
              <a:rPr lang="en-IN" dirty="0" smtClean="0"/>
              <a:t>You can access an array element by referring to its index number.</a:t>
            </a:r>
            <a:endParaRPr lang="en-US" dirty="0" smtClean="0"/>
          </a:p>
          <a:p>
            <a:pPr algn="just"/>
            <a:r>
              <a:rPr lang="en-IN" dirty="0" smtClean="0"/>
              <a:t>The indexes in </a:t>
            </a:r>
            <a:r>
              <a:rPr lang="en-IN" dirty="0" err="1" smtClean="0"/>
              <a:t>NumPy</a:t>
            </a:r>
            <a:r>
              <a:rPr lang="en-IN" dirty="0" smtClean="0"/>
              <a:t> arrays start with 0, meaning that the first element has index 0, and the second has index 1 etc.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Printing element at index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([11, 21, 33, 46])</a:t>
            </a:r>
          </a:p>
          <a:p>
            <a:r>
              <a:rPr lang="en-US" dirty="0" smtClean="0"/>
              <a:t>print("Element at index 2 = " , </a:t>
            </a:r>
            <a:r>
              <a:rPr lang="en-US" dirty="0" err="1" smtClean="0"/>
              <a:t>arr</a:t>
            </a:r>
            <a:r>
              <a:rPr lang="en-US" dirty="0" smtClean="0"/>
              <a:t>[2])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Indexing 2D Array Element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([[1,2,3,4,5], [6,7,8,9,10]])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print("Array Element at 2rd row 3rd column", </a:t>
            </a:r>
            <a:r>
              <a:rPr lang="en-US" dirty="0" err="1" smtClean="0"/>
              <a:t>arr</a:t>
            </a:r>
            <a:r>
              <a:rPr lang="en-US" dirty="0" smtClean="0"/>
              <a:t>[1,2])</a:t>
            </a:r>
          </a:p>
          <a:p>
            <a:r>
              <a:rPr lang="en-US" dirty="0" smtClean="0"/>
              <a:t>print('5th element on 2nd row: ', </a:t>
            </a:r>
            <a:r>
              <a:rPr lang="en-US" dirty="0" err="1" smtClean="0"/>
              <a:t>arr</a:t>
            </a:r>
            <a:r>
              <a:rPr lang="en-US" dirty="0" smtClean="0"/>
              <a:t>[1, 4])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3D array indexing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([[[1, 2, 3], [4, 5, 6]], [[7, 8, 9], [10, 11, 12]]])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[0, 1, 2])</a:t>
            </a:r>
          </a:p>
          <a:p>
            <a:r>
              <a:rPr lang="en-US" dirty="0" smtClean="0"/>
              <a:t># Output is 6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# list example in detail  </a:t>
            </a:r>
          </a:p>
          <a:p>
            <a:r>
              <a:rPr lang="en-IN" dirty="0" err="1"/>
              <a:t>emp</a:t>
            </a:r>
            <a:r>
              <a:rPr lang="en-IN" dirty="0"/>
              <a:t> = [ "John", 102, "USA"]       </a:t>
            </a:r>
          </a:p>
          <a:p>
            <a:r>
              <a:rPr lang="en-IN" dirty="0"/>
              <a:t>Dep1 = [ "CS",10]    </a:t>
            </a:r>
          </a:p>
          <a:p>
            <a:r>
              <a:rPr lang="en-IN" dirty="0"/>
              <a:t>Dep2 = [ "IT",11]      </a:t>
            </a:r>
          </a:p>
          <a:p>
            <a:r>
              <a:rPr lang="en-IN" dirty="0"/>
              <a:t>HOD_CS = [ 10,"Mr. Holding"]      </a:t>
            </a:r>
          </a:p>
          <a:p>
            <a:r>
              <a:rPr lang="en-IN" dirty="0"/>
              <a:t>HOD_IT = [11, "Mr. </a:t>
            </a:r>
            <a:r>
              <a:rPr lang="en-IN" dirty="0" err="1"/>
              <a:t>Bewon</a:t>
            </a:r>
            <a:r>
              <a:rPr lang="en-IN" dirty="0"/>
              <a:t>"]     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62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Negative Indexing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([[1,2,3,4,5], [6,7,8,9,10]])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 Last row Last Column </a:t>
            </a:r>
            <a:r>
              <a:rPr lang="en-US" dirty="0" err="1" smtClean="0"/>
              <a:t>arr</a:t>
            </a:r>
            <a:r>
              <a:rPr lang="en-US" dirty="0" smtClean="0"/>
              <a:t> [-1,-1] = ", </a:t>
            </a:r>
            <a:r>
              <a:rPr lang="en-US" dirty="0" err="1" smtClean="0"/>
              <a:t>arr</a:t>
            </a:r>
            <a:r>
              <a:rPr lang="en-US" dirty="0" smtClean="0"/>
              <a:t>[-1,-1])</a:t>
            </a:r>
          </a:p>
          <a:p>
            <a:r>
              <a:rPr lang="en-US" dirty="0" smtClean="0"/>
              <a:t>print(" 2nd Last row 2nd Last Column </a:t>
            </a:r>
            <a:r>
              <a:rPr lang="en-US" dirty="0" err="1" smtClean="0"/>
              <a:t>arr</a:t>
            </a:r>
            <a:r>
              <a:rPr lang="en-US" dirty="0" smtClean="0"/>
              <a:t> [-2,-2] = ", </a:t>
            </a:r>
            <a:r>
              <a:rPr lang="en-US" dirty="0" err="1" smtClean="0"/>
              <a:t>arr</a:t>
            </a:r>
            <a:r>
              <a:rPr lang="en-US" dirty="0" smtClean="0"/>
              <a:t>[-1,-1])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1D Array Slicing</a:t>
            </a:r>
          </a:p>
          <a:p>
            <a:r>
              <a:rPr lang="en-IN" dirty="0" smtClean="0"/>
              <a:t>Use negative indexing to access an array from the end.</a:t>
            </a:r>
            <a:endParaRPr lang="en-US" dirty="0" smtClean="0"/>
          </a:p>
          <a:p>
            <a:r>
              <a:rPr lang="en-IN" dirty="0" smtClean="0"/>
              <a:t># Work like list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([0, 1, 2, 3, 4, 5, 6, 7, 8, 9])</a:t>
            </a:r>
          </a:p>
          <a:p>
            <a:r>
              <a:rPr lang="en-US" dirty="0" smtClean="0"/>
              <a:t>print(" Complete array ",</a:t>
            </a:r>
            <a:r>
              <a:rPr lang="en-US" dirty="0" err="1" smtClean="0"/>
              <a:t>arr</a:t>
            </a:r>
            <a:r>
              <a:rPr lang="en-US" dirty="0" smtClean="0"/>
              <a:t>[:])</a:t>
            </a:r>
          </a:p>
          <a:p>
            <a:r>
              <a:rPr lang="en-US" dirty="0" smtClean="0"/>
              <a:t>print("All from  index 4 ", </a:t>
            </a:r>
            <a:r>
              <a:rPr lang="en-US" dirty="0" err="1" smtClean="0"/>
              <a:t>arr</a:t>
            </a:r>
            <a:r>
              <a:rPr lang="en-US" dirty="0" smtClean="0"/>
              <a:t>[4:])</a:t>
            </a:r>
          </a:p>
          <a:p>
            <a:r>
              <a:rPr lang="en-US" dirty="0" smtClean="0"/>
              <a:t>print("Up to index 3",arr[:4])</a:t>
            </a:r>
          </a:p>
          <a:p>
            <a:r>
              <a:rPr lang="en-US" dirty="0" smtClean="0"/>
              <a:t>print("Last three items ",</a:t>
            </a:r>
            <a:r>
              <a:rPr lang="en-US" dirty="0" err="1" smtClean="0"/>
              <a:t>arr</a:t>
            </a:r>
            <a:r>
              <a:rPr lang="en-US" dirty="0" smtClean="0"/>
              <a:t>[-3:])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Slicing 2D # Very Important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Slicing 2D # Very Important </a:t>
            </a:r>
          </a:p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([[0,1, 2, 3, 4], [5, 6, 7, 8, 9],[10,11,12,13,14]])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# </a:t>
            </a:r>
            <a:r>
              <a:rPr lang="en-US" b="1" dirty="0" err="1" smtClean="0"/>
              <a:t>arr</a:t>
            </a:r>
            <a:r>
              <a:rPr lang="en-US" b="1" dirty="0" smtClean="0"/>
              <a:t>[which rows ,  Which columns ]</a:t>
            </a:r>
          </a:p>
          <a:p>
            <a:r>
              <a:rPr lang="en-US" dirty="0" smtClean="0"/>
              <a:t>print("From the second row, slice elements from index 1 to index 3 (not included):")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[1, 1:4])</a:t>
            </a:r>
          </a:p>
          <a:p>
            <a:r>
              <a:rPr lang="en-US" dirty="0" smtClean="0"/>
              <a:t>print("First row last two element 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[0,-2:])</a:t>
            </a:r>
          </a:p>
          <a:p>
            <a:r>
              <a:rPr lang="en-US" dirty="0" smtClean="0"/>
              <a:t>print("First row all element 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[0,:])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NumPy</a:t>
            </a:r>
            <a:r>
              <a:rPr lang="en-IN" b="1" dirty="0" smtClean="0"/>
              <a:t> Array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print("From both elements, return index 2:")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[:,2])</a:t>
            </a:r>
          </a:p>
          <a:p>
            <a:endParaRPr lang="en-US" dirty="0" smtClean="0"/>
          </a:p>
          <a:p>
            <a:r>
              <a:rPr lang="en-US" dirty="0" smtClean="0"/>
              <a:t>print("Last three columns of all the rows")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[:,-2:])</a:t>
            </a:r>
          </a:p>
          <a:p>
            <a:r>
              <a:rPr lang="en-US" dirty="0" smtClean="0"/>
              <a:t># First : means of all the rows, -2: means last two columns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By default Python have these data types:</a:t>
            </a:r>
            <a:endParaRPr lang="en-US" dirty="0" smtClean="0"/>
          </a:p>
          <a:p>
            <a:pPr lvl="0"/>
            <a:r>
              <a:rPr lang="en-IN" b="1" dirty="0" smtClean="0"/>
              <a:t>strings</a:t>
            </a:r>
            <a:r>
              <a:rPr lang="en-IN" dirty="0" smtClean="0"/>
              <a:t> - used to represent text data, the text is given under quote marks. e.g. "ABCD"</a:t>
            </a:r>
            <a:endParaRPr lang="en-US" dirty="0" smtClean="0"/>
          </a:p>
          <a:p>
            <a:pPr lvl="0"/>
            <a:r>
              <a:rPr lang="en-IN" b="1" dirty="0" smtClean="0"/>
              <a:t>integer</a:t>
            </a:r>
            <a:r>
              <a:rPr lang="en-IN" dirty="0" smtClean="0"/>
              <a:t> - used to represent integer numbers. e.g. -1, -2, -3</a:t>
            </a:r>
            <a:endParaRPr lang="en-US" dirty="0" smtClean="0"/>
          </a:p>
          <a:p>
            <a:pPr lvl="0"/>
            <a:r>
              <a:rPr lang="en-IN" b="1" dirty="0" smtClean="0"/>
              <a:t>float</a:t>
            </a:r>
            <a:r>
              <a:rPr lang="en-IN" dirty="0" smtClean="0"/>
              <a:t> - used to represent real numbers. e.g. 1.2, 42.42</a:t>
            </a:r>
            <a:endParaRPr lang="en-US" dirty="0" smtClean="0"/>
          </a:p>
          <a:p>
            <a:pPr lvl="0"/>
            <a:r>
              <a:rPr lang="en-IN" b="1" dirty="0" err="1" smtClean="0"/>
              <a:t>boolean</a:t>
            </a:r>
            <a:r>
              <a:rPr lang="en-IN" dirty="0" smtClean="0"/>
              <a:t> - used to represent True or False.</a:t>
            </a:r>
            <a:endParaRPr lang="en-US" dirty="0" smtClean="0"/>
          </a:p>
          <a:p>
            <a:pPr lvl="0"/>
            <a:r>
              <a:rPr lang="en-IN" b="1" dirty="0" smtClean="0"/>
              <a:t>complex</a:t>
            </a:r>
            <a:r>
              <a:rPr lang="en-IN" dirty="0" smtClean="0"/>
              <a:t> - used to represent complex numbers. e.g. 1.0 + 2.0j, 1.5 + 2.5j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rmAutofit/>
          </a:bodyPr>
          <a:lstStyle/>
          <a:p>
            <a:r>
              <a:rPr lang="en-IN" dirty="0" smtClean="0"/>
              <a:t>Below is a list of all data types in </a:t>
            </a:r>
            <a:r>
              <a:rPr lang="en-IN" dirty="0" err="1" smtClean="0"/>
              <a:t>NumPy</a:t>
            </a:r>
            <a:r>
              <a:rPr lang="en-IN" dirty="0" smtClean="0"/>
              <a:t> and the characters used to represent them.</a:t>
            </a:r>
            <a:endParaRPr lang="en-US" dirty="0" smtClean="0"/>
          </a:p>
          <a:p>
            <a:pPr lvl="0"/>
            <a:r>
              <a:rPr lang="en-IN" b="1" dirty="0" err="1" smtClean="0"/>
              <a:t>i</a:t>
            </a:r>
            <a:r>
              <a:rPr lang="en-IN" b="1" dirty="0" smtClean="0"/>
              <a:t> - integer</a:t>
            </a:r>
            <a:endParaRPr lang="en-US" b="1" dirty="0" smtClean="0"/>
          </a:p>
          <a:p>
            <a:pPr lvl="0"/>
            <a:r>
              <a:rPr lang="en-IN" dirty="0" smtClean="0"/>
              <a:t>b - </a:t>
            </a:r>
            <a:r>
              <a:rPr lang="en-IN" dirty="0" err="1" smtClean="0"/>
              <a:t>boolean</a:t>
            </a:r>
            <a:endParaRPr lang="en-US" dirty="0" smtClean="0"/>
          </a:p>
          <a:p>
            <a:pPr lvl="0"/>
            <a:r>
              <a:rPr lang="en-IN" dirty="0" smtClean="0"/>
              <a:t>u - unsigned integer</a:t>
            </a:r>
            <a:endParaRPr lang="en-US" dirty="0" smtClean="0"/>
          </a:p>
          <a:p>
            <a:pPr lvl="0"/>
            <a:r>
              <a:rPr lang="en-IN" dirty="0" smtClean="0"/>
              <a:t>f - float</a:t>
            </a:r>
            <a:endParaRPr lang="en-US" dirty="0" smtClean="0"/>
          </a:p>
          <a:p>
            <a:pPr lvl="0"/>
            <a:r>
              <a:rPr lang="en-IN" dirty="0" smtClean="0"/>
              <a:t>c - complex float</a:t>
            </a:r>
            <a:endParaRPr lang="en-US" dirty="0" smtClean="0"/>
          </a:p>
          <a:p>
            <a:pPr lvl="0"/>
            <a:r>
              <a:rPr lang="en-IN" dirty="0" smtClean="0"/>
              <a:t>m - </a:t>
            </a:r>
            <a:r>
              <a:rPr lang="en-IN" dirty="0" err="1" smtClean="0"/>
              <a:t>timedelta</a:t>
            </a:r>
            <a:endParaRPr lang="en-US" dirty="0" smtClean="0"/>
          </a:p>
          <a:p>
            <a:pPr lvl="0"/>
            <a:r>
              <a:rPr lang="en-IN" dirty="0" smtClean="0"/>
              <a:t>M - </a:t>
            </a:r>
            <a:r>
              <a:rPr lang="en-IN" dirty="0" err="1" smtClean="0"/>
              <a:t>datetime</a:t>
            </a:r>
            <a:endParaRPr lang="en-US" dirty="0" smtClean="0"/>
          </a:p>
          <a:p>
            <a:pPr lvl="0"/>
            <a:r>
              <a:rPr lang="en-IN" dirty="0" smtClean="0"/>
              <a:t>O - object</a:t>
            </a:r>
            <a:endParaRPr lang="en-US" dirty="0" smtClean="0"/>
          </a:p>
          <a:p>
            <a:pPr lvl="0"/>
            <a:r>
              <a:rPr lang="en-IN" dirty="0" smtClean="0"/>
              <a:t>S - string</a:t>
            </a:r>
            <a:endParaRPr lang="en-US" dirty="0" smtClean="0"/>
          </a:p>
          <a:p>
            <a:pPr lvl="0"/>
            <a:r>
              <a:rPr lang="en-IN" dirty="0" smtClean="0"/>
              <a:t>U - </a:t>
            </a:r>
            <a:r>
              <a:rPr lang="en-IN" dirty="0" err="1" smtClean="0"/>
              <a:t>unicode</a:t>
            </a:r>
            <a:r>
              <a:rPr lang="en-IN" dirty="0" smtClean="0"/>
              <a:t> string</a:t>
            </a:r>
            <a:endParaRPr lang="en-US" dirty="0" smtClean="0"/>
          </a:p>
          <a:p>
            <a:pPr lvl="0"/>
            <a:r>
              <a:rPr lang="en-IN" dirty="0" smtClean="0"/>
              <a:t>V - fixed chunk of memory for other type ( void 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dtype</a:t>
            </a:r>
            <a:r>
              <a:rPr lang="en-US" dirty="0" smtClean="0"/>
              <a:t> returns the data type of the array</a:t>
            </a:r>
          </a:p>
          <a:p>
            <a:r>
              <a:rPr lang="en-US" dirty="0" smtClean="0"/>
              <a:t># Print data type of array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 2, 3, 4])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arr.dtype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smtClean="0"/>
              <a:t># Get the data type of an array containing strings: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(['apple', 'banana', 'cherry'])</a:t>
            </a:r>
          </a:p>
          <a:p>
            <a:r>
              <a:rPr lang="en-US" dirty="0" smtClean="0"/>
              <a:t>print(type(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arr.dtype</a:t>
            </a:r>
            <a:r>
              <a:rPr lang="en-US" dirty="0" smtClean="0"/>
              <a:t>)</a:t>
            </a:r>
          </a:p>
          <a:p>
            <a:r>
              <a:rPr lang="en-IN" dirty="0" smtClean="0"/>
              <a:t>#################################################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[b'1' b'2' b'3' b'4']</a:t>
            </a:r>
          </a:p>
          <a:p>
            <a:r>
              <a:rPr lang="en-IN" dirty="0" smtClean="0"/>
              <a:t>|S1</a:t>
            </a:r>
          </a:p>
          <a:p>
            <a:r>
              <a:rPr lang="en-IN" dirty="0" smtClean="0"/>
              <a:t>#################################################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smtClean="0"/>
              <a:t># Create an array with data type 4 bytes integer: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([1,2,3],</a:t>
            </a:r>
            <a:r>
              <a:rPr lang="en-US" dirty="0" err="1" smtClean="0"/>
              <a:t>dtype</a:t>
            </a:r>
            <a:r>
              <a:rPr lang="en-US" dirty="0" smtClean="0"/>
              <a:t>='i4')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arr.dtype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Indexing and </a:t>
            </a:r>
            <a:r>
              <a:rPr lang="en-IN" dirty="0" smtClean="0"/>
              <a:t>Splitting</a:t>
            </a:r>
          </a:p>
          <a:p>
            <a:pPr marL="0" lvl="0" indent="0">
              <a:buNone/>
            </a:pPr>
            <a:r>
              <a:rPr lang="en-IN" b="1" dirty="0" err="1"/>
              <a:t>list_varible</a:t>
            </a:r>
            <a:r>
              <a:rPr lang="en-IN" b="1" dirty="0"/>
              <a:t>(</a:t>
            </a:r>
            <a:r>
              <a:rPr lang="en-IN" b="1" dirty="0" err="1"/>
              <a:t>start:stop:step</a:t>
            </a:r>
            <a:r>
              <a:rPr lang="en-IN" b="1" dirty="0"/>
              <a:t>)    </a:t>
            </a:r>
            <a:endParaRPr lang="en-IN" b="1" dirty="0" smtClean="0"/>
          </a:p>
          <a:p>
            <a:pPr marL="514350" lvl="0" indent="-514350">
              <a:buFont typeface="+mj-lt"/>
              <a:buAutoNum type="arabicPeriod"/>
            </a:pP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The beginning indicates the beginning record position of the rundown.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The stop signifies the last record position of the rundown.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Within a start, the step is used to skip the nth element: stop.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734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Data Type on Existing Arrays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astype</a:t>
            </a:r>
            <a:r>
              <a:rPr lang="en-US" dirty="0" smtClean="0"/>
              <a:t>() function creates a copy of the array, </a:t>
            </a:r>
          </a:p>
          <a:p>
            <a:r>
              <a:rPr lang="en-US" dirty="0" smtClean="0"/>
              <a:t>and allows you to specify the data type as a parameter.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#################################################</a:t>
            </a:r>
          </a:p>
          <a:p>
            <a:r>
              <a:rPr lang="en-IN" dirty="0" smtClean="0"/>
              <a:t># Converting Data Type on Existing Arrays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([1.1, 2.1, 3.1])</a:t>
            </a:r>
          </a:p>
          <a:p>
            <a:r>
              <a:rPr lang="en-IN" b="1" dirty="0" err="1" smtClean="0"/>
              <a:t>newarr</a:t>
            </a:r>
            <a:r>
              <a:rPr lang="en-IN" b="1" dirty="0" smtClean="0"/>
              <a:t> = </a:t>
            </a:r>
            <a:r>
              <a:rPr lang="en-IN" b="1" dirty="0" err="1" smtClean="0"/>
              <a:t>arr.astype</a:t>
            </a:r>
            <a:r>
              <a:rPr lang="en-IN" b="1" dirty="0" smtClean="0"/>
              <a:t>('</a:t>
            </a:r>
            <a:r>
              <a:rPr lang="en-IN" b="1" dirty="0" err="1" smtClean="0"/>
              <a:t>i</a:t>
            </a:r>
            <a:r>
              <a:rPr lang="en-IN" b="1" dirty="0" smtClean="0"/>
              <a:t>')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newarr.dtype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#OR</a:t>
            </a:r>
          </a:p>
          <a:p>
            <a:r>
              <a:rPr lang="en-IN" dirty="0" err="1" smtClean="0"/>
              <a:t>newarr</a:t>
            </a:r>
            <a:r>
              <a:rPr lang="en-IN" dirty="0" smtClean="0"/>
              <a:t> = </a:t>
            </a:r>
            <a:r>
              <a:rPr lang="en-IN" dirty="0" err="1" smtClean="0"/>
              <a:t>arr.astype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newarr.dtype</a:t>
            </a:r>
            <a:r>
              <a:rPr lang="en-IN" dirty="0" smtClean="0"/>
              <a:t>)</a:t>
            </a:r>
          </a:p>
          <a:p>
            <a:r>
              <a:rPr lang="en-IN" dirty="0" smtClean="0"/>
              <a:t>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#################################################</a:t>
            </a:r>
          </a:p>
          <a:p>
            <a:r>
              <a:rPr lang="en-IN" dirty="0" smtClean="0"/>
              <a:t>#Change data type from integer to </a:t>
            </a:r>
            <a:r>
              <a:rPr lang="en-IN" dirty="0" err="1" smtClean="0"/>
              <a:t>boolean</a:t>
            </a:r>
            <a:r>
              <a:rPr lang="en-IN" dirty="0" smtClean="0"/>
              <a:t>: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([1, 0, 3])</a:t>
            </a:r>
          </a:p>
          <a:p>
            <a:r>
              <a:rPr lang="en-IN" dirty="0" err="1" smtClean="0"/>
              <a:t>newarr</a:t>
            </a:r>
            <a:r>
              <a:rPr lang="en-IN" dirty="0" smtClean="0"/>
              <a:t> = </a:t>
            </a:r>
            <a:r>
              <a:rPr lang="en-IN" dirty="0" err="1" smtClean="0"/>
              <a:t>arr.astype</a:t>
            </a:r>
            <a:r>
              <a:rPr lang="en-IN" dirty="0" smtClean="0"/>
              <a:t>(</a:t>
            </a:r>
            <a:r>
              <a:rPr lang="en-IN" dirty="0" err="1" smtClean="0"/>
              <a:t>bool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newarr.dtype</a:t>
            </a:r>
            <a:r>
              <a:rPr lang="en-IN" dirty="0" smtClean="0"/>
              <a:t>)</a:t>
            </a:r>
          </a:p>
          <a:p>
            <a:r>
              <a:rPr lang="en-IN" dirty="0" smtClean="0"/>
              <a:t>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#################################################</a:t>
            </a:r>
          </a:p>
          <a:p>
            <a:r>
              <a:rPr lang="en-IN" b="1" dirty="0" smtClean="0"/>
              <a:t># Error in converting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(['a', '2', '3'], </a:t>
            </a:r>
            <a:r>
              <a:rPr lang="en-IN" dirty="0" err="1" smtClean="0"/>
              <a:t>dtype</a:t>
            </a:r>
            <a:r>
              <a:rPr lang="en-IN" dirty="0" smtClean="0"/>
              <a:t>='</a:t>
            </a:r>
            <a:r>
              <a:rPr lang="en-IN" dirty="0" err="1" smtClean="0"/>
              <a:t>i</a:t>
            </a:r>
            <a:r>
              <a:rPr lang="en-IN" dirty="0" smtClean="0"/>
              <a:t>')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np.array</a:t>
            </a:r>
            <a:r>
              <a:rPr lang="en-IN" dirty="0" smtClean="0"/>
              <a:t>(['1', '2', '3'], </a:t>
            </a:r>
            <a:r>
              <a:rPr lang="en-IN" dirty="0" err="1" smtClean="0"/>
              <a:t>dtype</a:t>
            </a:r>
            <a:r>
              <a:rPr lang="en-IN" dirty="0" smtClean="0"/>
              <a:t>='</a:t>
            </a:r>
            <a:r>
              <a:rPr lang="en-IN" dirty="0" err="1" smtClean="0"/>
              <a:t>i</a:t>
            </a:r>
            <a:r>
              <a:rPr lang="en-IN" dirty="0" smtClean="0"/>
              <a:t>')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arr</a:t>
            </a:r>
            <a:r>
              <a:rPr lang="en-IN" dirty="0" smtClean="0"/>
              <a:t>)</a:t>
            </a:r>
          </a:p>
          <a:p>
            <a:r>
              <a:rPr lang="en-IN" dirty="0" smtClean="0"/>
              <a:t># Error in converting 'a' </a:t>
            </a:r>
          </a:p>
          <a:p>
            <a:r>
              <a:rPr lang="en-IN" dirty="0" smtClean="0"/>
              <a:t>#################################################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Copy and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# We can create copy or view of a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r>
              <a:rPr lang="en-US" dirty="0" smtClean="0"/>
              <a:t># The Difference Between Copy and View</a:t>
            </a:r>
          </a:p>
          <a:p>
            <a:r>
              <a:rPr lang="en-US" dirty="0" smtClean="0"/>
              <a:t># The main difference between a copy and a view of an array is that </a:t>
            </a:r>
          </a:p>
          <a:p>
            <a:r>
              <a:rPr lang="en-US" dirty="0" smtClean="0"/>
              <a:t>    # the copy is a new array, </a:t>
            </a:r>
          </a:p>
          <a:p>
            <a:r>
              <a:rPr lang="en-US" dirty="0" smtClean="0"/>
              <a:t>    # and the view is just a view of the original array.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Copy and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smtClean="0"/>
              <a:t>#Create a copy of the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 2, 3, 4, 5])</a:t>
            </a:r>
          </a:p>
          <a:p>
            <a:r>
              <a:rPr lang="en-US" dirty="0" smtClean="0"/>
              <a:t>copy1 = </a:t>
            </a:r>
            <a:r>
              <a:rPr lang="en-US" dirty="0" err="1" smtClean="0"/>
              <a:t>arr.copy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 = 42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arr</a:t>
            </a:r>
            <a:r>
              <a:rPr lang="en-US" dirty="0" smtClean="0"/>
              <a:t> = ",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print("copy1 =",copy1)</a:t>
            </a:r>
          </a:p>
          <a:p>
            <a:r>
              <a:rPr lang="en-US" dirty="0" smtClean="0"/>
              <a:t>######################################</a:t>
            </a:r>
          </a:p>
          <a:p>
            <a:r>
              <a:rPr lang="en-US" dirty="0" smtClean="0"/>
              <a:t>Output 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=  [42  2  3  4  5]</a:t>
            </a:r>
          </a:p>
          <a:p>
            <a:r>
              <a:rPr lang="en-IN" dirty="0" smtClean="0"/>
              <a:t>copy1 = [1 2 3 4 5]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Copy and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smtClean="0"/>
              <a:t># Create a view from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</a:t>
            </a:r>
            <a:r>
              <a:rPr lang="en-US" dirty="0" err="1" smtClean="0"/>
              <a:t>np.array</a:t>
            </a:r>
            <a:r>
              <a:rPr lang="en-US" dirty="0" smtClean="0"/>
              <a:t>([1,2,3,4,5])</a:t>
            </a:r>
          </a:p>
          <a:p>
            <a:r>
              <a:rPr lang="en-US" dirty="0" smtClean="0"/>
              <a:t>view1 = </a:t>
            </a:r>
            <a:r>
              <a:rPr lang="en-US" dirty="0" err="1" smtClean="0"/>
              <a:t>arr.view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[0] = 100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arr</a:t>
            </a:r>
            <a:r>
              <a:rPr lang="en-US" dirty="0" smtClean="0"/>
              <a:t> = ",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print("view = ",view1)</a:t>
            </a:r>
          </a:p>
          <a:p>
            <a:r>
              <a:rPr lang="en-US" dirty="0" smtClean="0"/>
              <a:t>######################################################</a:t>
            </a:r>
          </a:p>
          <a:p>
            <a:pPr lvl="1"/>
            <a:r>
              <a:rPr lang="en-US" b="1" dirty="0" err="1" smtClean="0"/>
              <a:t>arr</a:t>
            </a:r>
            <a:r>
              <a:rPr lang="en-US" b="1" dirty="0" smtClean="0"/>
              <a:t> =  [100   2   3   4   5]</a:t>
            </a:r>
          </a:p>
          <a:p>
            <a:pPr lvl="1"/>
            <a:r>
              <a:rPr lang="en-US" b="1" dirty="0" smtClean="0"/>
              <a:t>view =  [100   2   3   4   5]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have an attribute called shape </a:t>
            </a:r>
          </a:p>
          <a:p>
            <a:r>
              <a:rPr lang="en-US" dirty="0" smtClean="0"/>
              <a:t>that returns a </a:t>
            </a:r>
            <a:r>
              <a:rPr lang="en-US" dirty="0" err="1" smtClean="0"/>
              <a:t>tuple</a:t>
            </a:r>
            <a:r>
              <a:rPr lang="en-US" dirty="0" smtClean="0"/>
              <a:t> with each index having the number of corresponding elements.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#################################################</a:t>
            </a:r>
          </a:p>
          <a:p>
            <a:r>
              <a:rPr lang="en-US" dirty="0" smtClean="0"/>
              <a:t># print shape of a 2D array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([[1,2,3,4],[6,6,7,7]])</a:t>
            </a:r>
          </a:p>
          <a:p>
            <a:r>
              <a:rPr lang="en-US" dirty="0" smtClean="0"/>
              <a:t>shap1 = </a:t>
            </a:r>
            <a:r>
              <a:rPr lang="en-US" dirty="0" err="1" smtClean="0"/>
              <a:t>arr.shape</a:t>
            </a:r>
            <a:endParaRPr lang="en-US" dirty="0" smtClean="0"/>
          </a:p>
          <a:p>
            <a:r>
              <a:rPr lang="en-US" dirty="0" smtClean="0"/>
              <a:t>print("Array is : 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print("Its shape = ",shap1)</a:t>
            </a:r>
          </a:p>
          <a:p>
            <a:r>
              <a:rPr lang="en-US" dirty="0" smtClean="0"/>
              <a:t>#################################################</a:t>
            </a:r>
          </a:p>
          <a:p>
            <a:r>
              <a:rPr lang="en-IN" dirty="0" smtClean="0"/>
              <a:t>Its shape =  (2, 4)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Reshaping means changing the shape of an array.</a:t>
            </a:r>
          </a:p>
          <a:p>
            <a:r>
              <a:rPr lang="en-US" dirty="0" smtClean="0"/>
              <a:t>The shape of an array is the number of elements in each dimension.</a:t>
            </a:r>
          </a:p>
          <a:p>
            <a:r>
              <a:rPr lang="en-US" dirty="0" smtClean="0"/>
              <a:t>By reshaping we can add or remove dimensions or change number of elements in each dimension.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List Indexing and Splitting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Python Li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7" y="1010353"/>
            <a:ext cx="6100355" cy="5621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2970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Can We Reshape Into any Shape?</a:t>
            </a:r>
          </a:p>
          <a:p>
            <a:r>
              <a:rPr lang="en-US" dirty="0" smtClean="0"/>
              <a:t>Yes, as long as the </a:t>
            </a:r>
            <a:r>
              <a:rPr lang="en-US" b="1" u="sng" dirty="0" smtClean="0"/>
              <a:t>elements required for reshaping are equal </a:t>
            </a:r>
            <a:r>
              <a:rPr lang="en-US" dirty="0" smtClean="0"/>
              <a:t>in both shapes.</a:t>
            </a:r>
          </a:p>
          <a:p>
            <a:r>
              <a:rPr lang="en-US" dirty="0" smtClean="0"/>
              <a:t>We can reshape an 8 elements 1D array into 4 elements in 2 rows 2D array </a:t>
            </a:r>
          </a:p>
          <a:p>
            <a:r>
              <a:rPr lang="en-US" dirty="0" smtClean="0"/>
              <a:t>but we cannot reshape it into a 3 elements 3 rows 2D array </a:t>
            </a:r>
          </a:p>
          <a:p>
            <a:r>
              <a:rPr lang="en-US" dirty="0" smtClean="0"/>
              <a:t>as that would require 3x3 = 9 elements.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 smtClean="0"/>
              <a:t>#################################################</a:t>
            </a:r>
          </a:p>
          <a:p>
            <a:r>
              <a:rPr lang="en-IN" sz="2200" dirty="0" smtClean="0"/>
              <a:t># Reshape From 1-D to 2-D</a:t>
            </a:r>
          </a:p>
          <a:p>
            <a:r>
              <a:rPr lang="en-IN" sz="2200" dirty="0" err="1" smtClean="0"/>
              <a:t>arr</a:t>
            </a:r>
            <a:r>
              <a:rPr lang="en-IN" sz="2200" dirty="0" smtClean="0"/>
              <a:t> = </a:t>
            </a:r>
            <a:r>
              <a:rPr lang="en-IN" sz="2200" dirty="0" err="1" smtClean="0"/>
              <a:t>np.array</a:t>
            </a:r>
            <a:r>
              <a:rPr lang="en-IN" sz="2200" dirty="0" smtClean="0"/>
              <a:t>([1, 2, 3, 4, 5, 6, 7, 8, 9, 10, 11, 12])</a:t>
            </a:r>
          </a:p>
          <a:p>
            <a:r>
              <a:rPr lang="en-IN" sz="2200" dirty="0" smtClean="0"/>
              <a:t>print("</a:t>
            </a:r>
            <a:r>
              <a:rPr lang="en-IN" sz="2200" dirty="0" err="1" smtClean="0"/>
              <a:t>Orriginal</a:t>
            </a:r>
            <a:r>
              <a:rPr lang="en-IN" sz="2200" dirty="0" smtClean="0"/>
              <a:t> array = ")</a:t>
            </a:r>
          </a:p>
          <a:p>
            <a:r>
              <a:rPr lang="en-IN" sz="2200" dirty="0" smtClean="0"/>
              <a:t>print(</a:t>
            </a:r>
            <a:r>
              <a:rPr lang="en-IN" sz="2200" dirty="0" err="1" smtClean="0"/>
              <a:t>arr</a:t>
            </a:r>
            <a:r>
              <a:rPr lang="en-IN" sz="2200" dirty="0" smtClean="0"/>
              <a:t>)</a:t>
            </a:r>
          </a:p>
          <a:p>
            <a:r>
              <a:rPr lang="en-IN" sz="2200" dirty="0" smtClean="0"/>
              <a:t>print("Reshape 3*4 = ")</a:t>
            </a:r>
          </a:p>
          <a:p>
            <a:r>
              <a:rPr lang="en-IN" sz="2200" dirty="0" smtClean="0"/>
              <a:t>arr34 = </a:t>
            </a:r>
            <a:r>
              <a:rPr lang="en-IN" sz="2200" dirty="0" err="1" smtClean="0"/>
              <a:t>arr.reshape</a:t>
            </a:r>
            <a:r>
              <a:rPr lang="en-IN" sz="2200" dirty="0" smtClean="0"/>
              <a:t>(3,4)</a:t>
            </a:r>
          </a:p>
          <a:p>
            <a:r>
              <a:rPr lang="en-IN" sz="2200" dirty="0" smtClean="0"/>
              <a:t>print(arr34)</a:t>
            </a:r>
          </a:p>
          <a:p>
            <a:r>
              <a:rPr lang="en-IN" sz="2200" dirty="0" smtClean="0"/>
              <a:t>##############################</a:t>
            </a:r>
            <a:endParaRPr lang="en-IN" sz="2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Orriginal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 =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[ 1  2  3  4  5  6  7  8  9 10 11 12]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Reshape 3*4 =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[[ 1  2  3  4]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[ 5  6  7  8]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[ 9 10 11 12]]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dirty="0" smtClean="0"/>
              <a:t>print("Reshape 6*2 = ")</a:t>
            </a:r>
          </a:p>
          <a:p>
            <a:r>
              <a:rPr lang="en-IN" dirty="0" smtClean="0"/>
              <a:t>arr62 = </a:t>
            </a:r>
            <a:r>
              <a:rPr lang="en-IN" dirty="0" err="1" smtClean="0"/>
              <a:t>arr.reshape</a:t>
            </a:r>
            <a:r>
              <a:rPr lang="en-IN" dirty="0" smtClean="0"/>
              <a:t>(6,2)</a:t>
            </a:r>
          </a:p>
          <a:p>
            <a:r>
              <a:rPr lang="en-IN" dirty="0" smtClean="0"/>
              <a:t>print(arr62)</a:t>
            </a:r>
          </a:p>
          <a:p>
            <a:endParaRPr lang="en-IN" dirty="0" smtClean="0"/>
          </a:p>
          <a:p>
            <a:r>
              <a:rPr lang="en-IN" dirty="0" smtClean="0"/>
              <a:t>print("Reshape 2*6 = ")</a:t>
            </a:r>
          </a:p>
          <a:p>
            <a:r>
              <a:rPr lang="en-IN" dirty="0" smtClean="0"/>
              <a:t>arr26 = </a:t>
            </a:r>
            <a:r>
              <a:rPr lang="en-IN" dirty="0" err="1" smtClean="0"/>
              <a:t>arr.reshape</a:t>
            </a:r>
            <a:r>
              <a:rPr lang="en-IN" dirty="0" smtClean="0"/>
              <a:t>(2,6)</a:t>
            </a:r>
          </a:p>
          <a:p>
            <a:r>
              <a:rPr lang="en-IN" dirty="0" smtClean="0"/>
              <a:t>print(arr26)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77100" y="188753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Reshape 6*2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[[ 1 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[ 3 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[ 5 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[ 7  8]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[ 9 10]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[11 12]]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Reshape 2*6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[[ 1  2  3  4  5 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[ 7  8  9 10 11 12]]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 smtClean="0"/>
              <a:t>#################################################</a:t>
            </a:r>
          </a:p>
          <a:p>
            <a:r>
              <a:rPr lang="en-IN" sz="2200" dirty="0" smtClean="0"/>
              <a:t># Reshape From 1-D to 3-D</a:t>
            </a:r>
          </a:p>
          <a:p>
            <a:r>
              <a:rPr lang="en-IN" sz="2200" dirty="0" err="1" smtClean="0"/>
              <a:t>arr</a:t>
            </a:r>
            <a:r>
              <a:rPr lang="en-IN" sz="2200" dirty="0" smtClean="0"/>
              <a:t> = </a:t>
            </a:r>
            <a:r>
              <a:rPr lang="en-IN" sz="2200" dirty="0" err="1" smtClean="0"/>
              <a:t>np.array</a:t>
            </a:r>
            <a:r>
              <a:rPr lang="en-IN" sz="2200" dirty="0" smtClean="0"/>
              <a:t>([1, 2, 3, 4, 5, 6, 7, 8, 9, 10, 11, 12])</a:t>
            </a:r>
          </a:p>
          <a:p>
            <a:r>
              <a:rPr lang="en-IN" sz="2200" dirty="0" smtClean="0"/>
              <a:t>print("</a:t>
            </a:r>
            <a:r>
              <a:rPr lang="en-IN" sz="2200" dirty="0" err="1" smtClean="0"/>
              <a:t>Orriginal</a:t>
            </a:r>
            <a:r>
              <a:rPr lang="en-IN" sz="2200" dirty="0" smtClean="0"/>
              <a:t> array = ")</a:t>
            </a:r>
          </a:p>
          <a:p>
            <a:r>
              <a:rPr lang="en-IN" sz="2200" dirty="0" smtClean="0"/>
              <a:t>print(</a:t>
            </a:r>
            <a:r>
              <a:rPr lang="en-IN" sz="2200" dirty="0" err="1" smtClean="0"/>
              <a:t>arr</a:t>
            </a:r>
            <a:r>
              <a:rPr lang="en-IN" sz="2200" dirty="0" smtClean="0"/>
              <a:t>)</a:t>
            </a:r>
          </a:p>
          <a:p>
            <a:r>
              <a:rPr lang="en-IN" sz="2200" dirty="0" smtClean="0"/>
              <a:t>print("Reshape 2,2,3 = ")</a:t>
            </a:r>
          </a:p>
          <a:p>
            <a:r>
              <a:rPr lang="en-IN" sz="2200" dirty="0" smtClean="0"/>
              <a:t>arr233 = </a:t>
            </a:r>
            <a:r>
              <a:rPr lang="en-IN" sz="2200" dirty="0" err="1" smtClean="0"/>
              <a:t>arr.reshape</a:t>
            </a:r>
            <a:r>
              <a:rPr lang="en-IN" sz="2200" dirty="0" smtClean="0"/>
              <a:t>(2,2,3)</a:t>
            </a:r>
          </a:p>
          <a:p>
            <a:r>
              <a:rPr lang="en-IN" sz="2200" dirty="0" smtClean="0"/>
              <a:t>print(arr233)</a:t>
            </a:r>
          </a:p>
          <a:p>
            <a:r>
              <a:rPr lang="en-IN" sz="2200" dirty="0" smtClean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/>
              <a:t>Orriginal</a:t>
            </a:r>
            <a:r>
              <a:rPr lang="en-US" sz="2800" dirty="0" smtClean="0"/>
              <a:t> array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[ 1  2  3  4  5  6  7  8  9 10 11 12]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Reshape 2,2,3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[[[ 1  2 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 [ 4  5  6]]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[[ 7  8  9]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 [10 11 12]]]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Flattening the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Flattening the arrays</a:t>
            </a:r>
          </a:p>
          <a:p>
            <a:r>
              <a:rPr lang="en-US" dirty="0" smtClean="0"/>
              <a:t>Flattening array means converting a multidimensional array into a 1D array.</a:t>
            </a:r>
          </a:p>
          <a:p>
            <a:r>
              <a:rPr lang="en-US" dirty="0" smtClean="0"/>
              <a:t>We can use reshape(-1) to do this.</a:t>
            </a:r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Flattening the arrays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 smtClean="0"/>
              <a:t>#################################################</a:t>
            </a:r>
          </a:p>
          <a:p>
            <a:r>
              <a:rPr lang="en-IN" sz="2200" b="1" dirty="0" smtClean="0"/>
              <a:t>flat1 = </a:t>
            </a:r>
            <a:r>
              <a:rPr lang="en-IN" sz="2200" b="1" dirty="0" err="1" smtClean="0"/>
              <a:t>arr.reshape</a:t>
            </a:r>
            <a:r>
              <a:rPr lang="en-IN" sz="2200" b="1" dirty="0" smtClean="0"/>
              <a:t>(-1)</a:t>
            </a:r>
          </a:p>
          <a:p>
            <a:r>
              <a:rPr lang="en-IN" sz="2200" dirty="0" smtClean="0"/>
              <a:t>#####################################</a:t>
            </a:r>
          </a:p>
          <a:p>
            <a:r>
              <a:rPr lang="en-IN" sz="2200" dirty="0" err="1" smtClean="0"/>
              <a:t>arr</a:t>
            </a:r>
            <a:r>
              <a:rPr lang="en-IN" sz="2200" dirty="0" smtClean="0"/>
              <a:t> = </a:t>
            </a:r>
            <a:r>
              <a:rPr lang="en-IN" sz="2200" dirty="0" err="1" smtClean="0"/>
              <a:t>np.array</a:t>
            </a:r>
            <a:r>
              <a:rPr lang="en-IN" sz="2200" dirty="0" smtClean="0"/>
              <a:t>([[1,2,3,4],[6,6,7,7]])</a:t>
            </a:r>
          </a:p>
          <a:p>
            <a:r>
              <a:rPr lang="en-IN" sz="2200" dirty="0" smtClean="0"/>
              <a:t>print("</a:t>
            </a:r>
            <a:r>
              <a:rPr lang="en-IN" sz="2200" dirty="0" err="1" smtClean="0"/>
              <a:t>Orriginal</a:t>
            </a:r>
            <a:r>
              <a:rPr lang="en-IN" sz="2200" dirty="0" smtClean="0"/>
              <a:t> array = ")</a:t>
            </a:r>
          </a:p>
          <a:p>
            <a:r>
              <a:rPr lang="en-IN" sz="2200" dirty="0" smtClean="0"/>
              <a:t>print(</a:t>
            </a:r>
            <a:r>
              <a:rPr lang="en-IN" sz="2200" dirty="0" err="1" smtClean="0"/>
              <a:t>arr</a:t>
            </a:r>
            <a:r>
              <a:rPr lang="en-IN" sz="2200" dirty="0" smtClean="0"/>
              <a:t>)</a:t>
            </a:r>
          </a:p>
          <a:p>
            <a:r>
              <a:rPr lang="en-IN" sz="2200" b="1" dirty="0" smtClean="0"/>
              <a:t>flat1 = </a:t>
            </a:r>
            <a:r>
              <a:rPr lang="en-IN" sz="2200" b="1" dirty="0" err="1" smtClean="0"/>
              <a:t>arr.reshape</a:t>
            </a:r>
            <a:r>
              <a:rPr lang="en-IN" sz="2200" b="1" dirty="0" smtClean="0"/>
              <a:t>(-1)</a:t>
            </a:r>
          </a:p>
          <a:p>
            <a:r>
              <a:rPr lang="en-IN" sz="2200" dirty="0" smtClean="0"/>
              <a:t>print("Reshape -1 ")</a:t>
            </a:r>
          </a:p>
          <a:p>
            <a:r>
              <a:rPr lang="en-IN" sz="2200" dirty="0" smtClean="0"/>
              <a:t>print(flat1)</a:t>
            </a:r>
          </a:p>
          <a:p>
            <a:endParaRPr lang="en-IN" sz="2200" dirty="0" smtClean="0"/>
          </a:p>
          <a:p>
            <a:r>
              <a:rPr lang="en-IN" sz="2200" dirty="0" smtClean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/>
              <a:t>Orriginal</a:t>
            </a:r>
            <a:r>
              <a:rPr lang="en-US" sz="2800" dirty="0" smtClean="0"/>
              <a:t> array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[[1 2 3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 [6 6 7 7]]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Reshape -1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[1 2 3 4 6 6 7 7]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# </a:t>
            </a:r>
            <a:r>
              <a:rPr lang="en-IN" b="1" dirty="0" err="1" smtClean="0"/>
              <a:t>NumPy</a:t>
            </a:r>
            <a:r>
              <a:rPr lang="en-IN" b="1" dirty="0" smtClean="0"/>
              <a:t> Array 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Iterating means going through elements one by one.</a:t>
            </a:r>
          </a:p>
          <a:p>
            <a:r>
              <a:rPr lang="en-US" sz="2200" dirty="0"/>
              <a:t>As we deal with multi-dimensional arrays in </a:t>
            </a: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 smtClean="0"/>
              <a:t>we </a:t>
            </a:r>
            <a:r>
              <a:rPr lang="en-US" sz="2200" dirty="0"/>
              <a:t>can do this using basic for loop of python.</a:t>
            </a:r>
          </a:p>
          <a:p>
            <a:r>
              <a:rPr lang="en-US" sz="2200" dirty="0"/>
              <a:t>If we iterate on a 1-D array it will go through each element one by one.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Array Iterating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Iterate on the elements of the following 1-D array: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([1, 2, 3])</a:t>
            </a:r>
          </a:p>
          <a:p>
            <a:r>
              <a:rPr lang="en-US" sz="2200" dirty="0"/>
              <a:t>print("1D Array is : ")</a:t>
            </a:r>
          </a:p>
          <a:p>
            <a:r>
              <a:rPr lang="en-US" sz="2200" dirty="0"/>
              <a:t>for x in </a:t>
            </a:r>
            <a:r>
              <a:rPr lang="en-US" sz="2200" dirty="0" err="1"/>
              <a:t>arr</a:t>
            </a:r>
            <a:r>
              <a:rPr lang="en-US" sz="2200" dirty="0"/>
              <a:t>:</a:t>
            </a:r>
          </a:p>
          <a:p>
            <a:r>
              <a:rPr lang="en-US" sz="2200" dirty="0"/>
              <a:t>    print(x, end = "  ")</a:t>
            </a:r>
          </a:p>
          <a:p>
            <a:r>
              <a:rPr lang="en-US" sz="2200" dirty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910921" y="1645670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1D Array is :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1  2  3 </a:t>
            </a: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Array Iterating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#Iterating 2-D Arrays</a:t>
            </a:r>
          </a:p>
          <a:p>
            <a:r>
              <a:rPr lang="en-US" sz="2200" dirty="0"/>
              <a:t>import </a:t>
            </a:r>
            <a:r>
              <a:rPr lang="en-US" sz="2200" dirty="0" err="1"/>
              <a:t>numpy</a:t>
            </a:r>
            <a:r>
              <a:rPr lang="en-US" sz="2200" dirty="0"/>
              <a:t> as np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([[1, 2, 3], [4, 5, 6]])</a:t>
            </a:r>
          </a:p>
          <a:p>
            <a:r>
              <a:rPr lang="en-US" sz="2200" dirty="0"/>
              <a:t>print("2D Array is : ")</a:t>
            </a:r>
          </a:p>
          <a:p>
            <a:r>
              <a:rPr lang="en-US" sz="2200" dirty="0"/>
              <a:t>for x in </a:t>
            </a:r>
            <a:r>
              <a:rPr lang="en-US" sz="2200" dirty="0" err="1"/>
              <a:t>arr</a:t>
            </a:r>
            <a:r>
              <a:rPr lang="en-US" sz="2200" dirty="0"/>
              <a:t>:</a:t>
            </a:r>
          </a:p>
          <a:p>
            <a:r>
              <a:rPr lang="en-US" sz="2200" dirty="0"/>
              <a:t>    print(x)</a:t>
            </a:r>
          </a:p>
          <a:p>
            <a:r>
              <a:rPr lang="en-US" sz="2200" dirty="0"/>
              <a:t>#################################################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2D Array is :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 2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[4 5 6]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204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Array Iterating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#Iterating 2-D Arrays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([[1, 2, 3], [4, 5, 6]])</a:t>
            </a:r>
          </a:p>
          <a:p>
            <a:r>
              <a:rPr lang="en-US" sz="2200" dirty="0"/>
              <a:t>print("2D Array is : ")</a:t>
            </a:r>
          </a:p>
          <a:p>
            <a:r>
              <a:rPr lang="en-US" sz="2200" dirty="0"/>
              <a:t>for x in </a:t>
            </a:r>
            <a:r>
              <a:rPr lang="en-US" sz="2200" dirty="0" err="1"/>
              <a:t>arr</a:t>
            </a:r>
            <a:r>
              <a:rPr lang="en-US" sz="2200" dirty="0"/>
              <a:t>:</a:t>
            </a:r>
          </a:p>
          <a:p>
            <a:r>
              <a:rPr lang="en-US" sz="2200" dirty="0"/>
              <a:t>    print()</a:t>
            </a:r>
          </a:p>
          <a:p>
            <a:r>
              <a:rPr lang="en-US" sz="2200" dirty="0"/>
              <a:t>    for y in x:</a:t>
            </a:r>
          </a:p>
          <a:p>
            <a:r>
              <a:rPr lang="en-US" sz="2200" dirty="0"/>
              <a:t>        print(y, end = "  ")</a:t>
            </a:r>
          </a:p>
          <a:p>
            <a:r>
              <a:rPr lang="en-US" sz="2200" dirty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2D Array is :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1  2  3 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4  5  6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07777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List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List 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Python Li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2476840"/>
            <a:ext cx="10854101" cy="3323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583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dirty="0" err="1" smtClean="0"/>
              <a:t>Nditer</a:t>
            </a:r>
            <a:r>
              <a:rPr lang="en-US" dirty="0" smtClean="0"/>
              <a:t>()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Iterating Arrays Using </a:t>
            </a:r>
            <a:r>
              <a:rPr lang="en-US" sz="2200" dirty="0" err="1"/>
              <a:t>nditer</a:t>
            </a:r>
            <a:r>
              <a:rPr lang="en-US" sz="2200" dirty="0"/>
              <a:t>()</a:t>
            </a:r>
          </a:p>
          <a:p>
            <a:r>
              <a:rPr lang="en-US" sz="2200" dirty="0"/>
              <a:t># It help in iterating every element of 2d/3d array in one for loop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([[1, 2, 3], [4, 5, 6]])</a:t>
            </a:r>
          </a:p>
          <a:p>
            <a:r>
              <a:rPr lang="en-US" sz="2200" dirty="0"/>
              <a:t>for x in </a:t>
            </a:r>
            <a:r>
              <a:rPr lang="en-US" sz="2200" dirty="0" err="1"/>
              <a:t>np.nditer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):</a:t>
            </a:r>
          </a:p>
          <a:p>
            <a:r>
              <a:rPr lang="en-US" sz="2200" dirty="0"/>
              <a:t>  print(x, end =" ")</a:t>
            </a:r>
          </a:p>
          <a:p>
            <a:r>
              <a:rPr lang="en-US" sz="2200" dirty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Output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1 </a:t>
            </a:r>
            <a:r>
              <a:rPr lang="en-US" sz="2800" dirty="0"/>
              <a:t>2 3 4 5 6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5513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err="1"/>
              <a:t>ndenumerate</a:t>
            </a:r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##########################################</a:t>
            </a:r>
            <a:endParaRPr lang="en-US" dirty="0"/>
          </a:p>
          <a:p>
            <a:r>
              <a:rPr lang="en-US" dirty="0"/>
              <a:t>#</a:t>
            </a:r>
            <a:r>
              <a:rPr lang="en-US" b="1" dirty="0" err="1"/>
              <a:t>ndenumerate</a:t>
            </a:r>
            <a:r>
              <a:rPr lang="en-US" dirty="0"/>
              <a:t> , With index 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3, 4], [5, 6, 7, 8]])</a:t>
            </a:r>
          </a:p>
          <a:p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, x in </a:t>
            </a:r>
            <a:r>
              <a:rPr lang="en-US" dirty="0" err="1"/>
              <a:t>np.ndenumerate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print(</a:t>
            </a:r>
            <a:r>
              <a:rPr lang="en-US" dirty="0" err="1"/>
              <a:t>idx</a:t>
            </a:r>
            <a:r>
              <a:rPr lang="en-US" dirty="0"/>
              <a:t>, x)</a:t>
            </a:r>
          </a:p>
          <a:p>
            <a:r>
              <a:rPr lang="en-US" dirty="0" smtClean="0"/>
              <a:t>######################################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(0, 0) 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(0, 1)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(0, 2) 3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(0, 3) 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(1, 0) 5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(1, 1) 6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(1, 2) 7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(1, 3) 8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908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Joining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/>
              <a:t># </a:t>
            </a:r>
            <a:r>
              <a:rPr lang="en-IN" sz="2200" dirty="0" err="1"/>
              <a:t>Cocatenate</a:t>
            </a:r>
            <a:r>
              <a:rPr lang="en-IN" sz="2200" dirty="0"/>
              <a:t>  1D array </a:t>
            </a:r>
          </a:p>
          <a:p>
            <a:r>
              <a:rPr lang="en-IN" sz="2200" dirty="0"/>
              <a:t>arr1 = </a:t>
            </a:r>
            <a:r>
              <a:rPr lang="en-IN" sz="2200" dirty="0" err="1"/>
              <a:t>np.array</a:t>
            </a:r>
            <a:r>
              <a:rPr lang="en-IN" sz="2200" dirty="0"/>
              <a:t>([1, 2, 3])</a:t>
            </a:r>
          </a:p>
          <a:p>
            <a:r>
              <a:rPr lang="en-IN" sz="2200" dirty="0"/>
              <a:t>arr2 = </a:t>
            </a:r>
            <a:r>
              <a:rPr lang="en-IN" sz="2200" dirty="0" err="1"/>
              <a:t>np.array</a:t>
            </a:r>
            <a:r>
              <a:rPr lang="en-IN" sz="2200" dirty="0"/>
              <a:t>([4, 5, 6])</a:t>
            </a:r>
          </a:p>
          <a:p>
            <a:r>
              <a:rPr lang="en-IN" sz="2200" dirty="0"/>
              <a:t>print("arr1 = ")</a:t>
            </a:r>
          </a:p>
          <a:p>
            <a:r>
              <a:rPr lang="en-IN" sz="2200" dirty="0"/>
              <a:t>print(arr1</a:t>
            </a:r>
            <a:r>
              <a:rPr lang="en-IN" sz="2200" dirty="0" smtClean="0"/>
              <a:t>)</a:t>
            </a:r>
            <a:endParaRPr lang="en-IN" sz="2200" dirty="0"/>
          </a:p>
          <a:p>
            <a:r>
              <a:rPr lang="en-IN" sz="2200" dirty="0"/>
              <a:t>print("arr2 = ")</a:t>
            </a:r>
          </a:p>
          <a:p>
            <a:r>
              <a:rPr lang="en-IN" sz="2200" dirty="0"/>
              <a:t>print(arr2)</a:t>
            </a:r>
          </a:p>
          <a:p>
            <a:r>
              <a:rPr lang="en-IN" sz="2200" dirty="0" smtClean="0"/>
              <a:t>print</a:t>
            </a:r>
            <a:r>
              <a:rPr lang="en-IN" sz="2200" dirty="0"/>
              <a:t>("arr1 + arr2</a:t>
            </a:r>
            <a:r>
              <a:rPr lang="en-IN" sz="2200" dirty="0" smtClean="0"/>
              <a:t>")</a:t>
            </a:r>
            <a:endParaRPr lang="en-IN" sz="2200" dirty="0"/>
          </a:p>
          <a:p>
            <a:r>
              <a:rPr lang="en-IN" sz="2200" dirty="0" err="1"/>
              <a:t>arr</a:t>
            </a:r>
            <a:r>
              <a:rPr lang="en-IN" sz="2200" dirty="0"/>
              <a:t> = </a:t>
            </a:r>
            <a:r>
              <a:rPr lang="en-IN" sz="2200" dirty="0" err="1"/>
              <a:t>np.concatenate</a:t>
            </a:r>
            <a:r>
              <a:rPr lang="en-IN" sz="2200" dirty="0"/>
              <a:t>((arr1, arr2))</a:t>
            </a:r>
          </a:p>
          <a:p>
            <a:r>
              <a:rPr lang="en-IN" sz="2200" dirty="0"/>
              <a:t>print(</a:t>
            </a:r>
            <a:r>
              <a:rPr lang="en-IN" sz="2200" dirty="0" err="1"/>
              <a:t>arr</a:t>
            </a:r>
            <a:r>
              <a:rPr lang="en-IN" sz="2200" dirty="0"/>
              <a:t>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arr1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[1 2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arr2 =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[4 5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arr1 + arr2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sv-SE" sz="2800" dirty="0"/>
              <a:t>[1 2 3 4 5 6]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2070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Joining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/>
              <a:t># Join two 2-D arrays along rows (axis=1):</a:t>
            </a:r>
          </a:p>
          <a:p>
            <a:r>
              <a:rPr lang="en-IN" sz="2200" dirty="0"/>
              <a:t>arr1 = </a:t>
            </a:r>
            <a:r>
              <a:rPr lang="en-IN" sz="2200" dirty="0" err="1"/>
              <a:t>np.array</a:t>
            </a:r>
            <a:r>
              <a:rPr lang="en-IN" sz="2200" dirty="0"/>
              <a:t>( [[1,1],[2,2]])  </a:t>
            </a:r>
          </a:p>
          <a:p>
            <a:r>
              <a:rPr lang="en-IN" sz="2200" dirty="0"/>
              <a:t>arr2 = </a:t>
            </a:r>
            <a:r>
              <a:rPr lang="en-IN" sz="2200" dirty="0" err="1"/>
              <a:t>np.array</a:t>
            </a:r>
            <a:r>
              <a:rPr lang="en-IN" sz="2200" dirty="0"/>
              <a:t>( [[3,3],[4,4]])  </a:t>
            </a:r>
          </a:p>
          <a:p>
            <a:r>
              <a:rPr lang="en-IN" sz="2200" dirty="0"/>
              <a:t># axis = 1 means expand </a:t>
            </a:r>
            <a:r>
              <a:rPr lang="en-IN" sz="2200" dirty="0" err="1"/>
              <a:t>Horizontly</a:t>
            </a:r>
            <a:r>
              <a:rPr lang="en-IN" sz="2200" dirty="0"/>
              <a:t>  </a:t>
            </a:r>
          </a:p>
          <a:p>
            <a:r>
              <a:rPr lang="en-IN" sz="2200" dirty="0"/>
              <a:t>arr3 = </a:t>
            </a:r>
            <a:r>
              <a:rPr lang="en-IN" sz="2200" dirty="0" err="1"/>
              <a:t>np.concatenate</a:t>
            </a:r>
            <a:r>
              <a:rPr lang="en-IN" sz="2200" dirty="0"/>
              <a:t>( (arr1,arr2),axis = 1)</a:t>
            </a:r>
          </a:p>
          <a:p>
            <a:r>
              <a:rPr lang="en-IN" sz="2200" dirty="0"/>
              <a:t>print("arr1 ")</a:t>
            </a:r>
          </a:p>
          <a:p>
            <a:r>
              <a:rPr lang="en-IN" sz="2200" dirty="0"/>
              <a:t>print(arr1)</a:t>
            </a:r>
          </a:p>
          <a:p>
            <a:r>
              <a:rPr lang="en-IN" sz="2200" dirty="0"/>
              <a:t>print("arr2 ")</a:t>
            </a:r>
          </a:p>
          <a:p>
            <a:r>
              <a:rPr lang="en-IN" sz="2200" dirty="0"/>
              <a:t>print(arr2)</a:t>
            </a:r>
          </a:p>
          <a:p>
            <a:r>
              <a:rPr lang="en-IN" sz="2200" dirty="0"/>
              <a:t>print("arr3 axis = 1 means row wise append ")</a:t>
            </a:r>
          </a:p>
          <a:p>
            <a:r>
              <a:rPr lang="en-IN" sz="2200" dirty="0"/>
              <a:t>print(arr3)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553868" y="1467848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arr1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[[1 1]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[2 2]]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arr2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[[3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[4 4]]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arr3 axis = 1 means row wise append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[[1 1 3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[2 2 4 4]].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67379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NumPy</a:t>
            </a:r>
            <a:r>
              <a:rPr lang="en-IN" b="1" dirty="0"/>
              <a:t> Joining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IN" sz="2200" dirty="0"/>
              <a:t>#################################################</a:t>
            </a:r>
          </a:p>
          <a:p>
            <a:r>
              <a:rPr lang="en-IN" sz="2200" dirty="0" smtClean="0"/>
              <a:t># </a:t>
            </a:r>
            <a:r>
              <a:rPr lang="en-IN" sz="2200" dirty="0"/>
              <a:t>axis = 0 means expand Vertical downward   </a:t>
            </a:r>
          </a:p>
          <a:p>
            <a:r>
              <a:rPr lang="en-IN" sz="2200" dirty="0"/>
              <a:t>print("arr1 = ")</a:t>
            </a:r>
          </a:p>
          <a:p>
            <a:r>
              <a:rPr lang="en-IN" sz="2200" dirty="0"/>
              <a:t>print(arr1)</a:t>
            </a:r>
          </a:p>
          <a:p>
            <a:r>
              <a:rPr lang="en-IN" sz="2200" dirty="0"/>
              <a:t>print("arr2 = ")</a:t>
            </a:r>
          </a:p>
          <a:p>
            <a:r>
              <a:rPr lang="en-IN" sz="2200" dirty="0"/>
              <a:t>print(arr2</a:t>
            </a:r>
            <a:r>
              <a:rPr lang="en-IN" sz="2200" dirty="0" smtClean="0"/>
              <a:t>)</a:t>
            </a:r>
            <a:endParaRPr lang="en-IN" sz="2200" dirty="0"/>
          </a:p>
          <a:p>
            <a:r>
              <a:rPr lang="en-IN" sz="2200" dirty="0"/>
              <a:t>arr4 = </a:t>
            </a:r>
            <a:r>
              <a:rPr lang="en-IN" sz="2200" dirty="0" err="1"/>
              <a:t>np.concatenate</a:t>
            </a:r>
            <a:r>
              <a:rPr lang="en-IN" sz="2200" dirty="0"/>
              <a:t>( (arr1,arr2),axis = 0)</a:t>
            </a:r>
          </a:p>
          <a:p>
            <a:r>
              <a:rPr lang="en-IN" sz="2200" dirty="0"/>
              <a:t>print("arr4 axis = 0 </a:t>
            </a:r>
            <a:r>
              <a:rPr lang="en-IN" sz="2200" dirty="0" smtClean="0"/>
              <a:t>Append downward ")</a:t>
            </a:r>
            <a:endParaRPr lang="en-IN" sz="2200" dirty="0"/>
          </a:p>
          <a:p>
            <a:r>
              <a:rPr lang="en-IN" sz="2200" dirty="0"/>
              <a:t>print(arr4)</a:t>
            </a:r>
          </a:p>
          <a:p>
            <a:r>
              <a:rPr lang="en-IN" sz="2200" dirty="0"/>
              <a:t>#################################################</a:t>
            </a:r>
          </a:p>
          <a:p>
            <a:endParaRPr lang="en-IN" sz="2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940633" y="1645670"/>
            <a:ext cx="3836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arr1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[[1 1]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[2 2]]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arr2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[[3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[4 4]]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arr4 axis = 0 Append downward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[[1 1]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[2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[3 3]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[4 4]]</a:t>
            </a:r>
          </a:p>
        </p:txBody>
      </p:sp>
    </p:spTree>
    <p:extLst>
      <p:ext uri="{BB962C8B-B14F-4D97-AF65-F5344CB8AC3E}">
        <p14:creationId xmlns:p14="http://schemas.microsoft.com/office/powerpoint/2010/main" val="34592437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400" dirty="0"/>
              <a:t>#################################################</a:t>
            </a:r>
          </a:p>
          <a:p>
            <a:r>
              <a:rPr lang="en-US" sz="2400" dirty="0"/>
              <a:t># </a:t>
            </a:r>
            <a:r>
              <a:rPr lang="en-US" sz="2400" dirty="0" err="1"/>
              <a:t>NumPy</a:t>
            </a:r>
            <a:r>
              <a:rPr lang="en-US" sz="2400" dirty="0"/>
              <a:t> Splitting Array</a:t>
            </a:r>
          </a:p>
          <a:p>
            <a:r>
              <a:rPr lang="en-US" sz="2400" dirty="0"/>
              <a:t>#################################################</a:t>
            </a:r>
          </a:p>
          <a:p>
            <a:r>
              <a:rPr lang="en-US" sz="2400" dirty="0"/>
              <a:t># Splitting is reverse operation of Joining.</a:t>
            </a:r>
          </a:p>
          <a:p>
            <a:r>
              <a:rPr lang="en-US" sz="2400" dirty="0"/>
              <a:t># Joining merges multiple arrays into one and </a:t>
            </a:r>
          </a:p>
          <a:p>
            <a:r>
              <a:rPr lang="en-US" sz="2400" dirty="0"/>
              <a:t># Splitting breaks one array into multiple.</a:t>
            </a:r>
          </a:p>
          <a:p>
            <a:r>
              <a:rPr lang="en-US" sz="2400" dirty="0"/>
              <a:t># We use </a:t>
            </a:r>
            <a:r>
              <a:rPr lang="en-US" sz="2400" dirty="0" err="1"/>
              <a:t>array_split</a:t>
            </a:r>
            <a:r>
              <a:rPr lang="en-US" sz="2400" dirty="0"/>
              <a:t>() for splitting arrays, </a:t>
            </a:r>
          </a:p>
          <a:p>
            <a:r>
              <a:rPr lang="en-US" sz="2400" dirty="0"/>
              <a:t># we pass it the array we want to split and the number of splits.</a:t>
            </a:r>
            <a:endParaRPr lang="en-IN" sz="24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9017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Split the array in 3 parts:</a:t>
            </a:r>
          </a:p>
          <a:p>
            <a:r>
              <a:rPr lang="en-US" sz="2200" dirty="0"/>
              <a:t># The return value is a list containing three arrays.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([1, 2, 3, 4, 5, 6])</a:t>
            </a:r>
          </a:p>
          <a:p>
            <a:r>
              <a:rPr lang="en-US" sz="2200" b="1" dirty="0"/>
              <a:t>list1 = </a:t>
            </a:r>
            <a:r>
              <a:rPr lang="en-US" sz="2200" b="1" dirty="0" err="1"/>
              <a:t>np.array_split</a:t>
            </a:r>
            <a:r>
              <a:rPr lang="en-US" sz="2200" b="1" dirty="0"/>
              <a:t>(</a:t>
            </a:r>
            <a:r>
              <a:rPr lang="en-US" sz="2200" b="1" dirty="0" err="1"/>
              <a:t>arr</a:t>
            </a:r>
            <a:r>
              <a:rPr lang="en-US" sz="2200" b="1" dirty="0"/>
              <a:t>, 3)</a:t>
            </a:r>
          </a:p>
          <a:p>
            <a:r>
              <a:rPr lang="en-US" sz="2200" dirty="0"/>
              <a:t>print(list1)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x in list1:</a:t>
            </a:r>
          </a:p>
          <a:p>
            <a:r>
              <a:rPr lang="en-US" sz="2200" dirty="0"/>
              <a:t>    print(x)</a:t>
            </a:r>
          </a:p>
          <a:p>
            <a:r>
              <a:rPr lang="en-US" sz="2200" dirty="0"/>
              <a:t>#################################################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72670" y="3246304"/>
            <a:ext cx="6419883" cy="148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[array([1, 2]), array([3, 4]), array([5, 6])]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[3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[5 6]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80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dirty="0"/>
              <a:t>#################################################</a:t>
            </a:r>
          </a:p>
          <a:p>
            <a:r>
              <a:rPr lang="en-US" dirty="0"/>
              <a:t># If the array has less elements than required,</a:t>
            </a:r>
          </a:p>
          <a:p>
            <a:r>
              <a:rPr lang="en-US" dirty="0"/>
              <a:t>#  it will adjust from the end accordingly.</a:t>
            </a:r>
          </a:p>
          <a:p>
            <a:r>
              <a:rPr lang="en-US" dirty="0"/>
              <a:t># Split the array in 4 parts: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5, 6])</a:t>
            </a:r>
          </a:p>
          <a:p>
            <a:r>
              <a:rPr lang="en-US" dirty="0" err="1"/>
              <a:t>newarr</a:t>
            </a:r>
            <a:r>
              <a:rPr lang="en-US" dirty="0"/>
              <a:t> = </a:t>
            </a:r>
            <a:r>
              <a:rPr lang="en-US" dirty="0" err="1"/>
              <a:t>np.array_split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4)</a:t>
            </a:r>
          </a:p>
          <a:p>
            <a:r>
              <a:rPr lang="en-US" dirty="0"/>
              <a:t>print(</a:t>
            </a:r>
            <a:r>
              <a:rPr lang="en-US" dirty="0" err="1"/>
              <a:t>newarr</a:t>
            </a:r>
            <a:r>
              <a:rPr lang="en-US" dirty="0"/>
              <a:t>)</a:t>
            </a:r>
          </a:p>
          <a:p>
            <a:r>
              <a:rPr lang="en-US" dirty="0"/>
              <a:t>#################################################</a:t>
            </a:r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98862" y="5929459"/>
            <a:ext cx="10340713" cy="74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[array([1, 2]), array([3, 4]), array([5]), array([6])].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862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dirty="0"/>
              <a:t># </a:t>
            </a:r>
            <a:r>
              <a:rPr lang="en-US" sz="2200" dirty="0" err="1"/>
              <a:t>spliting</a:t>
            </a:r>
            <a:r>
              <a:rPr lang="en-US" sz="2200" dirty="0"/>
              <a:t> and printing arrays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([1,2,3,4,5,6])</a:t>
            </a:r>
          </a:p>
          <a:p>
            <a:r>
              <a:rPr lang="en-US" sz="2200" dirty="0"/>
              <a:t>arrays = </a:t>
            </a:r>
            <a:r>
              <a:rPr lang="en-US" sz="2200" dirty="0" err="1"/>
              <a:t>np.array_split</a:t>
            </a:r>
            <a:r>
              <a:rPr lang="en-US" sz="2200" dirty="0"/>
              <a:t>(arr,3)</a:t>
            </a:r>
          </a:p>
          <a:p>
            <a:r>
              <a:rPr lang="en-US" sz="2200" dirty="0"/>
              <a:t>print(" Split Arrays are" )</a:t>
            </a:r>
          </a:p>
          <a:p>
            <a:r>
              <a:rPr lang="en-US" sz="2200" dirty="0"/>
              <a:t>print(arrays[0])</a:t>
            </a:r>
          </a:p>
          <a:p>
            <a:r>
              <a:rPr lang="en-US" sz="2200" dirty="0"/>
              <a:t>print(arrays[1])</a:t>
            </a:r>
          </a:p>
          <a:p>
            <a:r>
              <a:rPr lang="en-US" sz="2200" dirty="0"/>
              <a:t>print(arrays[2])</a:t>
            </a:r>
          </a:p>
          <a:p>
            <a:r>
              <a:rPr lang="en-US" sz="2200" dirty="0"/>
              <a:t>print(" Split Arrays are" )</a:t>
            </a:r>
          </a:p>
          <a:p>
            <a:r>
              <a:rPr lang="en-US" sz="2200" dirty="0"/>
              <a:t>for x in arrays:</a:t>
            </a:r>
          </a:p>
          <a:p>
            <a:r>
              <a:rPr lang="en-US" sz="2200" dirty="0"/>
              <a:t>    print(x)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0" y="2325687"/>
            <a:ext cx="4124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Split Arrays are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[3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[5 6]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Split Arrays are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[1 2]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[3 4]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[5 6].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2249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# </a:t>
            </a:r>
            <a:r>
              <a:rPr lang="en-US" b="1" dirty="0" err="1"/>
              <a:t>NumPy</a:t>
            </a:r>
            <a:r>
              <a:rPr lang="en-US" b="1" dirty="0"/>
              <a:t> Splitting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#################################################</a:t>
            </a:r>
          </a:p>
          <a:p>
            <a:r>
              <a:rPr lang="en-US" sz="2200" b="1" dirty="0"/>
              <a:t># split 2d array </a:t>
            </a:r>
          </a:p>
          <a:p>
            <a:r>
              <a:rPr lang="en-US" sz="2200" dirty="0" err="1"/>
              <a:t>arr</a:t>
            </a:r>
            <a:r>
              <a:rPr lang="en-US" sz="2200" dirty="0"/>
              <a:t> = </a:t>
            </a:r>
            <a:r>
              <a:rPr lang="en-US" sz="2200" dirty="0" err="1"/>
              <a:t>np.array</a:t>
            </a:r>
            <a:r>
              <a:rPr lang="en-US" sz="2200" dirty="0"/>
              <a:t>( [[1,2,3,4,5],[6,7,8,9,10] ])</a:t>
            </a:r>
          </a:p>
          <a:p>
            <a:r>
              <a:rPr lang="en-US" sz="2200" dirty="0"/>
              <a:t>split1 = </a:t>
            </a:r>
            <a:r>
              <a:rPr lang="en-US" sz="2200" dirty="0" err="1"/>
              <a:t>np.array_split</a:t>
            </a:r>
            <a:r>
              <a:rPr lang="en-US" sz="2200" dirty="0"/>
              <a:t>(arr,2)</a:t>
            </a:r>
          </a:p>
          <a:p>
            <a:r>
              <a:rPr lang="en-US" sz="2200" dirty="0"/>
              <a:t>for x in split1:</a:t>
            </a:r>
          </a:p>
          <a:p>
            <a:r>
              <a:rPr lang="en-US" sz="2200" dirty="0"/>
              <a:t>    print("x = ", x)</a:t>
            </a:r>
          </a:p>
          <a:p>
            <a:r>
              <a:rPr lang="en-US" sz="2200" dirty="0"/>
              <a:t>#print(split1)</a:t>
            </a:r>
            <a:endParaRPr lang="en-IN" sz="2200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58260" y="2325687"/>
            <a:ext cx="4081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/>
              <a:t>x =  [[1 2 3 4 5]]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/>
              <a:t>x =  [[ 6  7  8  9 10]]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9831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6332</Words>
  <Application>Microsoft Office PowerPoint</Application>
  <PresentationFormat>Widescreen</PresentationFormat>
  <Paragraphs>1205</Paragraphs>
  <Slides>147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5" baseType="lpstr">
      <vt:lpstr>Arial Unicode MS</vt:lpstr>
      <vt:lpstr>Arial</vt:lpstr>
      <vt:lpstr>Calibri</vt:lpstr>
      <vt:lpstr>Calibri Light</vt:lpstr>
      <vt:lpstr>Courier New</vt:lpstr>
      <vt:lpstr>Segoe UI</vt:lpstr>
      <vt:lpstr>Times New Roman</vt:lpstr>
      <vt:lpstr>Office Theme</vt:lpstr>
      <vt:lpstr>BCAC 0017  FUNDAMENTALS OF MACHINE LEARNING</vt:lpstr>
      <vt:lpstr>Section 2 : Python for Data Science </vt:lpstr>
      <vt:lpstr>Section 2 : Python for Data Science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List in python </vt:lpstr>
      <vt:lpstr>Repetition</vt:lpstr>
      <vt:lpstr>Concatenation</vt:lpstr>
      <vt:lpstr>Length</vt:lpstr>
      <vt:lpstr>Iteration</vt:lpstr>
      <vt:lpstr>Membership</vt:lpstr>
      <vt:lpstr>Python List Built-in Functions</vt:lpstr>
      <vt:lpstr>len( )</vt:lpstr>
      <vt:lpstr>Max( )</vt:lpstr>
      <vt:lpstr>Min( )</vt:lpstr>
      <vt:lpstr>List Reference </vt:lpstr>
      <vt:lpstr>Python Tuples</vt:lpstr>
      <vt:lpstr>Python Tuples</vt:lpstr>
      <vt:lpstr>Python Tuples</vt:lpstr>
      <vt:lpstr>Python Tuples</vt:lpstr>
      <vt:lpstr>Python Tuples</vt:lpstr>
      <vt:lpstr>Python Tuples : Reference  </vt:lpstr>
      <vt:lpstr>Python Dictionary </vt:lpstr>
      <vt:lpstr>Python Dictionary </vt:lpstr>
      <vt:lpstr>Python Dictionary </vt:lpstr>
      <vt:lpstr>Python Dictionary </vt:lpstr>
      <vt:lpstr>Accessing the dictionary values</vt:lpstr>
      <vt:lpstr>Python Dictionary </vt:lpstr>
      <vt:lpstr>Python Dictionary </vt:lpstr>
      <vt:lpstr>Python Dictionary </vt:lpstr>
      <vt:lpstr>Numpy  </vt:lpstr>
      <vt:lpstr>Numpy  </vt:lpstr>
      <vt:lpstr>Why Use NumPy?</vt:lpstr>
      <vt:lpstr>Why is NumPy Faster Than Lists?</vt:lpstr>
      <vt:lpstr>Where is the NumPy Codebase?</vt:lpstr>
      <vt:lpstr>Installation of NumPy</vt:lpstr>
      <vt:lpstr>Import NumPy</vt:lpstr>
      <vt:lpstr>NumPy as np</vt:lpstr>
      <vt:lpstr>Numpy </vt:lpstr>
      <vt:lpstr># Using Numpy : Programs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# Using Numpy  </vt:lpstr>
      <vt:lpstr>References </vt:lpstr>
      <vt:lpstr>NumPy Array Indexing</vt:lpstr>
      <vt:lpstr>NumPy Array Indexing</vt:lpstr>
      <vt:lpstr>NumPy Array Indexing</vt:lpstr>
      <vt:lpstr>NumPy Array Indexing</vt:lpstr>
      <vt:lpstr>NumPy Array Indexing</vt:lpstr>
      <vt:lpstr>NumPy Array Indexing</vt:lpstr>
      <vt:lpstr>NumPy Array Indexing</vt:lpstr>
      <vt:lpstr># Slicing 2D # Very Important</vt:lpstr>
      <vt:lpstr>NumPy Array Indexing</vt:lpstr>
      <vt:lpstr># Data Types</vt:lpstr>
      <vt:lpstr># Data Types</vt:lpstr>
      <vt:lpstr># Data Types</vt:lpstr>
      <vt:lpstr># Data Types</vt:lpstr>
      <vt:lpstr># Data Types</vt:lpstr>
      <vt:lpstr># Data Types</vt:lpstr>
      <vt:lpstr># Data Types</vt:lpstr>
      <vt:lpstr># Data Types</vt:lpstr>
      <vt:lpstr># Data Types</vt:lpstr>
      <vt:lpstr>Copy and View</vt:lpstr>
      <vt:lpstr>Copy and View</vt:lpstr>
      <vt:lpstr>Copy and View</vt:lpstr>
      <vt:lpstr># NumPy Array Shape</vt:lpstr>
      <vt:lpstr># NumPy Array Shape</vt:lpstr>
      <vt:lpstr># NumPy Array Reshaping</vt:lpstr>
      <vt:lpstr># NumPy Array Reshaping</vt:lpstr>
      <vt:lpstr># NumPy Array Reshaping</vt:lpstr>
      <vt:lpstr># NumPy Array Reshaping</vt:lpstr>
      <vt:lpstr># NumPy Array Reshaping</vt:lpstr>
      <vt:lpstr>Flattening the arrays</vt:lpstr>
      <vt:lpstr>Flattening the arrays</vt:lpstr>
      <vt:lpstr># NumPy Array Iterating</vt:lpstr>
      <vt:lpstr># NumPy Array Iterating</vt:lpstr>
      <vt:lpstr># NumPy Array Iterating</vt:lpstr>
      <vt:lpstr># NumPy Array Iterating</vt:lpstr>
      <vt:lpstr>Nditer()</vt:lpstr>
      <vt:lpstr>ndenumerate</vt:lpstr>
      <vt:lpstr># NumPy Joining Array</vt:lpstr>
      <vt:lpstr># NumPy Joining Array</vt:lpstr>
      <vt:lpstr># NumPy Joining Array</vt:lpstr>
      <vt:lpstr># NumPy Splitting Array</vt:lpstr>
      <vt:lpstr># NumPy Splitting Array</vt:lpstr>
      <vt:lpstr># NumPy Splitting Array</vt:lpstr>
      <vt:lpstr># NumPy Splitting Array</vt:lpstr>
      <vt:lpstr># NumPy Splitting Array</vt:lpstr>
      <vt:lpstr># NumPy Splitting Array</vt:lpstr>
      <vt:lpstr># NumPy Splitting Array</vt:lpstr>
      <vt:lpstr># Searching Arrays</vt:lpstr>
      <vt:lpstr># Search Sorted</vt:lpstr>
      <vt:lpstr># Search Sorted</vt:lpstr>
      <vt:lpstr># Search Sorted</vt:lpstr>
      <vt:lpstr># NumPy Sorting Arrays</vt:lpstr>
      <vt:lpstr># NumPy Sorting Arrays</vt:lpstr>
      <vt:lpstr># Sorting a 2-D Array</vt:lpstr>
      <vt:lpstr>Random Numbers in NumPy </vt:lpstr>
      <vt:lpstr>Random Numbers in NumPy </vt:lpstr>
      <vt:lpstr>Random Numbers in NumPy </vt:lpstr>
      <vt:lpstr>Random Numbers in NumPy </vt:lpstr>
      <vt:lpstr>Random Numbers in NumPy </vt:lpstr>
      <vt:lpstr>Random Numbers in NumPy </vt:lpstr>
      <vt:lpstr>Random Numbers in NumPy </vt:lpstr>
      <vt:lpstr>Pandas in Python </vt:lpstr>
      <vt:lpstr>Pandas in Python </vt:lpstr>
      <vt:lpstr>Pandas in Python </vt:lpstr>
      <vt:lpstr>Pandas in Python </vt:lpstr>
      <vt:lpstr>Pandas in Python </vt:lpstr>
      <vt:lpstr>Pandas in Python </vt:lpstr>
      <vt:lpstr>Pandas Series</vt:lpstr>
      <vt:lpstr>Pandas Series</vt:lpstr>
      <vt:lpstr>Pandas Series</vt:lpstr>
      <vt:lpstr>Pandas Series</vt:lpstr>
      <vt:lpstr>Pandas Series</vt:lpstr>
      <vt:lpstr>Pandas DataFrames</vt:lpstr>
      <vt:lpstr>Pandas DataFrames</vt:lpstr>
      <vt:lpstr>Pandas DataFrames</vt:lpstr>
      <vt:lpstr>Read CSV Files</vt:lpstr>
      <vt:lpstr>Read CSV Files</vt:lpstr>
      <vt:lpstr>Pandas DataFrames</vt:lpstr>
      <vt:lpstr>Pandas DataFrames</vt:lpstr>
      <vt:lpstr>Pandas DataFrames</vt:lpstr>
      <vt:lpstr>Pandas DataFrames</vt:lpstr>
      <vt:lpstr>Pandas DataFrames</vt:lpstr>
      <vt:lpstr>PowerPoint Presentation</vt:lpstr>
      <vt:lpstr>PowerPoint Presentation</vt:lpstr>
      <vt:lpstr>Pandas DataFrames from dictionary </vt:lpstr>
      <vt:lpstr>Pandas - Analyzing DataFrames</vt:lpstr>
      <vt:lpstr>Analyzing DataFrames : df.head() </vt:lpstr>
      <vt:lpstr>Analyzing DataFrames</vt:lpstr>
      <vt:lpstr>Analyzing DataFrames : df.tail()</vt:lpstr>
      <vt:lpstr>Info About the Data : info()</vt:lpstr>
      <vt:lpstr>Analyzing DataFrames</vt:lpstr>
      <vt:lpstr>Analyzing DataFrames : Null Values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Using VB.Net BCA 6002 Module-1</dc:title>
  <dc:creator>Vinod Jain</dc:creator>
  <cp:lastModifiedBy>A</cp:lastModifiedBy>
  <cp:revision>485</cp:revision>
  <dcterms:created xsi:type="dcterms:W3CDTF">2020-01-06T03:50:22Z</dcterms:created>
  <dcterms:modified xsi:type="dcterms:W3CDTF">2023-09-06T10:23:30Z</dcterms:modified>
</cp:coreProperties>
</file>