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651" r:id="rId3"/>
    <p:sldId id="656" r:id="rId4"/>
    <p:sldId id="661" r:id="rId5"/>
    <p:sldId id="666" r:id="rId6"/>
    <p:sldId id="667" r:id="rId7"/>
    <p:sldId id="668" r:id="rId8"/>
    <p:sldId id="676" r:id="rId9"/>
    <p:sldId id="669" r:id="rId10"/>
    <p:sldId id="671" r:id="rId11"/>
    <p:sldId id="672" r:id="rId12"/>
    <p:sldId id="673" r:id="rId13"/>
    <p:sldId id="674" r:id="rId14"/>
    <p:sldId id="675" r:id="rId15"/>
    <p:sldId id="670" r:id="rId16"/>
    <p:sldId id="662" r:id="rId17"/>
    <p:sldId id="663" r:id="rId18"/>
    <p:sldId id="664" r:id="rId19"/>
    <p:sldId id="665" r:id="rId20"/>
    <p:sldId id="677" r:id="rId21"/>
    <p:sldId id="687" r:id="rId22"/>
    <p:sldId id="657" r:id="rId23"/>
    <p:sldId id="678" r:id="rId24"/>
    <p:sldId id="686" r:id="rId25"/>
    <p:sldId id="679" r:id="rId26"/>
    <p:sldId id="680" r:id="rId27"/>
    <p:sldId id="688" r:id="rId28"/>
    <p:sldId id="681" r:id="rId29"/>
    <p:sldId id="694" r:id="rId30"/>
    <p:sldId id="695" r:id="rId31"/>
    <p:sldId id="698" r:id="rId32"/>
    <p:sldId id="699" r:id="rId33"/>
    <p:sldId id="700" r:id="rId34"/>
    <p:sldId id="701" r:id="rId35"/>
    <p:sldId id="685" r:id="rId36"/>
    <p:sldId id="702" r:id="rId37"/>
    <p:sldId id="711" r:id="rId38"/>
    <p:sldId id="712" r:id="rId39"/>
    <p:sldId id="713" r:id="rId40"/>
    <p:sldId id="714" r:id="rId41"/>
    <p:sldId id="715" r:id="rId42"/>
    <p:sldId id="716" r:id="rId43"/>
    <p:sldId id="703" r:id="rId44"/>
    <p:sldId id="704" r:id="rId45"/>
    <p:sldId id="705" r:id="rId46"/>
    <p:sldId id="719" r:id="rId47"/>
    <p:sldId id="720" r:id="rId48"/>
    <p:sldId id="721" r:id="rId49"/>
    <p:sldId id="722" r:id="rId50"/>
    <p:sldId id="725" r:id="rId51"/>
    <p:sldId id="726" r:id="rId52"/>
    <p:sldId id="727" r:id="rId53"/>
    <p:sldId id="728" r:id="rId54"/>
    <p:sldId id="729" r:id="rId55"/>
    <p:sldId id="737" r:id="rId56"/>
    <p:sldId id="738" r:id="rId57"/>
    <p:sldId id="739" r:id="rId58"/>
    <p:sldId id="740" r:id="rId59"/>
    <p:sldId id="730" r:id="rId60"/>
    <p:sldId id="731" r:id="rId61"/>
    <p:sldId id="732" r:id="rId62"/>
    <p:sldId id="733" r:id="rId63"/>
    <p:sldId id="734" r:id="rId64"/>
    <p:sldId id="735" r:id="rId65"/>
    <p:sldId id="736" r:id="rId66"/>
    <p:sldId id="655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-78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3B00-F499-4404-8928-9CFFB6411072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DDB-B156-4DA6-8D1D-4CE06B7B4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4607896"/>
      </p:ext>
    </p:extLst>
  </p:cSld>
  <p:clrMapOvr>
    <a:masterClrMapping/>
  </p:clrMapOvr>
  <p:transition spd="slow">
    <p:wipe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3B00-F499-4404-8928-9CFFB6411072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DDB-B156-4DA6-8D1D-4CE06B7B4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4245603"/>
      </p:ext>
    </p:extLst>
  </p:cSld>
  <p:clrMapOvr>
    <a:masterClrMapping/>
  </p:clrMapOvr>
  <p:transition spd="slow">
    <p:wipe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3B00-F499-4404-8928-9CFFB6411072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DDB-B156-4DA6-8D1D-4CE06B7B4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1290016"/>
      </p:ext>
    </p:extLst>
  </p:cSld>
  <p:clrMapOvr>
    <a:masterClrMapping/>
  </p:clrMapOvr>
  <p:transition spd="slow">
    <p:wipe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3B00-F499-4404-8928-9CFFB6411072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DDB-B156-4DA6-8D1D-4CE06B7B4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405757"/>
      </p:ext>
    </p:extLst>
  </p:cSld>
  <p:clrMapOvr>
    <a:masterClrMapping/>
  </p:clrMapOvr>
  <p:transition spd="slow">
    <p:wipe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3B00-F499-4404-8928-9CFFB6411072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DDB-B156-4DA6-8D1D-4CE06B7B4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7256344"/>
      </p:ext>
    </p:extLst>
  </p:cSld>
  <p:clrMapOvr>
    <a:masterClrMapping/>
  </p:clrMapOvr>
  <p:transition spd="slow"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3B00-F499-4404-8928-9CFFB6411072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DDB-B156-4DA6-8D1D-4CE06B7B4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4487998"/>
      </p:ext>
    </p:extLst>
  </p:cSld>
  <p:clrMapOvr>
    <a:masterClrMapping/>
  </p:clrMapOvr>
  <p:transition spd="slow">
    <p:wipe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3B00-F499-4404-8928-9CFFB6411072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DDB-B156-4DA6-8D1D-4CE06B7B4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092634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3B00-F499-4404-8928-9CFFB6411072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DDB-B156-4DA6-8D1D-4CE06B7B4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0690515"/>
      </p:ext>
    </p:extLst>
  </p:cSld>
  <p:clrMapOvr>
    <a:masterClrMapping/>
  </p:clrMapOvr>
  <p:transition spd="slow">
    <p:wipe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3B00-F499-4404-8928-9CFFB6411072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DDB-B156-4DA6-8D1D-4CE06B7B4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1135699"/>
      </p:ext>
    </p:extLst>
  </p:cSld>
  <p:clrMapOvr>
    <a:masterClrMapping/>
  </p:clrMapOvr>
  <p:transition spd="slow">
    <p:wipe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3B00-F499-4404-8928-9CFFB6411072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DDB-B156-4DA6-8D1D-4CE06B7B4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9714715"/>
      </p:ext>
    </p:extLst>
  </p:cSld>
  <p:clrMapOvr>
    <a:masterClrMapping/>
  </p:clrMapOvr>
  <p:transition spd="slow">
    <p:wipe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3B00-F499-4404-8928-9CFFB6411072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DDB-B156-4DA6-8D1D-4CE06B7B4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4968118"/>
      </p:ext>
    </p:extLst>
  </p:cSld>
  <p:clrMapOvr>
    <a:masterClrMapping/>
  </p:clrMapOvr>
  <p:transition spd="slow">
    <p:wipe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C3B00-F499-4404-8928-9CFFB6411072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32DDB-B156-4DA6-8D1D-4CE06B7B4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203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numpy/numpy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pip.asp" TargetMode="External"/><Relationship Id="rId2" Type="http://schemas.openxmlformats.org/officeDocument/2006/relationships/hyperlink" Target="https://www.w3schools.com/python/defaul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27910"/>
            <a:ext cx="9144000" cy="24734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BCAC 0017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FUNDAMENTALS </a:t>
            </a:r>
            <a:r>
              <a:rPr lang="en-US" b="1" dirty="0"/>
              <a:t>OF MACHINE LEARNING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91203"/>
            <a:ext cx="9144000" cy="1655762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 smtClean="0"/>
              <a:t>Faculty Name </a:t>
            </a:r>
          </a:p>
          <a:p>
            <a:r>
              <a:rPr lang="en-US" sz="3600" dirty="0" smtClean="0"/>
              <a:t> Mr. Sachin Sharma, Dr. Vinod Jain, Dr. Manu </a:t>
            </a:r>
            <a:r>
              <a:rPr lang="en-US" sz="3600" dirty="0" err="1" smtClean="0"/>
              <a:t>Banga</a:t>
            </a:r>
            <a:r>
              <a:rPr lang="en-US" sz="3600" dirty="0" smtClean="0"/>
              <a:t>,</a:t>
            </a:r>
          </a:p>
          <a:p>
            <a:r>
              <a:rPr lang="en-US" sz="3600" dirty="0" smtClean="0"/>
              <a:t> </a:t>
            </a:r>
            <a:r>
              <a:rPr lang="en-US" sz="3600" dirty="0" err="1"/>
              <a:t>Ms.Paromita</a:t>
            </a:r>
            <a:r>
              <a:rPr lang="en-US" sz="3600" dirty="0"/>
              <a:t> </a:t>
            </a:r>
            <a:r>
              <a:rPr lang="en-US" sz="3600" dirty="0" err="1" smtClean="0"/>
              <a:t>Goswami</a:t>
            </a:r>
            <a:r>
              <a:rPr lang="en-US" sz="3600" dirty="0"/>
              <a:t>, </a:t>
            </a:r>
            <a:r>
              <a:rPr lang="en-US" sz="3600" dirty="0" err="1"/>
              <a:t>Ms.Chestha</a:t>
            </a:r>
            <a:r>
              <a:rPr lang="en-US" sz="3600" dirty="0"/>
              <a:t> </a:t>
            </a:r>
            <a:r>
              <a:rPr lang="en-US" sz="3600" dirty="0" smtClean="0"/>
              <a:t>Bhardwaj, Mr. </a:t>
            </a:r>
            <a:r>
              <a:rPr lang="en-US" sz="3600" dirty="0" err="1" smtClean="0"/>
              <a:t>Atul</a:t>
            </a:r>
            <a:r>
              <a:rPr lang="en-US" sz="3600" dirty="0" smtClean="0"/>
              <a:t> </a:t>
            </a:r>
            <a:r>
              <a:rPr lang="en-US" sz="3600" dirty="0" err="1" smtClean="0"/>
              <a:t>Anand</a:t>
            </a:r>
            <a:endParaRPr lang="en-US" sz="3600" dirty="0" smtClean="0"/>
          </a:p>
          <a:p>
            <a:r>
              <a:rPr lang="en-US" sz="3600" dirty="0" smtClean="0"/>
              <a:t>	</a:t>
            </a:r>
            <a:endParaRPr lang="en-US" sz="3600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4695689" y="47399"/>
            <a:ext cx="2110060" cy="98288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19199" y="3898970"/>
            <a:ext cx="9144000" cy="54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rgbClr val="FF0000"/>
                </a:solidFill>
              </a:rPr>
              <a:t>Section 2 : </a:t>
            </a:r>
            <a:r>
              <a:rPr lang="en-US" sz="3600" b="1" dirty="0">
                <a:solidFill>
                  <a:srgbClr val="FF0000"/>
                </a:solidFill>
              </a:rPr>
              <a:t>Python for Data Science 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193106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 smtClean="0"/>
              <a:t>List in python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5447213" cy="4351338"/>
          </a:xfrm>
        </p:spPr>
        <p:txBody>
          <a:bodyPr>
            <a:normAutofit/>
          </a:bodyPr>
          <a:lstStyle/>
          <a:p>
            <a:r>
              <a:rPr lang="en-IN" dirty="0"/>
              <a:t># negative indexing example  </a:t>
            </a:r>
          </a:p>
          <a:p>
            <a:r>
              <a:rPr lang="en-IN" dirty="0"/>
              <a:t>list = [1,2,3,4,5]    </a:t>
            </a:r>
          </a:p>
          <a:p>
            <a:r>
              <a:rPr lang="en-IN" b="1" dirty="0"/>
              <a:t>print</a:t>
            </a:r>
            <a:r>
              <a:rPr lang="en-IN" dirty="0"/>
              <a:t>(list[-1])    </a:t>
            </a:r>
          </a:p>
          <a:p>
            <a:r>
              <a:rPr lang="en-IN" b="1" dirty="0"/>
              <a:t>print</a:t>
            </a:r>
            <a:r>
              <a:rPr lang="en-IN" dirty="0"/>
              <a:t>(list[-3:])    </a:t>
            </a:r>
          </a:p>
          <a:p>
            <a:r>
              <a:rPr lang="en-IN" b="1" dirty="0"/>
              <a:t>print</a:t>
            </a:r>
            <a:r>
              <a:rPr lang="en-IN" dirty="0"/>
              <a:t>(list[:-1])    </a:t>
            </a:r>
          </a:p>
          <a:p>
            <a:r>
              <a:rPr lang="en-IN" b="1" dirty="0"/>
              <a:t>print</a:t>
            </a:r>
            <a:r>
              <a:rPr lang="en-IN" dirty="0"/>
              <a:t>(list[-3:-1])    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119257" y="1645670"/>
            <a:ext cx="40712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/>
              <a:t>Output: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5</a:t>
            </a:r>
          </a:p>
          <a:p>
            <a:pPr marL="0" indent="0">
              <a:buNone/>
            </a:pPr>
            <a:r>
              <a:rPr lang="en-IN" dirty="0"/>
              <a:t>[3, 4, 5]</a:t>
            </a:r>
          </a:p>
          <a:p>
            <a:pPr marL="0" indent="0">
              <a:buNone/>
            </a:pPr>
            <a:r>
              <a:rPr lang="en-IN" dirty="0"/>
              <a:t>[1, 2, 3, 4]</a:t>
            </a:r>
          </a:p>
          <a:p>
            <a:pPr marL="0" indent="0">
              <a:buNone/>
            </a:pPr>
            <a:r>
              <a:rPr lang="en-IN" dirty="0"/>
              <a:t>[3, 4]</a:t>
            </a:r>
          </a:p>
        </p:txBody>
      </p:sp>
    </p:spTree>
    <p:extLst>
      <p:ext uri="{BB962C8B-B14F-4D97-AF65-F5344CB8AC3E}">
        <p14:creationId xmlns:p14="http://schemas.microsoft.com/office/powerpoint/2010/main" xmlns="" val="317976791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 smtClean="0"/>
              <a:t>List in python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dirty="0"/>
              <a:t>Python List Operations</a:t>
            </a:r>
          </a:p>
          <a:p>
            <a:r>
              <a:rPr lang="en-IN" dirty="0" smtClean="0"/>
              <a:t>The </a:t>
            </a:r>
            <a:r>
              <a:rPr lang="en-IN" dirty="0"/>
              <a:t>different operations of list are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Repetition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Concatenation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Length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Iteration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Membership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87300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/>
              <a:t>Repetition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820444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The </a:t>
            </a:r>
            <a:r>
              <a:rPr lang="en-IN" dirty="0"/>
              <a:t>redundancy administrator empowers the rundown components to be rehashed on different occasions.</a:t>
            </a:r>
          </a:p>
          <a:p>
            <a:r>
              <a:rPr lang="en-IN" b="1" dirty="0"/>
              <a:t>Code</a:t>
            </a:r>
            <a:endParaRPr lang="en-IN" dirty="0"/>
          </a:p>
          <a:p>
            <a:r>
              <a:rPr lang="en-IN" dirty="0"/>
              <a:t># repetition of list  </a:t>
            </a:r>
          </a:p>
          <a:p>
            <a:r>
              <a:rPr lang="en-IN" dirty="0" smtClean="0"/>
              <a:t>list1</a:t>
            </a:r>
            <a:r>
              <a:rPr lang="en-IN" dirty="0"/>
              <a:t> = [12, 14, 16, 18, 20]  </a:t>
            </a:r>
          </a:p>
          <a:p>
            <a:r>
              <a:rPr lang="en-IN" dirty="0"/>
              <a:t># repetition operator *  </a:t>
            </a:r>
          </a:p>
          <a:p>
            <a:r>
              <a:rPr lang="en-IN" dirty="0"/>
              <a:t>l = list1 * 2  </a:t>
            </a:r>
          </a:p>
          <a:p>
            <a:r>
              <a:rPr lang="en-IN" b="1" dirty="0"/>
              <a:t>print</a:t>
            </a:r>
            <a:r>
              <a:rPr lang="en-IN" dirty="0"/>
              <a:t>(l)  </a:t>
            </a:r>
          </a:p>
          <a:p>
            <a:r>
              <a:rPr lang="en-IN" b="1" dirty="0"/>
              <a:t>Output:</a:t>
            </a:r>
            <a:endParaRPr lang="en-IN" dirty="0"/>
          </a:p>
          <a:p>
            <a:r>
              <a:rPr lang="en-IN" dirty="0"/>
              <a:t>[12, 14, 16, 18, 20, 12, 14, 16, 18, 20]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555874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/>
              <a:t>Concatenation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It </a:t>
            </a:r>
            <a:r>
              <a:rPr lang="en-IN" dirty="0"/>
              <a:t>concatenates the list mentioned on either side of the operator.</a:t>
            </a:r>
          </a:p>
          <a:p>
            <a:r>
              <a:rPr lang="en-IN" b="1" dirty="0"/>
              <a:t>Code</a:t>
            </a:r>
            <a:endParaRPr lang="en-IN" dirty="0"/>
          </a:p>
          <a:p>
            <a:r>
              <a:rPr lang="en-IN" dirty="0"/>
              <a:t># concatenation of two lists  </a:t>
            </a:r>
          </a:p>
          <a:p>
            <a:r>
              <a:rPr lang="en-IN" dirty="0"/>
              <a:t># declaring the lists  </a:t>
            </a:r>
          </a:p>
          <a:p>
            <a:r>
              <a:rPr lang="en-IN" dirty="0"/>
              <a:t>list1 = [12, 14, 16, 18, 20]  </a:t>
            </a:r>
          </a:p>
          <a:p>
            <a:r>
              <a:rPr lang="en-IN" dirty="0"/>
              <a:t>list2 = [9, 10, 32, 54, 86]  </a:t>
            </a:r>
          </a:p>
          <a:p>
            <a:r>
              <a:rPr lang="en-IN" dirty="0"/>
              <a:t># concatenation operator +  </a:t>
            </a:r>
          </a:p>
          <a:p>
            <a:r>
              <a:rPr lang="en-IN" dirty="0"/>
              <a:t>l = list1 + list2  </a:t>
            </a:r>
          </a:p>
          <a:p>
            <a:r>
              <a:rPr lang="en-IN" b="1" dirty="0"/>
              <a:t>print</a:t>
            </a:r>
            <a:r>
              <a:rPr lang="en-IN" dirty="0"/>
              <a:t>(l)  </a:t>
            </a:r>
          </a:p>
          <a:p>
            <a:r>
              <a:rPr lang="en-IN" b="1" dirty="0"/>
              <a:t>Output:</a:t>
            </a:r>
            <a:endParaRPr lang="en-IN" dirty="0"/>
          </a:p>
          <a:p>
            <a:r>
              <a:rPr lang="en-IN" dirty="0"/>
              <a:t>[12, 14, 16, 18, 20, 9, 10, 32, 54, 86]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63002551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/>
              <a:t>Length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It </a:t>
            </a:r>
            <a:r>
              <a:rPr lang="en-IN" dirty="0"/>
              <a:t>is used to get the length of the list</a:t>
            </a:r>
          </a:p>
          <a:p>
            <a:r>
              <a:rPr lang="en-IN" b="1" dirty="0"/>
              <a:t>Code</a:t>
            </a:r>
            <a:endParaRPr lang="en-IN" dirty="0"/>
          </a:p>
          <a:p>
            <a:r>
              <a:rPr lang="en-IN" dirty="0"/>
              <a:t># size of the list  </a:t>
            </a:r>
          </a:p>
          <a:p>
            <a:r>
              <a:rPr lang="en-IN" dirty="0"/>
              <a:t># declaring the list  </a:t>
            </a:r>
          </a:p>
          <a:p>
            <a:r>
              <a:rPr lang="en-IN" dirty="0"/>
              <a:t>list1 = [12, 14, 16, 18, 20, 23, 27, 39, 40]  </a:t>
            </a:r>
          </a:p>
          <a:p>
            <a:r>
              <a:rPr lang="en-IN" dirty="0"/>
              <a:t># finding length of the list  </a:t>
            </a:r>
          </a:p>
          <a:p>
            <a:r>
              <a:rPr lang="en-IN" dirty="0" err="1"/>
              <a:t>len</a:t>
            </a:r>
            <a:r>
              <a:rPr lang="en-IN" dirty="0"/>
              <a:t>(list1)  </a:t>
            </a:r>
          </a:p>
          <a:p>
            <a:r>
              <a:rPr lang="en-IN" b="1" dirty="0"/>
              <a:t>Output:</a:t>
            </a:r>
            <a:endParaRPr lang="en-IN" dirty="0"/>
          </a:p>
          <a:p>
            <a:r>
              <a:rPr lang="en-IN" dirty="0"/>
              <a:t>9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1769052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/>
              <a:t>Iteration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8856619" cy="4351338"/>
          </a:xfrm>
        </p:spPr>
        <p:txBody>
          <a:bodyPr>
            <a:normAutofit/>
          </a:bodyPr>
          <a:lstStyle/>
          <a:p>
            <a:r>
              <a:rPr lang="en-IN" dirty="0" smtClean="0"/>
              <a:t>The </a:t>
            </a:r>
            <a:r>
              <a:rPr lang="en-IN" dirty="0"/>
              <a:t>for loop is used to iterate over the list elements.</a:t>
            </a:r>
          </a:p>
          <a:p>
            <a:r>
              <a:rPr lang="en-IN" b="1" dirty="0"/>
              <a:t>Code</a:t>
            </a:r>
            <a:endParaRPr lang="en-IN" dirty="0"/>
          </a:p>
          <a:p>
            <a:r>
              <a:rPr lang="en-IN" dirty="0"/>
              <a:t># iteration of the list  </a:t>
            </a:r>
          </a:p>
          <a:p>
            <a:r>
              <a:rPr lang="en-IN" dirty="0"/>
              <a:t># declaring the list  </a:t>
            </a:r>
          </a:p>
          <a:p>
            <a:r>
              <a:rPr lang="en-IN" dirty="0"/>
              <a:t>list1 = [12, 14, 16, 39, 40]  </a:t>
            </a:r>
          </a:p>
          <a:p>
            <a:r>
              <a:rPr lang="en-IN" dirty="0"/>
              <a:t># iterating  </a:t>
            </a:r>
          </a:p>
          <a:p>
            <a:r>
              <a:rPr lang="en-IN" b="1" dirty="0"/>
              <a:t>for</a:t>
            </a:r>
            <a:r>
              <a:rPr lang="en-IN" dirty="0"/>
              <a:t> </a:t>
            </a:r>
            <a:r>
              <a:rPr lang="en-IN" dirty="0" err="1"/>
              <a:t>i</a:t>
            </a:r>
            <a:r>
              <a:rPr lang="en-IN" dirty="0"/>
              <a:t> </a:t>
            </a:r>
            <a:r>
              <a:rPr lang="en-IN" b="1" dirty="0"/>
              <a:t>in</a:t>
            </a:r>
            <a:r>
              <a:rPr lang="en-IN" dirty="0"/>
              <a:t> list1:   </a:t>
            </a:r>
          </a:p>
          <a:p>
            <a:r>
              <a:rPr lang="en-IN" dirty="0"/>
              <a:t>    </a:t>
            </a:r>
            <a:r>
              <a:rPr lang="en-IN" b="1" dirty="0"/>
              <a:t>print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  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562011" y="1645670"/>
            <a:ext cx="20203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Output:</a:t>
            </a:r>
            <a:endParaRPr lang="en-IN" dirty="0"/>
          </a:p>
          <a:p>
            <a:r>
              <a:rPr lang="en-IN" dirty="0"/>
              <a:t>12</a:t>
            </a:r>
          </a:p>
          <a:p>
            <a:r>
              <a:rPr lang="en-IN" dirty="0"/>
              <a:t>14</a:t>
            </a:r>
          </a:p>
          <a:p>
            <a:r>
              <a:rPr lang="en-IN" dirty="0"/>
              <a:t>16</a:t>
            </a:r>
          </a:p>
          <a:p>
            <a:r>
              <a:rPr lang="en-IN" dirty="0"/>
              <a:t>39</a:t>
            </a:r>
          </a:p>
          <a:p>
            <a:r>
              <a:rPr lang="en-IN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xmlns="" val="285390042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/>
              <a:t>Membership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dirty="0" smtClean="0"/>
              <a:t>It </a:t>
            </a:r>
            <a:r>
              <a:rPr lang="en-IN" dirty="0"/>
              <a:t>returns true if a particular item exists in a particular list otherwise false.</a:t>
            </a:r>
          </a:p>
          <a:p>
            <a:r>
              <a:rPr lang="en-IN" b="1" dirty="0"/>
              <a:t>Code</a:t>
            </a:r>
            <a:endParaRPr lang="en-IN" dirty="0"/>
          </a:p>
          <a:p>
            <a:r>
              <a:rPr lang="en-IN" dirty="0"/>
              <a:t># membership of the list  </a:t>
            </a:r>
          </a:p>
          <a:p>
            <a:r>
              <a:rPr lang="en-IN" dirty="0" smtClean="0"/>
              <a:t>list1</a:t>
            </a:r>
            <a:r>
              <a:rPr lang="en-IN" dirty="0"/>
              <a:t> = [100, 200, 300, 400, 500]  </a:t>
            </a:r>
          </a:p>
          <a:p>
            <a:r>
              <a:rPr lang="en-IN" dirty="0" smtClean="0"/>
              <a:t>print(600</a:t>
            </a:r>
            <a:r>
              <a:rPr lang="en-IN" dirty="0"/>
              <a:t> in list1)  </a:t>
            </a:r>
            <a:endParaRPr lang="en-IN" dirty="0" smtClean="0"/>
          </a:p>
          <a:p>
            <a:r>
              <a:rPr lang="en-IN" b="1" dirty="0"/>
              <a:t>Output:</a:t>
            </a:r>
            <a:endParaRPr lang="en-IN" dirty="0"/>
          </a:p>
          <a:p>
            <a:r>
              <a:rPr lang="en-IN" dirty="0"/>
              <a:t>False</a:t>
            </a:r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097942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/>
              <a:t>Python List Built-in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dirty="0"/>
              <a:t>Python provides the following built-in functions, which can be used with the lists.</a:t>
            </a:r>
          </a:p>
          <a:p>
            <a:pPr lvl="0"/>
            <a:r>
              <a:rPr lang="en-IN" dirty="0" err="1"/>
              <a:t>len</a:t>
            </a:r>
            <a:r>
              <a:rPr lang="en-IN" dirty="0"/>
              <a:t>()</a:t>
            </a:r>
          </a:p>
          <a:p>
            <a:pPr lvl="0"/>
            <a:r>
              <a:rPr lang="en-IN" dirty="0"/>
              <a:t>max()</a:t>
            </a:r>
          </a:p>
          <a:p>
            <a:pPr lvl="0"/>
            <a:r>
              <a:rPr lang="en-IN" dirty="0"/>
              <a:t>min()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4579176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 err="1"/>
              <a:t>len</a:t>
            </a:r>
            <a:r>
              <a:rPr lang="en-IN" dirty="0"/>
              <a:t>(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It </a:t>
            </a:r>
            <a:r>
              <a:rPr lang="en-IN" dirty="0"/>
              <a:t>is used to calculate the length of the list.</a:t>
            </a:r>
          </a:p>
          <a:p>
            <a:r>
              <a:rPr lang="en-IN" b="1" dirty="0"/>
              <a:t>Code</a:t>
            </a:r>
            <a:endParaRPr lang="en-IN" dirty="0"/>
          </a:p>
          <a:p>
            <a:r>
              <a:rPr lang="en-IN" dirty="0"/>
              <a:t># size of the list  </a:t>
            </a:r>
          </a:p>
          <a:p>
            <a:r>
              <a:rPr lang="en-IN" dirty="0"/>
              <a:t># declaring the list  </a:t>
            </a:r>
          </a:p>
          <a:p>
            <a:r>
              <a:rPr lang="en-IN" dirty="0"/>
              <a:t>list1 = [12, 16, 18, 20, 39, 40]  </a:t>
            </a:r>
          </a:p>
          <a:p>
            <a:r>
              <a:rPr lang="en-IN" dirty="0"/>
              <a:t># finding length of the list  </a:t>
            </a:r>
          </a:p>
          <a:p>
            <a:r>
              <a:rPr lang="en-IN" dirty="0" err="1"/>
              <a:t>len</a:t>
            </a:r>
            <a:r>
              <a:rPr lang="en-IN" dirty="0"/>
              <a:t>(list1)  </a:t>
            </a:r>
          </a:p>
          <a:p>
            <a:r>
              <a:rPr lang="en-IN" b="1" dirty="0"/>
              <a:t>Output:</a:t>
            </a:r>
            <a:endParaRPr lang="en-IN" dirty="0"/>
          </a:p>
          <a:p>
            <a:r>
              <a:rPr lang="en-IN" dirty="0"/>
              <a:t>6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789329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/>
              <a:t>Max(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dirty="0" smtClean="0"/>
              <a:t>It </a:t>
            </a:r>
            <a:r>
              <a:rPr lang="en-IN" dirty="0"/>
              <a:t>returns the maximum element of the list</a:t>
            </a:r>
          </a:p>
          <a:p>
            <a:r>
              <a:rPr lang="en-IN" b="1" dirty="0"/>
              <a:t>Code</a:t>
            </a:r>
            <a:endParaRPr lang="en-IN" dirty="0"/>
          </a:p>
          <a:p>
            <a:r>
              <a:rPr lang="en-IN" dirty="0"/>
              <a:t># maximum of the list  </a:t>
            </a:r>
          </a:p>
          <a:p>
            <a:r>
              <a:rPr lang="en-IN" dirty="0"/>
              <a:t>list1 = [103, 675, 321, 782, 200]  </a:t>
            </a:r>
          </a:p>
          <a:p>
            <a:r>
              <a:rPr lang="en-IN" dirty="0"/>
              <a:t># large element in the list  </a:t>
            </a:r>
          </a:p>
          <a:p>
            <a:r>
              <a:rPr lang="en-IN" b="1" dirty="0"/>
              <a:t>print</a:t>
            </a:r>
            <a:r>
              <a:rPr lang="en-IN" dirty="0"/>
              <a:t>(max(list1))  </a:t>
            </a:r>
          </a:p>
          <a:p>
            <a:r>
              <a:rPr lang="en-IN" b="1" dirty="0"/>
              <a:t>Output:</a:t>
            </a:r>
            <a:endParaRPr lang="en-IN" dirty="0"/>
          </a:p>
          <a:p>
            <a:r>
              <a:rPr lang="en-IN" dirty="0"/>
              <a:t>782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190879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smtClean="0"/>
              <a:t>Section 2 : </a:t>
            </a:r>
            <a:r>
              <a:rPr lang="en-US" b="1" dirty="0"/>
              <a:t>Python for Data Science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b="1" dirty="0"/>
              <a:t>Python for Data </a:t>
            </a:r>
            <a:r>
              <a:rPr lang="en-US" b="1" dirty="0" smtClean="0"/>
              <a:t>Science</a:t>
            </a:r>
          </a:p>
          <a:p>
            <a:r>
              <a:rPr lang="en-US" dirty="0" smtClean="0"/>
              <a:t>-</a:t>
            </a:r>
            <a:r>
              <a:rPr lang="en-US" dirty="0"/>
              <a:t>Numpy, Pandas for preprocessing, </a:t>
            </a:r>
            <a:r>
              <a:rPr lang="en-US" dirty="0" err="1"/>
              <a:t>Matplotlib</a:t>
            </a:r>
            <a:r>
              <a:rPr lang="en-US" dirty="0"/>
              <a:t> and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530016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/>
              <a:t>Min(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dirty="0" smtClean="0"/>
              <a:t>It </a:t>
            </a:r>
            <a:r>
              <a:rPr lang="en-IN" dirty="0"/>
              <a:t>returns the minimum element of the list</a:t>
            </a:r>
          </a:p>
          <a:p>
            <a:r>
              <a:rPr lang="en-IN" b="1" dirty="0"/>
              <a:t>Code</a:t>
            </a:r>
            <a:endParaRPr lang="en-IN" dirty="0"/>
          </a:p>
          <a:p>
            <a:r>
              <a:rPr lang="en-IN" dirty="0"/>
              <a:t># minimum of the list  </a:t>
            </a:r>
          </a:p>
          <a:p>
            <a:r>
              <a:rPr lang="en-IN" dirty="0"/>
              <a:t>list1 = [103, 675, 321, 782, 200]  </a:t>
            </a:r>
          </a:p>
          <a:p>
            <a:r>
              <a:rPr lang="en-IN" dirty="0"/>
              <a:t># smallest element in the list  </a:t>
            </a:r>
          </a:p>
          <a:p>
            <a:r>
              <a:rPr lang="en-IN" b="1" dirty="0"/>
              <a:t>print</a:t>
            </a:r>
            <a:r>
              <a:rPr lang="en-IN" dirty="0"/>
              <a:t>(min(list1))  </a:t>
            </a:r>
          </a:p>
          <a:p>
            <a:r>
              <a:rPr lang="en-IN" b="1" dirty="0"/>
              <a:t>Output:</a:t>
            </a:r>
            <a:endParaRPr lang="en-IN" dirty="0"/>
          </a:p>
          <a:p>
            <a:r>
              <a:rPr lang="en-IN" dirty="0"/>
              <a:t>103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07121063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 smtClean="0"/>
              <a:t>List	Reference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b="1" dirty="0"/>
              <a:t>https://www.javatpoint.com/python-lists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0260871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/>
              <a:t>Python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Python Tuples</a:t>
            </a:r>
          </a:p>
          <a:p>
            <a:pPr algn="just"/>
            <a:r>
              <a:rPr lang="en-IN" dirty="0"/>
              <a:t>A comma-separated group of items is called a Python tuple.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ordering, settled items, and reiterations of a tuple are to some degree like those of a rundown, but in contrast to a rundown, a tuple is unchanging.</a:t>
            </a:r>
          </a:p>
          <a:p>
            <a:pPr algn="just"/>
            <a:r>
              <a:rPr lang="en-IN" dirty="0" smtClean="0"/>
              <a:t>The </a:t>
            </a:r>
            <a:r>
              <a:rPr lang="en-IN" dirty="0"/>
              <a:t>main difference between the two is that we cannot alter the components of a tuple once they have been assigned. </a:t>
            </a:r>
            <a:endParaRPr lang="en-IN" dirty="0" smtClean="0"/>
          </a:p>
          <a:p>
            <a:pPr algn="just"/>
            <a:r>
              <a:rPr lang="en-IN" dirty="0" smtClean="0"/>
              <a:t>On </a:t>
            </a:r>
            <a:r>
              <a:rPr lang="en-IN" dirty="0"/>
              <a:t>the other hand, we can edit the contents of a list.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74238943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/>
              <a:t>Python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b="1" dirty="0"/>
              <a:t>Example</a:t>
            </a:r>
            <a:endParaRPr lang="en-IN" dirty="0"/>
          </a:p>
          <a:p>
            <a:pPr lvl="0"/>
            <a:r>
              <a:rPr lang="en-IN" dirty="0"/>
              <a:t>("Suzuki", "Audi", "BMW"," Skoda ") is a tuple.  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13100833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/>
              <a:t>Python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b="1" dirty="0" smtClean="0"/>
              <a:t>Features </a:t>
            </a:r>
            <a:r>
              <a:rPr lang="en-IN" b="1" dirty="0"/>
              <a:t>of Python Tuple</a:t>
            </a:r>
          </a:p>
          <a:p>
            <a:pPr lvl="0"/>
            <a:r>
              <a:rPr lang="en-IN" dirty="0"/>
              <a:t>Tuples are an immutable data type, meaning their elements cannot be changed after they are generated.</a:t>
            </a:r>
          </a:p>
          <a:p>
            <a:pPr lvl="0"/>
            <a:r>
              <a:rPr lang="en-IN" dirty="0"/>
              <a:t>Each element in a tuple has a specific order that will never change because tuples are ordered sequences.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69552061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/>
              <a:t>Python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lvl="0"/>
            <a:r>
              <a:rPr lang="en-IN" dirty="0"/>
              <a:t># Creating tuple having integers    </a:t>
            </a:r>
          </a:p>
          <a:p>
            <a:pPr lvl="0"/>
            <a:r>
              <a:rPr lang="en-IN" dirty="0" err="1"/>
              <a:t>int_tuple</a:t>
            </a:r>
            <a:r>
              <a:rPr lang="en-IN" dirty="0"/>
              <a:t> = (4, 6, 8, 10, 12, 14)    </a:t>
            </a:r>
          </a:p>
          <a:p>
            <a:pPr lvl="0"/>
            <a:r>
              <a:rPr lang="en-IN" dirty="0"/>
              <a:t>print("Tuple with integers: ", </a:t>
            </a:r>
            <a:r>
              <a:rPr lang="en-IN" dirty="0" err="1"/>
              <a:t>int_tuple</a:t>
            </a:r>
            <a:r>
              <a:rPr lang="en-IN" dirty="0"/>
              <a:t>)    </a:t>
            </a:r>
            <a:endParaRPr lang="en-IN" dirty="0" smtClean="0"/>
          </a:p>
          <a:p>
            <a:pPr lvl="0"/>
            <a:endParaRPr lang="en-US" dirty="0"/>
          </a:p>
          <a:p>
            <a:r>
              <a:rPr lang="en-IN" b="1" dirty="0"/>
              <a:t>Output:</a:t>
            </a:r>
            <a:endParaRPr lang="en-IN" dirty="0"/>
          </a:p>
          <a:p>
            <a:r>
              <a:rPr lang="en-IN" dirty="0" smtClean="0"/>
              <a:t>Tuple </a:t>
            </a:r>
            <a:r>
              <a:rPr lang="en-IN" dirty="0"/>
              <a:t>with integers:  (4, 6, 8, 10, 12, 14)</a:t>
            </a:r>
          </a:p>
          <a:p>
            <a:pPr lvl="0"/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111537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/>
              <a:t>Python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 lnSpcReduction="10000"/>
          </a:bodyPr>
          <a:lstStyle/>
          <a:p>
            <a:pPr lvl="0"/>
            <a:r>
              <a:rPr lang="en-IN" dirty="0"/>
              <a:t># Python program to show how to access tuple elements    </a:t>
            </a:r>
          </a:p>
          <a:p>
            <a:pPr lvl="0"/>
            <a:r>
              <a:rPr lang="en-IN" dirty="0"/>
              <a:t># Creating a tuple    </a:t>
            </a:r>
          </a:p>
          <a:p>
            <a:pPr lvl="0"/>
            <a:r>
              <a:rPr lang="en-IN" dirty="0"/>
              <a:t>tuple_ = ("Python", "Tuple", "Ordered", "Collection")    </a:t>
            </a:r>
          </a:p>
          <a:p>
            <a:pPr lvl="0"/>
            <a:r>
              <a:rPr lang="en-IN" dirty="0"/>
              <a:t>print(tuple_[0])      </a:t>
            </a:r>
          </a:p>
          <a:p>
            <a:pPr lvl="0"/>
            <a:r>
              <a:rPr lang="en-IN" dirty="0"/>
              <a:t>print(tuple_[1])     </a:t>
            </a:r>
            <a:endParaRPr lang="en-IN" dirty="0" smtClean="0"/>
          </a:p>
          <a:p>
            <a:endParaRPr lang="en-IN" b="1" dirty="0" smtClean="0"/>
          </a:p>
          <a:p>
            <a:r>
              <a:rPr lang="en-IN" b="1" dirty="0" smtClean="0"/>
              <a:t>Output</a:t>
            </a:r>
            <a:r>
              <a:rPr lang="en-IN" b="1" dirty="0"/>
              <a:t>:</a:t>
            </a:r>
            <a:endParaRPr lang="en-IN" dirty="0"/>
          </a:p>
          <a:p>
            <a:r>
              <a:rPr lang="en-IN" dirty="0"/>
              <a:t>Python</a:t>
            </a:r>
          </a:p>
          <a:p>
            <a:r>
              <a:rPr lang="en-IN" dirty="0"/>
              <a:t>Tuple</a:t>
            </a:r>
          </a:p>
          <a:p>
            <a:pPr lvl="0"/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5103741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>
            <a:normAutofit/>
          </a:bodyPr>
          <a:lstStyle/>
          <a:p>
            <a:r>
              <a:rPr lang="en-IN" dirty="0"/>
              <a:t>Python </a:t>
            </a:r>
            <a:r>
              <a:rPr lang="en-IN" dirty="0" smtClean="0"/>
              <a:t>Tuples : Reference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dirty="0"/>
              <a:t>https://www.javatpoint.com/python-tutorial</a:t>
            </a:r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414678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/>
              <a:t>Python Dictionary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dirty="0"/>
              <a:t>Dictionaries are a useful data structure for storing data in Python because they are capable of imitating real-world data arrangements where a certain value exists for a given key.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2777614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/>
              <a:t>Python Dictionary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dirty="0"/>
              <a:t>The data is stored as key-value pairs using a Python dictionary.</a:t>
            </a:r>
          </a:p>
          <a:p>
            <a:pPr lvl="0"/>
            <a:r>
              <a:rPr lang="en-IN" dirty="0"/>
              <a:t>This data structure is mutable</a:t>
            </a:r>
          </a:p>
          <a:p>
            <a:pPr lvl="0"/>
            <a:r>
              <a:rPr lang="en-IN" dirty="0"/>
              <a:t>The components of dictionary were made using keys and values.</a:t>
            </a:r>
          </a:p>
          <a:p>
            <a:pPr lvl="0"/>
            <a:r>
              <a:rPr lang="en-IN" dirty="0"/>
              <a:t>Keys must only have one component.</a:t>
            </a:r>
          </a:p>
          <a:p>
            <a:pPr lvl="0"/>
            <a:r>
              <a:rPr lang="en-IN" dirty="0"/>
              <a:t>Values can be of any type, including integer, list, and tuple.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6765381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smtClean="0"/>
              <a:t>Section 2 : </a:t>
            </a:r>
            <a:r>
              <a:rPr lang="en-US" b="1" dirty="0"/>
              <a:t>Python for Data Science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Python List</a:t>
            </a:r>
            <a:endParaRPr lang="en-IN" dirty="0"/>
          </a:p>
          <a:p>
            <a:pPr lvl="0"/>
            <a:r>
              <a:rPr lang="en-US" dirty="0"/>
              <a:t>Tuple</a:t>
            </a:r>
            <a:endParaRPr lang="en-IN" dirty="0"/>
          </a:p>
          <a:p>
            <a:pPr lvl="0"/>
            <a:r>
              <a:rPr lang="en-US" dirty="0"/>
              <a:t>Dictionary </a:t>
            </a:r>
            <a:endParaRPr lang="en-IN" dirty="0"/>
          </a:p>
          <a:p>
            <a:pPr lvl="0"/>
            <a:r>
              <a:rPr lang="en-US" dirty="0"/>
              <a:t>Numpy</a:t>
            </a:r>
            <a:endParaRPr lang="en-IN" dirty="0"/>
          </a:p>
          <a:p>
            <a:pPr lvl="0"/>
            <a:r>
              <a:rPr lang="en-US" dirty="0"/>
              <a:t>Pandas</a:t>
            </a:r>
            <a:endParaRPr lang="en-IN" dirty="0"/>
          </a:p>
          <a:p>
            <a:pPr lvl="0"/>
            <a:r>
              <a:rPr lang="en-US" dirty="0"/>
              <a:t>Mat Plot Lib 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0593540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/>
              <a:t>Python Dictionary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lvl="0"/>
            <a:r>
              <a:rPr lang="en-IN" dirty="0" err="1"/>
              <a:t>Dict</a:t>
            </a:r>
            <a:r>
              <a:rPr lang="en-IN" dirty="0"/>
              <a:t> = {"Name": "Gayle", "Age": 25}   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88024814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/>
              <a:t>Python Dictionary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Employee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r>
              <a:rPr lang="en-US" altLang="en-US" sz="24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r>
              <a:rPr lang="en-US" altLang="en-US" sz="24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{</a:t>
            </a:r>
            <a:r>
              <a:rPr lang="en-US" altLang="en-US" sz="2400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"Name"</a:t>
            </a:r>
            <a:r>
              <a:rPr lang="en-US" altLang="en-US" sz="24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r>
              <a:rPr lang="en-US" altLang="en-US" sz="2400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"Johnny"</a:t>
            </a:r>
            <a:r>
              <a:rPr lang="en-US" altLang="en-US" sz="24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r>
              <a:rPr lang="en-US" altLang="en-US" sz="2400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"Age"</a:t>
            </a:r>
            <a:r>
              <a:rPr lang="en-US" altLang="en-US" sz="24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r>
              <a:rPr lang="en-US" altLang="en-US" sz="24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32,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r>
              <a:rPr lang="en-US" altLang="en-US" sz="2400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"salary"</a:t>
            </a:r>
            <a:r>
              <a:rPr lang="en-US" altLang="en-US" sz="24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:26000,</a:t>
            </a:r>
            <a:r>
              <a:rPr lang="en-US" altLang="en-US" sz="2400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"Company"</a:t>
            </a:r>
            <a:r>
              <a:rPr lang="en-US" altLang="en-US" sz="24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</a:t>
            </a:r>
            <a:r>
              <a:rPr lang="en-US" altLang="en-US" sz="2400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"^TCS"</a:t>
            </a:r>
            <a:r>
              <a:rPr lang="en-US" altLang="en-US" sz="24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}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       </a:t>
            </a:r>
            <a:endParaRPr lang="en-US" altLang="en-US" sz="2400" dirty="0">
              <a:ea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(type(Employee))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       </a:t>
            </a:r>
            <a:endParaRPr lang="en-US" altLang="en-US" sz="2400" dirty="0">
              <a:ea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</a:t>
            </a:r>
            <a:r>
              <a:rPr lang="en-US" altLang="en-US" sz="2400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"printing</a:t>
            </a:r>
            <a:r>
              <a:rPr lang="en-US" altLang="en-US" sz="24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r>
              <a:rPr lang="en-US" altLang="en-US" sz="2400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Employee</a:t>
            </a:r>
            <a:r>
              <a:rPr lang="en-US" altLang="en-US" sz="24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r>
              <a:rPr lang="en-US" altLang="en-US" sz="2400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data</a:t>
            </a:r>
            <a:r>
              <a:rPr lang="en-US" altLang="en-US" sz="24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r>
              <a:rPr lang="en-US" altLang="en-US" sz="2400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....</a:t>
            </a:r>
            <a:r>
              <a:rPr lang="en-US" altLang="en-US" sz="24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r>
              <a:rPr lang="en-US" altLang="en-US" sz="2400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"</a:t>
            </a:r>
            <a:r>
              <a:rPr lang="en-US" altLang="en-US" sz="24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)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       </a:t>
            </a:r>
            <a:endParaRPr lang="en-US" altLang="en-US" sz="2400" dirty="0">
              <a:ea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(Employee)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        </a:t>
            </a:r>
            <a:endParaRPr lang="en-US" altLang="en-US" sz="2400" dirty="0" smtClean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ea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smtClean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Output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solidFill>
                  <a:srgbClr val="535559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altLang="en-US" sz="2400" dirty="0">
                <a:solidFill>
                  <a:srgbClr val="535559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class '</a:t>
            </a:r>
            <a:r>
              <a:rPr lang="en-US" altLang="en-US" sz="2400" dirty="0" err="1">
                <a:solidFill>
                  <a:srgbClr val="535559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dict</a:t>
            </a:r>
            <a:r>
              <a:rPr lang="en-US" altLang="en-US" sz="2400" dirty="0" smtClean="0">
                <a:solidFill>
                  <a:srgbClr val="535559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'&gt;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solidFill>
                  <a:srgbClr val="535559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printing </a:t>
            </a:r>
            <a:r>
              <a:rPr lang="en-US" altLang="en-US" sz="2400" dirty="0">
                <a:solidFill>
                  <a:srgbClr val="535559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Employee data </a:t>
            </a:r>
            <a:r>
              <a:rPr lang="en-US" altLang="en-US" sz="2400" dirty="0" smtClean="0">
                <a:solidFill>
                  <a:srgbClr val="535559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....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solidFill>
                  <a:srgbClr val="535559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535559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{'Name': 'Johnny', 'Age': 32, 'salary': 26000, 'Company': TCS}</a:t>
            </a:r>
            <a:r>
              <a:rPr lang="en-US" altLang="en-US" sz="2400" dirty="0"/>
              <a:t> 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03634" y="67017"/>
            <a:ext cx="184731" cy="32316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332571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/>
              <a:t>Accessing the dictionary values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dirty="0" smtClean="0"/>
              <a:t>To </a:t>
            </a:r>
            <a:r>
              <a:rPr lang="en-IN" dirty="0"/>
              <a:t>access data contained in lists and tuples, indexing has been studied.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keys of the dictionary can be used to obtain the values because they are unique from one another.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following method can be used to access dictionary values.</a:t>
            </a:r>
          </a:p>
          <a:p>
            <a:r>
              <a:rPr lang="en-IN" b="1" dirty="0"/>
              <a:t>Code</a:t>
            </a:r>
            <a:endParaRPr lang="en-IN" dirty="0"/>
          </a:p>
          <a:p>
            <a:r>
              <a:rPr lang="en-IN" sz="2400" dirty="0" smtClean="0"/>
              <a:t>Employee = {"Name": "Dev", "Age": 20, "salary":45000,"Company":"WIPRO"}      </a:t>
            </a:r>
          </a:p>
          <a:p>
            <a:r>
              <a:rPr lang="en-IN" sz="2400" b="1" dirty="0" smtClean="0"/>
              <a:t>print</a:t>
            </a:r>
            <a:r>
              <a:rPr lang="en-IN" sz="2400" dirty="0" smtClean="0"/>
              <a:t>("Name : %s" %Employee["Name"])</a:t>
            </a:r>
            <a:r>
              <a:rPr lang="en-IN" dirty="0" smtClean="0"/>
              <a:t>      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813910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/>
              <a:t>Python Dictionary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Dict</a:t>
            </a:r>
            <a:r>
              <a:rPr lang="en-US" dirty="0"/>
              <a:t> = {}</a:t>
            </a:r>
          </a:p>
          <a:p>
            <a:r>
              <a:rPr lang="en-US" dirty="0"/>
              <a:t>print("Empty </a:t>
            </a:r>
            <a:r>
              <a:rPr lang="en-US" dirty="0" err="1"/>
              <a:t>Dict</a:t>
            </a:r>
            <a:r>
              <a:rPr lang="en-US" dirty="0"/>
              <a:t>: ")</a:t>
            </a:r>
          </a:p>
          <a:p>
            <a:r>
              <a:rPr lang="en-US" dirty="0"/>
              <a:t>print(</a:t>
            </a:r>
            <a:r>
              <a:rPr lang="en-US" dirty="0" err="1"/>
              <a:t>Dict</a:t>
            </a:r>
            <a:r>
              <a:rPr lang="en-US" dirty="0"/>
              <a:t>)</a:t>
            </a:r>
          </a:p>
          <a:p>
            <a:r>
              <a:rPr lang="en-US" dirty="0" err="1"/>
              <a:t>Dict</a:t>
            </a:r>
            <a:r>
              <a:rPr lang="en-US" dirty="0"/>
              <a:t>[0] = 'Ajay'</a:t>
            </a:r>
          </a:p>
          <a:p>
            <a:r>
              <a:rPr lang="en-US" dirty="0" err="1"/>
              <a:t>Dict</a:t>
            </a:r>
            <a:r>
              <a:rPr lang="en-US" dirty="0"/>
              <a:t>[1] = 'Vijay'</a:t>
            </a:r>
          </a:p>
          <a:p>
            <a:r>
              <a:rPr lang="en-US" dirty="0"/>
              <a:t>print(</a:t>
            </a:r>
            <a:r>
              <a:rPr lang="en-US" dirty="0" err="1"/>
              <a:t>Dict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Output</a:t>
            </a:r>
          </a:p>
          <a:p>
            <a:r>
              <a:rPr lang="en-US" dirty="0" smtClean="0"/>
              <a:t>Empty </a:t>
            </a:r>
            <a:r>
              <a:rPr lang="en-US" dirty="0" err="1"/>
              <a:t>Dict</a:t>
            </a:r>
            <a:r>
              <a:rPr lang="en-US" dirty="0"/>
              <a:t>: </a:t>
            </a:r>
          </a:p>
          <a:p>
            <a:r>
              <a:rPr lang="en-US" dirty="0"/>
              <a:t>{}</a:t>
            </a:r>
          </a:p>
          <a:p>
            <a:r>
              <a:rPr lang="en-US" dirty="0"/>
              <a:t>{0: 'Ajay', 1: 'Vijay'}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/>
              <a:t>Python Dictionary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820444"/>
          </a:xfrm>
        </p:spPr>
        <p:txBody>
          <a:bodyPr>
            <a:normAutofit fontScale="92500"/>
          </a:bodyPr>
          <a:lstStyle/>
          <a:p>
            <a:r>
              <a:rPr lang="en-US" dirty="0"/>
              <a:t># Iterating Dictionary </a:t>
            </a:r>
          </a:p>
          <a:p>
            <a:r>
              <a:rPr lang="en-US" dirty="0"/>
              <a:t>Employee = {"Name": "John", "Age": 29, "salary":25000,"Company":"WIPRO"}        </a:t>
            </a:r>
          </a:p>
          <a:p>
            <a:r>
              <a:rPr lang="en-US" dirty="0"/>
              <a:t>for x in Employee:        </a:t>
            </a:r>
          </a:p>
          <a:p>
            <a:r>
              <a:rPr lang="en-US" dirty="0"/>
              <a:t>    print(x) 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Output : </a:t>
            </a:r>
          </a:p>
          <a:p>
            <a:r>
              <a:rPr lang="en-US" dirty="0" smtClean="0"/>
              <a:t>Name</a:t>
            </a:r>
            <a:endParaRPr lang="en-US" dirty="0"/>
          </a:p>
          <a:p>
            <a:r>
              <a:rPr lang="en-US" dirty="0"/>
              <a:t>Age</a:t>
            </a:r>
          </a:p>
          <a:p>
            <a:r>
              <a:rPr lang="en-US" dirty="0"/>
              <a:t>salary</a:t>
            </a:r>
          </a:p>
          <a:p>
            <a:r>
              <a:rPr lang="en-US" dirty="0"/>
              <a:t>Company</a:t>
            </a:r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416648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>
            <a:normAutofit/>
          </a:bodyPr>
          <a:lstStyle/>
          <a:p>
            <a:r>
              <a:rPr lang="en-IN" dirty="0"/>
              <a:t>Python </a:t>
            </a:r>
            <a:r>
              <a:rPr lang="en-IN" dirty="0" smtClean="0"/>
              <a:t>Dictionary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dirty="0"/>
              <a:t>https://www.javatpoint.com/python-dictionary</a:t>
            </a:r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459640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b="1" dirty="0" smtClean="0"/>
              <a:t>What is </a:t>
            </a:r>
            <a:r>
              <a:rPr lang="en-IN" b="1" dirty="0" err="1" smtClean="0"/>
              <a:t>NumPy</a:t>
            </a:r>
            <a:r>
              <a:rPr lang="en-IN" b="1" dirty="0" smtClean="0"/>
              <a:t>?</a:t>
            </a:r>
          </a:p>
          <a:p>
            <a:r>
              <a:rPr lang="en-IN" dirty="0" err="1" smtClean="0"/>
              <a:t>NumPy</a:t>
            </a:r>
            <a:r>
              <a:rPr lang="en-IN" dirty="0" smtClean="0"/>
              <a:t> stands for Numerical Python.</a:t>
            </a:r>
            <a:endParaRPr lang="en-US" dirty="0" smtClean="0"/>
          </a:p>
          <a:p>
            <a:r>
              <a:rPr lang="en-IN" dirty="0" err="1" smtClean="0"/>
              <a:t>NumPy</a:t>
            </a:r>
            <a:r>
              <a:rPr lang="en-IN" dirty="0" smtClean="0"/>
              <a:t> </a:t>
            </a:r>
            <a:r>
              <a:rPr lang="en-IN" dirty="0" smtClean="0"/>
              <a:t>is a Python library used for working with arrays.</a:t>
            </a:r>
            <a:endParaRPr lang="en-US" dirty="0" smtClean="0"/>
          </a:p>
          <a:p>
            <a:r>
              <a:rPr lang="en-IN" dirty="0" smtClean="0"/>
              <a:t>It also has functions for working in domain of linear algebra, </a:t>
            </a:r>
            <a:r>
              <a:rPr lang="en-IN" dirty="0" err="1" smtClean="0"/>
              <a:t>fourier</a:t>
            </a:r>
            <a:r>
              <a:rPr lang="en-IN" dirty="0" smtClean="0"/>
              <a:t> transform, and matrices.</a:t>
            </a:r>
            <a:endParaRPr lang="en-US" dirty="0" smtClean="0"/>
          </a:p>
          <a:p>
            <a:r>
              <a:rPr lang="en-IN" dirty="0" err="1" smtClean="0"/>
              <a:t>NumPy</a:t>
            </a:r>
            <a:r>
              <a:rPr lang="en-IN" dirty="0" smtClean="0"/>
              <a:t> was created in 2005 by Travis Oliphant. It is an open source project and you can use it freely.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 smtClean="0"/>
              <a:t>Why Use </a:t>
            </a:r>
            <a:r>
              <a:rPr lang="en-IN" dirty="0" err="1" smtClean="0"/>
              <a:t>NumPy</a:t>
            </a:r>
            <a:r>
              <a:rPr lang="en-IN" dirty="0" smtClean="0"/>
              <a:t>?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IN" b="1" dirty="0" smtClean="0"/>
              <a:t>Why Use </a:t>
            </a:r>
            <a:r>
              <a:rPr lang="en-IN" b="1" dirty="0" err="1" smtClean="0"/>
              <a:t>NumPy</a:t>
            </a:r>
            <a:r>
              <a:rPr lang="en-IN" b="1" dirty="0" smtClean="0"/>
              <a:t>?</a:t>
            </a:r>
            <a:endParaRPr lang="en-US" b="1" dirty="0" smtClean="0"/>
          </a:p>
          <a:p>
            <a:pPr algn="just"/>
            <a:r>
              <a:rPr lang="en-IN" dirty="0" smtClean="0"/>
              <a:t>In Python we have lists that serve the purpose of arrays, but they are slow to process.</a:t>
            </a:r>
            <a:endParaRPr lang="en-US" dirty="0" smtClean="0"/>
          </a:p>
          <a:p>
            <a:pPr algn="just"/>
            <a:r>
              <a:rPr lang="en-IN" dirty="0" err="1" smtClean="0"/>
              <a:t>NumPy</a:t>
            </a:r>
            <a:r>
              <a:rPr lang="en-IN" dirty="0" smtClean="0"/>
              <a:t> aims to provide an array object that is up to 50x faster than traditional Python lists.</a:t>
            </a:r>
            <a:endParaRPr lang="en-US" dirty="0" smtClean="0"/>
          </a:p>
          <a:p>
            <a:pPr algn="just"/>
            <a:r>
              <a:rPr lang="en-IN" dirty="0" smtClean="0"/>
              <a:t>The array object in </a:t>
            </a:r>
            <a:r>
              <a:rPr lang="en-IN" dirty="0" err="1" smtClean="0"/>
              <a:t>NumPy</a:t>
            </a:r>
            <a:r>
              <a:rPr lang="en-IN" dirty="0" smtClean="0"/>
              <a:t> is called </a:t>
            </a:r>
            <a:r>
              <a:rPr lang="en-IN" dirty="0" err="1" smtClean="0"/>
              <a:t>ndarray</a:t>
            </a:r>
            <a:r>
              <a:rPr lang="en-IN" dirty="0" smtClean="0"/>
              <a:t>, it provides a lot of supporting functions that make working with </a:t>
            </a:r>
            <a:r>
              <a:rPr lang="en-IN" dirty="0" err="1" smtClean="0"/>
              <a:t>ndarray</a:t>
            </a:r>
            <a:r>
              <a:rPr lang="en-IN" dirty="0" smtClean="0"/>
              <a:t> very easy.</a:t>
            </a:r>
            <a:endParaRPr lang="en-US" dirty="0" smtClean="0"/>
          </a:p>
          <a:p>
            <a:pPr algn="just"/>
            <a:r>
              <a:rPr lang="en-IN" dirty="0" smtClean="0"/>
              <a:t>Arrays are very frequently used in data science, where speed and resources are very important.</a:t>
            </a:r>
            <a:endParaRPr lang="en-US" dirty="0" smtClean="0"/>
          </a:p>
          <a:p>
            <a:pPr algn="just"/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 smtClean="0"/>
              <a:t>Why is </a:t>
            </a:r>
            <a:r>
              <a:rPr lang="en-IN" dirty="0" err="1" smtClean="0"/>
              <a:t>NumPy</a:t>
            </a:r>
            <a:r>
              <a:rPr lang="en-IN" dirty="0" smtClean="0"/>
              <a:t> Faster Than Lists?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IN" dirty="0" err="1" smtClean="0"/>
              <a:t>NumPy</a:t>
            </a:r>
            <a:r>
              <a:rPr lang="en-IN" dirty="0" smtClean="0"/>
              <a:t> </a:t>
            </a:r>
            <a:r>
              <a:rPr lang="en-IN" dirty="0" smtClean="0"/>
              <a:t>arrays are stored at one continuous place in memory unlike lists, so processes can access and manipulate them very efficiently.</a:t>
            </a:r>
            <a:endParaRPr lang="en-US" dirty="0" smtClean="0"/>
          </a:p>
          <a:p>
            <a:pPr algn="just"/>
            <a:r>
              <a:rPr lang="en-IN" dirty="0" smtClean="0"/>
              <a:t>This </a:t>
            </a:r>
            <a:r>
              <a:rPr lang="en-IN" dirty="0" err="1" smtClean="0"/>
              <a:t>behavior</a:t>
            </a:r>
            <a:r>
              <a:rPr lang="en-IN" dirty="0" smtClean="0"/>
              <a:t> is called locality of reference in computer science</a:t>
            </a:r>
            <a:r>
              <a:rPr lang="en-IN" dirty="0" smtClean="0"/>
              <a:t>.</a:t>
            </a:r>
          </a:p>
          <a:p>
            <a:pPr algn="just"/>
            <a:r>
              <a:rPr lang="en-IN" dirty="0" err="1" smtClean="0"/>
              <a:t>NumPy</a:t>
            </a:r>
            <a:r>
              <a:rPr lang="en-IN" dirty="0" smtClean="0"/>
              <a:t> is a Python library and is written partially in Python, but most of the parts that require fast computation are written in C or C++.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 smtClean="0"/>
              <a:t>List in python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IN" dirty="0"/>
              <a:t>In Python, the sequence of various data types is stored in a </a:t>
            </a:r>
            <a:r>
              <a:rPr lang="en-IN" dirty="0" smtClean="0"/>
              <a:t>list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/>
              <a:t>.A </a:t>
            </a:r>
            <a:r>
              <a:rPr lang="en-IN" dirty="0"/>
              <a:t>list is a collection of different kinds of values or items. </a:t>
            </a:r>
            <a:endParaRPr lang="en-IN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/>
              <a:t>Since </a:t>
            </a:r>
            <a:r>
              <a:rPr lang="en-IN" dirty="0"/>
              <a:t>Python lists are mutable, we can change their elements after forming. </a:t>
            </a:r>
            <a:endParaRPr lang="en-IN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/>
              <a:t>The </a:t>
            </a:r>
            <a:r>
              <a:rPr lang="en-IN" dirty="0"/>
              <a:t>comma </a:t>
            </a:r>
            <a:r>
              <a:rPr lang="en-IN" dirty="0" smtClean="0"/>
              <a:t>(,) </a:t>
            </a:r>
            <a:r>
              <a:rPr lang="en-IN" dirty="0"/>
              <a:t>and the square brackets [enclose the List's items] serve as separators.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Although six Python data types can hold sequences, the List is the most common and reliable form. </a:t>
            </a:r>
            <a:endParaRPr lang="en-IN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/>
              <a:t>A </a:t>
            </a:r>
            <a:r>
              <a:rPr lang="en-IN" dirty="0"/>
              <a:t>list, a type of sequence data, is used to store the collection of data. </a:t>
            </a:r>
            <a:endParaRPr lang="en-IN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T</a:t>
            </a:r>
            <a:r>
              <a:rPr lang="en-IN" dirty="0" smtClean="0"/>
              <a:t>uples </a:t>
            </a:r>
            <a:r>
              <a:rPr lang="en-IN" dirty="0"/>
              <a:t>and Strings are two similar data formats for sequences.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7863556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 smtClean="0"/>
              <a:t>Where is the </a:t>
            </a:r>
            <a:r>
              <a:rPr lang="en-IN" dirty="0" err="1" smtClean="0"/>
              <a:t>NumPy</a:t>
            </a:r>
            <a:r>
              <a:rPr lang="en-IN" dirty="0" smtClean="0"/>
              <a:t> Codebase?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dirty="0" smtClean="0"/>
              <a:t>The </a:t>
            </a:r>
            <a:r>
              <a:rPr lang="en-IN" dirty="0" smtClean="0"/>
              <a:t>source code for </a:t>
            </a:r>
            <a:r>
              <a:rPr lang="en-IN" dirty="0" err="1" smtClean="0"/>
              <a:t>NumPy</a:t>
            </a:r>
            <a:r>
              <a:rPr lang="en-IN" dirty="0" smtClean="0"/>
              <a:t> is located at this </a:t>
            </a:r>
            <a:r>
              <a:rPr lang="en-IN" dirty="0" err="1" smtClean="0"/>
              <a:t>github</a:t>
            </a:r>
            <a:r>
              <a:rPr lang="en-IN" dirty="0" smtClean="0"/>
              <a:t> repository </a:t>
            </a:r>
            <a:r>
              <a:rPr lang="en-IN" u="sng" dirty="0" smtClean="0">
                <a:hlinkClick r:id="rId2"/>
              </a:rPr>
              <a:t>https://github.com/numpy/numpy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 smtClean="0"/>
              <a:t>Installation of </a:t>
            </a:r>
            <a:r>
              <a:rPr lang="en-IN" dirty="0" err="1" smtClean="0"/>
              <a:t>NumPy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If </a:t>
            </a:r>
            <a:r>
              <a:rPr lang="en-IN" dirty="0" smtClean="0"/>
              <a:t>you have </a:t>
            </a:r>
            <a:r>
              <a:rPr lang="en-IN" u="sng" dirty="0" smtClean="0">
                <a:hlinkClick r:id="rId2"/>
              </a:rPr>
              <a:t>Python</a:t>
            </a:r>
            <a:r>
              <a:rPr lang="en-IN" dirty="0" smtClean="0"/>
              <a:t> and </a:t>
            </a:r>
            <a:r>
              <a:rPr lang="en-IN" u="sng" dirty="0" smtClean="0">
                <a:hlinkClick r:id="rId3"/>
              </a:rPr>
              <a:t>PIP</a:t>
            </a:r>
            <a:r>
              <a:rPr lang="en-IN" dirty="0" smtClean="0"/>
              <a:t> already installed on a system, then installation of </a:t>
            </a:r>
            <a:r>
              <a:rPr lang="en-IN" dirty="0" err="1" smtClean="0"/>
              <a:t>NumPy</a:t>
            </a:r>
            <a:r>
              <a:rPr lang="en-IN" dirty="0" smtClean="0"/>
              <a:t> is very easy.</a:t>
            </a:r>
            <a:endParaRPr lang="en-US" dirty="0" smtClean="0"/>
          </a:p>
          <a:p>
            <a:pPr algn="just"/>
            <a:r>
              <a:rPr lang="en-IN" dirty="0" smtClean="0"/>
              <a:t>Install it using this command:</a:t>
            </a:r>
            <a:endParaRPr lang="en-US" dirty="0" smtClean="0"/>
          </a:p>
          <a:p>
            <a:pPr algn="just"/>
            <a:r>
              <a:rPr lang="en-IN" dirty="0" smtClean="0"/>
              <a:t>C:\Users\</a:t>
            </a:r>
            <a:r>
              <a:rPr lang="en-IN" i="1" dirty="0" smtClean="0"/>
              <a:t>Your Name</a:t>
            </a:r>
            <a:r>
              <a:rPr lang="en-IN" dirty="0" smtClean="0"/>
              <a:t>&gt;pip install </a:t>
            </a:r>
            <a:r>
              <a:rPr lang="en-IN" dirty="0" err="1" smtClean="0"/>
              <a:t>numpy</a:t>
            </a:r>
            <a:endParaRPr lang="en-US" dirty="0" smtClean="0"/>
          </a:p>
          <a:p>
            <a:pPr algn="just"/>
            <a:r>
              <a:rPr lang="en-IN" dirty="0" smtClean="0"/>
              <a:t>If this command fails, then use a python distribution that already has </a:t>
            </a:r>
            <a:r>
              <a:rPr lang="en-IN" dirty="0" err="1" smtClean="0"/>
              <a:t>NumPy</a:t>
            </a:r>
            <a:r>
              <a:rPr lang="en-IN" dirty="0" smtClean="0"/>
              <a:t> installed like, Anaconda, </a:t>
            </a:r>
            <a:r>
              <a:rPr lang="en-IN" dirty="0" err="1" smtClean="0"/>
              <a:t>Spyder</a:t>
            </a:r>
            <a:r>
              <a:rPr lang="en-IN" dirty="0" smtClean="0"/>
              <a:t> etc.</a:t>
            </a:r>
            <a:endParaRPr lang="en-US" dirty="0" smtClean="0"/>
          </a:p>
          <a:p>
            <a:pPr algn="just"/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4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 smtClean="0"/>
              <a:t>Import </a:t>
            </a:r>
            <a:r>
              <a:rPr lang="en-IN" dirty="0" err="1" smtClean="0"/>
              <a:t>NumPy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dirty="0" smtClean="0"/>
              <a:t>Once </a:t>
            </a:r>
            <a:r>
              <a:rPr lang="en-IN" dirty="0" err="1" smtClean="0"/>
              <a:t>NumPy</a:t>
            </a:r>
            <a:r>
              <a:rPr lang="en-IN" dirty="0" smtClean="0"/>
              <a:t> is installed, import it in your applications by adding the import keyword:</a:t>
            </a:r>
            <a:endParaRPr lang="en-US" dirty="0" smtClean="0"/>
          </a:p>
          <a:p>
            <a:r>
              <a:rPr lang="en-IN" b="1" dirty="0" smtClean="0"/>
              <a:t>import </a:t>
            </a:r>
            <a:r>
              <a:rPr lang="en-IN" b="1" dirty="0" err="1" smtClean="0"/>
              <a:t>numpy</a:t>
            </a:r>
            <a:endParaRPr lang="en-US" b="1" dirty="0" smtClean="0"/>
          </a:p>
          <a:p>
            <a:r>
              <a:rPr lang="en-IN" dirty="0" smtClean="0"/>
              <a:t>Now </a:t>
            </a:r>
            <a:r>
              <a:rPr lang="en-IN" dirty="0" err="1" smtClean="0"/>
              <a:t>NumPy</a:t>
            </a:r>
            <a:r>
              <a:rPr lang="en-IN" dirty="0" smtClean="0"/>
              <a:t> is imported and ready to use.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 err="1" smtClean="0"/>
              <a:t>NumPy</a:t>
            </a:r>
            <a:r>
              <a:rPr lang="en-IN" dirty="0" smtClean="0"/>
              <a:t> as </a:t>
            </a:r>
            <a:r>
              <a:rPr lang="en-IN" dirty="0" err="1" smtClean="0"/>
              <a:t>np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IN" dirty="0" err="1" smtClean="0"/>
              <a:t>NumPy</a:t>
            </a:r>
            <a:r>
              <a:rPr lang="en-IN" dirty="0" smtClean="0"/>
              <a:t> </a:t>
            </a:r>
            <a:r>
              <a:rPr lang="en-IN" dirty="0" smtClean="0"/>
              <a:t>is usually imported under the </a:t>
            </a:r>
            <a:r>
              <a:rPr lang="en-IN" dirty="0" err="1" smtClean="0"/>
              <a:t>np</a:t>
            </a:r>
            <a:r>
              <a:rPr lang="en-IN" dirty="0" smtClean="0"/>
              <a:t> alias.</a:t>
            </a:r>
            <a:endParaRPr lang="en-US" dirty="0" smtClean="0"/>
          </a:p>
          <a:p>
            <a:pPr algn="just"/>
            <a:r>
              <a:rPr lang="en-IN" b="1" dirty="0" smtClean="0"/>
              <a:t>alias:</a:t>
            </a:r>
            <a:r>
              <a:rPr lang="en-IN" dirty="0" smtClean="0"/>
              <a:t> In Python alias are an alternate name for referring to the same thing.</a:t>
            </a:r>
            <a:endParaRPr lang="en-US" dirty="0" smtClean="0"/>
          </a:p>
          <a:p>
            <a:pPr algn="just"/>
            <a:r>
              <a:rPr lang="en-IN" dirty="0" smtClean="0"/>
              <a:t>Create an alias with the as keyword while importing:</a:t>
            </a:r>
            <a:endParaRPr lang="en-US" dirty="0" smtClean="0"/>
          </a:p>
          <a:p>
            <a:pPr algn="just"/>
            <a:r>
              <a:rPr lang="en-IN" dirty="0" smtClean="0"/>
              <a:t>import </a:t>
            </a:r>
            <a:r>
              <a:rPr lang="en-IN" dirty="0" err="1" smtClean="0"/>
              <a:t>numpy</a:t>
            </a:r>
            <a:r>
              <a:rPr lang="en-IN" dirty="0" smtClean="0"/>
              <a:t> as </a:t>
            </a:r>
            <a:r>
              <a:rPr lang="en-IN" dirty="0" err="1" smtClean="0"/>
              <a:t>np</a:t>
            </a:r>
            <a:endParaRPr lang="en-US" dirty="0" smtClean="0"/>
          </a:p>
          <a:p>
            <a:pPr algn="just"/>
            <a:r>
              <a:rPr lang="en-IN" dirty="0" smtClean="0"/>
              <a:t>Now the </a:t>
            </a:r>
            <a:r>
              <a:rPr lang="en-IN" dirty="0" err="1" smtClean="0"/>
              <a:t>NumPy</a:t>
            </a:r>
            <a:r>
              <a:rPr lang="en-IN" dirty="0" smtClean="0"/>
              <a:t> package can be referred to as </a:t>
            </a:r>
            <a:r>
              <a:rPr lang="en-IN" dirty="0" err="1" smtClean="0"/>
              <a:t>np</a:t>
            </a:r>
            <a:r>
              <a:rPr lang="en-IN" dirty="0" smtClean="0"/>
              <a:t> instead of </a:t>
            </a:r>
            <a:r>
              <a:rPr lang="en-IN" dirty="0" err="1" smtClean="0"/>
              <a:t>numpy</a:t>
            </a:r>
            <a:r>
              <a:rPr lang="en-IN" dirty="0" smtClean="0"/>
              <a:t>.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 err="1" smtClean="0"/>
              <a:t>Numpy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b="1" dirty="0" smtClean="0"/>
              <a:t>Example</a:t>
            </a:r>
            <a:endParaRPr lang="en-US" b="1" dirty="0" smtClean="0"/>
          </a:p>
          <a:p>
            <a:r>
              <a:rPr lang="en-IN" dirty="0" smtClean="0"/>
              <a:t>import </a:t>
            </a:r>
            <a:r>
              <a:rPr lang="en-IN" dirty="0" err="1" smtClean="0"/>
              <a:t>numpy</a:t>
            </a:r>
            <a:r>
              <a:rPr lang="en-IN" dirty="0" smtClean="0"/>
              <a:t> as </a:t>
            </a:r>
            <a:r>
              <a:rPr lang="en-IN" dirty="0" err="1" smtClean="0"/>
              <a:t>np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arr</a:t>
            </a:r>
            <a:r>
              <a:rPr lang="en-IN" dirty="0" smtClean="0"/>
              <a:t> = </a:t>
            </a:r>
            <a:r>
              <a:rPr lang="en-IN" dirty="0" err="1" smtClean="0"/>
              <a:t>np.array</a:t>
            </a:r>
            <a:r>
              <a:rPr lang="en-IN" dirty="0" smtClean="0"/>
              <a:t>([1, 2, 3, 4, 5])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print(</a:t>
            </a:r>
            <a:r>
              <a:rPr lang="en-IN" dirty="0" err="1" smtClean="0"/>
              <a:t>arr</a:t>
            </a:r>
            <a:r>
              <a:rPr lang="en-IN" dirty="0" smtClean="0"/>
              <a:t>)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marL="514350" indent="-514350"/>
            <a:r>
              <a:rPr lang="en-US" dirty="0" smtClean="0"/>
              <a:t># Using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smtClean="0"/>
              <a:t>: Programs 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None/>
            </a:pPr>
            <a:r>
              <a:rPr lang="en-US" b="1" dirty="0" smtClean="0"/>
              <a:t># Using </a:t>
            </a:r>
            <a:r>
              <a:rPr lang="en-US" b="1" dirty="0" err="1" smtClean="0"/>
              <a:t>Numpy</a:t>
            </a:r>
            <a:r>
              <a:rPr lang="en-US" b="1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# WAP to create an array using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# Checking </a:t>
            </a:r>
            <a:r>
              <a:rPr lang="en-US" dirty="0" err="1" smtClean="0"/>
              <a:t>NumPy</a:t>
            </a:r>
            <a:r>
              <a:rPr lang="en-US" dirty="0" smtClean="0"/>
              <a:t> Version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# Create a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ndarray</a:t>
            </a:r>
            <a:r>
              <a:rPr lang="en-US" dirty="0" smtClean="0"/>
              <a:t>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# Use a </a:t>
            </a:r>
            <a:r>
              <a:rPr lang="en-US" dirty="0" err="1" smtClean="0"/>
              <a:t>tuple</a:t>
            </a:r>
            <a:r>
              <a:rPr lang="en-US" dirty="0" smtClean="0"/>
              <a:t> to create a </a:t>
            </a:r>
            <a:r>
              <a:rPr lang="en-US" dirty="0" err="1" smtClean="0"/>
              <a:t>NumPy</a:t>
            </a:r>
            <a:r>
              <a:rPr lang="en-US" dirty="0" smtClean="0"/>
              <a:t> array: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# Create a 0-D array with value 42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# Create a 1-D array containing the values 1,2,3,4,5: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# Create a 2-D array containing two arrays with the values 1,2,3 and 4,5,6: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# Create a 3-D array with two 2-D arrays, both containing two arrays with the values 1,2,3 and 4,5,6: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# Check how many dimensions the arrays have: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# Create an array with 5 dimensions and verify that it has 5 dimensions: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dirty="0" smtClean="0"/>
              <a:t># Using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# WAP to create an array using </a:t>
            </a:r>
            <a:r>
              <a:rPr lang="en-US" dirty="0" err="1" smtClean="0"/>
              <a:t>Numpy</a:t>
            </a:r>
            <a:r>
              <a:rPr lang="en-US" dirty="0" smtClean="0"/>
              <a:t> from </a:t>
            </a:r>
            <a:r>
              <a:rPr lang="en-US" dirty="0" err="1" smtClean="0"/>
              <a:t>tuple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</a:t>
            </a:r>
            <a:r>
              <a:rPr lang="en-US" dirty="0" err="1" smtClean="0"/>
              <a:t>np</a:t>
            </a:r>
            <a:endParaRPr lang="en-US" dirty="0" smtClean="0"/>
          </a:p>
          <a:p>
            <a:r>
              <a:rPr lang="en-US" dirty="0" smtClean="0"/>
              <a:t>tup1 = (1,2,3)</a:t>
            </a:r>
          </a:p>
          <a:p>
            <a:r>
              <a:rPr lang="en-US" dirty="0" smtClean="0"/>
              <a:t>arr1 = </a:t>
            </a:r>
            <a:r>
              <a:rPr lang="en-US" dirty="0" err="1" smtClean="0"/>
              <a:t>np.array</a:t>
            </a:r>
            <a:r>
              <a:rPr lang="en-US" dirty="0" smtClean="0"/>
              <a:t>(tup1)</a:t>
            </a:r>
          </a:p>
          <a:p>
            <a:r>
              <a:rPr lang="en-US" dirty="0" smtClean="0"/>
              <a:t>print(arr1)</a:t>
            </a:r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dirty="0" smtClean="0"/>
              <a:t># Using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# Checking </a:t>
            </a:r>
            <a:r>
              <a:rPr lang="en-US" dirty="0" err="1" smtClean="0"/>
              <a:t>NumPy</a:t>
            </a:r>
            <a:r>
              <a:rPr lang="en-US" dirty="0" smtClean="0"/>
              <a:t> Version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np.__version</a:t>
            </a:r>
            <a:r>
              <a:rPr lang="en-US" dirty="0" smtClean="0"/>
              <a:t>__)</a:t>
            </a:r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dirty="0" smtClean="0"/>
              <a:t># Using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# Create a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ndarray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arr2 = </a:t>
            </a:r>
            <a:r>
              <a:rPr lang="en-US" dirty="0" err="1" smtClean="0"/>
              <a:t>np.array</a:t>
            </a:r>
            <a:r>
              <a:rPr lang="en-US" dirty="0" smtClean="0"/>
              <a:t>([1,2,3,4,5])</a:t>
            </a:r>
          </a:p>
          <a:p>
            <a:r>
              <a:rPr lang="en-US" dirty="0" smtClean="0"/>
              <a:t>print("arr2 is ")</a:t>
            </a:r>
          </a:p>
          <a:p>
            <a:r>
              <a:rPr lang="en-US" dirty="0" smtClean="0"/>
              <a:t>print(arr2)</a:t>
            </a:r>
          </a:p>
          <a:p>
            <a:r>
              <a:rPr lang="en-US" dirty="0" smtClean="0"/>
              <a:t>print("Dimension is  ", arr2.ndim)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dirty="0" smtClean="0"/>
              <a:t># Using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# Create a 0-D array with value 42</a:t>
            </a:r>
          </a:p>
          <a:p>
            <a:r>
              <a:rPr lang="en-US" dirty="0" smtClean="0"/>
              <a:t>arr3 = </a:t>
            </a:r>
            <a:r>
              <a:rPr lang="en-US" dirty="0" err="1" smtClean="0"/>
              <a:t>np.array</a:t>
            </a:r>
            <a:r>
              <a:rPr lang="en-US" dirty="0" smtClean="0"/>
              <a:t>(10)</a:t>
            </a:r>
          </a:p>
          <a:p>
            <a:r>
              <a:rPr lang="en-US" dirty="0" smtClean="0"/>
              <a:t>print("Dimension is  ", arr3.ndim)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 smtClean="0"/>
              <a:t>List in python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dirty="0"/>
              <a:t>List </a:t>
            </a:r>
            <a:r>
              <a:rPr lang="en-IN" dirty="0" smtClean="0"/>
              <a:t>Declaration</a:t>
            </a:r>
          </a:p>
          <a:p>
            <a:endParaRPr lang="en-US" dirty="0"/>
          </a:p>
          <a:p>
            <a:r>
              <a:rPr lang="en-IN" dirty="0"/>
              <a:t># a simple list   </a:t>
            </a:r>
          </a:p>
          <a:p>
            <a:r>
              <a:rPr lang="en-IN" dirty="0"/>
              <a:t>list1 = [1, 2, "Python", "Program", 15.9]      </a:t>
            </a:r>
          </a:p>
          <a:p>
            <a:r>
              <a:rPr lang="en-IN" dirty="0"/>
              <a:t>list2 = ["Amy", "Ryan", "Henry", "Emma"]   </a:t>
            </a:r>
          </a:p>
          <a:p>
            <a:r>
              <a:rPr lang="en-IN" dirty="0"/>
              <a:t>  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917286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dirty="0" smtClean="0"/>
              <a:t># Using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# Create a 1-D array containing the values 1,2,3,4,5:</a:t>
            </a:r>
          </a:p>
          <a:p>
            <a:r>
              <a:rPr lang="en-US" dirty="0" smtClean="0"/>
              <a:t>arr4=</a:t>
            </a:r>
            <a:r>
              <a:rPr lang="en-US" dirty="0" err="1" smtClean="0"/>
              <a:t>np.array</a:t>
            </a:r>
            <a:r>
              <a:rPr lang="en-US" dirty="0" smtClean="0"/>
              <a:t>([1,2,3,4,5])</a:t>
            </a:r>
          </a:p>
          <a:p>
            <a:r>
              <a:rPr lang="en-US" dirty="0" smtClean="0"/>
              <a:t>print("arr4 is ")</a:t>
            </a:r>
          </a:p>
          <a:p>
            <a:r>
              <a:rPr lang="en-US" dirty="0" smtClean="0"/>
              <a:t>print(arr4)</a:t>
            </a:r>
          </a:p>
          <a:p>
            <a:r>
              <a:rPr lang="en-US" dirty="0" smtClean="0"/>
              <a:t>print("Dimension is  ", arr4.ndim)</a:t>
            </a:r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dirty="0" smtClean="0"/>
              <a:t># Using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# Create a 2-D array containing two arrays with the values 1,2,3 and 4,5,6:</a:t>
            </a:r>
          </a:p>
          <a:p>
            <a:r>
              <a:rPr lang="en-US" dirty="0" smtClean="0"/>
              <a:t>arr2d = </a:t>
            </a:r>
            <a:r>
              <a:rPr lang="en-US" dirty="0" err="1" smtClean="0"/>
              <a:t>np.array</a:t>
            </a:r>
            <a:r>
              <a:rPr lang="en-US" dirty="0" smtClean="0"/>
              <a:t>([[1,1],[2,2],[3,3]])</a:t>
            </a:r>
          </a:p>
          <a:p>
            <a:r>
              <a:rPr lang="en-US" dirty="0" smtClean="0"/>
              <a:t>print("arr2d is ")</a:t>
            </a:r>
          </a:p>
          <a:p>
            <a:r>
              <a:rPr lang="en-US" dirty="0" smtClean="0"/>
              <a:t>print(arr2d)</a:t>
            </a:r>
          </a:p>
          <a:p>
            <a:r>
              <a:rPr lang="en-US" dirty="0" smtClean="0"/>
              <a:t>print("Dimension is  ", arr2d.ndim)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dirty="0" smtClean="0"/>
              <a:t># Using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# Create a 3-D array with two 2-D arrays, both containing two arrays with the values 1,2,3 and 4,5,6:</a:t>
            </a:r>
          </a:p>
          <a:p>
            <a:r>
              <a:rPr lang="en-US" dirty="0" smtClean="0"/>
              <a:t>arr3d = </a:t>
            </a:r>
            <a:r>
              <a:rPr lang="en-US" dirty="0" err="1" smtClean="0"/>
              <a:t>np.array</a:t>
            </a:r>
            <a:r>
              <a:rPr lang="en-US" dirty="0" smtClean="0"/>
              <a:t>([ [[1,1],[2,2]],[[3,3],[4,4]] ])</a:t>
            </a:r>
          </a:p>
          <a:p>
            <a:r>
              <a:rPr lang="en-US" dirty="0" smtClean="0"/>
              <a:t>print("arr2d is ")</a:t>
            </a:r>
          </a:p>
          <a:p>
            <a:r>
              <a:rPr lang="en-US" dirty="0" smtClean="0"/>
              <a:t>print(arr3d)</a:t>
            </a:r>
          </a:p>
          <a:p>
            <a:r>
              <a:rPr lang="en-US" dirty="0" smtClean="0"/>
              <a:t>print("Dimension is  ", arr3d.ndim)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dirty="0" smtClean="0"/>
              <a:t># Using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 numCol="2">
            <a:normAutofit fontScale="77500" lnSpcReduction="20000"/>
          </a:bodyPr>
          <a:lstStyle/>
          <a:p>
            <a:r>
              <a:rPr lang="en-IN" dirty="0" smtClean="0"/>
              <a:t># Check how many dimensions the arrays have:</a:t>
            </a:r>
          </a:p>
          <a:p>
            <a:endParaRPr lang="en-IN" dirty="0" smtClean="0"/>
          </a:p>
          <a:p>
            <a:r>
              <a:rPr lang="en-IN" dirty="0" smtClean="0"/>
              <a:t>arr0d = </a:t>
            </a:r>
            <a:r>
              <a:rPr lang="en-IN" dirty="0" err="1" smtClean="0"/>
              <a:t>np.array</a:t>
            </a:r>
            <a:r>
              <a:rPr lang="en-IN" dirty="0" smtClean="0"/>
              <a:t>(100)</a:t>
            </a:r>
          </a:p>
          <a:p>
            <a:r>
              <a:rPr lang="en-IN" dirty="0" smtClean="0"/>
              <a:t>arr1d = </a:t>
            </a:r>
            <a:r>
              <a:rPr lang="en-IN" dirty="0" err="1" smtClean="0"/>
              <a:t>np.array</a:t>
            </a:r>
            <a:r>
              <a:rPr lang="en-IN" dirty="0" smtClean="0"/>
              <a:t>([1,2,3,4,5])</a:t>
            </a:r>
          </a:p>
          <a:p>
            <a:r>
              <a:rPr lang="en-IN" dirty="0" smtClean="0"/>
              <a:t>arr2d = </a:t>
            </a:r>
            <a:r>
              <a:rPr lang="en-IN" dirty="0" err="1" smtClean="0"/>
              <a:t>np.array</a:t>
            </a:r>
            <a:r>
              <a:rPr lang="en-IN" dirty="0" smtClean="0"/>
              <a:t>([[1,2,3],[4,5,6],[7,8,9]])</a:t>
            </a:r>
          </a:p>
          <a:p>
            <a:r>
              <a:rPr lang="en-IN" dirty="0" smtClean="0"/>
              <a:t>arr3d = </a:t>
            </a:r>
            <a:r>
              <a:rPr lang="en-IN" dirty="0" err="1" smtClean="0"/>
              <a:t>np.array</a:t>
            </a:r>
            <a:r>
              <a:rPr lang="en-IN" dirty="0" smtClean="0"/>
              <a:t>([ [[1,1],[2,2]], [[3,3],[4,4]]])</a:t>
            </a:r>
          </a:p>
          <a:p>
            <a:endParaRPr lang="en-IN" dirty="0" smtClean="0"/>
          </a:p>
          <a:p>
            <a:r>
              <a:rPr lang="en-IN" dirty="0" smtClean="0"/>
              <a:t>print("Dimension of arr0d is  ", arr0d.ndim)</a:t>
            </a:r>
          </a:p>
          <a:p>
            <a:r>
              <a:rPr lang="en-IN" dirty="0" smtClean="0"/>
              <a:t>print("arr0d is ")</a:t>
            </a:r>
          </a:p>
          <a:p>
            <a:r>
              <a:rPr lang="en-IN" dirty="0" smtClean="0"/>
              <a:t>print(arr0d)</a:t>
            </a:r>
          </a:p>
          <a:p>
            <a:endParaRPr lang="en-IN" dirty="0" smtClean="0"/>
          </a:p>
          <a:p>
            <a:r>
              <a:rPr lang="en-IN" dirty="0" smtClean="0"/>
              <a:t>print("Dimension of arr1d is  ", arr1d.ndim)</a:t>
            </a:r>
          </a:p>
          <a:p>
            <a:r>
              <a:rPr lang="en-IN" dirty="0" smtClean="0"/>
              <a:t>print("arr1d is ")</a:t>
            </a:r>
          </a:p>
          <a:p>
            <a:r>
              <a:rPr lang="en-IN" dirty="0" smtClean="0"/>
              <a:t>print(arr1d)</a:t>
            </a:r>
          </a:p>
          <a:p>
            <a:endParaRPr lang="en-IN" dirty="0" smtClean="0"/>
          </a:p>
          <a:p>
            <a:r>
              <a:rPr lang="en-IN" dirty="0" smtClean="0"/>
              <a:t>print("Dimension of arr2d is  ", arr2d.ndim)</a:t>
            </a:r>
          </a:p>
          <a:p>
            <a:r>
              <a:rPr lang="en-IN" dirty="0" smtClean="0"/>
              <a:t>print("arr2d is ")</a:t>
            </a:r>
          </a:p>
          <a:p>
            <a:r>
              <a:rPr lang="en-IN" dirty="0" smtClean="0"/>
              <a:t>print(arr2d)</a:t>
            </a:r>
          </a:p>
          <a:p>
            <a:endParaRPr lang="en-IN" dirty="0" smtClean="0"/>
          </a:p>
          <a:p>
            <a:r>
              <a:rPr lang="en-IN" dirty="0" smtClean="0"/>
              <a:t>print("Dimension of arr3d is  ", arr3d.ndim)</a:t>
            </a:r>
          </a:p>
          <a:p>
            <a:r>
              <a:rPr lang="en-IN" dirty="0" smtClean="0"/>
              <a:t>print("arr3d is ")</a:t>
            </a:r>
          </a:p>
          <a:p>
            <a:r>
              <a:rPr lang="en-IN" dirty="0" smtClean="0"/>
              <a:t>print(arr3d)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dirty="0" smtClean="0"/>
              <a:t># Using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# Create an array with 5 dimensions and verify that it has 5 dimensions:</a:t>
            </a:r>
          </a:p>
          <a:p>
            <a:r>
              <a:rPr lang="en-US" dirty="0" smtClean="0"/>
              <a:t>arr5d = </a:t>
            </a:r>
            <a:r>
              <a:rPr lang="en-US" dirty="0" err="1" smtClean="0"/>
              <a:t>np.array</a:t>
            </a:r>
            <a:r>
              <a:rPr lang="en-US" dirty="0" smtClean="0"/>
              <a:t>([1,2,3,4,5],</a:t>
            </a:r>
            <a:r>
              <a:rPr lang="en-US" dirty="0" err="1" smtClean="0"/>
              <a:t>ndmin</a:t>
            </a:r>
            <a:r>
              <a:rPr lang="en-US" dirty="0" smtClean="0"/>
              <a:t>=5)</a:t>
            </a:r>
          </a:p>
          <a:p>
            <a:r>
              <a:rPr lang="en-US" dirty="0" smtClean="0"/>
              <a:t>print("Dimension of arr5d is  ", arr5d.ndim)</a:t>
            </a:r>
          </a:p>
          <a:p>
            <a:endParaRPr lang="en-US" dirty="0" smtClean="0"/>
          </a:p>
          <a:p>
            <a:r>
              <a:rPr lang="en-US" dirty="0" smtClean="0"/>
              <a:t>print("arr5d is ")</a:t>
            </a:r>
          </a:p>
          <a:p>
            <a:r>
              <a:rPr lang="en-US" dirty="0" smtClean="0"/>
              <a:t>print(arr5d)</a:t>
            </a:r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numpy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numpy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numpy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numpy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 smtClean="0"/>
              <a:t>Pandas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 smtClean="0"/>
              <a:t>List in python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dirty="0"/>
              <a:t># list example in detail  </a:t>
            </a:r>
          </a:p>
          <a:p>
            <a:r>
              <a:rPr lang="en-IN" dirty="0" err="1"/>
              <a:t>emp</a:t>
            </a:r>
            <a:r>
              <a:rPr lang="en-IN" dirty="0"/>
              <a:t> = [ "John", 102, "USA"]       </a:t>
            </a:r>
          </a:p>
          <a:p>
            <a:r>
              <a:rPr lang="en-IN" dirty="0"/>
              <a:t>Dep1 = [ "CS",10]    </a:t>
            </a:r>
          </a:p>
          <a:p>
            <a:r>
              <a:rPr lang="en-IN" dirty="0"/>
              <a:t>Dep2 = [ "IT",11]      </a:t>
            </a:r>
          </a:p>
          <a:p>
            <a:r>
              <a:rPr lang="en-IN" dirty="0"/>
              <a:t>HOD_CS = [ 10,"Mr. Holding"]      </a:t>
            </a:r>
          </a:p>
          <a:p>
            <a:r>
              <a:rPr lang="en-IN" dirty="0"/>
              <a:t>HOD_IT = [11, "Mr. </a:t>
            </a:r>
            <a:r>
              <a:rPr lang="en-IN" dirty="0" err="1"/>
              <a:t>Bewon</a:t>
            </a:r>
            <a:r>
              <a:rPr lang="en-IN" dirty="0"/>
              <a:t>"]      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5610624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 smtClean="0"/>
              <a:t>Pandas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 err="1" smtClean="0"/>
              <a:t>MatPlotLib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 err="1" smtClean="0"/>
              <a:t>MatPlotLib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 err="1" smtClean="0"/>
              <a:t>MatPlotLib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 err="1" smtClean="0"/>
              <a:t>MatPlotLib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 err="1" smtClean="0"/>
              <a:t>MatPlotLib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smtClean="0"/>
              <a:t>END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endParaRPr lang="en-IN" sz="1800" b="1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611299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 smtClean="0"/>
              <a:t>List in python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dirty="0"/>
              <a:t>List Indexing and </a:t>
            </a:r>
            <a:r>
              <a:rPr lang="en-IN" dirty="0" smtClean="0"/>
              <a:t>Splitting</a:t>
            </a:r>
          </a:p>
          <a:p>
            <a:pPr marL="0" lvl="0" indent="0">
              <a:buNone/>
            </a:pPr>
            <a:r>
              <a:rPr lang="en-IN" b="1" dirty="0" err="1"/>
              <a:t>list_varible</a:t>
            </a:r>
            <a:r>
              <a:rPr lang="en-IN" b="1" dirty="0"/>
              <a:t>(</a:t>
            </a:r>
            <a:r>
              <a:rPr lang="en-IN" b="1" dirty="0" err="1"/>
              <a:t>start:stop:step</a:t>
            </a:r>
            <a:r>
              <a:rPr lang="en-IN" b="1" dirty="0"/>
              <a:t>)    </a:t>
            </a:r>
            <a:endParaRPr lang="en-IN" b="1" dirty="0" smtClean="0"/>
          </a:p>
          <a:p>
            <a:pPr marL="514350" lvl="0" indent="-514350">
              <a:buFont typeface="+mj-lt"/>
              <a:buAutoNum type="arabicPeriod"/>
            </a:pPr>
            <a:endParaRPr lang="en-IN" dirty="0"/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The beginning indicates the beginning record position of the rundown.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The stop signifies the last record position of the rundown.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Within a start, the step is used to skip the nth element: stop.</a:t>
            </a:r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7747341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 smtClean="0"/>
              <a:t>List in python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dirty="0"/>
              <a:t>List Indexing and Splitting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6" name="Picture 5" descr="Python Lis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94067" y="1010353"/>
            <a:ext cx="6100355" cy="5621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955297095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 smtClean="0"/>
              <a:t>List in python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List </a:t>
            </a:r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6" name="Picture 5" descr="Python Lis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1213" y="2476840"/>
            <a:ext cx="10854101" cy="3323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16785834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1521</Words>
  <Application>Microsoft Office PowerPoint</Application>
  <PresentationFormat>Custom</PresentationFormat>
  <Paragraphs>375</Paragraphs>
  <Slides>66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BCAC 0017  FUNDAMENTALS OF MACHINE LEARNING</vt:lpstr>
      <vt:lpstr>Section 2 : Python for Data Science </vt:lpstr>
      <vt:lpstr>Section 2 : Python for Data Science </vt:lpstr>
      <vt:lpstr>List in python </vt:lpstr>
      <vt:lpstr>List in python </vt:lpstr>
      <vt:lpstr>List in python </vt:lpstr>
      <vt:lpstr>List in python </vt:lpstr>
      <vt:lpstr>List in python </vt:lpstr>
      <vt:lpstr>List in python </vt:lpstr>
      <vt:lpstr>List in python </vt:lpstr>
      <vt:lpstr>List in python </vt:lpstr>
      <vt:lpstr>Repetition</vt:lpstr>
      <vt:lpstr>Concatenation</vt:lpstr>
      <vt:lpstr>Length</vt:lpstr>
      <vt:lpstr>Iteration</vt:lpstr>
      <vt:lpstr>Membership</vt:lpstr>
      <vt:lpstr>Python List Built-in Functions</vt:lpstr>
      <vt:lpstr>len( )</vt:lpstr>
      <vt:lpstr>Max( )</vt:lpstr>
      <vt:lpstr>Min( )</vt:lpstr>
      <vt:lpstr>List Reference </vt:lpstr>
      <vt:lpstr>Python Tuples</vt:lpstr>
      <vt:lpstr>Python Tuples</vt:lpstr>
      <vt:lpstr>Python Tuples</vt:lpstr>
      <vt:lpstr>Python Tuples</vt:lpstr>
      <vt:lpstr>Python Tuples</vt:lpstr>
      <vt:lpstr>Python Tuples : Reference  </vt:lpstr>
      <vt:lpstr>Python Dictionary </vt:lpstr>
      <vt:lpstr>Python Dictionary </vt:lpstr>
      <vt:lpstr>Python Dictionary </vt:lpstr>
      <vt:lpstr>Python Dictionary </vt:lpstr>
      <vt:lpstr>Accessing the dictionary values</vt:lpstr>
      <vt:lpstr>Python Dictionary </vt:lpstr>
      <vt:lpstr>Python Dictionary </vt:lpstr>
      <vt:lpstr>Python Dictionary </vt:lpstr>
      <vt:lpstr>Numpy  </vt:lpstr>
      <vt:lpstr>Numpy  </vt:lpstr>
      <vt:lpstr>Why Use NumPy?</vt:lpstr>
      <vt:lpstr>Why is NumPy Faster Than Lists?</vt:lpstr>
      <vt:lpstr>Where is the NumPy Codebase?</vt:lpstr>
      <vt:lpstr>Installation of NumPy</vt:lpstr>
      <vt:lpstr>Import NumPy</vt:lpstr>
      <vt:lpstr>NumPy as np</vt:lpstr>
      <vt:lpstr>Numpy </vt:lpstr>
      <vt:lpstr># Using Numpy : Programs </vt:lpstr>
      <vt:lpstr># Using Numpy  </vt:lpstr>
      <vt:lpstr># Using Numpy  </vt:lpstr>
      <vt:lpstr># Using Numpy  </vt:lpstr>
      <vt:lpstr># Using Numpy  </vt:lpstr>
      <vt:lpstr># Using Numpy  </vt:lpstr>
      <vt:lpstr># Using Numpy  </vt:lpstr>
      <vt:lpstr># Using Numpy  </vt:lpstr>
      <vt:lpstr># Using Numpy  </vt:lpstr>
      <vt:lpstr># Using Numpy  </vt:lpstr>
      <vt:lpstr>Numpy  </vt:lpstr>
      <vt:lpstr>Numpy  </vt:lpstr>
      <vt:lpstr>Numpy  </vt:lpstr>
      <vt:lpstr>Numpy  </vt:lpstr>
      <vt:lpstr>Pandas</vt:lpstr>
      <vt:lpstr>Pandas</vt:lpstr>
      <vt:lpstr>MatPlotLib</vt:lpstr>
      <vt:lpstr>MatPlotLib</vt:lpstr>
      <vt:lpstr>MatPlotLib</vt:lpstr>
      <vt:lpstr>MatPlotLib</vt:lpstr>
      <vt:lpstr>MatPlotLib</vt:lpstr>
      <vt:lpstr>END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Framework Using VB.Net BCA 6002 Module-1</dc:title>
  <dc:creator>Vinod Jain</dc:creator>
  <cp:lastModifiedBy>A</cp:lastModifiedBy>
  <cp:revision>416</cp:revision>
  <dcterms:created xsi:type="dcterms:W3CDTF">2020-01-06T03:50:22Z</dcterms:created>
  <dcterms:modified xsi:type="dcterms:W3CDTF">2023-08-20T17:56:46Z</dcterms:modified>
</cp:coreProperties>
</file>