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5260F-3EC7-D8C0-22F7-E02A4D240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AD52565-CD67-9755-71D5-9A04D96D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2DFE1C-0F12-7040-F02E-593EEF01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4C23BE-5708-419A-3104-2318A2FB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ACCF09-DB4F-DC6D-1956-282F7BF8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34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F4CCD-6203-64C3-B833-ABF807E1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916BC5-3065-CC33-7790-9BF35FA9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17CD53-9F5D-17D2-0A46-BB4A935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B4C31-C85B-8FD9-6172-10E37E90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55DF83-9295-3336-0BBF-6B0F4CA6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54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EF9BF5-3745-4C6D-CC17-719F90D19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A297E8-3D87-08E2-1372-19C2E9B86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937A52-6A90-B12D-6FC7-F5E26780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6407E7-6E2B-679F-AD00-C67757FF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7CA4E-6F4B-5CDC-A5A0-B1AE9D7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594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5FB37-5865-C2F5-BE30-4E527E5F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36CCB-2733-5532-16F7-1391337D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D7E08E-F1D0-0D74-DDEE-62B1639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93FD89-6C8C-E8DA-BEA4-0EA02B75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01AB0D-B304-B96F-436E-489C8E7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94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14CE2-7540-9DA3-F14D-383F7FF4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AE13B0-4386-F284-3020-43370C2C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2DAE0E-CD93-158F-4605-D822A549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942962-DB47-232F-E29C-9FA9AD06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18AC31-1158-77D1-4A89-F702AD6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68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CCCCA-9F72-FF87-F459-E635E163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EB363-EA06-432A-1AB7-8674AC97A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DCF389-4075-2C1C-C1D8-DBC2221F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792F22-334D-176E-4AC4-B9E652C4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09840F-A76C-80AB-294E-6912C518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E1E4-6A6F-2C0B-4714-4577A2E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1454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CBC06B-F1E4-489A-0CCA-89E4BD32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BEBE9D-E343-9097-DAF4-25CABF4F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A8755C-94AD-9E23-6EE6-F07450443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BC6063-9001-C55D-2DFA-74CB49DC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5B80225-EC54-4BB2-4C30-D9D7EF1E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0E3ABF6-8168-B699-C406-D4B61B15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FABDBFE-B498-E278-87DD-FA515A1E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D9C3024-673E-9E02-D32F-3BE90597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4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E14416-CC49-F606-2DCF-25B95DB2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1464B5-3B59-0E54-123F-C0CF7DAC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16B3FA-7E90-CBD1-A312-72972A6E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49A3C5-C56E-DE7B-02B6-52A0E7D8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00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BFA3D3D-4976-1953-0878-774DB4D4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F53939-2164-8F4C-060E-47ED627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4AB08C-4359-8C86-7D6A-5A1F9DE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65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BBE92-5CCC-8869-258A-06DCDC56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4F0BC-C210-197D-72C3-7B0C4D7A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FFF48F-4B04-9CF7-926E-B861B1AB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6B1CFD-1625-5425-8DB8-2A62A45E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EC4713-E93A-EC4F-8D20-2E03E0A4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F02990-7AA2-59AF-7292-98A57EAF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78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D0EFE3-FAAC-EE1E-30F8-2FF996CE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EDF593E-A138-6CFF-5BFB-FC9E7E679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4EC5DD-B568-A4D7-A4BC-1C26FD27A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13C65E-5116-CA02-42B6-5910BDD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FB51E5-4F7F-999A-55B1-A6A84474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C23FCD-0E44-DB63-EB4D-A6761CD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676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1FBB3B-E98B-90A4-5A29-D557DF3A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2E3D03-B24C-0269-ABF7-75DE1176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518C48-8596-1D00-3C91-6C3C6206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B2EA-9269-4BDB-968D-29A2AD4D2856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A3F5DB-20A2-5DA2-4129-5CE6B5CC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E53652-375E-64C9-D866-8861B032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F07B-9B3A-4528-A5DD-67036C4BBB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93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="" xmlns:a16="http://schemas.microsoft.com/office/drawing/2014/main" id="{DCD09DC8-80BA-5F8B-2BCD-B6AF7C2CA9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30693" y="85434"/>
            <a:ext cx="9144000" cy="238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Times New Roman"/>
                <a:cs typeface="Times New Roman"/>
              </a:rPr>
              <a:t>IPv6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="" xmlns:a16="http://schemas.microsoft.com/office/drawing/2014/main" id="{320687BF-6FB3-22A1-D974-AB4AF0AC4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2473034"/>
            <a:ext cx="9144000" cy="180562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r>
              <a:rPr sz="2000" dirty="0">
                <a:latin typeface="Times New Roman"/>
                <a:cs typeface="Times New Roman"/>
              </a:rPr>
              <a:t> protocol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TCP/IP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marR="5080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Although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IPv4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designed,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</a:t>
            </a:r>
            <a:r>
              <a:rPr sz="2000" dirty="0">
                <a:latin typeface="Times New Roman"/>
                <a:cs typeface="Times New Roman"/>
              </a:rPr>
              <a:t> has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evolved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inception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1970s</a:t>
            </a:r>
            <a:r>
              <a:rPr lang="en-US" sz="2000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spc="5" dirty="0">
                <a:latin typeface="Times New Roman"/>
                <a:cs typeface="Times New Roman"/>
              </a:rPr>
              <a:t>IPv4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deficiencies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unsuitable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fast-growing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291465" indent="-279400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It is based on the 128 bits protocol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08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C2C5DA40-59CC-5861-C7DB-F3CA1DC35E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47675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Three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transition</a:t>
            </a:r>
            <a:r>
              <a:rPr sz="2600" b="0" spc="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strategies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2902E89C-6CDF-D26F-D3B2-940367DC87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666" y="1520190"/>
            <a:ext cx="8384667" cy="1908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3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A06575B-0C3C-2E3D-C24E-7232CD940A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44525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Dual</a:t>
            </a:r>
            <a:r>
              <a:rPr sz="2600" b="0" spc="-8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stack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4DD92FF-553F-C27C-560A-95FE6DA4A7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93" y="3742944"/>
            <a:ext cx="8034274" cy="2143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3328" y="13214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2113" indent="-293688" algn="just" defTabSz="414338">
              <a:buFontTx/>
              <a:buBlip>
                <a:blip r:embed="rId3"/>
              </a:buBlip>
            </a:pPr>
            <a:r>
              <a:rPr lang="en-US" b="1" dirty="0" smtClean="0">
                <a:solidFill>
                  <a:srgbClr val="000066"/>
                </a:solidFill>
              </a:rPr>
              <a:t>If both the end stations support IPv6, they can communicate using IPv6; otherwise they will communicate using IPv4. 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8672" y="2325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2113" indent="-293688" algn="just" defTabSz="414338">
              <a:buFontTx/>
              <a:buBlip>
                <a:blip r:embed="rId3"/>
              </a:buBlip>
            </a:pPr>
            <a:r>
              <a:rPr lang="en-US" b="1" dirty="0" smtClean="0">
                <a:solidFill>
                  <a:srgbClr val="000066"/>
                </a:solidFill>
              </a:rPr>
              <a:t>This will allow both IPv4 and IPv6 to coexist and slow transition from IPv4 to IPv6 can happen.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E121D607-6B76-6945-48DA-39A4B51906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41338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10" dirty="0">
                <a:latin typeface="Times New Roman"/>
                <a:cs typeface="Times New Roman"/>
              </a:rPr>
              <a:t>Tunneling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strategy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04212DE7-D2BB-9187-493A-3844A57DBD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425" y="3391180"/>
            <a:ext cx="8354949" cy="1928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8944" y="1057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2113" indent="-293688" algn="just" defTabSz="414338">
              <a:buFontTx/>
              <a:buBlip>
                <a:blip r:embed="rId3"/>
              </a:buBlip>
            </a:pPr>
            <a:r>
              <a:rPr lang="en-US" b="1" dirty="0" smtClean="0">
                <a:solidFill>
                  <a:srgbClr val="000066"/>
                </a:solidFill>
              </a:rPr>
              <a:t>This allows encapsulating IPv6 packets in IPv4 packets for transport over IPv4 only network.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8944" y="19232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2113" indent="-293688" algn="just" defTabSz="414338">
              <a:buFontTx/>
              <a:buBlip>
                <a:blip r:embed="rId3"/>
              </a:buBlip>
            </a:pPr>
            <a:r>
              <a:rPr lang="en-US" b="1" dirty="0" smtClean="0">
                <a:solidFill>
                  <a:srgbClr val="000066"/>
                </a:solidFill>
              </a:rPr>
              <a:t>This will allow IPv6 only end stations to communicate over IPv4 only networks.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563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8C7E4C14-4AC8-4842-7DCE-37A32E84D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30238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translation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strategy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44AD5E91-EAAA-D259-AE83-58D80FCA8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839" y="3429000"/>
            <a:ext cx="8354949" cy="14704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1264" y="13136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2113" indent="-293688" algn="just" defTabSz="414338">
              <a:buFontTx/>
              <a:buBlip>
                <a:blip r:embed="rId3"/>
              </a:buBlip>
            </a:pPr>
            <a:r>
              <a:rPr lang="en-US" b="1" dirty="0" smtClean="0">
                <a:solidFill>
                  <a:srgbClr val="000066"/>
                </a:solidFill>
              </a:rPr>
              <a:t>This allows communication between IPv4 only and IPv6 only end stations. 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816608" y="1934083"/>
            <a:ext cx="84439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</a:rPr>
              <a:t>The job of the translator is to translate IPv6 </a:t>
            </a:r>
            <a:r>
              <a:rPr lang="en-US" b="1" dirty="0" smtClean="0">
                <a:solidFill>
                  <a:srgbClr val="000066"/>
                </a:solidFill>
              </a:rPr>
              <a:t>packets into </a:t>
            </a:r>
            <a:r>
              <a:rPr lang="en-US" b="1" dirty="0">
                <a:solidFill>
                  <a:srgbClr val="000066"/>
                </a:solidFill>
              </a:rPr>
              <a:t>IPv4 packets by doing address and </a:t>
            </a:r>
            <a:r>
              <a:rPr lang="en-US" b="1" dirty="0" smtClean="0">
                <a:solidFill>
                  <a:srgbClr val="000066"/>
                </a:solidFill>
              </a:rPr>
              <a:t>port </a:t>
            </a:r>
            <a:r>
              <a:rPr lang="en-US" b="1" dirty="0">
                <a:solidFill>
                  <a:srgbClr val="000066"/>
                </a:solidFill>
              </a:rPr>
              <a:t>translation and vice versa.</a:t>
            </a:r>
          </a:p>
        </p:txBody>
      </p:sp>
    </p:spTree>
    <p:extLst>
      <p:ext uri="{BB962C8B-B14F-4D97-AF65-F5344CB8AC3E}">
        <p14:creationId xmlns="" xmlns:p14="http://schemas.microsoft.com/office/powerpoint/2010/main" val="223045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="" xmlns:a16="http://schemas.microsoft.com/office/drawing/2014/main" id="{72FFCCBF-1DCC-077A-56E7-E22A85707C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81972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Times New Roman"/>
                <a:cs typeface="Times New Roman"/>
              </a:rPr>
              <a:t>translation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="" xmlns:a16="http://schemas.microsoft.com/office/drawing/2014/main" id="{53453119-43E9-BB44-9F14-0B06F2A0EE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535" y="1688764"/>
            <a:ext cx="8831876" cy="28991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026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F34FDC97-CF30-713D-6D81-B1D702CE13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54013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IPv6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datagram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4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payload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A033315A-70CC-8AB9-B1C1-A1BE64DD71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519" y="1582533"/>
            <a:ext cx="8184642" cy="21426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215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C7CA87AD-B482-263D-5415-4592274AAB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92113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Format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of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IPv6</a:t>
            </a:r>
            <a:r>
              <a:rPr sz="2600" b="0" spc="-3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datagram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5D403C38-B954-451F-8233-5925DA9A46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751" y="1187541"/>
            <a:ext cx="8472196" cy="4093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78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2BEBBBF5-354F-7F96-3D1B-39B55AC705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19100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Next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codes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for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IPv6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E64B165-167F-E967-F800-B7EA25FDEA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329" y="983426"/>
            <a:ext cx="5923342" cy="39932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897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B33C8D0D-2AA4-5942-42D9-16CB491FE9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27025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Priorities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for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congestion-controlled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spc="-10" dirty="0">
                <a:latin typeface="Times New Roman"/>
                <a:cs typeface="Times New Roman"/>
              </a:rPr>
              <a:t>traffic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AEEF5F95-18CF-0CF3-C425-C497359FDA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053" y="931930"/>
            <a:ext cx="9806473" cy="293094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="" xmlns:a16="http://schemas.microsoft.com/office/drawing/2014/main" id="{6A4EB569-8645-9CE0-A019-B4A3983BC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54203"/>
            <a:ext cx="60432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Times New Roman"/>
                <a:cs typeface="Times New Roman"/>
              </a:rPr>
              <a:t>Priorities </a:t>
            </a:r>
            <a:r>
              <a:rPr sz="2600" b="0" dirty="0">
                <a:latin typeface="Times New Roman"/>
                <a:cs typeface="Times New Roman"/>
              </a:rPr>
              <a:t>for</a:t>
            </a:r>
            <a:r>
              <a:rPr sz="2600" b="0" spc="-2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noncongestion-controlled</a:t>
            </a:r>
            <a:r>
              <a:rPr sz="2600" b="0" spc="-40" dirty="0">
                <a:latin typeface="Times New Roman"/>
                <a:cs typeface="Times New Roman"/>
              </a:rPr>
              <a:t> </a:t>
            </a:r>
            <a:r>
              <a:rPr sz="2600" b="0" spc="-10" dirty="0">
                <a:latin typeface="Times New Roman"/>
                <a:cs typeface="Times New Roman"/>
              </a:rPr>
              <a:t>traffic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="" xmlns:a16="http://schemas.microsoft.com/office/drawing/2014/main" id="{858885C7-352B-C573-FFDE-E396127D14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667808"/>
            <a:ext cx="8613225" cy="2004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09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BDFFB86-160D-CB20-EDF7-6194ADDA8F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07975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5" dirty="0">
                <a:latin typeface="Times New Roman"/>
                <a:cs typeface="Times New Roman"/>
              </a:rPr>
              <a:t>Comparison</a:t>
            </a:r>
            <a:r>
              <a:rPr sz="2600" b="0" dirty="0">
                <a:latin typeface="Times New Roman"/>
                <a:cs typeface="Times New Roman"/>
              </a:rPr>
              <a:t> between</a:t>
            </a:r>
            <a:r>
              <a:rPr sz="2600" b="0" spc="-3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IPv4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and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IPv6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packet headers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74B49541-ECBD-BB97-0D00-FE4B95F665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647" y="865679"/>
            <a:ext cx="8739124" cy="3539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0547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ED878494-6052-332A-69EA-DF55285109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22288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dirty="0">
                <a:latin typeface="Times New Roman"/>
                <a:cs typeface="Times New Roman"/>
              </a:rPr>
              <a:t>Extension</a:t>
            </a:r>
            <a:r>
              <a:rPr sz="2600" b="0" spc="-5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header</a:t>
            </a:r>
            <a:r>
              <a:rPr sz="2600" b="0" spc="-5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types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252AB3E0-B28E-D712-0657-B6EE707154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711" y="1085686"/>
            <a:ext cx="8163686" cy="3175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15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04208864-DD88-BB6E-6EE4-FBB18D1AB2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73063"/>
            <a:ext cx="10515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0" dirty="0">
                <a:latin typeface="Times New Roman"/>
                <a:cs typeface="Times New Roman"/>
              </a:rPr>
              <a:t>Comparison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between IPv4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options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IPv6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extension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headers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01F7D5BD-DC96-97D6-F509-041273066F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165" y="1007636"/>
            <a:ext cx="8864662" cy="40154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881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="" xmlns:a16="http://schemas.microsoft.com/office/drawing/2014/main" id="{580BBAC0-FF99-892F-291A-0D4B826468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01638"/>
            <a:ext cx="105156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z="2600" b="0" spc="-15" dirty="0">
                <a:latin typeface="Times New Roman"/>
                <a:cs typeface="Times New Roman"/>
              </a:rPr>
              <a:t>Transition </a:t>
            </a:r>
            <a:r>
              <a:rPr sz="2600" b="0" dirty="0">
                <a:latin typeface="Times New Roman"/>
                <a:cs typeface="Times New Roman"/>
              </a:rPr>
              <a:t>from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IPv4</a:t>
            </a:r>
            <a:r>
              <a:rPr sz="2600" b="0" spc="-2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to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Times New Roman"/>
                <a:cs typeface="Times New Roman"/>
              </a:rPr>
              <a:t>IPv6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0DEDF04D-BCBB-F49D-1E6D-EC168DEF7B08}"/>
              </a:ext>
            </a:extLst>
          </p:cNvPr>
          <p:cNvSpPr txBox="1"/>
          <p:nvPr/>
        </p:nvSpPr>
        <p:spPr>
          <a:xfrm>
            <a:off x="1287054" y="1034811"/>
            <a:ext cx="85305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6350" indent="-2794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transition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IPv6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suddenly</a:t>
            </a: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considerable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before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Internet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endParaRPr sz="20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IPv6</a:t>
            </a:r>
            <a:endParaRPr sz="2000" dirty="0">
              <a:latin typeface="Times New Roman"/>
              <a:cs typeface="Times New Roman"/>
            </a:endParaRPr>
          </a:p>
          <a:p>
            <a:pPr marL="291465" marR="5080" indent="-2794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transition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smooth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prevent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IPv4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IPv6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29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270</Words>
  <Application>Microsoft Office PowerPoint</Application>
  <PresentationFormat>Custom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IPv6</vt:lpstr>
      <vt:lpstr>Slide 2</vt:lpstr>
      <vt:lpstr>Slide 3</vt:lpstr>
      <vt:lpstr>Slide 4</vt:lpstr>
      <vt:lpstr>Priorities for noncongestion-controlled traffic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Dipak Kumar</dc:creator>
  <cp:lastModifiedBy>dipak kumar</cp:lastModifiedBy>
  <cp:revision>28</cp:revision>
  <dcterms:created xsi:type="dcterms:W3CDTF">2023-03-22T16:29:18Z</dcterms:created>
  <dcterms:modified xsi:type="dcterms:W3CDTF">2023-03-27T12:15:24Z</dcterms:modified>
</cp:coreProperties>
</file>