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2364-8837-4451-9425-2EA99BDFD52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175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IPv4 (Internet Protocol version 4)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7200" y="3496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Times New Roman"/>
                <a:cs typeface="Times New Roman"/>
              </a:rPr>
              <a:t>Some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basics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lang="en-US" sz="2600" b="0" spc="-30" dirty="0" smtClean="0">
                <a:latin typeface="Times New Roman"/>
                <a:cs typeface="Times New Roman"/>
              </a:rPr>
              <a:t>term </a:t>
            </a:r>
            <a:r>
              <a:rPr sz="2600" b="0" dirty="0" smtClean="0">
                <a:latin typeface="Times New Roman"/>
                <a:cs typeface="Times New Roman"/>
              </a:rPr>
              <a:t>of</a:t>
            </a:r>
            <a:r>
              <a:rPr sz="2600" b="0" spc="-20" dirty="0" smtClean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IP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457200" y="914400"/>
            <a:ext cx="8229600" cy="132985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term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short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“internetworking”</a:t>
            </a:r>
            <a:endParaRPr sz="2000" dirty="0">
              <a:latin typeface="Times New Roman"/>
              <a:cs typeface="Times New Roman"/>
            </a:endParaRPr>
          </a:p>
          <a:p>
            <a:pPr marL="615950" marR="5080" indent="-232410">
              <a:lnSpc>
                <a:spcPct val="100000"/>
              </a:lnSpc>
              <a:spcBef>
                <a:spcPts val="420"/>
              </a:spcBef>
              <a:tabLst>
                <a:tab pos="2096135" algn="l"/>
                <a:tab pos="2416175" algn="l"/>
                <a:tab pos="3344545" algn="l"/>
                <a:tab pos="3868420" algn="l"/>
                <a:tab pos="4745355" algn="l"/>
                <a:tab pos="5589270" algn="l"/>
                <a:tab pos="6278880" algn="l"/>
              </a:tabLst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16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erconn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on	of	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works	w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h	d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-4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fe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nt	ne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ork	a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cess	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han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s, 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routing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techniques,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etc.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307340" y="2316243"/>
            <a:ext cx="8437880" cy="20002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495"/>
              </a:spcBef>
            </a:pPr>
            <a:r>
              <a:rPr sz="1700" dirty="0">
                <a:latin typeface="Arial MT"/>
                <a:cs typeface="Arial MT"/>
              </a:rPr>
              <a:t>–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Collection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communications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networks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interconnected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 layer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</a:t>
            </a:r>
            <a:r>
              <a:rPr sz="1700" spc="4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switches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and/or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routers</a:t>
            </a: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uppercase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global </a:t>
            </a:r>
            <a:r>
              <a:rPr sz="1700" spc="-5" dirty="0">
                <a:latin typeface="Times New Roman"/>
                <a:cs typeface="Times New Roman"/>
              </a:rPr>
              <a:t>collection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individual</a:t>
            </a:r>
            <a:r>
              <a:rPr sz="1700" dirty="0">
                <a:latin typeface="Times New Roman"/>
                <a:cs typeface="Times New Roman"/>
              </a:rPr>
              <a:t> machines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networks</a:t>
            </a: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(Internet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Protocol)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most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widely </a:t>
            </a:r>
            <a:r>
              <a:rPr sz="1700" dirty="0">
                <a:latin typeface="Times New Roman"/>
                <a:cs typeface="Times New Roman"/>
              </a:rPr>
              <a:t>used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internetworking </a:t>
            </a:r>
            <a:r>
              <a:rPr sz="1700" dirty="0">
                <a:latin typeface="Times New Roman"/>
                <a:cs typeface="Times New Roman"/>
              </a:rPr>
              <a:t>protocol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foundation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internet-based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applications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7200" y="3877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Internet</a:t>
            </a:r>
            <a:r>
              <a:rPr sz="2600" b="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Protocol</a:t>
            </a:r>
            <a:r>
              <a:rPr sz="2600" b="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(IP)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457200" y="990600"/>
            <a:ext cx="8229600" cy="148502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connectionless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(datagram)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treated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separately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r>
              <a:rPr sz="2000" dirty="0">
                <a:latin typeface="Times New Roman"/>
                <a:cs typeface="Times New Roman"/>
              </a:rPr>
              <a:t> protocol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routers</a:t>
            </a:r>
          </a:p>
          <a:p>
            <a:pPr marL="384175">
              <a:lnSpc>
                <a:spcPct val="100000"/>
              </a:lnSpc>
              <a:spcBef>
                <a:spcPts val="420"/>
              </a:spcBef>
            </a:pPr>
            <a:r>
              <a:rPr sz="2000" dirty="0" smtClean="0">
                <a:latin typeface="Times New Roman"/>
                <a:cs typeface="Times New Roman"/>
              </a:rPr>
              <a:t>which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(IP)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304800" y="2514600"/>
            <a:ext cx="5598795" cy="42227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Connectionless</a:t>
            </a:r>
            <a:r>
              <a:rPr kumimoji="0" lang="en-US" sz="2400" b="0" i="0" u="none" strike="noStrike" kern="1200" cap="none" spc="-7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Internetworking</a:t>
            </a:r>
            <a:r>
              <a:rPr kumimoji="0" lang="en-US" sz="2400" b="0" i="0" u="none" strike="noStrike" kern="1200" cap="none" spc="-6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(General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228600" y="2895600"/>
            <a:ext cx="8529955" cy="352275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Advantages</a:t>
            </a:r>
          </a:p>
          <a:p>
            <a:pPr marL="615950" lvl="1" indent="-232410">
              <a:lnSpc>
                <a:spcPct val="100000"/>
              </a:lnSpc>
              <a:spcBef>
                <a:spcPts val="215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Flexible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robust</a:t>
            </a:r>
            <a:endParaRPr sz="1700" dirty="0">
              <a:latin typeface="Times New Roman"/>
              <a:cs typeface="Times New Roman"/>
            </a:endParaRPr>
          </a:p>
          <a:p>
            <a:pPr marL="941069" marR="5080" lvl="2" indent="-184785">
              <a:lnSpc>
                <a:spcPts val="1620"/>
              </a:lnSpc>
              <a:spcBef>
                <a:spcPts val="395"/>
              </a:spcBef>
              <a:buFont typeface="Arial MT"/>
              <a:buChar char="•"/>
              <a:tabLst>
                <a:tab pos="941705" algn="l"/>
              </a:tabLst>
            </a:pPr>
            <a:r>
              <a:rPr sz="1500" spc="-5" dirty="0">
                <a:latin typeface="Times New Roman"/>
                <a:cs typeface="Times New Roman"/>
              </a:rPr>
              <a:t>e.g.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case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congestion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failure,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packets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find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their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way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easier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than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connection-oriented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services</a:t>
            </a:r>
            <a:endParaRPr sz="15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175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No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unnecessary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overhead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connection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setup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20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work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 </a:t>
            </a:r>
            <a:r>
              <a:rPr sz="1700" spc="-10" dirty="0">
                <a:latin typeface="Times New Roman"/>
                <a:cs typeface="Times New Roman"/>
              </a:rPr>
              <a:t>different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network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types</a:t>
            </a: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–"/>
            </a:pPr>
            <a:endParaRPr sz="245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Disadvantage</a:t>
            </a:r>
          </a:p>
          <a:p>
            <a:pPr marL="615950" lvl="1" indent="-232410">
              <a:lnSpc>
                <a:spcPct val="100000"/>
              </a:lnSpc>
              <a:spcBef>
                <a:spcPts val="215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Unreliable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Not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guaranteed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delivery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Not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guaranteed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order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delivery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Reliability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responsibility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next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layer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(e.g.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TCP)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/>
          <p:cNvSpPr txBox="1">
            <a:spLocks noGrp="1"/>
          </p:cNvSpPr>
          <p:nvPr>
            <p:ph type="title"/>
          </p:nvPr>
        </p:nvSpPr>
        <p:spPr>
          <a:xfrm>
            <a:off x="457200" y="3496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Internet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Protocol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(IP)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spc="-45" dirty="0">
                <a:latin typeface="Times New Roman"/>
                <a:cs typeface="Times New Roman"/>
              </a:rPr>
              <a:t>Version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4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5" name="object 9"/>
          <p:cNvGrpSpPr>
            <a:grpSpLocks noGrp="1"/>
          </p:cNvGrpSpPr>
          <p:nvPr>
            <p:ph idx="1"/>
          </p:nvPr>
        </p:nvGrpSpPr>
        <p:grpSpPr>
          <a:xfrm>
            <a:off x="457200" y="838200"/>
            <a:ext cx="8229600" cy="5791200"/>
            <a:chOff x="323532" y="1119021"/>
            <a:chExt cx="8565515" cy="3660140"/>
          </a:xfrm>
        </p:grpSpPr>
        <p:pic>
          <p:nvPicPr>
            <p:cNvPr id="6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1142" y="1119021"/>
              <a:ext cx="4370425" cy="3660051"/>
            </a:xfrm>
            <a:prstGeom prst="rect">
              <a:avLst/>
            </a:prstGeom>
          </p:spPr>
        </p:pic>
        <p:pic>
          <p:nvPicPr>
            <p:cNvPr id="7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32" y="1269923"/>
              <a:ext cx="8565388" cy="3292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3877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Header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+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Data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using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IPv4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143000"/>
            <a:ext cx="7619999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Service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type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or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differentiated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services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7742174" cy="983449"/>
          </a:xfrm>
          <a:prstGeom prst="rect">
            <a:avLst/>
          </a:prstGeom>
        </p:spPr>
      </p:pic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304800" y="2286000"/>
            <a:ext cx="21850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35" dirty="0">
                <a:latin typeface="Times New Roman"/>
                <a:cs typeface="Times New Roman"/>
              </a:rPr>
              <a:t>Types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of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service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7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3352800"/>
            <a:ext cx="5337689" cy="2689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3048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Default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types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of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service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685801"/>
            <a:ext cx="5461762" cy="2971800"/>
          </a:xfrm>
          <a:prstGeom prst="rect">
            <a:avLst/>
          </a:prstGeom>
        </p:spPr>
      </p:pic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304800" y="4419600"/>
            <a:ext cx="207263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Protocol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values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7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4267200"/>
            <a:ext cx="5127625" cy="23515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5334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Protocol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field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and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encapsulated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data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7715250" cy="1637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IPv4 (Internet Protocol version 4)</vt:lpstr>
      <vt:lpstr>Some basics term of IP</vt:lpstr>
      <vt:lpstr>Internet Protocol (IP)</vt:lpstr>
      <vt:lpstr>Internet Protocol (IP) Version 4</vt:lpstr>
      <vt:lpstr>Header + Data using IPv4</vt:lpstr>
      <vt:lpstr>Types of service</vt:lpstr>
      <vt:lpstr>Protocol values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of network layer</dc:title>
  <dc:creator>dipak kumar</dc:creator>
  <cp:lastModifiedBy>dipak kumar</cp:lastModifiedBy>
  <cp:revision>32</cp:revision>
  <dcterms:created xsi:type="dcterms:W3CDTF">2023-03-18T08:42:35Z</dcterms:created>
  <dcterms:modified xsi:type="dcterms:W3CDTF">2023-03-22T04:26:35Z</dcterms:modified>
</cp:coreProperties>
</file>