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6B9C-51E7-4739-AF7D-07119C1061F6}" type="datetimeFigureOut">
              <a:rPr lang="en-US" smtClean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52EC-69AA-4A94-856A-5F37004A0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>
            <a:spLocks noGrp="1"/>
          </p:cNvSpPr>
          <p:nvPr>
            <p:ph type="ctrTitle"/>
          </p:nvPr>
        </p:nvSpPr>
        <p:spPr>
          <a:xfrm>
            <a:off x="685800" y="2635566"/>
            <a:ext cx="777240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spc="-5" dirty="0" smtClean="0">
                <a:solidFill>
                  <a:srgbClr val="FF0000"/>
                </a:solidFill>
              </a:rPr>
              <a:t>Transport Layer</a:t>
            </a:r>
            <a:endParaRPr sz="2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63935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TCP</a:t>
            </a:r>
            <a:r>
              <a:rPr sz="2600" b="0" spc="-16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segments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arbitrarily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14600"/>
            <a:ext cx="8229600" cy="3440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Segm</a:t>
            </a:r>
            <a:r>
              <a:rPr sz="2600" b="0" spc="-10" dirty="0">
                <a:latin typeface="Times New Roman"/>
                <a:cs typeface="Times New Roman"/>
              </a:rPr>
              <a:t>e</a:t>
            </a:r>
            <a:r>
              <a:rPr sz="2600" b="0" dirty="0">
                <a:latin typeface="Times New Roman"/>
                <a:cs typeface="Times New Roman"/>
              </a:rPr>
              <a:t>nt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  <a:tab pos="1158875" algn="l"/>
                <a:tab pos="2392045" algn="l"/>
                <a:tab pos="3024505" algn="l"/>
                <a:tab pos="3397885" algn="l"/>
                <a:tab pos="4094479" algn="l"/>
                <a:tab pos="4897755" algn="l"/>
                <a:tab pos="5325745" algn="l"/>
                <a:tab pos="5728335" algn="l"/>
                <a:tab pos="6638290" algn="l"/>
                <a:tab pos="7124700" algn="l"/>
                <a:tab pos="7757159" algn="l"/>
              </a:tabLst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fore	dis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TCP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	deta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l,	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	di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ss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TCP	pac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s  </a:t>
            </a:r>
            <a:r>
              <a:rPr sz="2000" spc="-5" dirty="0">
                <a:latin typeface="Times New Roman"/>
                <a:cs typeface="Times New Roman"/>
              </a:rPr>
              <a:t>themselves.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segment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772400" cy="37171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Control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field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698867" cy="1629410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304800" y="3352800"/>
            <a:ext cx="51771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Description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flags</a:t>
            </a:r>
            <a:r>
              <a:rPr sz="2600" b="0" dirty="0">
                <a:latin typeface="Times New Roman"/>
                <a:cs typeface="Times New Roman"/>
              </a:rPr>
              <a:t> in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the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control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field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6353791" cy="2316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307340" y="1010119"/>
            <a:ext cx="8531860" cy="324319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 transport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responsible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process-to-process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another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logical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processes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running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hosts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5" dirty="0">
                <a:latin typeface="Times New Roman"/>
                <a:cs typeface="Times New Roman"/>
              </a:rPr>
              <a:t> side: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passes 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latin typeface="Times New Roman"/>
                <a:cs typeface="Times New Roman"/>
              </a:rPr>
              <a:t>rcv side: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reassembles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messages, passes 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layer</a:t>
            </a: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Internet: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TCP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UDP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000" b="0" spc="-35" dirty="0">
                <a:solidFill>
                  <a:srgbClr val="FF0000"/>
                </a:solidFill>
                <a:latin typeface="Times New Roman"/>
                <a:cs typeface="Times New Roman"/>
              </a:rPr>
              <a:t>Types</a:t>
            </a:r>
            <a:r>
              <a:rPr sz="2000" b="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0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deliveries:</a:t>
            </a:r>
            <a:r>
              <a:rPr sz="20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Internet</a:t>
            </a:r>
            <a:r>
              <a:rPr sz="2000" b="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Stack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7299833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How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it</a:t>
            </a:r>
            <a:r>
              <a:rPr sz="2600" b="0" dirty="0">
                <a:latin typeface="Times New Roman"/>
                <a:cs typeface="Times New Roman"/>
              </a:rPr>
              <a:t> delivers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messages </a:t>
            </a:r>
            <a:r>
              <a:rPr sz="2600" b="0" spc="-10" dirty="0">
                <a:latin typeface="Times New Roman"/>
                <a:cs typeface="Times New Roman"/>
              </a:rPr>
              <a:t>to </a:t>
            </a:r>
            <a:r>
              <a:rPr sz="2600" b="0" dirty="0">
                <a:latin typeface="Times New Roman"/>
                <a:cs typeface="Times New Roman"/>
              </a:rPr>
              <a:t>specific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process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13"/>
          <p:cNvSpPr txBox="1"/>
          <p:nvPr/>
        </p:nvSpPr>
        <p:spPr>
          <a:xfrm>
            <a:off x="914400" y="1219200"/>
            <a:ext cx="248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Ranges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65,535</a:t>
            </a:r>
          </a:p>
        </p:txBody>
      </p:sp>
      <p:pic>
        <p:nvPicPr>
          <p:cNvPr id="8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057400"/>
            <a:ext cx="6273419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IP</a:t>
            </a:r>
            <a:r>
              <a:rPr sz="2600" b="0" spc="-10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addresses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v/s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port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numbers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74676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S</a:t>
            </a:r>
            <a:r>
              <a:rPr sz="2600" b="0" spc="5" dirty="0">
                <a:latin typeface="Times New Roman"/>
                <a:cs typeface="Times New Roman"/>
              </a:rPr>
              <a:t>o</a:t>
            </a:r>
            <a:r>
              <a:rPr sz="2600" b="0" dirty="0">
                <a:latin typeface="Times New Roman"/>
                <a:cs typeface="Times New Roman"/>
              </a:rPr>
              <a:t>cket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ad</a:t>
            </a:r>
            <a:r>
              <a:rPr sz="2600" b="0" spc="5" dirty="0">
                <a:latin typeface="Times New Roman"/>
                <a:cs typeface="Times New Roman"/>
              </a:rPr>
              <a:t>d</a:t>
            </a:r>
            <a:r>
              <a:rPr sz="2600" b="0" dirty="0">
                <a:latin typeface="Times New Roman"/>
                <a:cs typeface="Times New Roman"/>
              </a:rPr>
              <a:t>re</a:t>
            </a:r>
            <a:r>
              <a:rPr sz="2600" b="0" spc="-15" dirty="0">
                <a:latin typeface="Times New Roman"/>
                <a:cs typeface="Times New Roman"/>
              </a:rPr>
              <a:t>s</a:t>
            </a:r>
            <a:r>
              <a:rPr sz="2600" b="0" dirty="0">
                <a:latin typeface="Times New Roman"/>
                <a:cs typeface="Times New Roman"/>
              </a:rPr>
              <a:t>s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(IP</a:t>
            </a:r>
            <a:r>
              <a:rPr sz="2600" b="0" spc="-10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address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+ Port</a:t>
            </a:r>
            <a:r>
              <a:rPr sz="2600" b="0" spc="-16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</a:t>
            </a:r>
            <a:r>
              <a:rPr sz="2600" b="0" spc="5" dirty="0">
                <a:latin typeface="Times New Roman"/>
                <a:cs typeface="Times New Roman"/>
              </a:rPr>
              <a:t>d</a:t>
            </a:r>
            <a:r>
              <a:rPr sz="2600" b="0" dirty="0">
                <a:latin typeface="Times New Roman"/>
                <a:cs typeface="Times New Roman"/>
              </a:rPr>
              <a:t>dres</a:t>
            </a:r>
            <a:r>
              <a:rPr sz="2600" b="0" spc="5" dirty="0">
                <a:latin typeface="Times New Roman"/>
                <a:cs typeface="Times New Roman"/>
              </a:rPr>
              <a:t>s</a:t>
            </a:r>
            <a:r>
              <a:rPr sz="2600" b="0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04800" y="1066800"/>
            <a:ext cx="8530590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socket?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socket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mechanism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5" dirty="0">
                <a:latin typeface="Times New Roman"/>
                <a:cs typeface="Times New Roman"/>
              </a:rPr>
              <a:t> of</a:t>
            </a:r>
            <a:r>
              <a:rPr sz="2000" spc="-5" dirty="0">
                <a:latin typeface="Times New Roman"/>
                <a:cs typeface="Times New Roman"/>
              </a:rPr>
              <a:t> inter-process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(IPC)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Socket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end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  <a:tab pos="1387475" algn="l"/>
                <a:tab pos="1692275" algn="l"/>
                <a:tab pos="2197735" algn="l"/>
                <a:tab pos="3222625" algn="l"/>
                <a:tab pos="3573145" algn="l"/>
                <a:tab pos="3822700" algn="l"/>
                <a:tab pos="4342765" algn="l"/>
                <a:tab pos="4903470" algn="l"/>
                <a:tab pos="6619875" algn="l"/>
                <a:tab pos="7150734" algn="l"/>
                <a:tab pos="813689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 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ket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ne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nd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nt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a	t</a:t>
            </a:r>
            <a:r>
              <a:rPr sz="2000" spc="-1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	way	co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l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k	betwe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	t</a:t>
            </a:r>
            <a:r>
              <a:rPr sz="2000" spc="-1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</a:p>
          <a:p>
            <a:pPr marL="2914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programs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00"/>
            <a:ext cx="7696200" cy="1415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43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Multiplexing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De-multiplexing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1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7467600" cy="4219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TCP (Transmission Control Protocol)</a:t>
            </a:r>
            <a:b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2011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connection-oriented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mechanisms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200400"/>
            <a:ext cx="7543800" cy="2187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dirty="0" smtClean="0">
                <a:latin typeface="Times New Roman"/>
                <a:cs typeface="Times New Roman"/>
              </a:rPr>
              <a:t>Sending and Receiving buffer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848600" cy="38219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231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Transport Layer</vt:lpstr>
      <vt:lpstr>Slide 2</vt:lpstr>
      <vt:lpstr>Slide 3</vt:lpstr>
      <vt:lpstr>Slide 4</vt:lpstr>
      <vt:lpstr>Slide 5</vt:lpstr>
      <vt:lpstr>Slide 6</vt:lpstr>
      <vt:lpstr>Slide 7</vt:lpstr>
      <vt:lpstr>TCP (Transmission Control Protocol) </vt:lpstr>
      <vt:lpstr>Slide 9</vt:lpstr>
      <vt:lpstr>TCP segments</vt:lpstr>
      <vt:lpstr>Segment</vt:lpstr>
      <vt:lpstr>Description of flags in the control field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dipak kumar</dc:creator>
  <cp:lastModifiedBy>dipak kumar</cp:lastModifiedBy>
  <cp:revision>52</cp:revision>
  <dcterms:created xsi:type="dcterms:W3CDTF">2023-03-27T04:45:54Z</dcterms:created>
  <dcterms:modified xsi:type="dcterms:W3CDTF">2023-04-02T16:18:18Z</dcterms:modified>
</cp:coreProperties>
</file>