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64" r:id="rId4"/>
    <p:sldMasterId id="2147483676" r:id="rId5"/>
  </p:sldMasterIdLst>
  <p:notesMasterIdLst>
    <p:notesMasterId r:id="rId7"/>
  </p:notesMasterIdLst>
  <p:sldIdLst>
    <p:sldId id="256" r:id="rId6"/>
    <p:sldId id="259" r:id="rId8"/>
    <p:sldId id="258" r:id="rId9"/>
    <p:sldId id="271" r:id="rId10"/>
    <p:sldId id="262" r:id="rId11"/>
    <p:sldId id="272" r:id="rId12"/>
    <p:sldId id="273" r:id="rId13"/>
    <p:sldId id="285" r:id="rId14"/>
    <p:sldId id="286" r:id="rId15"/>
    <p:sldId id="290" r:id="rId16"/>
    <p:sldId id="28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5529" autoAdjust="0"/>
  </p:normalViewPr>
  <p:slideViewPr>
    <p:cSldViewPr>
      <p:cViewPr>
        <p:scale>
          <a:sx n="97" d="100"/>
          <a:sy n="97" d="100"/>
        </p:scale>
        <p:origin x="1066" y="58"/>
      </p:cViewPr>
      <p:guideLst>
        <p:guide orient="horz" pos="21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2F5CF-AC78-4613-8ADF-55D6A7877F7F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AFCE9-621E-421C-9710-DF657B84351D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AFCE9-621E-421C-9710-DF657B84351D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0502E-1345-4E45-AE42-786E722241A2}" type="slidenum">
              <a:rPr lang="en-IN">
                <a:solidFill>
                  <a:prstClr val="black"/>
                </a:solidFill>
              </a:rPr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0502E-1345-4E45-AE42-786E722241A2}" type="slidenum">
              <a:rPr lang="en-IN" smtClean="0">
                <a:solidFill>
                  <a:prstClr val="black"/>
                </a:solidFill>
              </a:rPr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0502E-1345-4E45-AE42-786E722241A2}" type="slidenum">
              <a:rPr lang="en-IN" smtClean="0">
                <a:solidFill>
                  <a:prstClr val="black"/>
                </a:solidFill>
              </a:rPr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0502E-1345-4E45-AE42-786E722241A2}" type="slidenum">
              <a:rPr lang="en-IN" smtClean="0">
                <a:solidFill>
                  <a:prstClr val="black"/>
                </a:solidFill>
              </a:rPr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0502E-1345-4E45-AE42-786E722241A2}" type="slidenum">
              <a:rPr lang="en-IN" smtClean="0">
                <a:solidFill>
                  <a:prstClr val="black"/>
                </a:solidFill>
              </a:rPr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0502E-1345-4E45-AE42-786E722241A2}" type="slidenum">
              <a:rPr lang="en-IN" smtClean="0">
                <a:solidFill>
                  <a:prstClr val="black"/>
                </a:solidFill>
              </a:rPr>
            </a:fld>
            <a:endParaRPr lang="en-I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0502E-1345-4E45-AE42-786E722241A2}" type="slidenum">
              <a:rPr lang="en-IN" smtClean="0">
                <a:solidFill>
                  <a:prstClr val="black"/>
                </a:solidFill>
              </a:rPr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0502E-1345-4E45-AE42-786E722241A2}" type="slidenum">
              <a:rPr lang="en-IN" smtClean="0">
                <a:solidFill>
                  <a:prstClr val="black"/>
                </a:solidFill>
              </a:rPr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0502E-1345-4E45-AE42-786E722241A2}" type="slidenum">
              <a:rPr lang="en-IN" smtClean="0">
                <a:solidFill>
                  <a:prstClr val="black"/>
                </a:solidFill>
              </a:rPr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31641" y="2060848"/>
            <a:ext cx="6400800" cy="252028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Click to edit Master subtitle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2DAA-D404-41A7-B18C-FABCC214ED2F}" type="datetime1">
              <a:rPr lang="en-US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7D49-2298-4CF7-AFAC-33619B8987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6924-D6D4-499D-BF06-D000A9469C8D}" type="datetime1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7D49-2298-4CF7-AFAC-33619B8987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93B5-F38C-4D04-BED2-422CDA9635C0}" type="datetime1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7D49-2298-4CF7-AFAC-33619B8987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7FCE-91A7-4C79-9112-9E251BF87268}" type="datetime1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7D49-2298-4CF7-AFAC-33619B8987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D3D4-59D2-4994-8064-E4A7A511F57D}" type="datetime1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7D49-2298-4CF7-AFAC-33619B8987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AA7C-C61F-48AB-92CA-1B94CB9A05D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7F63-023E-463D-92CD-BE99AC9D8E8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B1F8-1B53-43C5-8FDF-AF2734741C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7F63-023E-463D-92CD-BE99AC9D8E8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81F8-3E6A-47F6-83CF-CC2E24C21CE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7F63-023E-463D-92CD-BE99AC9D8E8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6904-FD05-4597-AEAB-E5B065E7360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7F63-023E-463D-92CD-BE99AC9D8E8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424E-28C4-4005-B3AD-36C77F8E0B9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7F63-023E-463D-92CD-BE99AC9D8E8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34888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064-EA5F-4577-B3DC-38C264B6E5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7F63-023E-463D-92CD-BE99AC9D8E8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1BA-8C85-460B-9E04-37AFF2F4FFF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7F63-023E-463D-92CD-BE99AC9D8E8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4FC9-6614-42AF-8093-F3386EA46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7F63-023E-463D-92CD-BE99AC9D8E8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846E-4584-4336-9E36-F7F503F37D3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7F63-023E-463D-92CD-BE99AC9D8E8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7-DD1C-462A-BC29-86AEDB9E296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7F63-023E-463D-92CD-BE99AC9D8E8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245E-63AF-4DA7-829F-F333B7144E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7F63-023E-463D-92CD-BE99AC9D8E8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3309-53FF-4744-9BFE-6C07E55A367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7F63-023E-463D-92CD-BE99AC9D8E8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8836-81FD-4D60-8DB7-AD056936121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7F63-023E-463D-92CD-BE99AC9D8E8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BE05-879B-4718-AFE9-D7576D38F7F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7F63-023E-463D-92CD-BE99AC9D8E8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ED71-8E8F-4A24-87C9-E7A4D0904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7F63-023E-463D-92CD-BE99AC9D8E8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91F-0CC6-4C4E-9ABB-5FCA573D79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7F63-023E-463D-92CD-BE99AC9D8E8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1DA0-F0B5-4676-99E4-9AD183C0DBC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7F63-023E-463D-92CD-BE99AC9D8E8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F1E2-386F-44D3-8FBC-C8448F23CBC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7F63-023E-463D-92CD-BE99AC9D8E8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4661-BF40-4006-89C6-C5580DE3480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7F63-023E-463D-92CD-BE99AC9D8E8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4FCC-D11A-47DF-AD38-F8FA5C63BD5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7F63-023E-463D-92CD-BE99AC9D8E8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DD4A-0A2F-43EB-9D03-54EC91AA98F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7F63-023E-463D-92CD-BE99AC9D8E8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0B39-5B39-4EA4-8BB2-1B7E5F213B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7F63-023E-463D-92CD-BE99AC9D8E8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C9E5-02F4-40F1-B0F9-56AA26967B2C}" type="datetime1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7D49-2298-4CF7-AFAC-33619B8987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5B2F-8205-4BA3-9C8B-2D0A71B22DDA}" type="datetime1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7D49-2298-4CF7-AFAC-33619B8987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B59F-0972-4B6A-8B42-56E56E2B2590}" type="datetime1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7D49-2298-4CF7-AFAC-33619B8987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2388-9D77-4658-9347-A2F78B31AE2E}" type="datetime1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7D49-2298-4CF7-AFAC-33619B8987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11C1-8B32-4FC6-AE42-C0DF543B8A6C}" type="datetime1">
              <a:rPr lang="en-US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7D49-2298-4CF7-AFAC-33619B8987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006C-60A0-47D8-9138-66854CD35EAE}" type="datetime1">
              <a:rPr lang="en-US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7D49-2298-4CF7-AFAC-33619B8987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Dell\Desktop\Report and PPT\WalchandBuild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490" y="5707380"/>
            <a:ext cx="2065020" cy="115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9386" y="404664"/>
            <a:ext cx="8137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Department of Information Technology </a:t>
            </a:r>
            <a:endParaRPr lang="en-IN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44624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Walchand College of Engineering, Sangli</a:t>
            </a:r>
            <a:endParaRPr lang="en-US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1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 Government Aided Institute)</a:t>
            </a:r>
            <a:endParaRPr lang="en-IN" sz="1100" b="0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4" descr="D:\Bhandare\IT Dept\A Format &amp; other\WCE Logo\Department 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626" y="116632"/>
            <a:ext cx="1153862" cy="71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90872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5" descr="D:\Bhandare\IT Dept\A Format &amp; other\WCE Logo\WC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31" y="150634"/>
            <a:ext cx="853785" cy="68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38D17-CA03-413B-B388-7D727A8D2AF0}" type="datetime1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D7D49-2298-4CF7-AFAC-33619B8987BE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F5AA8-D51E-492C-8C61-CFFF0649A2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A7F63-023E-463D-92CD-BE99AC9D8E8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98D22-E6CB-4814-B011-439FCCBB58D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A7F63-023E-463D-92CD-BE99AC9D8E8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4.jpe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2856"/>
            <a:ext cx="7772400" cy="1802631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 panose="020B0604020202020204"/>
              <a:buNone/>
              <a:defRPr/>
            </a:pPr>
            <a:r>
              <a:rPr kumimoji="0" lang="en-IN" sz="2800" b="1" i="0" u="none" strike="noStrike" kern="1200" cap="none" spc="0" normalizeH="0" baseline="0" noProof="0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B.Tech</a:t>
            </a:r>
            <a:r>
              <a:rPr kumimoji="0" lang="en-IN" sz="2800" b="1" i="0" u="none" strike="noStrike" kern="1200" cap="none" spc="0" normalizeH="0" baseline="0" noProof="0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IN" sz="2800" b="1" i="0" u="none" strike="noStrike" kern="1200" cap="none" spc="0" normalizeH="0" baseline="0" noProof="0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Mini-</a:t>
            </a:r>
            <a:r>
              <a:rPr kumimoji="0" lang="en-IN" sz="2800" b="1" i="0" u="none" strike="noStrike" kern="1200" cap="none" spc="0" normalizeH="0" baseline="0" noProof="0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</a:t>
            </a:r>
            <a:br>
              <a:rPr kumimoji="0" lang="en-IN" sz="2800" b="1" i="0" u="none" strike="noStrike" kern="1200" cap="none" spc="0" normalizeH="0" baseline="0" noProof="0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br>
              <a:rPr kumimoji="0" lang="en-IN" sz="2800" b="1" i="0" u="none" strike="noStrike" kern="1200" cap="none" spc="0" normalizeH="0" baseline="0" noProof="0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br>
              <a:rPr kumimoji="0" lang="en-IN" sz="2800" b="1" i="0" u="none" strike="noStrike" kern="1200" cap="none" spc="0" normalizeH="0" baseline="0" noProof="0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IN" sz="4800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House Price Prediction</a:t>
            </a:r>
            <a:br>
              <a:rPr lang="en-US" sz="4800" b="1" u="sng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b="1" u="sng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6563072" cy="70609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REFRENCES</a:t>
            </a:r>
            <a:endParaRPr lang="en-I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Picture 4" descr="D:\Bhandare\IT Dept\A Format &amp; other\WCE Logo\Department Logo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626" y="116632"/>
            <a:ext cx="1153862" cy="71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ADC8-4E20-44A4-ABA5-F52F0246F7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7F63-023E-463D-92CD-BE99AC9D8E8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0872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700808"/>
            <a:ext cx="7488832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Anuradha Srinivasaraghavan and Vincy Joseph(2019) Machine Learning, Willey India PVT. Ltd.</a:t>
            </a:r>
            <a:endParaRPr lang="en-I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I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https://www.researchgate.net/publication/347584803_House_Price_Prediction_using_a_Machine_Learning_Model_A_Survey_of_Literature/link/600617a7a6fdccdcb8642a88/download.</a:t>
            </a:r>
            <a:endParaRPr lang="en-I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link -  https://www.kaggle.com/amitabhajoy/bengaluru-house-price-data</a:t>
            </a:r>
            <a:r>
              <a:rPr lang="en-I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I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buFont typeface="Wingdings" panose="05000000000000000000" charset="0"/>
              <a:buNone/>
            </a:pPr>
            <a:endParaRPr lang="en-US" altLang="en-I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I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I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02" y="2839218"/>
            <a:ext cx="8229600" cy="10218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D:\Bhandare\IT Dept\A Format &amp; other\WCE Logo\Department Logo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468" y="123912"/>
            <a:ext cx="1152996" cy="7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826296" y="3090446"/>
            <a:ext cx="3257872" cy="770602"/>
          </a:xfrm>
        </p:spPr>
        <p:txBody>
          <a:bodyPr/>
          <a:lstStyle/>
          <a:p>
            <a:pPr algn="ctr"/>
            <a:r>
              <a:rPr lang="en-IN" sz="4000" dirty="0">
                <a:solidFill>
                  <a:schemeClr val="tx2"/>
                </a:solidFill>
              </a:rPr>
              <a:t>Thank You !!</a:t>
            </a:r>
            <a:endParaRPr lang="en-IN" sz="40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7F63-023E-463D-92CD-BE99AC9D8E8A}" type="slidenum">
              <a:rPr lang="en-IN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24343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39552" y="1988840"/>
            <a:ext cx="7772400" cy="3168352"/>
          </a:xfrm>
          <a:prstGeom prst="rect">
            <a:avLst/>
          </a:prstGeom>
        </p:spPr>
        <p:txBody>
          <a:bodyPr anchor="ctr"/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Students and PRN No:</a:t>
            </a:r>
            <a:b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(Group No.</a:t>
            </a:r>
            <a:r>
              <a:rPr lang="en-I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IN" sz="2400" b="1" u="sng" dirty="0">
                <a:latin typeface="Calibri" panose="020F0502020204030204" pitchFamily="34" charset="0"/>
                <a:cs typeface="Mangal" panose="02040503050203030202" pitchFamily="18" charset="0"/>
              </a:rPr>
            </a:br>
            <a:br>
              <a:rPr lang="en-IN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IN" sz="1700" dirty="0"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Vaibhav </a:t>
            </a:r>
            <a:r>
              <a:rPr lang="en-IN" sz="1700" dirty="0" err="1"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Sonta</a:t>
            </a:r>
            <a:r>
              <a:rPr lang="en-US" altLang="en-IN" sz="1700" dirty="0" err="1"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k</a:t>
            </a:r>
            <a:r>
              <a:rPr lang="en-IN" sz="1700" dirty="0" err="1"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ke</a:t>
            </a:r>
            <a:r>
              <a:rPr lang="en-IN" sz="1700" dirty="0"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    (2020BTEIT00074)</a:t>
            </a:r>
            <a:br>
              <a:rPr lang="en-IN" sz="1700" dirty="0"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IN" sz="1700" dirty="0" err="1"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Sejal</a:t>
            </a:r>
            <a:r>
              <a:rPr lang="en-IN" sz="1700" dirty="0"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IN" sz="1700" dirty="0" err="1"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Atram</a:t>
            </a:r>
            <a:r>
              <a:rPr lang="en-IN" sz="1700" dirty="0"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  </a:t>
            </a:r>
            <a:r>
              <a:rPr lang="en-US" altLang="en-IN" sz="1700" dirty="0"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IN" sz="1700" dirty="0"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(2020BTEIT00067)</a:t>
            </a:r>
            <a:br>
              <a:rPr lang="en-IN" sz="1700" dirty="0"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IN" sz="1700" dirty="0"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Kanchan Korde         (2020BTEIT00065)</a:t>
            </a:r>
            <a:br>
              <a:rPr lang="en-IN" sz="1700" dirty="0"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US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</a:t>
            </a:r>
            <a:br>
              <a:rPr lang="en-IN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Under the Guidance of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US" alt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Dr. 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Umesh Chavan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41337"/>
            <a:ext cx="6552728" cy="909815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AGENDA</a:t>
            </a:r>
            <a:endParaRPr lang="en-IN" sz="2800" b="1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52536" y="1348781"/>
            <a:ext cx="8229600" cy="5372694"/>
          </a:xfrm>
        </p:spPr>
        <p:txBody>
          <a:bodyPr>
            <a:noAutofit/>
          </a:bodyPr>
          <a:lstStyle/>
          <a:p>
            <a:pPr marL="120015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D:\Bhandare\IT Dept\A Format &amp; other\WCE Logo\Department Logo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626" y="116632"/>
            <a:ext cx="1153862" cy="71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ADC8-4E20-44A4-ABA5-F52F0246F7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7F63-023E-463D-92CD-BE99AC9D8E8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0872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6563072" cy="70609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INTRODUCTION</a:t>
            </a:r>
            <a:endParaRPr lang="en-IN" sz="2800" b="1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888" y="908720"/>
            <a:ext cx="8229600" cy="4525963"/>
          </a:xfrm>
        </p:spPr>
        <p:txBody>
          <a:bodyPr>
            <a:normAutofit/>
          </a:bodyPr>
          <a:lstStyle/>
          <a:p>
            <a:pPr marR="0" lvl="2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2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lang="en-US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is a machine learning Website, based on certain specifications of your future home it will try to guess the most accurate price.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such as city, area, number of bedrooms, number of bathrooms.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4" descr="D:\Bhandare\IT Dept\A Format &amp; other\WCE Logo\Department Logo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626" y="116632"/>
            <a:ext cx="1153862" cy="71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ADC8-4E20-44A4-ABA5-F52F0246F7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7F63-023E-463D-92CD-BE99AC9D8E8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0872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6563072" cy="70609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PROBLEM STATEMENT</a:t>
            </a:r>
            <a:endParaRPr lang="en-IN" sz="2800" b="1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127" y="828236"/>
            <a:ext cx="8136904" cy="4774573"/>
          </a:xfrm>
        </p:spPr>
        <p:txBody>
          <a:bodyPr>
            <a:noAutofit/>
          </a:bodyPr>
          <a:lstStyle/>
          <a:p>
            <a:pPr marL="857250" lvl="2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faced during buying a house.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Buying a house is a stressful thing.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Buyers are generally not aware of factors that influence the        house prices.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Many problems are faced during buying a house.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Hence real estate agents are trusted with the communication   between buyers and sellers as well as laying down a legal contract for the transfer. This just creates a middle man and  increases the cost of houses.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D:\Bhandare\IT Dept\A Format &amp; other\WCE Logo\Department Logo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626" y="116632"/>
            <a:ext cx="1153862" cy="71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ADC8-4E20-44A4-ABA5-F52F0246F7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7F63-023E-463D-92CD-BE99AC9D8E8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r>
              <a:rPr lang="en-IN" dirty="0" err="1">
                <a:solidFill>
                  <a:prstClr val="black">
                    <a:tint val="75000"/>
                  </a:prstClr>
                </a:solidFill>
              </a:rPr>
              <a:t>buyi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0872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107504" y="2060848"/>
            <a:ext cx="45719" cy="457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      =&gt;=--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6563072" cy="70609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OBJECTIVE</a:t>
            </a:r>
            <a:endParaRPr lang="en-IN" sz="2800" b="1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019970"/>
            <a:ext cx="8229600" cy="5329730"/>
          </a:xfrm>
        </p:spPr>
        <p:txBody>
          <a:bodyPr>
            <a:normAutofit/>
          </a:bodyPr>
          <a:lstStyle/>
          <a:p>
            <a:pPr marR="0" lvl="2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2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construct an model that takes in some factors like city, area, number of bedrooms and based on this factors predicts the price.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2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2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achi</a:t>
            </a:r>
            <a:r>
              <a:rPr lang="en-I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 higher accuracy and precision.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D:\Bhandare\IT Dept\A Format &amp; other\WCE Logo\Department Logo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626" y="116632"/>
            <a:ext cx="1153862" cy="71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ADC8-4E20-44A4-ABA5-F52F0246F7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7F63-023E-463D-92CD-BE99AC9D8E8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0872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6563072" cy="70609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en-I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FLOWCHART</a:t>
            </a:r>
            <a:endParaRPr lang="en-I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Picture 4" descr="D:\Bhandare\IT Dept\A Format &amp; other\WCE Logo\Department Logo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626" y="116632"/>
            <a:ext cx="1153862" cy="71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ADC8-4E20-44A4-ABA5-F52F0246F7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7F63-023E-463D-92CD-BE99AC9D8E8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0872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9" name="Content Placeholder 8" descr="block diagram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965" y="1220470"/>
            <a:ext cx="6411595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8349"/>
            <a:ext cx="663508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METHODOLOGY</a:t>
            </a:r>
            <a:b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IN" sz="2800" b="1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Picture 4" descr="D:\Bhandare\IT Dept\A Format &amp; other\WCE Logo\Department Logo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626" y="116632"/>
            <a:ext cx="1153862" cy="71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ADC8-4E20-44A4-ABA5-F52F0246F7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7F63-023E-463D-92CD-BE99AC9D8E8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0872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179512" y="1340768"/>
            <a:ext cx="8784976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data: first step was to collect data we collected data from different sources &amp; merged them together to form our training data set.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trained the model using  different machine learning algorithms but  in this case  multiple linear regression algorithm gives most presise result 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generated result we predict the cost of the house.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6563072" cy="70609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TECHNOLOGY STACK</a:t>
            </a:r>
            <a:endParaRPr lang="en-IN" sz="2800" b="1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Picture 4" descr="D:\Bhandare\IT Dept\A Format &amp; other\WCE Logo\Department Logo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626" y="116632"/>
            <a:ext cx="1153862" cy="71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ADC8-4E20-44A4-ABA5-F52F0246F7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7F63-023E-463D-92CD-BE99AC9D8E8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0872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700808"/>
            <a:ext cx="7488832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I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Language : </a:t>
            </a:r>
            <a:r>
              <a:rPr lang="en-US" altLang="en-I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</a:t>
            </a:r>
            <a:r>
              <a:rPr lang="en-I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n/HTML/CSS/JavaScript</a:t>
            </a:r>
            <a:endParaRPr lang="en-US" altLang="en-I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I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I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Domain : </a:t>
            </a:r>
            <a:r>
              <a:rPr lang="en-US" altLang="en-I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US" altLang="en-IN" sz="2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I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Database :</a:t>
            </a:r>
            <a:r>
              <a:rPr lang="en-I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My SQL</a:t>
            </a:r>
            <a:endParaRPr lang="en-US" altLang="en-I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I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I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Libraries :</a:t>
            </a:r>
            <a:endParaRPr lang="en-US" altLang="en-I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charset="0"/>
              <a:buChar char="§"/>
            </a:pPr>
            <a:r>
              <a:rPr lang="en-US" altLang="en-I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 : for data handling</a:t>
            </a:r>
            <a:endParaRPr lang="en-US" altLang="en-IN" sz="2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charset="0"/>
              <a:buChar char="§"/>
            </a:pPr>
            <a:r>
              <a:rPr lang="en-US" altLang="en-I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 : For data visuavlization</a:t>
            </a:r>
            <a:endParaRPr lang="en-US" altLang="en-I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buFont typeface="Wingdings" panose="05000000000000000000" charset="0"/>
              <a:buNone/>
            </a:pPr>
            <a:endParaRPr lang="en-US" altLang="en-I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buFont typeface="Wingdings" panose="05000000000000000000" charset="0"/>
              <a:buNone/>
            </a:pPr>
            <a:endParaRPr lang="en-US" altLang="en-I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I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I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 Format Seminar_Project_Mini_Project_Disser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Format Seminar_Project_Mini_Project_Dissertation</Template>
  <TotalTime>0</TotalTime>
  <Words>2149</Words>
  <Application>WPS Presentation</Application>
  <PresentationFormat>On-screen Show (4:3)</PresentationFormat>
  <Paragraphs>119</Paragraphs>
  <Slides>11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SimSun</vt:lpstr>
      <vt:lpstr>Wingdings</vt:lpstr>
      <vt:lpstr>Times New Roman</vt:lpstr>
      <vt:lpstr>Arial</vt:lpstr>
      <vt:lpstr>Calibri</vt:lpstr>
      <vt:lpstr>Mangal</vt:lpstr>
      <vt:lpstr>Segoe Print</vt:lpstr>
      <vt:lpstr>Wingdings</vt:lpstr>
      <vt:lpstr>Microsoft YaHei</vt:lpstr>
      <vt:lpstr>Arial Unicode MS</vt:lpstr>
      <vt:lpstr>PPT Format Seminar_Project_Mini_Project_Dissertation</vt:lpstr>
      <vt:lpstr>Custom Design</vt:lpstr>
      <vt:lpstr>Office Theme</vt:lpstr>
      <vt:lpstr>1_Office Theme</vt:lpstr>
      <vt:lpstr>B.Tech  Mini-Project   House Price Prediction  </vt:lpstr>
      <vt:lpstr>Name of Students and PRN No: (Group No.06)  Vaibhav Sontakke     (2020BTEIT00074) Sejal Atram               (2020BTEIT00067) Kanchan Korde         (2020BTEIT00065)   Under the Guidance of Prof. Dr. Umesh Chavan  </vt:lpstr>
      <vt:lpstr>   AGENDA</vt:lpstr>
      <vt:lpstr>   INTRODUCTION</vt:lpstr>
      <vt:lpstr>   PROBLEM STATEMENT</vt:lpstr>
      <vt:lpstr>   OBJECTIVE</vt:lpstr>
      <vt:lpstr>  FLOWCHART</vt:lpstr>
      <vt:lpstr>  METHODOLOGY </vt:lpstr>
      <vt:lpstr> TECHNOLOGY STACK</vt:lpstr>
      <vt:lpstr> REFRENCES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Project</dc:title>
  <dc:creator>Dell</dc:creator>
  <cp:lastModifiedBy>vsont</cp:lastModifiedBy>
  <cp:revision>61</cp:revision>
  <dcterms:created xsi:type="dcterms:W3CDTF">2021-03-15T05:46:00Z</dcterms:created>
  <dcterms:modified xsi:type="dcterms:W3CDTF">2022-09-28T10:08:14Z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B538F263FB5E415D817BBB42562C4261</vt:lpwstr>
  </property>
  <property fmtid="{D5CDD505-2E9C-101B-9397-08002B2CF9AE}" pid="3" name="KSOProductBuildVer">
    <vt:lpwstr>1033-11.2.0.11341</vt:lpwstr>
  </property>
</Properties>
</file>