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B435-1C7D-D745-6CF6-F79883DE4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2B81E-EF80-AEE0-24E4-4415296F9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EA550-DC93-CB42-73F8-97D566AC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B2E3-8FBA-4A36-8F3E-F52772A09A7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028CB-FD23-D65C-A8A6-9ADC6783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70712-1D5C-C95E-C487-B5245A73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17C9-D40F-4F64-AC5A-F1344B08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2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341D-68AC-B51C-FDD8-59AD9979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3B24E-1C0E-1010-18BD-55874B660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813C7-E3F8-2EDA-8ED6-22189800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B2E3-8FBA-4A36-8F3E-F52772A09A7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61927-91C7-D162-5C73-844C76540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68E5C-2718-CB24-C163-AFBBB4DD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17C9-D40F-4F64-AC5A-F1344B08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2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5F9962-9FF6-CD43-279B-4A9D35EB5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06A54-F053-CCD5-5D60-CB8337D16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79B9C-075C-282A-30AE-10A730D16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B2E3-8FBA-4A36-8F3E-F52772A09A7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BD6DB-04E9-6414-38D3-BCD55D2A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20A84-8395-8505-6DF4-7FD6E616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17C9-D40F-4F64-AC5A-F1344B08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EB5A4-378F-81FD-EE9E-49E6FBBF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ECCEE-19FC-D786-F896-EDBB9C2EB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08293-0996-A6E8-C5B3-53B99F6F3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B2E3-8FBA-4A36-8F3E-F52772A09A7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8DB86-0107-F481-0926-C2E17B42D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5CFA8-4906-8788-31D0-CD81253A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17C9-D40F-4F64-AC5A-F1344B08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4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360A-C7BB-76E6-2DFC-D75F1CD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D5C47-7944-C41D-7D02-B2E8CA80E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8333B-59DD-9A57-C000-E59AAC9F8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B2E3-8FBA-4A36-8F3E-F52772A09A7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8B929-6B99-0874-EC43-6F79C90F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24734-147E-9A10-B067-E722A580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17C9-D40F-4F64-AC5A-F1344B08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5B39-1B5A-6A45-F592-4F5217EF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2BFF0-57BB-158D-E560-84A8AD659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8777B-04BA-463B-609E-15750DFF2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66E45-FD73-201E-4E59-2E22C435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B2E3-8FBA-4A36-8F3E-F52772A09A7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A08D5-C1B1-7F2F-37BB-180486A7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A7A16-D9EE-08CA-A285-8A474EEC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17C9-D40F-4F64-AC5A-F1344B08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0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B5D90-57F2-9D9A-CC85-3AB44177F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F6F57-16BD-CA47-E0DD-8F27EDED1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16D12-6075-E381-D8B0-8893A7DA6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3F4430-893D-6BB3-656A-9A7C7B88B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311A2-F4F5-6181-E670-D706B6811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C9AA9-ACC2-5E72-2257-BD20E2CB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B2E3-8FBA-4A36-8F3E-F52772A09A7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371C6-265D-D0AC-EF2E-EA1B3250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67166E-7FA6-A963-0916-52E7B381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17C9-D40F-4F64-AC5A-F1344B08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5FDA-C754-3236-9E74-1A062108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E85F4-3373-F8A0-FFFF-CE4D14928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B2E3-8FBA-4A36-8F3E-F52772A09A7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A2745-1457-BA2D-7A7A-6BC6E5A4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53303-B3B9-1652-C886-10080277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17C9-D40F-4F64-AC5A-F1344B08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2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3D2C74-E646-D6BA-5ED9-D13A5369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B2E3-8FBA-4A36-8F3E-F52772A09A7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E79020-BED1-D62C-B604-33BF0A37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60174-BE0C-F7DD-2205-1415D19E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17C9-D40F-4F64-AC5A-F1344B08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3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12BA-1DBC-09D2-D313-CD005C6A8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CE855-5C8C-C743-2B9D-7825A098D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3A461-6A65-B438-AEA6-E6F3B990C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B617B-207D-EB08-311B-FBBC3647C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B2E3-8FBA-4A36-8F3E-F52772A09A7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83B71-BFA3-32E3-DFE0-53789A3D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CE3B3-BAC9-4A45-0217-41C627E6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17C9-D40F-4F64-AC5A-F1344B08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1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5E95-7754-1B83-DC65-69D8820CC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2BEAA-5439-C2AE-FB15-85D89B4C6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332D4-B7D7-BA18-FD34-1F6F2BAAF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FA155-569F-703A-A264-356EA011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B2E3-8FBA-4A36-8F3E-F52772A09A7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8B7E7-7742-BFE2-409C-28E3D4F3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C4A84-A816-73D3-F00F-E6E07D99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17C9-D40F-4F64-AC5A-F1344B08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6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DFFE1D-B01A-5A64-1DEE-C7C1F2A4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F9FCB-FFEE-3C64-A9EF-41FF32831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198FF-6D41-246C-77F3-4B07C97C0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9DB2E3-8FBA-4A36-8F3E-F52772A09A7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56B11-5FFA-99B4-EFD6-87D2A39DB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BDEC4-CD39-063E-2A38-346F72F2F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0D17C9-D40F-4F64-AC5A-F1344B08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6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EFF2C4-93E4-DC50-EE29-B1A08CBA8861}"/>
              </a:ext>
            </a:extLst>
          </p:cNvPr>
          <p:cNvSpPr/>
          <p:nvPr/>
        </p:nvSpPr>
        <p:spPr>
          <a:xfrm>
            <a:off x="3891280" y="294640"/>
            <a:ext cx="4409440" cy="62585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C02B81-2AEF-69CD-916F-13F8B7BC6577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3891280" y="3423920"/>
            <a:ext cx="44094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27C474-7033-599E-478F-517F3ABC9A76}"/>
              </a:ext>
            </a:extLst>
          </p:cNvPr>
          <p:cNvSpPr/>
          <p:nvPr/>
        </p:nvSpPr>
        <p:spPr>
          <a:xfrm>
            <a:off x="3891280" y="294640"/>
            <a:ext cx="4409440" cy="313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535319-8A38-20D5-AD5B-BC701080AB42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6096000" y="294640"/>
            <a:ext cx="0" cy="3134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4433E9-C1D8-B6D4-E731-52E08EA59B3A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3891280" y="1861820"/>
            <a:ext cx="44094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56E7E1C-B429-F256-E57A-25FDCA577F70}"/>
              </a:ext>
            </a:extLst>
          </p:cNvPr>
          <p:cNvSpPr/>
          <p:nvPr/>
        </p:nvSpPr>
        <p:spPr>
          <a:xfrm>
            <a:off x="5110626" y="1030125"/>
            <a:ext cx="1970748" cy="16633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9661CF-CE81-CF5E-B961-1E91C25135D5}"/>
              </a:ext>
            </a:extLst>
          </p:cNvPr>
          <p:cNvSpPr/>
          <p:nvPr/>
        </p:nvSpPr>
        <p:spPr>
          <a:xfrm>
            <a:off x="3891280" y="3429000"/>
            <a:ext cx="4409440" cy="313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0D622A-A73B-D469-26CB-A58B9D76FD4B}"/>
              </a:ext>
            </a:extLst>
          </p:cNvPr>
          <p:cNvCxnSpPr>
            <a:stCxn id="13" idx="0"/>
            <a:endCxn id="13" idx="2"/>
          </p:cNvCxnSpPr>
          <p:nvPr/>
        </p:nvCxnSpPr>
        <p:spPr>
          <a:xfrm>
            <a:off x="6096000" y="3429000"/>
            <a:ext cx="0" cy="3134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7F84AC-865E-5E91-E506-99EEADFB9243}"/>
              </a:ext>
            </a:extLst>
          </p:cNvPr>
          <p:cNvCxnSpPr>
            <a:cxnSpLocks/>
            <a:stCxn id="13" idx="1"/>
            <a:endCxn id="13" idx="3"/>
          </p:cNvCxnSpPr>
          <p:nvPr/>
        </p:nvCxnSpPr>
        <p:spPr>
          <a:xfrm>
            <a:off x="3891280" y="4996180"/>
            <a:ext cx="44094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A4A8FA6-B814-EC0A-0117-C06C6EFBEDA9}"/>
              </a:ext>
            </a:extLst>
          </p:cNvPr>
          <p:cNvSpPr/>
          <p:nvPr/>
        </p:nvSpPr>
        <p:spPr>
          <a:xfrm>
            <a:off x="4724400" y="2882003"/>
            <a:ext cx="2743200" cy="1083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Vaibhav </a:t>
            </a:r>
            <a:r>
              <a:rPr lang="en-US" dirty="0" err="1"/>
              <a:t>Shrivastav</a:t>
            </a:r>
            <a:br>
              <a:rPr lang="en-US" dirty="0"/>
            </a:br>
            <a:r>
              <a:rPr lang="en-US" dirty="0"/>
              <a:t>Student at ASU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5CEDBF-62E7-C502-6019-524607F4107C}"/>
              </a:ext>
            </a:extLst>
          </p:cNvPr>
          <p:cNvSpPr/>
          <p:nvPr/>
        </p:nvSpPr>
        <p:spPr>
          <a:xfrm>
            <a:off x="4724400" y="4601497"/>
            <a:ext cx="2743200" cy="1858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Phone</a:t>
            </a:r>
            <a:br>
              <a:rPr lang="en-US" dirty="0"/>
            </a:br>
            <a:r>
              <a:rPr lang="en-US" dirty="0"/>
              <a:t>email</a:t>
            </a:r>
            <a:br>
              <a:rPr lang="en-US" dirty="0"/>
            </a:br>
            <a:r>
              <a:rPr lang="en-US" dirty="0" err="1"/>
              <a:t>linkedin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0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707A73-73C3-F2C3-559F-E70F3DB639B1}"/>
              </a:ext>
            </a:extLst>
          </p:cNvPr>
          <p:cNvSpPr/>
          <p:nvPr/>
        </p:nvSpPr>
        <p:spPr>
          <a:xfrm>
            <a:off x="1667111" y="865999"/>
            <a:ext cx="2191420" cy="4313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005D29-0DDF-59FD-8D7E-1DF8F6C917FE}"/>
              </a:ext>
            </a:extLst>
          </p:cNvPr>
          <p:cNvSpPr/>
          <p:nvPr/>
        </p:nvSpPr>
        <p:spPr>
          <a:xfrm>
            <a:off x="3980820" y="865998"/>
            <a:ext cx="2191420" cy="4313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026B1-75CC-56A7-38ED-E19F27073AF7}"/>
              </a:ext>
            </a:extLst>
          </p:cNvPr>
          <p:cNvSpPr/>
          <p:nvPr/>
        </p:nvSpPr>
        <p:spPr>
          <a:xfrm>
            <a:off x="6292194" y="865995"/>
            <a:ext cx="2191420" cy="43132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7DE53A-51BD-3DE7-A3DA-A0D3B6CCE987}"/>
              </a:ext>
            </a:extLst>
          </p:cNvPr>
          <p:cNvSpPr/>
          <p:nvPr/>
        </p:nvSpPr>
        <p:spPr>
          <a:xfrm>
            <a:off x="8608238" y="865996"/>
            <a:ext cx="2191420" cy="4313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7E2F24-0E3A-7705-5912-507DFF45D1AD}"/>
              </a:ext>
            </a:extLst>
          </p:cNvPr>
          <p:cNvSpPr/>
          <p:nvPr/>
        </p:nvSpPr>
        <p:spPr>
          <a:xfrm>
            <a:off x="1667111" y="865995"/>
            <a:ext cx="2191420" cy="500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Bhealthy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5396C7-99AE-7798-AE38-67087119C263}"/>
              </a:ext>
            </a:extLst>
          </p:cNvPr>
          <p:cNvSpPr/>
          <p:nvPr/>
        </p:nvSpPr>
        <p:spPr>
          <a:xfrm>
            <a:off x="3980820" y="865995"/>
            <a:ext cx="2191420" cy="500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Bhealthy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A1949C-6557-63D2-E94D-BECCE8920798}"/>
              </a:ext>
            </a:extLst>
          </p:cNvPr>
          <p:cNvSpPr/>
          <p:nvPr/>
        </p:nvSpPr>
        <p:spPr>
          <a:xfrm>
            <a:off x="6282498" y="876366"/>
            <a:ext cx="2191420" cy="500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Bhealthy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A05720-4C2D-ACAA-5714-445002CBFACC}"/>
              </a:ext>
            </a:extLst>
          </p:cNvPr>
          <p:cNvSpPr/>
          <p:nvPr/>
        </p:nvSpPr>
        <p:spPr>
          <a:xfrm>
            <a:off x="8608238" y="865994"/>
            <a:ext cx="2191420" cy="500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Bhealthy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890266-EEE0-26E7-6376-D728CD40DB91}"/>
              </a:ext>
            </a:extLst>
          </p:cNvPr>
          <p:cNvSpPr/>
          <p:nvPr/>
        </p:nvSpPr>
        <p:spPr>
          <a:xfrm>
            <a:off x="1978850" y="1601742"/>
            <a:ext cx="1487613" cy="12820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4D5283-AD1B-F101-1302-258FED96B172}"/>
              </a:ext>
            </a:extLst>
          </p:cNvPr>
          <p:cNvSpPr/>
          <p:nvPr/>
        </p:nvSpPr>
        <p:spPr>
          <a:xfrm>
            <a:off x="1866357" y="3219214"/>
            <a:ext cx="1710943" cy="541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Name</a:t>
            </a:r>
            <a:br>
              <a:rPr lang="en-US" sz="1000" dirty="0"/>
            </a:br>
            <a:r>
              <a:rPr lang="en-US" sz="1000" dirty="0"/>
              <a:t>age/sex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075524-C18B-69CE-8DD9-9E96B5338671}"/>
              </a:ext>
            </a:extLst>
          </p:cNvPr>
          <p:cNvSpPr/>
          <p:nvPr/>
        </p:nvSpPr>
        <p:spPr>
          <a:xfrm>
            <a:off x="2802593" y="4159636"/>
            <a:ext cx="983637" cy="9181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record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F22A4A-4684-CA01-89D9-C01586826185}"/>
              </a:ext>
            </a:extLst>
          </p:cNvPr>
          <p:cNvSpPr/>
          <p:nvPr/>
        </p:nvSpPr>
        <p:spPr>
          <a:xfrm>
            <a:off x="4094944" y="1751569"/>
            <a:ext cx="1710943" cy="541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Capture Heart Rate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E01CEA-0E33-28A7-A88D-7A347034BEF6}"/>
              </a:ext>
            </a:extLst>
          </p:cNvPr>
          <p:cNvSpPr/>
          <p:nvPr/>
        </p:nvSpPr>
        <p:spPr>
          <a:xfrm>
            <a:off x="4091078" y="2677686"/>
            <a:ext cx="1710943" cy="541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Capture Respiratory Rate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51D172-5471-1792-0EE0-7EA6D893D430}"/>
              </a:ext>
            </a:extLst>
          </p:cNvPr>
          <p:cNvSpPr/>
          <p:nvPr/>
        </p:nvSpPr>
        <p:spPr>
          <a:xfrm>
            <a:off x="4673207" y="3629753"/>
            <a:ext cx="558840" cy="2619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Next</a:t>
            </a:r>
            <a:endParaRPr lang="en-US" sz="8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FBA5B9-5E2E-1F4E-DB23-28A920E7F7DE}"/>
              </a:ext>
            </a:extLst>
          </p:cNvPr>
          <p:cNvSpPr/>
          <p:nvPr/>
        </p:nvSpPr>
        <p:spPr>
          <a:xfrm>
            <a:off x="6789587" y="1427500"/>
            <a:ext cx="1168360" cy="270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Symptoms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7038B0-1FE5-A8C1-360E-0D11A6F3DD42}"/>
              </a:ext>
            </a:extLst>
          </p:cNvPr>
          <p:cNvSpPr/>
          <p:nvPr/>
        </p:nvSpPr>
        <p:spPr>
          <a:xfrm>
            <a:off x="6384942" y="2376913"/>
            <a:ext cx="811297" cy="180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Symptom 1</a:t>
            </a:r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59708619-8531-B40B-ACA3-258A1C916490}"/>
              </a:ext>
            </a:extLst>
          </p:cNvPr>
          <p:cNvSpPr/>
          <p:nvPr/>
        </p:nvSpPr>
        <p:spPr>
          <a:xfrm>
            <a:off x="7257383" y="2417182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4728A5B0-A722-BEA5-336F-396E30CF6D7C}"/>
              </a:ext>
            </a:extLst>
          </p:cNvPr>
          <p:cNvSpPr/>
          <p:nvPr/>
        </p:nvSpPr>
        <p:spPr>
          <a:xfrm>
            <a:off x="7440816" y="2417182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2D3ED0FC-B7AD-175C-6DF1-69571EF12DB4}"/>
              </a:ext>
            </a:extLst>
          </p:cNvPr>
          <p:cNvSpPr/>
          <p:nvPr/>
        </p:nvSpPr>
        <p:spPr>
          <a:xfrm>
            <a:off x="7651645" y="2417182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0A9DF5AE-AB7F-B337-10E4-8589D6DB8C25}"/>
              </a:ext>
            </a:extLst>
          </p:cNvPr>
          <p:cNvSpPr/>
          <p:nvPr/>
        </p:nvSpPr>
        <p:spPr>
          <a:xfrm>
            <a:off x="7836662" y="2417523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7AAE8C3B-9659-7134-F716-AAF074F39D44}"/>
              </a:ext>
            </a:extLst>
          </p:cNvPr>
          <p:cNvSpPr/>
          <p:nvPr/>
        </p:nvSpPr>
        <p:spPr>
          <a:xfrm>
            <a:off x="8020095" y="2417182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A804FF-B17A-7F37-9BA3-0700BE91B536}"/>
              </a:ext>
            </a:extLst>
          </p:cNvPr>
          <p:cNvSpPr/>
          <p:nvPr/>
        </p:nvSpPr>
        <p:spPr>
          <a:xfrm>
            <a:off x="6384942" y="2590753"/>
            <a:ext cx="811297" cy="180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Symptom 1</a:t>
            </a:r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747B42CD-53F6-1190-0055-8EC6A019683D}"/>
              </a:ext>
            </a:extLst>
          </p:cNvPr>
          <p:cNvSpPr/>
          <p:nvPr/>
        </p:nvSpPr>
        <p:spPr>
          <a:xfrm>
            <a:off x="7257383" y="2631022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A73A6467-F41F-5FC1-537F-25DF02653D0E}"/>
              </a:ext>
            </a:extLst>
          </p:cNvPr>
          <p:cNvSpPr/>
          <p:nvPr/>
        </p:nvSpPr>
        <p:spPr>
          <a:xfrm>
            <a:off x="7440816" y="2631022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06FC9805-8782-C63A-DBB8-11701BD6B625}"/>
              </a:ext>
            </a:extLst>
          </p:cNvPr>
          <p:cNvSpPr/>
          <p:nvPr/>
        </p:nvSpPr>
        <p:spPr>
          <a:xfrm>
            <a:off x="7651645" y="2631022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9FF64DC0-C48E-9DFA-AFAB-19583FC23ABC}"/>
              </a:ext>
            </a:extLst>
          </p:cNvPr>
          <p:cNvSpPr/>
          <p:nvPr/>
        </p:nvSpPr>
        <p:spPr>
          <a:xfrm>
            <a:off x="7836662" y="2631363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5A8834D9-427B-B84F-CD58-8ADC07A5F6CB}"/>
              </a:ext>
            </a:extLst>
          </p:cNvPr>
          <p:cNvSpPr/>
          <p:nvPr/>
        </p:nvSpPr>
        <p:spPr>
          <a:xfrm>
            <a:off x="8020095" y="2631022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ACEF6F-6F84-9AB0-1385-17D0E0C71575}"/>
              </a:ext>
            </a:extLst>
          </p:cNvPr>
          <p:cNvSpPr/>
          <p:nvPr/>
        </p:nvSpPr>
        <p:spPr>
          <a:xfrm>
            <a:off x="6384942" y="2794926"/>
            <a:ext cx="811297" cy="180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Symptom 1</a:t>
            </a:r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138D4D68-8B0B-E7CD-E527-6DDF4795DFE1}"/>
              </a:ext>
            </a:extLst>
          </p:cNvPr>
          <p:cNvSpPr/>
          <p:nvPr/>
        </p:nvSpPr>
        <p:spPr>
          <a:xfrm>
            <a:off x="7257383" y="2835195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5F9214C8-E8C9-F902-4201-4DA8D6DF4D53}"/>
              </a:ext>
            </a:extLst>
          </p:cNvPr>
          <p:cNvSpPr/>
          <p:nvPr/>
        </p:nvSpPr>
        <p:spPr>
          <a:xfrm>
            <a:off x="7440816" y="2835195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D06E0A67-46D6-B2B3-1402-B4277D038B82}"/>
              </a:ext>
            </a:extLst>
          </p:cNvPr>
          <p:cNvSpPr/>
          <p:nvPr/>
        </p:nvSpPr>
        <p:spPr>
          <a:xfrm>
            <a:off x="7651645" y="2835195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60CD6671-8EF4-1CF9-C449-86664C952C7D}"/>
              </a:ext>
            </a:extLst>
          </p:cNvPr>
          <p:cNvSpPr/>
          <p:nvPr/>
        </p:nvSpPr>
        <p:spPr>
          <a:xfrm>
            <a:off x="7836662" y="2835536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C2D07EF9-46AD-5AD9-332C-10F7E4315F10}"/>
              </a:ext>
            </a:extLst>
          </p:cNvPr>
          <p:cNvSpPr/>
          <p:nvPr/>
        </p:nvSpPr>
        <p:spPr>
          <a:xfrm>
            <a:off x="8020095" y="2835195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0310E5-3A69-7256-7636-F40982FC9E6E}"/>
              </a:ext>
            </a:extLst>
          </p:cNvPr>
          <p:cNvSpPr/>
          <p:nvPr/>
        </p:nvSpPr>
        <p:spPr>
          <a:xfrm>
            <a:off x="6384942" y="3022596"/>
            <a:ext cx="811297" cy="180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Symptom 1</a:t>
            </a:r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90BDB8CD-F8AF-E6CE-1FB7-9B7E4C14B2C7}"/>
              </a:ext>
            </a:extLst>
          </p:cNvPr>
          <p:cNvSpPr/>
          <p:nvPr/>
        </p:nvSpPr>
        <p:spPr>
          <a:xfrm>
            <a:off x="7257383" y="3062865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7DA4FC71-40E1-16C3-4F90-2B502E87D8A7}"/>
              </a:ext>
            </a:extLst>
          </p:cNvPr>
          <p:cNvSpPr/>
          <p:nvPr/>
        </p:nvSpPr>
        <p:spPr>
          <a:xfrm>
            <a:off x="7440816" y="3062865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01090DDA-7293-6915-39AB-A127FC604B14}"/>
              </a:ext>
            </a:extLst>
          </p:cNvPr>
          <p:cNvSpPr/>
          <p:nvPr/>
        </p:nvSpPr>
        <p:spPr>
          <a:xfrm>
            <a:off x="7651645" y="3062865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1BA98499-3E96-579E-B90F-8F9BCA105E2B}"/>
              </a:ext>
            </a:extLst>
          </p:cNvPr>
          <p:cNvSpPr/>
          <p:nvPr/>
        </p:nvSpPr>
        <p:spPr>
          <a:xfrm>
            <a:off x="7836662" y="3063206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67C8F48C-1D67-8A37-6CF5-C058A89A4F29}"/>
              </a:ext>
            </a:extLst>
          </p:cNvPr>
          <p:cNvSpPr/>
          <p:nvPr/>
        </p:nvSpPr>
        <p:spPr>
          <a:xfrm>
            <a:off x="8020095" y="3062865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27055E2-547F-ED6E-0C5B-EDFB47C26628}"/>
              </a:ext>
            </a:extLst>
          </p:cNvPr>
          <p:cNvSpPr/>
          <p:nvPr/>
        </p:nvSpPr>
        <p:spPr>
          <a:xfrm>
            <a:off x="6384889" y="3240423"/>
            <a:ext cx="811297" cy="180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Symptom 1</a:t>
            </a:r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id="{B1AA2A70-2A73-45EB-B8CB-8A984ADDBBF3}"/>
              </a:ext>
            </a:extLst>
          </p:cNvPr>
          <p:cNvSpPr/>
          <p:nvPr/>
        </p:nvSpPr>
        <p:spPr>
          <a:xfrm>
            <a:off x="7257330" y="3280692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tar: 5 Points 58">
            <a:extLst>
              <a:ext uri="{FF2B5EF4-FFF2-40B4-BE49-F238E27FC236}">
                <a16:creationId xmlns:a16="http://schemas.microsoft.com/office/drawing/2014/main" id="{30BE9916-A327-02F4-E282-61C09841B0F2}"/>
              </a:ext>
            </a:extLst>
          </p:cNvPr>
          <p:cNvSpPr/>
          <p:nvPr/>
        </p:nvSpPr>
        <p:spPr>
          <a:xfrm>
            <a:off x="7440763" y="3280692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60" name="Star: 5 Points 59">
            <a:extLst>
              <a:ext uri="{FF2B5EF4-FFF2-40B4-BE49-F238E27FC236}">
                <a16:creationId xmlns:a16="http://schemas.microsoft.com/office/drawing/2014/main" id="{D73197C9-48CB-E524-0276-8C7AFA2479A8}"/>
              </a:ext>
            </a:extLst>
          </p:cNvPr>
          <p:cNvSpPr/>
          <p:nvPr/>
        </p:nvSpPr>
        <p:spPr>
          <a:xfrm>
            <a:off x="7651592" y="3280692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61" name="Star: 5 Points 60">
            <a:extLst>
              <a:ext uri="{FF2B5EF4-FFF2-40B4-BE49-F238E27FC236}">
                <a16:creationId xmlns:a16="http://schemas.microsoft.com/office/drawing/2014/main" id="{78DCCF75-6332-A1DA-8F0E-8297BAC31E5F}"/>
              </a:ext>
            </a:extLst>
          </p:cNvPr>
          <p:cNvSpPr/>
          <p:nvPr/>
        </p:nvSpPr>
        <p:spPr>
          <a:xfrm>
            <a:off x="7836609" y="3281033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62" name="Star: 5 Points 61">
            <a:extLst>
              <a:ext uri="{FF2B5EF4-FFF2-40B4-BE49-F238E27FC236}">
                <a16:creationId xmlns:a16="http://schemas.microsoft.com/office/drawing/2014/main" id="{180E1626-2390-E906-25FE-692D72FE8E30}"/>
              </a:ext>
            </a:extLst>
          </p:cNvPr>
          <p:cNvSpPr/>
          <p:nvPr/>
        </p:nvSpPr>
        <p:spPr>
          <a:xfrm>
            <a:off x="8020042" y="3280692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AEC1BCA-B9C0-4424-AAE5-A1A0EEC63214}"/>
              </a:ext>
            </a:extLst>
          </p:cNvPr>
          <p:cNvSpPr/>
          <p:nvPr/>
        </p:nvSpPr>
        <p:spPr>
          <a:xfrm>
            <a:off x="6393174" y="3468093"/>
            <a:ext cx="811297" cy="180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Symptom 1</a:t>
            </a:r>
          </a:p>
        </p:txBody>
      </p:sp>
      <p:sp>
        <p:nvSpPr>
          <p:cNvPr id="64" name="Star: 5 Points 63">
            <a:extLst>
              <a:ext uri="{FF2B5EF4-FFF2-40B4-BE49-F238E27FC236}">
                <a16:creationId xmlns:a16="http://schemas.microsoft.com/office/drawing/2014/main" id="{D6ED4429-85C9-4777-0BF4-CD1468E1B9EA}"/>
              </a:ext>
            </a:extLst>
          </p:cNvPr>
          <p:cNvSpPr/>
          <p:nvPr/>
        </p:nvSpPr>
        <p:spPr>
          <a:xfrm>
            <a:off x="7265615" y="3508362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tar: 5 Points 64">
            <a:extLst>
              <a:ext uri="{FF2B5EF4-FFF2-40B4-BE49-F238E27FC236}">
                <a16:creationId xmlns:a16="http://schemas.microsoft.com/office/drawing/2014/main" id="{1767E138-0999-E701-A32A-33B0FC844B45}"/>
              </a:ext>
            </a:extLst>
          </p:cNvPr>
          <p:cNvSpPr/>
          <p:nvPr/>
        </p:nvSpPr>
        <p:spPr>
          <a:xfrm>
            <a:off x="7449048" y="3508362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66" name="Star: 5 Points 65">
            <a:extLst>
              <a:ext uri="{FF2B5EF4-FFF2-40B4-BE49-F238E27FC236}">
                <a16:creationId xmlns:a16="http://schemas.microsoft.com/office/drawing/2014/main" id="{FCCB0201-6BE6-B4A2-9598-B157D9EC746D}"/>
              </a:ext>
            </a:extLst>
          </p:cNvPr>
          <p:cNvSpPr/>
          <p:nvPr/>
        </p:nvSpPr>
        <p:spPr>
          <a:xfrm>
            <a:off x="7659877" y="3508362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67" name="Star: 5 Points 66">
            <a:extLst>
              <a:ext uri="{FF2B5EF4-FFF2-40B4-BE49-F238E27FC236}">
                <a16:creationId xmlns:a16="http://schemas.microsoft.com/office/drawing/2014/main" id="{F5E6FF29-8C09-7123-2AB7-80725AE0855D}"/>
              </a:ext>
            </a:extLst>
          </p:cNvPr>
          <p:cNvSpPr/>
          <p:nvPr/>
        </p:nvSpPr>
        <p:spPr>
          <a:xfrm>
            <a:off x="7844894" y="3508703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68" name="Star: 5 Points 67">
            <a:extLst>
              <a:ext uri="{FF2B5EF4-FFF2-40B4-BE49-F238E27FC236}">
                <a16:creationId xmlns:a16="http://schemas.microsoft.com/office/drawing/2014/main" id="{60387FCB-C7E4-80DA-0FBE-991B16582384}"/>
              </a:ext>
            </a:extLst>
          </p:cNvPr>
          <p:cNvSpPr/>
          <p:nvPr/>
        </p:nvSpPr>
        <p:spPr>
          <a:xfrm>
            <a:off x="8028327" y="3508362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152776F-F1E8-89C6-EFD6-140A0FFBE8A9}"/>
              </a:ext>
            </a:extLst>
          </p:cNvPr>
          <p:cNvSpPr/>
          <p:nvPr/>
        </p:nvSpPr>
        <p:spPr>
          <a:xfrm>
            <a:off x="6383938" y="3684651"/>
            <a:ext cx="811297" cy="180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Symptom 1</a:t>
            </a:r>
          </a:p>
        </p:txBody>
      </p:sp>
      <p:sp>
        <p:nvSpPr>
          <p:cNvPr id="70" name="Star: 5 Points 69">
            <a:extLst>
              <a:ext uri="{FF2B5EF4-FFF2-40B4-BE49-F238E27FC236}">
                <a16:creationId xmlns:a16="http://schemas.microsoft.com/office/drawing/2014/main" id="{1D3ED3ED-C9B4-D124-2CF7-83C086D46DBB}"/>
              </a:ext>
            </a:extLst>
          </p:cNvPr>
          <p:cNvSpPr/>
          <p:nvPr/>
        </p:nvSpPr>
        <p:spPr>
          <a:xfrm>
            <a:off x="7256379" y="3724920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tar: 5 Points 70">
            <a:extLst>
              <a:ext uri="{FF2B5EF4-FFF2-40B4-BE49-F238E27FC236}">
                <a16:creationId xmlns:a16="http://schemas.microsoft.com/office/drawing/2014/main" id="{B9BE18F7-93E9-ABD3-02CB-5B14928E5A58}"/>
              </a:ext>
            </a:extLst>
          </p:cNvPr>
          <p:cNvSpPr/>
          <p:nvPr/>
        </p:nvSpPr>
        <p:spPr>
          <a:xfrm>
            <a:off x="7439812" y="3724920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72" name="Star: 5 Points 71">
            <a:extLst>
              <a:ext uri="{FF2B5EF4-FFF2-40B4-BE49-F238E27FC236}">
                <a16:creationId xmlns:a16="http://schemas.microsoft.com/office/drawing/2014/main" id="{22DE6F53-FADC-A083-7694-D4793FDD0CB2}"/>
              </a:ext>
            </a:extLst>
          </p:cNvPr>
          <p:cNvSpPr/>
          <p:nvPr/>
        </p:nvSpPr>
        <p:spPr>
          <a:xfrm>
            <a:off x="7650641" y="3724920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73" name="Star: 5 Points 72">
            <a:extLst>
              <a:ext uri="{FF2B5EF4-FFF2-40B4-BE49-F238E27FC236}">
                <a16:creationId xmlns:a16="http://schemas.microsoft.com/office/drawing/2014/main" id="{8ADEB94D-1B45-45AD-4E55-91FDF6797DF8}"/>
              </a:ext>
            </a:extLst>
          </p:cNvPr>
          <p:cNvSpPr/>
          <p:nvPr/>
        </p:nvSpPr>
        <p:spPr>
          <a:xfrm>
            <a:off x="7835658" y="3725261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74" name="Star: 5 Points 73">
            <a:extLst>
              <a:ext uri="{FF2B5EF4-FFF2-40B4-BE49-F238E27FC236}">
                <a16:creationId xmlns:a16="http://schemas.microsoft.com/office/drawing/2014/main" id="{BFC1DE92-FC0A-4908-BF09-B2D30654B899}"/>
              </a:ext>
            </a:extLst>
          </p:cNvPr>
          <p:cNvSpPr/>
          <p:nvPr/>
        </p:nvSpPr>
        <p:spPr>
          <a:xfrm>
            <a:off x="8019091" y="3724920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827BB65-A050-31E4-46CA-F177010C93E7}"/>
              </a:ext>
            </a:extLst>
          </p:cNvPr>
          <p:cNvSpPr/>
          <p:nvPr/>
        </p:nvSpPr>
        <p:spPr>
          <a:xfrm>
            <a:off x="6393174" y="3910399"/>
            <a:ext cx="811297" cy="180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Symptom 1</a:t>
            </a:r>
          </a:p>
        </p:txBody>
      </p:sp>
      <p:sp>
        <p:nvSpPr>
          <p:cNvPr id="76" name="Star: 5 Points 75">
            <a:extLst>
              <a:ext uri="{FF2B5EF4-FFF2-40B4-BE49-F238E27FC236}">
                <a16:creationId xmlns:a16="http://schemas.microsoft.com/office/drawing/2014/main" id="{0B982742-D394-8110-409C-269BE1A39BE4}"/>
              </a:ext>
            </a:extLst>
          </p:cNvPr>
          <p:cNvSpPr/>
          <p:nvPr/>
        </p:nvSpPr>
        <p:spPr>
          <a:xfrm>
            <a:off x="7265615" y="3950668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tar: 5 Points 76">
            <a:extLst>
              <a:ext uri="{FF2B5EF4-FFF2-40B4-BE49-F238E27FC236}">
                <a16:creationId xmlns:a16="http://schemas.microsoft.com/office/drawing/2014/main" id="{5FF406F4-FBD8-C471-A031-274EFF2DDCB6}"/>
              </a:ext>
            </a:extLst>
          </p:cNvPr>
          <p:cNvSpPr/>
          <p:nvPr/>
        </p:nvSpPr>
        <p:spPr>
          <a:xfrm>
            <a:off x="7449048" y="3950668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78" name="Star: 5 Points 77">
            <a:extLst>
              <a:ext uri="{FF2B5EF4-FFF2-40B4-BE49-F238E27FC236}">
                <a16:creationId xmlns:a16="http://schemas.microsoft.com/office/drawing/2014/main" id="{C4B39705-2407-915F-E4AC-56EEC111DF84}"/>
              </a:ext>
            </a:extLst>
          </p:cNvPr>
          <p:cNvSpPr/>
          <p:nvPr/>
        </p:nvSpPr>
        <p:spPr>
          <a:xfrm>
            <a:off x="7659877" y="3950668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79" name="Star: 5 Points 78">
            <a:extLst>
              <a:ext uri="{FF2B5EF4-FFF2-40B4-BE49-F238E27FC236}">
                <a16:creationId xmlns:a16="http://schemas.microsoft.com/office/drawing/2014/main" id="{1566C3E4-7748-6972-96A8-D8602FF95ECC}"/>
              </a:ext>
            </a:extLst>
          </p:cNvPr>
          <p:cNvSpPr/>
          <p:nvPr/>
        </p:nvSpPr>
        <p:spPr>
          <a:xfrm>
            <a:off x="7844894" y="3951009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80" name="Star: 5 Points 79">
            <a:extLst>
              <a:ext uri="{FF2B5EF4-FFF2-40B4-BE49-F238E27FC236}">
                <a16:creationId xmlns:a16="http://schemas.microsoft.com/office/drawing/2014/main" id="{BC2F7D3F-E8D6-8817-2A0E-232C9A4043A9}"/>
              </a:ext>
            </a:extLst>
          </p:cNvPr>
          <p:cNvSpPr/>
          <p:nvPr/>
        </p:nvSpPr>
        <p:spPr>
          <a:xfrm>
            <a:off x="8028327" y="3950668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26A6A77-2FF4-3541-1808-AE73D9135C2D}"/>
              </a:ext>
            </a:extLst>
          </p:cNvPr>
          <p:cNvSpPr/>
          <p:nvPr/>
        </p:nvSpPr>
        <p:spPr>
          <a:xfrm>
            <a:off x="6411333" y="4136147"/>
            <a:ext cx="811297" cy="180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Symptom 1</a:t>
            </a:r>
          </a:p>
        </p:txBody>
      </p:sp>
      <p:sp>
        <p:nvSpPr>
          <p:cNvPr id="82" name="Star: 5 Points 81">
            <a:extLst>
              <a:ext uri="{FF2B5EF4-FFF2-40B4-BE49-F238E27FC236}">
                <a16:creationId xmlns:a16="http://schemas.microsoft.com/office/drawing/2014/main" id="{558EF1A8-56B5-5C78-7603-4B51030D6DDD}"/>
              </a:ext>
            </a:extLst>
          </p:cNvPr>
          <p:cNvSpPr/>
          <p:nvPr/>
        </p:nvSpPr>
        <p:spPr>
          <a:xfrm>
            <a:off x="7283774" y="4176416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tar: 5 Points 82">
            <a:extLst>
              <a:ext uri="{FF2B5EF4-FFF2-40B4-BE49-F238E27FC236}">
                <a16:creationId xmlns:a16="http://schemas.microsoft.com/office/drawing/2014/main" id="{53C70411-0562-F944-8EA7-84662AAB95EF}"/>
              </a:ext>
            </a:extLst>
          </p:cNvPr>
          <p:cNvSpPr/>
          <p:nvPr/>
        </p:nvSpPr>
        <p:spPr>
          <a:xfrm>
            <a:off x="7467207" y="4176416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84" name="Star: 5 Points 83">
            <a:extLst>
              <a:ext uri="{FF2B5EF4-FFF2-40B4-BE49-F238E27FC236}">
                <a16:creationId xmlns:a16="http://schemas.microsoft.com/office/drawing/2014/main" id="{0C244932-FCC2-00A8-AAB3-A72D3F9B0661}"/>
              </a:ext>
            </a:extLst>
          </p:cNvPr>
          <p:cNvSpPr/>
          <p:nvPr/>
        </p:nvSpPr>
        <p:spPr>
          <a:xfrm>
            <a:off x="7678036" y="4176416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85" name="Star: 5 Points 84">
            <a:extLst>
              <a:ext uri="{FF2B5EF4-FFF2-40B4-BE49-F238E27FC236}">
                <a16:creationId xmlns:a16="http://schemas.microsoft.com/office/drawing/2014/main" id="{A56BAD07-177A-BB9B-6FA6-C64066BA6B5E}"/>
              </a:ext>
            </a:extLst>
          </p:cNvPr>
          <p:cNvSpPr/>
          <p:nvPr/>
        </p:nvSpPr>
        <p:spPr>
          <a:xfrm>
            <a:off x="7863053" y="4176757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86" name="Star: 5 Points 85">
            <a:extLst>
              <a:ext uri="{FF2B5EF4-FFF2-40B4-BE49-F238E27FC236}">
                <a16:creationId xmlns:a16="http://schemas.microsoft.com/office/drawing/2014/main" id="{72CE9CC3-D7B1-9124-8489-6E4584261F53}"/>
              </a:ext>
            </a:extLst>
          </p:cNvPr>
          <p:cNvSpPr/>
          <p:nvPr/>
        </p:nvSpPr>
        <p:spPr>
          <a:xfrm>
            <a:off x="8046486" y="4176416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E91D4AE-9AA1-3435-B991-53E78F063F16}"/>
              </a:ext>
            </a:extLst>
          </p:cNvPr>
          <p:cNvSpPr/>
          <p:nvPr/>
        </p:nvSpPr>
        <p:spPr>
          <a:xfrm>
            <a:off x="6400508" y="4361895"/>
            <a:ext cx="811297" cy="180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Symptom 1</a:t>
            </a:r>
          </a:p>
        </p:txBody>
      </p:sp>
      <p:sp>
        <p:nvSpPr>
          <p:cNvPr id="88" name="Star: 5 Points 87">
            <a:extLst>
              <a:ext uri="{FF2B5EF4-FFF2-40B4-BE49-F238E27FC236}">
                <a16:creationId xmlns:a16="http://schemas.microsoft.com/office/drawing/2014/main" id="{BFE91AF3-AE76-F2EF-EB6D-F5A0C7E28EF2}"/>
              </a:ext>
            </a:extLst>
          </p:cNvPr>
          <p:cNvSpPr/>
          <p:nvPr/>
        </p:nvSpPr>
        <p:spPr>
          <a:xfrm>
            <a:off x="7272949" y="4402164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tar: 5 Points 88">
            <a:extLst>
              <a:ext uri="{FF2B5EF4-FFF2-40B4-BE49-F238E27FC236}">
                <a16:creationId xmlns:a16="http://schemas.microsoft.com/office/drawing/2014/main" id="{928FD291-BAB7-70CF-069E-94C188F5B147}"/>
              </a:ext>
            </a:extLst>
          </p:cNvPr>
          <p:cNvSpPr/>
          <p:nvPr/>
        </p:nvSpPr>
        <p:spPr>
          <a:xfrm>
            <a:off x="7456382" y="4402164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90" name="Star: 5 Points 89">
            <a:extLst>
              <a:ext uri="{FF2B5EF4-FFF2-40B4-BE49-F238E27FC236}">
                <a16:creationId xmlns:a16="http://schemas.microsoft.com/office/drawing/2014/main" id="{18A9E681-F780-D838-DDA6-52E012144C24}"/>
              </a:ext>
            </a:extLst>
          </p:cNvPr>
          <p:cNvSpPr/>
          <p:nvPr/>
        </p:nvSpPr>
        <p:spPr>
          <a:xfrm>
            <a:off x="7667211" y="4402164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91" name="Star: 5 Points 90">
            <a:extLst>
              <a:ext uri="{FF2B5EF4-FFF2-40B4-BE49-F238E27FC236}">
                <a16:creationId xmlns:a16="http://schemas.microsoft.com/office/drawing/2014/main" id="{BA5783CB-D64A-B3E9-D5AF-0D1A075D8964}"/>
              </a:ext>
            </a:extLst>
          </p:cNvPr>
          <p:cNvSpPr/>
          <p:nvPr/>
        </p:nvSpPr>
        <p:spPr>
          <a:xfrm>
            <a:off x="7852228" y="4402505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92" name="Star: 5 Points 91">
            <a:extLst>
              <a:ext uri="{FF2B5EF4-FFF2-40B4-BE49-F238E27FC236}">
                <a16:creationId xmlns:a16="http://schemas.microsoft.com/office/drawing/2014/main" id="{0500BD45-C05C-EC4A-60CA-8F261AAA4501}"/>
              </a:ext>
            </a:extLst>
          </p:cNvPr>
          <p:cNvSpPr/>
          <p:nvPr/>
        </p:nvSpPr>
        <p:spPr>
          <a:xfrm>
            <a:off x="8035661" y="4402164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9898DF3-65B6-4913-16DB-33EF5D8C4295}"/>
              </a:ext>
            </a:extLst>
          </p:cNvPr>
          <p:cNvSpPr/>
          <p:nvPr/>
        </p:nvSpPr>
        <p:spPr>
          <a:xfrm>
            <a:off x="6400822" y="4618723"/>
            <a:ext cx="811297" cy="180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Symptom 1</a:t>
            </a:r>
          </a:p>
        </p:txBody>
      </p:sp>
      <p:sp>
        <p:nvSpPr>
          <p:cNvPr id="94" name="Star: 5 Points 93">
            <a:extLst>
              <a:ext uri="{FF2B5EF4-FFF2-40B4-BE49-F238E27FC236}">
                <a16:creationId xmlns:a16="http://schemas.microsoft.com/office/drawing/2014/main" id="{8D978F0F-89AC-B1BC-A6E3-52BEE136525E}"/>
              </a:ext>
            </a:extLst>
          </p:cNvPr>
          <p:cNvSpPr/>
          <p:nvPr/>
        </p:nvSpPr>
        <p:spPr>
          <a:xfrm>
            <a:off x="7273263" y="4658992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Star: 5 Points 94">
            <a:extLst>
              <a:ext uri="{FF2B5EF4-FFF2-40B4-BE49-F238E27FC236}">
                <a16:creationId xmlns:a16="http://schemas.microsoft.com/office/drawing/2014/main" id="{D398C126-6EC4-AC9D-120A-B40F546064AC}"/>
              </a:ext>
            </a:extLst>
          </p:cNvPr>
          <p:cNvSpPr/>
          <p:nvPr/>
        </p:nvSpPr>
        <p:spPr>
          <a:xfrm>
            <a:off x="7456696" y="4658992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96" name="Star: 5 Points 95">
            <a:extLst>
              <a:ext uri="{FF2B5EF4-FFF2-40B4-BE49-F238E27FC236}">
                <a16:creationId xmlns:a16="http://schemas.microsoft.com/office/drawing/2014/main" id="{C3874C32-D005-ACF8-DD10-9846F685865B}"/>
              </a:ext>
            </a:extLst>
          </p:cNvPr>
          <p:cNvSpPr/>
          <p:nvPr/>
        </p:nvSpPr>
        <p:spPr>
          <a:xfrm>
            <a:off x="7667525" y="4658992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97" name="Star: 5 Points 96">
            <a:extLst>
              <a:ext uri="{FF2B5EF4-FFF2-40B4-BE49-F238E27FC236}">
                <a16:creationId xmlns:a16="http://schemas.microsoft.com/office/drawing/2014/main" id="{A1FC02B7-0B78-F772-6513-70B4F1595E5E}"/>
              </a:ext>
            </a:extLst>
          </p:cNvPr>
          <p:cNvSpPr/>
          <p:nvPr/>
        </p:nvSpPr>
        <p:spPr>
          <a:xfrm>
            <a:off x="7852542" y="4659333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98" name="Star: 5 Points 97">
            <a:extLst>
              <a:ext uri="{FF2B5EF4-FFF2-40B4-BE49-F238E27FC236}">
                <a16:creationId xmlns:a16="http://schemas.microsoft.com/office/drawing/2014/main" id="{CBE3564D-0057-FBBC-1C27-C6F467EEB588}"/>
              </a:ext>
            </a:extLst>
          </p:cNvPr>
          <p:cNvSpPr/>
          <p:nvPr/>
        </p:nvSpPr>
        <p:spPr>
          <a:xfrm>
            <a:off x="8035975" y="4658992"/>
            <a:ext cx="122289" cy="99874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pic>
        <p:nvPicPr>
          <p:cNvPr id="29" name="Graphic 28" descr="Garbage outline">
            <a:extLst>
              <a:ext uri="{FF2B5EF4-FFF2-40B4-BE49-F238E27FC236}">
                <a16:creationId xmlns:a16="http://schemas.microsoft.com/office/drawing/2014/main" id="{C5E2848B-132C-EF19-0794-15013E02E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8931" y="2835905"/>
            <a:ext cx="383309" cy="383309"/>
          </a:xfrm>
          <a:prstGeom prst="rect">
            <a:avLst/>
          </a:prstGeom>
        </p:spPr>
      </p:pic>
      <p:pic>
        <p:nvPicPr>
          <p:cNvPr id="28" name="Graphic 27" descr="Garbage outline">
            <a:extLst>
              <a:ext uri="{FF2B5EF4-FFF2-40B4-BE49-F238E27FC236}">
                <a16:creationId xmlns:a16="http://schemas.microsoft.com/office/drawing/2014/main" id="{20D5ED6D-5D3B-C63D-3036-BC4C56DB2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8931" y="1909788"/>
            <a:ext cx="383309" cy="383309"/>
          </a:xfrm>
          <a:prstGeom prst="rect">
            <a:avLst/>
          </a:prstGeom>
        </p:spPr>
      </p:pic>
      <p:pic>
        <p:nvPicPr>
          <p:cNvPr id="99" name="Graphic 98" descr="Garbage outline">
            <a:extLst>
              <a:ext uri="{FF2B5EF4-FFF2-40B4-BE49-F238E27FC236}">
                <a16:creationId xmlns:a16="http://schemas.microsoft.com/office/drawing/2014/main" id="{9652F5BD-A76C-F904-8747-8ADAAD41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1066" y="2409971"/>
            <a:ext cx="214169" cy="214169"/>
          </a:xfrm>
          <a:prstGeom prst="rect">
            <a:avLst/>
          </a:prstGeom>
        </p:spPr>
      </p:pic>
      <p:pic>
        <p:nvPicPr>
          <p:cNvPr id="100" name="Graphic 99" descr="Garbage outline">
            <a:extLst>
              <a:ext uri="{FF2B5EF4-FFF2-40B4-BE49-F238E27FC236}">
                <a16:creationId xmlns:a16="http://schemas.microsoft.com/office/drawing/2014/main" id="{B16A7B8D-D9EB-7612-FD8A-5A88A1316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6935" y="2614616"/>
            <a:ext cx="214169" cy="214169"/>
          </a:xfrm>
          <a:prstGeom prst="rect">
            <a:avLst/>
          </a:prstGeom>
        </p:spPr>
      </p:pic>
      <p:pic>
        <p:nvPicPr>
          <p:cNvPr id="101" name="Graphic 100" descr="Garbage outline">
            <a:extLst>
              <a:ext uri="{FF2B5EF4-FFF2-40B4-BE49-F238E27FC236}">
                <a16:creationId xmlns:a16="http://schemas.microsoft.com/office/drawing/2014/main" id="{419727B2-DB76-779B-51B9-87C6792F4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1066" y="2808427"/>
            <a:ext cx="214169" cy="214169"/>
          </a:xfrm>
          <a:prstGeom prst="rect">
            <a:avLst/>
          </a:prstGeom>
        </p:spPr>
      </p:pic>
      <p:pic>
        <p:nvPicPr>
          <p:cNvPr id="102" name="Graphic 101" descr="Garbage outline">
            <a:extLst>
              <a:ext uri="{FF2B5EF4-FFF2-40B4-BE49-F238E27FC236}">
                <a16:creationId xmlns:a16="http://schemas.microsoft.com/office/drawing/2014/main" id="{ADA3336B-E6F1-B90C-F3E5-08F3767C8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3475" y="3062865"/>
            <a:ext cx="214169" cy="214169"/>
          </a:xfrm>
          <a:prstGeom prst="rect">
            <a:avLst/>
          </a:prstGeom>
        </p:spPr>
      </p:pic>
      <p:pic>
        <p:nvPicPr>
          <p:cNvPr id="103" name="Graphic 102" descr="Garbage outline">
            <a:extLst>
              <a:ext uri="{FF2B5EF4-FFF2-40B4-BE49-F238E27FC236}">
                <a16:creationId xmlns:a16="http://schemas.microsoft.com/office/drawing/2014/main" id="{F180FE18-8C4C-5E16-E2C5-41AAF2818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7006" y="3253924"/>
            <a:ext cx="214169" cy="214169"/>
          </a:xfrm>
          <a:prstGeom prst="rect">
            <a:avLst/>
          </a:prstGeom>
        </p:spPr>
      </p:pic>
      <p:pic>
        <p:nvPicPr>
          <p:cNvPr id="104" name="Graphic 103" descr="Garbage outline">
            <a:extLst>
              <a:ext uri="{FF2B5EF4-FFF2-40B4-BE49-F238E27FC236}">
                <a16:creationId xmlns:a16="http://schemas.microsoft.com/office/drawing/2014/main" id="{49226FA8-0AD9-9477-D873-EE3595C9E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1407" y="3470482"/>
            <a:ext cx="214169" cy="214169"/>
          </a:xfrm>
          <a:prstGeom prst="rect">
            <a:avLst/>
          </a:prstGeom>
        </p:spPr>
      </p:pic>
      <p:pic>
        <p:nvPicPr>
          <p:cNvPr id="105" name="Graphic 104" descr="Garbage outline">
            <a:extLst>
              <a:ext uri="{FF2B5EF4-FFF2-40B4-BE49-F238E27FC236}">
                <a16:creationId xmlns:a16="http://schemas.microsoft.com/office/drawing/2014/main" id="{7A18DC66-BB7C-0614-8D92-8590C0553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9194" y="3707023"/>
            <a:ext cx="214169" cy="214169"/>
          </a:xfrm>
          <a:prstGeom prst="rect">
            <a:avLst/>
          </a:prstGeom>
        </p:spPr>
      </p:pic>
      <p:pic>
        <p:nvPicPr>
          <p:cNvPr id="106" name="Graphic 105" descr="Garbage outline">
            <a:extLst>
              <a:ext uri="{FF2B5EF4-FFF2-40B4-BE49-F238E27FC236}">
                <a16:creationId xmlns:a16="http://schemas.microsoft.com/office/drawing/2014/main" id="{58C41A80-F2EF-ECA2-1C2C-D2044FD0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6935" y="3928370"/>
            <a:ext cx="214169" cy="214169"/>
          </a:xfrm>
          <a:prstGeom prst="rect">
            <a:avLst/>
          </a:prstGeom>
        </p:spPr>
      </p:pic>
      <p:pic>
        <p:nvPicPr>
          <p:cNvPr id="107" name="Graphic 106" descr="Garbage outline">
            <a:extLst>
              <a:ext uri="{FF2B5EF4-FFF2-40B4-BE49-F238E27FC236}">
                <a16:creationId xmlns:a16="http://schemas.microsoft.com/office/drawing/2014/main" id="{7C821159-6441-DF90-31F2-5D7DDD4F8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1407" y="4159698"/>
            <a:ext cx="214169" cy="214169"/>
          </a:xfrm>
          <a:prstGeom prst="rect">
            <a:avLst/>
          </a:prstGeom>
        </p:spPr>
      </p:pic>
      <p:pic>
        <p:nvPicPr>
          <p:cNvPr id="108" name="Graphic 107" descr="Garbage outline">
            <a:extLst>
              <a:ext uri="{FF2B5EF4-FFF2-40B4-BE49-F238E27FC236}">
                <a16:creationId xmlns:a16="http://schemas.microsoft.com/office/drawing/2014/main" id="{B5EB91FD-C067-F336-8FBD-C3C4D2550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9094" y="4418469"/>
            <a:ext cx="214169" cy="214169"/>
          </a:xfrm>
          <a:prstGeom prst="rect">
            <a:avLst/>
          </a:prstGeom>
        </p:spPr>
      </p:pic>
      <p:pic>
        <p:nvPicPr>
          <p:cNvPr id="109" name="Graphic 108" descr="Garbage outline">
            <a:extLst>
              <a:ext uri="{FF2B5EF4-FFF2-40B4-BE49-F238E27FC236}">
                <a16:creationId xmlns:a16="http://schemas.microsoft.com/office/drawing/2014/main" id="{7535D466-86BD-6698-9119-CD8F278F1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3321" y="4692051"/>
            <a:ext cx="214169" cy="214169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E1BA8DD4-9635-AAF9-3EA3-16DC0C384A5F}"/>
              </a:ext>
            </a:extLst>
          </p:cNvPr>
          <p:cNvSpPr/>
          <p:nvPr/>
        </p:nvSpPr>
        <p:spPr>
          <a:xfrm>
            <a:off x="6967360" y="4911328"/>
            <a:ext cx="811297" cy="180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Save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6A885FC-2E72-2E4D-D2C7-49BCE94F64E7}"/>
              </a:ext>
            </a:extLst>
          </p:cNvPr>
          <p:cNvSpPr/>
          <p:nvPr/>
        </p:nvSpPr>
        <p:spPr>
          <a:xfrm>
            <a:off x="6400508" y="1773121"/>
            <a:ext cx="783902" cy="2539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heartRate</a:t>
            </a:r>
            <a:endParaRPr lang="en-US" sz="10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C043F1A-79F7-B12D-5430-EC266A907B9D}"/>
              </a:ext>
            </a:extLst>
          </p:cNvPr>
          <p:cNvSpPr/>
          <p:nvPr/>
        </p:nvSpPr>
        <p:spPr>
          <a:xfrm>
            <a:off x="6397782" y="2050315"/>
            <a:ext cx="811297" cy="2693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Respiratory rate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AA49DDA-3480-B8FD-D7FA-7FD2FDEF15A0}"/>
              </a:ext>
            </a:extLst>
          </p:cNvPr>
          <p:cNvSpPr/>
          <p:nvPr/>
        </p:nvSpPr>
        <p:spPr>
          <a:xfrm>
            <a:off x="1708698" y="4173551"/>
            <a:ext cx="983637" cy="9181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CE393CD-5C59-86BC-A52F-EE8C4B7A263F}"/>
              </a:ext>
            </a:extLst>
          </p:cNvPr>
          <p:cNvSpPr/>
          <p:nvPr/>
        </p:nvSpPr>
        <p:spPr>
          <a:xfrm>
            <a:off x="8608237" y="1377353"/>
            <a:ext cx="447067" cy="38018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Date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679049-E89C-01A1-5CF3-437C66B0DC46}"/>
              </a:ext>
            </a:extLst>
          </p:cNvPr>
          <p:cNvSpPr/>
          <p:nvPr/>
        </p:nvSpPr>
        <p:spPr>
          <a:xfrm>
            <a:off x="9065411" y="1376112"/>
            <a:ext cx="447067" cy="38018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318B97B-4A56-84D5-4A27-10FD48A29D9B}"/>
              </a:ext>
            </a:extLst>
          </p:cNvPr>
          <p:cNvSpPr/>
          <p:nvPr/>
        </p:nvSpPr>
        <p:spPr>
          <a:xfrm>
            <a:off x="9513659" y="1385243"/>
            <a:ext cx="447067" cy="38018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7711379-9D5D-4C2A-570E-E071B1E8C8F2}"/>
              </a:ext>
            </a:extLst>
          </p:cNvPr>
          <p:cNvSpPr/>
          <p:nvPr/>
        </p:nvSpPr>
        <p:spPr>
          <a:xfrm>
            <a:off x="9970832" y="1385491"/>
            <a:ext cx="447067" cy="38018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3B97F09-61A6-6BCC-A037-0CAE7271B239}"/>
              </a:ext>
            </a:extLst>
          </p:cNvPr>
          <p:cNvSpPr/>
          <p:nvPr/>
        </p:nvSpPr>
        <p:spPr>
          <a:xfrm>
            <a:off x="10353181" y="1373023"/>
            <a:ext cx="447067" cy="38018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22329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62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Vaibhav Shrivastava</dc:creator>
  <cp:lastModifiedBy>Vaibhav Shrivastava</cp:lastModifiedBy>
  <cp:revision>4</cp:revision>
  <dcterms:created xsi:type="dcterms:W3CDTF">2024-09-09T01:11:52Z</dcterms:created>
  <dcterms:modified xsi:type="dcterms:W3CDTF">2024-09-09T18:05:26Z</dcterms:modified>
</cp:coreProperties>
</file>