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6E44-6832-B83A-8FE9-B15190B9F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D0859-5B44-7250-AD10-21960183D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7F0A-BB13-586D-A425-7601E87D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3105-28C4-28E7-CF67-35C7CF29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9D32-4FB6-FD66-74B4-992B62DD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0D68-F659-717B-9D9F-8B42AA65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7F225-0F61-9981-33B1-A179CE172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B561-5B26-EFB6-342F-414C44AF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2A78-657F-00F1-27C9-62D06870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78F8-9C2D-DD72-EB71-A77D6CE4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2414E-D1F9-A605-9518-E7899AF44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973C9-06E7-D450-C35E-64A194D92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1AB8-FC5C-19B2-219F-09BE5E4C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97865-507A-C254-B418-392DEA38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A5F9-272B-FF04-D409-F5ED6E06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1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F42F-4C18-1342-FD2B-7B303A02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BAF7-6887-DF94-0167-D73998A67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7BC9-91E0-9177-4C9A-A6D15A25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B633-2998-35A3-645A-1D83741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49C0-66D0-10A8-0FD9-676E50C7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2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A37F-1CF9-FE5C-BC54-76B8B34E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DA719-6767-B296-8131-B75FD5CF6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E38EE-E581-F1F7-0EB8-4621C046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9500-53A1-C925-F7C6-2D5A04C6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CD7C-5FC8-6981-3493-302EF4A3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9589-2CF1-3152-D505-38D39B43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B13E-F26B-B88A-75BA-56BB02134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5B518-AE0D-8CFD-03A2-F4BF3720F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9F3A5-AF3C-56DF-5267-6984059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CCCE6-60AA-3AEE-7952-609558BC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97279-B0E4-5F8D-3B43-BEB22E57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B26-F26A-7390-3EF5-EFF1210C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A6805-DBAA-E96F-ED7E-F65A3897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65DF0-785F-B880-936B-3F14A3F40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473AB-7121-718C-C35F-8919889A7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2107E-F554-F14B-343F-A1B183159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B2ACB-B3CF-1C7B-0AEC-78E446BE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8A89C-B59C-5C42-A3CE-2FCF2F52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48DB4-F5AD-F4A5-BA71-30AB0234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42FF-A119-2C08-3692-579BD21A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7730A-366C-CAD5-8B9D-827EE760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DB797-7CE0-E488-0E22-EDA4E247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695D1-4977-D11C-79A5-244FF162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0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71085-185D-0CB7-BD22-9FFA61FA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4E7C3-23FA-0E26-F6E2-E4E409C9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9C060-7985-BE9F-26DB-D22D7B0A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8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F178-EB24-3C8D-992C-C1837EC3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3BFF-D065-86FF-EACB-98DB44FCE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B73D4-98F0-C845-07C1-0C464D7D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0753-60F1-19E2-2B58-508B2290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8B55-D35B-2442-0A43-714BBA58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E12A-00A1-59B0-C84C-604E0EB3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99F3-04E0-E932-80BC-CF4A8F70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E29DC-0F59-C13D-0637-BDDC5F50F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D5FB1-EAB0-588F-E15B-639F4CAAE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B9C4-5B2F-1344-812B-BFCADBE2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AE387-7AAB-769C-468E-E708DF74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D6467-4B5A-E965-68C9-34A3DC18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22612-D57A-A892-6BAE-5E1BCB6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1CD4F-BBFF-8EF5-D135-897E2901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15BC-6F82-6096-71BD-2BDF04847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B10B7-62EE-4872-8BB7-2AAA1E23FA3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F5941-3C75-00E4-3F0F-9DC587176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B879-F722-24FC-7FF0-D8DD804A5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C0830-04FF-4E97-9EC6-2399B1C0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69D10-4AD3-B579-D585-6B092FE53715}"/>
              </a:ext>
            </a:extLst>
          </p:cNvPr>
          <p:cNvSpPr/>
          <p:nvPr/>
        </p:nvSpPr>
        <p:spPr>
          <a:xfrm>
            <a:off x="195943" y="283029"/>
            <a:ext cx="3951514" cy="6237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8B629B-3BB5-156C-2752-D8F66DA49011}"/>
              </a:ext>
            </a:extLst>
          </p:cNvPr>
          <p:cNvSpPr/>
          <p:nvPr/>
        </p:nvSpPr>
        <p:spPr>
          <a:xfrm>
            <a:off x="196305" y="2108225"/>
            <a:ext cx="3951514" cy="3554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B873E-36CD-ADD0-F56E-A95870730AA2}"/>
              </a:ext>
            </a:extLst>
          </p:cNvPr>
          <p:cNvSpPr/>
          <p:nvPr/>
        </p:nvSpPr>
        <p:spPr>
          <a:xfrm>
            <a:off x="195943" y="283029"/>
            <a:ext cx="3951514" cy="903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X</a:t>
            </a:r>
            <a:r>
              <a:rPr lang="en-US" dirty="0"/>
              <a:t> </a:t>
            </a:r>
            <a:r>
              <a:rPr lang="en-US" i="1" dirty="0"/>
              <a:t>Marks the Spot</a:t>
            </a:r>
          </a:p>
        </p:txBody>
      </p:sp>
      <p:pic>
        <p:nvPicPr>
          <p:cNvPr id="11" name="Graphic 10" descr="Tic Tac Toe outline">
            <a:extLst>
              <a:ext uri="{FF2B5EF4-FFF2-40B4-BE49-F238E27FC236}">
                <a16:creationId xmlns:a16="http://schemas.microsoft.com/office/drawing/2014/main" id="{D8FFDC22-9132-A2FA-E38E-14D22EC97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914" y="402772"/>
            <a:ext cx="664028" cy="66402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876A20-29A4-9991-6AC5-5850BE826FB2}"/>
              </a:ext>
            </a:extLst>
          </p:cNvPr>
          <p:cNvSpPr/>
          <p:nvPr/>
        </p:nvSpPr>
        <p:spPr>
          <a:xfrm>
            <a:off x="1404257" y="3286311"/>
            <a:ext cx="1545772" cy="299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1C77D3-7944-6ABD-C24C-449C3DA4C191}"/>
              </a:ext>
            </a:extLst>
          </p:cNvPr>
          <p:cNvSpPr/>
          <p:nvPr/>
        </p:nvSpPr>
        <p:spPr>
          <a:xfrm>
            <a:off x="1410063" y="4353111"/>
            <a:ext cx="1545772" cy="2999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Multiplayer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E536A-F1A1-4B0B-24F8-C171A80487AD}"/>
              </a:ext>
            </a:extLst>
          </p:cNvPr>
          <p:cNvSpPr txBox="1"/>
          <p:nvPr/>
        </p:nvSpPr>
        <p:spPr>
          <a:xfrm>
            <a:off x="1747156" y="3831183"/>
            <a:ext cx="87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D5053E-F842-60E3-AB55-CCC7533A98D6}"/>
              </a:ext>
            </a:extLst>
          </p:cNvPr>
          <p:cNvSpPr/>
          <p:nvPr/>
        </p:nvSpPr>
        <p:spPr>
          <a:xfrm>
            <a:off x="1410062" y="5835996"/>
            <a:ext cx="1545772" cy="2999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E26D2-2931-DDB9-812B-B7F2A39C3961}"/>
              </a:ext>
            </a:extLst>
          </p:cNvPr>
          <p:cNvSpPr/>
          <p:nvPr/>
        </p:nvSpPr>
        <p:spPr>
          <a:xfrm>
            <a:off x="4495435" y="310243"/>
            <a:ext cx="3951514" cy="6237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04525A-3EDD-3021-7A3F-856EA7687BD6}"/>
              </a:ext>
            </a:extLst>
          </p:cNvPr>
          <p:cNvSpPr/>
          <p:nvPr/>
        </p:nvSpPr>
        <p:spPr>
          <a:xfrm>
            <a:off x="4495435" y="310243"/>
            <a:ext cx="3951514" cy="903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X</a:t>
            </a:r>
            <a:r>
              <a:rPr lang="en-US" dirty="0"/>
              <a:t> </a:t>
            </a:r>
            <a:r>
              <a:rPr lang="en-US" i="1" dirty="0"/>
              <a:t>Marks the Spot</a:t>
            </a:r>
          </a:p>
        </p:txBody>
      </p:sp>
      <p:pic>
        <p:nvPicPr>
          <p:cNvPr id="23" name="Graphic 22" descr="Tic Tac Toe outline">
            <a:extLst>
              <a:ext uri="{FF2B5EF4-FFF2-40B4-BE49-F238E27FC236}">
                <a16:creationId xmlns:a16="http://schemas.microsoft.com/office/drawing/2014/main" id="{782717BF-0616-ED3B-930B-A336283F5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3406" y="429986"/>
            <a:ext cx="664028" cy="66402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0819C01-2586-0EC4-3B76-9E13E12EE2F1}"/>
              </a:ext>
            </a:extLst>
          </p:cNvPr>
          <p:cNvSpPr/>
          <p:nvPr/>
        </p:nvSpPr>
        <p:spPr>
          <a:xfrm>
            <a:off x="4866277" y="2445388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E791BD-3BA7-C2EE-58BC-48A996DADFD1}"/>
              </a:ext>
            </a:extLst>
          </p:cNvPr>
          <p:cNvSpPr/>
          <p:nvPr/>
        </p:nvSpPr>
        <p:spPr>
          <a:xfrm>
            <a:off x="5933073" y="2445388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116305-A828-B84E-4925-1843E5A9B166}"/>
              </a:ext>
            </a:extLst>
          </p:cNvPr>
          <p:cNvSpPr/>
          <p:nvPr/>
        </p:nvSpPr>
        <p:spPr>
          <a:xfrm>
            <a:off x="6999869" y="2445388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C298B6-3437-9208-51D5-0DD26F7DB354}"/>
              </a:ext>
            </a:extLst>
          </p:cNvPr>
          <p:cNvSpPr/>
          <p:nvPr/>
        </p:nvSpPr>
        <p:spPr>
          <a:xfrm>
            <a:off x="4866277" y="3280868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62797F-0181-8430-75B0-25355B8CCA85}"/>
              </a:ext>
            </a:extLst>
          </p:cNvPr>
          <p:cNvSpPr/>
          <p:nvPr/>
        </p:nvSpPr>
        <p:spPr>
          <a:xfrm>
            <a:off x="5933073" y="3280868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D9AE0C-E2C7-3838-3F3A-BF904E2227AD}"/>
              </a:ext>
            </a:extLst>
          </p:cNvPr>
          <p:cNvSpPr/>
          <p:nvPr/>
        </p:nvSpPr>
        <p:spPr>
          <a:xfrm>
            <a:off x="6999869" y="3280868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A6E11C-680D-2B29-913C-E35813B8B608}"/>
              </a:ext>
            </a:extLst>
          </p:cNvPr>
          <p:cNvSpPr/>
          <p:nvPr/>
        </p:nvSpPr>
        <p:spPr>
          <a:xfrm>
            <a:off x="4866277" y="4108182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A7D28C-1146-333A-48A4-7F7025385B67}"/>
              </a:ext>
            </a:extLst>
          </p:cNvPr>
          <p:cNvSpPr/>
          <p:nvPr/>
        </p:nvSpPr>
        <p:spPr>
          <a:xfrm>
            <a:off x="5933073" y="4108182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D9BE0B-10C1-5CD6-C2E7-BC2E961DE9C0}"/>
              </a:ext>
            </a:extLst>
          </p:cNvPr>
          <p:cNvSpPr/>
          <p:nvPr/>
        </p:nvSpPr>
        <p:spPr>
          <a:xfrm>
            <a:off x="6999869" y="4108182"/>
            <a:ext cx="1066799" cy="827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B5DB87-FF27-EB27-C289-333827EB025E}"/>
              </a:ext>
            </a:extLst>
          </p:cNvPr>
          <p:cNvSpPr/>
          <p:nvPr/>
        </p:nvSpPr>
        <p:spPr>
          <a:xfrm>
            <a:off x="195943" y="1195627"/>
            <a:ext cx="3951514" cy="903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Ready for a challenge?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DB6C37-6481-C428-1C95-46F16AE741D5}"/>
              </a:ext>
            </a:extLst>
          </p:cNvPr>
          <p:cNvSpPr/>
          <p:nvPr/>
        </p:nvSpPr>
        <p:spPr>
          <a:xfrm>
            <a:off x="195581" y="2111546"/>
            <a:ext cx="3951514" cy="658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03D168-CD38-4014-AE7E-1CDD96EDF793}"/>
              </a:ext>
            </a:extLst>
          </p:cNvPr>
          <p:cNvSpPr/>
          <p:nvPr/>
        </p:nvSpPr>
        <p:spPr>
          <a:xfrm>
            <a:off x="1235165" y="2349642"/>
            <a:ext cx="1817915" cy="152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44968D-E1DD-E54D-890C-2241793AB401}"/>
              </a:ext>
            </a:extLst>
          </p:cNvPr>
          <p:cNvSpPr/>
          <p:nvPr/>
        </p:nvSpPr>
        <p:spPr>
          <a:xfrm>
            <a:off x="2084614" y="2335446"/>
            <a:ext cx="141515" cy="1524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17C6D-A5BC-2E4B-E0E3-73ED474949A7}"/>
              </a:ext>
            </a:extLst>
          </p:cNvPr>
          <p:cNvSpPr txBox="1"/>
          <p:nvPr/>
        </p:nvSpPr>
        <p:spPr>
          <a:xfrm>
            <a:off x="1708329" y="2471811"/>
            <a:ext cx="87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Difficulty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054B06-7440-62C1-505B-C1B2A4FAC987}"/>
              </a:ext>
            </a:extLst>
          </p:cNvPr>
          <p:cNvCxnSpPr>
            <a:stCxn id="40" idx="3"/>
          </p:cNvCxnSpPr>
          <p:nvPr/>
        </p:nvCxnSpPr>
        <p:spPr>
          <a:xfrm>
            <a:off x="4147819" y="3885299"/>
            <a:ext cx="141152" cy="2820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74B6242-A645-2872-A240-180533B08C67}"/>
              </a:ext>
            </a:extLst>
          </p:cNvPr>
          <p:cNvSpPr txBox="1"/>
          <p:nvPr/>
        </p:nvSpPr>
        <p:spPr>
          <a:xfrm>
            <a:off x="3972859" y="6640286"/>
            <a:ext cx="6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322050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Shrivastava</dc:creator>
  <cp:lastModifiedBy>Vaibhav Shrivastava</cp:lastModifiedBy>
  <cp:revision>4</cp:revision>
  <dcterms:created xsi:type="dcterms:W3CDTF">2024-09-20T00:18:04Z</dcterms:created>
  <dcterms:modified xsi:type="dcterms:W3CDTF">2024-09-20T04:18:47Z</dcterms:modified>
</cp:coreProperties>
</file>