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6" r:id="rId1"/>
  </p:sldMasterIdLst>
  <p:sldIdLst>
    <p:sldId id="258" r:id="rId2"/>
    <p:sldId id="259" r:id="rId3"/>
    <p:sldId id="260" r:id="rId4"/>
    <p:sldId id="263" r:id="rId5"/>
    <p:sldId id="257" r:id="rId6"/>
    <p:sldId id="264" r:id="rId7"/>
    <p:sldId id="266" r:id="rId8"/>
    <p:sldId id="267" r:id="rId9"/>
    <p:sldId id="268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000"/>
  </p:normalViewPr>
  <p:slideViewPr>
    <p:cSldViewPr snapToGrid="0">
      <p:cViewPr>
        <p:scale>
          <a:sx n="109" d="100"/>
          <a:sy n="109" d="100"/>
        </p:scale>
        <p:origin x="68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5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220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4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2665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892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58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8698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99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7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3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95759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5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9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2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3/9/25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782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C874-A583-1238-35CA-434E94F0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57" y="2246794"/>
            <a:ext cx="9404723" cy="1400530"/>
          </a:xfrm>
        </p:spPr>
        <p:txBody>
          <a:bodyPr/>
          <a:lstStyle/>
          <a:p>
            <a:r>
              <a:rPr lang="en-US" dirty="0"/>
              <a:t>Employee Data Management</a:t>
            </a:r>
            <a:br>
              <a:rPr lang="en-US" dirty="0"/>
            </a:br>
            <a:r>
              <a:rPr lang="en-US" dirty="0"/>
              <a:t>           Ext JS - Grid Features </a:t>
            </a:r>
          </a:p>
        </p:txBody>
      </p:sp>
    </p:spTree>
    <p:extLst>
      <p:ext uri="{BB962C8B-B14F-4D97-AF65-F5344CB8AC3E}">
        <p14:creationId xmlns:p14="http://schemas.microsoft.com/office/powerpoint/2010/main" val="42193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5F82-C74C-1F7A-37D0-491C3892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Project Overview: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0A32-9D49-4A37-997B-61D23F30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Employee Data Management is a web-based application for handling employee records efficiently.</a:t>
            </a:r>
          </a:p>
          <a:p>
            <a:endParaRPr lang="en-IN" sz="2000" dirty="0"/>
          </a:p>
          <a:p>
            <a:r>
              <a:rPr lang="en-IN" sz="2000" dirty="0"/>
              <a:t>Purpose:</a:t>
            </a:r>
          </a:p>
          <a:p>
            <a:pPr marL="0" indent="0">
              <a:buNone/>
            </a:pPr>
            <a:r>
              <a:rPr lang="en-IN" sz="2000" dirty="0"/>
              <a:t>- Streamline employee record management</a:t>
            </a:r>
          </a:p>
          <a:p>
            <a:pPr marL="0" indent="0">
              <a:buNone/>
            </a:pPr>
            <a:r>
              <a:rPr lang="en-IN" sz="2000" dirty="0"/>
              <a:t>- Provide an intuitive UI</a:t>
            </a:r>
          </a:p>
          <a:p>
            <a:pPr marL="0" indent="0">
              <a:buNone/>
            </a:pPr>
            <a:r>
              <a:rPr lang="en-IN" sz="2000" dirty="0"/>
              <a:t>- Enable quick access with sorting &amp; filtering</a:t>
            </a:r>
          </a:p>
          <a:p>
            <a:endParaRPr lang="en-IN" sz="2000" dirty="0"/>
          </a:p>
          <a:p>
            <a:r>
              <a:rPr lang="en-IN" sz="2000" dirty="0"/>
              <a:t>Technologies Used:</a:t>
            </a:r>
          </a:p>
          <a:p>
            <a:pPr marL="0" indent="0">
              <a:buNone/>
            </a:pPr>
            <a:r>
              <a:rPr lang="en-IN" sz="2000" dirty="0"/>
              <a:t>- Front-end: Ext JS</a:t>
            </a:r>
          </a:p>
          <a:p>
            <a:pPr marL="0" indent="0">
              <a:buNone/>
            </a:pPr>
            <a:r>
              <a:rPr lang="en-IN" sz="2000" dirty="0"/>
              <a:t>- Back-end: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64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F51399-5F08-B271-F15A-C392F4BE8A6B}"/>
              </a:ext>
            </a:extLst>
          </p:cNvPr>
          <p:cNvSpPr/>
          <p:nvPr/>
        </p:nvSpPr>
        <p:spPr>
          <a:xfrm>
            <a:off x="2614246" y="1957754"/>
            <a:ext cx="6518031" cy="253218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Edwardian Script ITC" panose="030303020407070D0804" pitchFamily="66" charset="77"/>
                <a:ea typeface="Brush Script MT" panose="03060802040406070304" pitchFamily="66" charset="-122"/>
                <a:cs typeface="Brush Script MT" panose="03060802040406070304" pitchFamily="66" charset="-122"/>
              </a:rPr>
              <a:t>ThankYou</a:t>
            </a:r>
            <a:endParaRPr lang="en-US" sz="9600" dirty="0">
              <a:solidFill>
                <a:schemeClr val="bg1">
                  <a:lumMod val="65000"/>
                  <a:lumOff val="35000"/>
                </a:schemeClr>
              </a:solidFill>
              <a:latin typeface="Edwardian Script ITC" panose="030303020407070D0804" pitchFamily="66" charset="77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17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BF87-F058-CBB2-DA84-D95412AE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Ext JS Grid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B2AD-F667-A7F9-913C-759F3CAD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24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 JS Grid</a:t>
            </a:r>
            <a:r>
              <a:rPr lang="en-IN" sz="2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one of the most powerful and feature-rich components in the Ext JS framework. It is designed to display and manage tabular data efficiently, making it ideal for building data-driven web applications.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simple component to display data, which is a collection of record stored in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Ext.data.Store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 tabular format.</a:t>
            </a:r>
          </a:p>
          <a:p>
            <a:r>
              <a:rPr lang="en-IN" sz="24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Ext JS Grid is a versatile and powerful component that provides a rich set of features for displaying and managing tabular data. Its flexibility, performance, and ease of use make it an excellent choice for building data-driven web applications.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6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E020-6322-C7F8-80DE-AA7A02DAE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 JS Grid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0E25-F76E-E115-703E-03936E7CB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Column Resizing &amp; Reordering</a:t>
            </a:r>
          </a:p>
          <a:p>
            <a:r>
              <a:rPr lang="en-IN" dirty="0"/>
              <a:t>Data Display: Structured tabular format</a:t>
            </a:r>
          </a:p>
          <a:p>
            <a:r>
              <a:rPr lang="en-IN" dirty="0"/>
              <a:t>Sorting: Ascending/descending order</a:t>
            </a:r>
          </a:p>
          <a:p>
            <a:r>
              <a:rPr lang="en-IN" dirty="0"/>
              <a:t>Filtering: Refine data visibility</a:t>
            </a:r>
          </a:p>
          <a:p>
            <a:r>
              <a:rPr lang="en-IN" dirty="0"/>
              <a:t>Row Selection: Single/multi-row operations</a:t>
            </a:r>
          </a:p>
          <a:p>
            <a:r>
              <a:rPr lang="en-IN" dirty="0"/>
              <a:t>Editing: Inline editing support</a:t>
            </a:r>
          </a:p>
          <a:p>
            <a:r>
              <a:rPr lang="en-IN" dirty="0"/>
              <a:t>Customizable UI: Modify styles and themes</a:t>
            </a:r>
          </a:p>
        </p:txBody>
      </p:sp>
    </p:spTree>
    <p:extLst>
      <p:ext uri="{BB962C8B-B14F-4D97-AF65-F5344CB8AC3E}">
        <p14:creationId xmlns:p14="http://schemas.microsoft.com/office/powerpoint/2010/main" val="381382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2661-DAB5-6C79-4FD1-96CD5684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8C23-AB08-F2C6-E05A-339E6E90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of managing the information of employee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Grid Ext JS for storing the data in tabular format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CRUD operation Create, Update , Delete the Employee from the Grid.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Checkboxes it will enable the user to edit the employee </a:t>
            </a:r>
            <a:r>
              <a:rPr lang="en-US" dirty="0"/>
              <a:t>data </a:t>
            </a:r>
          </a:p>
        </p:txBody>
      </p:sp>
    </p:spTree>
    <p:extLst>
      <p:ext uri="{BB962C8B-B14F-4D97-AF65-F5344CB8AC3E}">
        <p14:creationId xmlns:p14="http://schemas.microsoft.com/office/powerpoint/2010/main" val="43189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E6CC42-5BF6-C65E-EACA-BCF591866DEC}"/>
              </a:ext>
            </a:extLst>
          </p:cNvPr>
          <p:cNvSpPr txBox="1"/>
          <p:nvPr/>
        </p:nvSpPr>
        <p:spPr>
          <a:xfrm>
            <a:off x="1451545" y="117693"/>
            <a:ext cx="399839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/Employee data </a:t>
            </a:r>
            <a:r>
              <a:rPr lang="en-US" dirty="0" err="1"/>
              <a:t>mangement</a:t>
            </a:r>
            <a:endParaRPr lang="en-US" dirty="0"/>
          </a:p>
          <a:p>
            <a:r>
              <a:rPr lang="en-US" dirty="0"/>
              <a:t>├── /app</a:t>
            </a:r>
          </a:p>
          <a:p>
            <a:r>
              <a:rPr lang="en-US" dirty="0"/>
              <a:t>│   ├── /model</a:t>
            </a:r>
          </a:p>
          <a:p>
            <a:r>
              <a:rPr lang="en-US" dirty="0"/>
              <a:t>│   ├── /store</a:t>
            </a:r>
          </a:p>
          <a:p>
            <a:r>
              <a:rPr lang="en-US" dirty="0"/>
              <a:t>│   ├── /view</a:t>
            </a:r>
          </a:p>
          <a:p>
            <a:r>
              <a:rPr lang="en-US" dirty="0"/>
              <a:t>│   ├── /controller</a:t>
            </a:r>
          </a:p>
          <a:p>
            <a:r>
              <a:rPr lang="en-US" dirty="0"/>
              <a:t>│   └── </a:t>
            </a:r>
            <a:r>
              <a:rPr lang="en-US" dirty="0" err="1"/>
              <a:t>app.js</a:t>
            </a:r>
            <a:endParaRPr lang="en-US" dirty="0"/>
          </a:p>
          <a:p>
            <a:r>
              <a:rPr lang="en-US" dirty="0"/>
              <a:t>├── /</a:t>
            </a:r>
            <a:r>
              <a:rPr lang="en-US" dirty="0" err="1"/>
              <a:t>ext</a:t>
            </a:r>
            <a:endParaRPr lang="en-US" dirty="0"/>
          </a:p>
          <a:p>
            <a:r>
              <a:rPr lang="en-US" dirty="0"/>
              <a:t>│   ├── /build</a:t>
            </a:r>
          </a:p>
          <a:p>
            <a:r>
              <a:rPr lang="en-US" dirty="0"/>
              <a:t>│   ├── /examples</a:t>
            </a:r>
          </a:p>
          <a:p>
            <a:r>
              <a:rPr lang="en-US" dirty="0"/>
              <a:t>│   ├── /locale</a:t>
            </a:r>
          </a:p>
          <a:p>
            <a:r>
              <a:rPr lang="en-US" dirty="0"/>
              <a:t>│   ├── /packages</a:t>
            </a:r>
          </a:p>
          <a:p>
            <a:r>
              <a:rPr lang="en-US" dirty="0"/>
              <a:t>│   ├── /plugins</a:t>
            </a:r>
          </a:p>
          <a:p>
            <a:r>
              <a:rPr lang="en-US" dirty="0"/>
              <a:t>│   ├── /resources</a:t>
            </a:r>
          </a:p>
          <a:p>
            <a:r>
              <a:rPr lang="en-US" dirty="0"/>
              <a:t>│   ├── </a:t>
            </a:r>
            <a:r>
              <a:rPr lang="en-US" dirty="0" err="1"/>
              <a:t>ext-all.js</a:t>
            </a:r>
            <a:endParaRPr lang="en-US" dirty="0"/>
          </a:p>
          <a:p>
            <a:r>
              <a:rPr lang="en-US" dirty="0"/>
              <a:t>│   ├── </a:t>
            </a:r>
            <a:r>
              <a:rPr lang="en-US" dirty="0" err="1"/>
              <a:t>ext</a:t>
            </a:r>
            <a:r>
              <a:rPr lang="en-US" dirty="0"/>
              <a:t>-all-</a:t>
            </a:r>
            <a:r>
              <a:rPr lang="en-US" dirty="0" err="1"/>
              <a:t>debug.js</a:t>
            </a:r>
            <a:endParaRPr lang="en-US" dirty="0"/>
          </a:p>
          <a:p>
            <a:r>
              <a:rPr lang="en-US" dirty="0"/>
              <a:t>│   └── ...</a:t>
            </a:r>
          </a:p>
          <a:p>
            <a:r>
              <a:rPr lang="en-US" dirty="0"/>
              <a:t>├── /resources</a:t>
            </a:r>
          </a:p>
          <a:p>
            <a:r>
              <a:rPr lang="en-US" dirty="0"/>
              <a:t>│   └── 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│       └── </a:t>
            </a:r>
            <a:r>
              <a:rPr lang="en-US" dirty="0" err="1"/>
              <a:t>app.css</a:t>
            </a:r>
            <a:endParaRPr lang="en-US" dirty="0"/>
          </a:p>
          <a:p>
            <a:r>
              <a:rPr lang="en-US" dirty="0"/>
              <a:t>├── /data</a:t>
            </a:r>
          </a:p>
          <a:p>
            <a:r>
              <a:rPr lang="en-US" dirty="0"/>
              <a:t>│   └── </a:t>
            </a:r>
            <a:r>
              <a:rPr lang="en-US" dirty="0" err="1"/>
              <a:t>data.json</a:t>
            </a:r>
            <a:endParaRPr lang="en-US" dirty="0"/>
          </a:p>
          <a:p>
            <a:r>
              <a:rPr lang="en-US" dirty="0"/>
              <a:t>├── 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└── </a:t>
            </a:r>
            <a:r>
              <a:rPr lang="en-US" dirty="0" err="1"/>
              <a:t>app.json</a:t>
            </a:r>
            <a:endParaRPr lang="en-US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0417CC3F-7BFB-4941-D56F-006FC46E7EA1}"/>
              </a:ext>
            </a:extLst>
          </p:cNvPr>
          <p:cNvSpPr/>
          <p:nvPr/>
        </p:nvSpPr>
        <p:spPr>
          <a:xfrm>
            <a:off x="5449943" y="2535383"/>
            <a:ext cx="6470074" cy="1233054"/>
          </a:xfrm>
          <a:prstGeom prst="flowChartTerminator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Structure of the Project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6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94D3-F0EC-1125-3D01-966B68D7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Features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BF3F-C3B5-3C89-4205-AFE39848C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sz="28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List (Grid Panel)</a:t>
            </a:r>
            <a:r>
              <a:rPr lang="en-IN" sz="28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8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employee details (ID, Name, Department, Email, Phone) in a tabular format.</a:t>
            </a:r>
            <a:endParaRPr lang="en-IN" sz="2800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Employee : </a:t>
            </a:r>
            <a:r>
              <a:rPr lang="en-IN" sz="28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modal window with fields for entering employee details (Name, Department, Email, Phone).</a:t>
            </a:r>
          </a:p>
          <a:p>
            <a:r>
              <a:rPr lang="en-IN" sz="28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Edit Employee: </a:t>
            </a:r>
            <a:r>
              <a:rPr lang="en-IN" sz="28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modal window pre-filled with the selected employee's details.</a:t>
            </a:r>
          </a:p>
          <a:p>
            <a:r>
              <a:rPr lang="en-IN" sz="28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Employee : </a:t>
            </a:r>
            <a:r>
              <a:rPr lang="en-IN" sz="2800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text field to search for employees by name. </a:t>
            </a:r>
            <a:r>
              <a:rPr lang="en-IN" sz="28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employee with a confirmation dialogue.</a:t>
            </a:r>
          </a:p>
          <a:p>
            <a:endParaRPr lang="en-IN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0" indent="0" algn="l">
              <a:buNone/>
            </a:pPr>
            <a:endParaRPr lang="en-IN" b="1" i="0" dirty="0">
              <a:solidFill>
                <a:srgbClr val="F8FAFF"/>
              </a:solidFill>
              <a:effectLst/>
              <a:latin typeface="Inter"/>
            </a:endParaRPr>
          </a:p>
          <a:p>
            <a:pPr algn="l"/>
            <a:endParaRPr lang="en-IN" b="1" i="0" dirty="0">
              <a:solidFill>
                <a:srgbClr val="F8FAFF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04963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CE5D-81BC-649C-8A9D-EACAC1D0A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the Application: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70317-3FCD-CC0F-5322-5581FC8E7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89" y="1704109"/>
            <a:ext cx="10269556" cy="482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3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04760E-E714-92FE-FE25-0811F77A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27" y="242454"/>
            <a:ext cx="9986355" cy="624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0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5E50EE-ECAC-47D2-B0B6-A0E17D2A9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76" y="650240"/>
            <a:ext cx="918464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36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{76116B10-746D-9C4E-80D7-8FD43AEB4F7F}tf10001062</Template>
  <TotalTime>42</TotalTime>
  <Words>462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Edwardian Script ITC</vt:lpstr>
      <vt:lpstr>Inter</vt:lpstr>
      <vt:lpstr>Times New Roman</vt:lpstr>
      <vt:lpstr>Wingdings 3</vt:lpstr>
      <vt:lpstr>Ion</vt:lpstr>
      <vt:lpstr>Employee Data Management            Ext JS - Grid Features </vt:lpstr>
      <vt:lpstr>Introduction of Ext JS Grid Features</vt:lpstr>
      <vt:lpstr>Ext JS Grid Features</vt:lpstr>
      <vt:lpstr>Project Overview</vt:lpstr>
      <vt:lpstr>PowerPoint Presentation</vt:lpstr>
      <vt:lpstr>  Features of the Project</vt:lpstr>
      <vt:lpstr>Output of the Application:</vt:lpstr>
      <vt:lpstr>PowerPoint Presentation</vt:lpstr>
      <vt:lpstr>PowerPoint Presentation</vt:lpstr>
      <vt:lpstr>  Project Overview: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Management            Ext JS - Grid Features </dc:title>
  <dc:creator>Vaibhav gupta</dc:creator>
  <cp:lastModifiedBy>Vaibhav gupta</cp:lastModifiedBy>
  <cp:revision>1</cp:revision>
  <dcterms:created xsi:type="dcterms:W3CDTF">2025-03-09T07:56:16Z</dcterms:created>
  <dcterms:modified xsi:type="dcterms:W3CDTF">2025-03-09T08:38:38Z</dcterms:modified>
</cp:coreProperties>
</file>