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B5533E-6C9D-465E-8398-A8A42E10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869" y="366438"/>
            <a:ext cx="4261473" cy="14022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FC38A-BB78-446A-BDF1-794EEFCAF782}"/>
              </a:ext>
            </a:extLst>
          </p:cNvPr>
          <p:cNvSpPr txBox="1"/>
          <p:nvPr/>
        </p:nvSpPr>
        <p:spPr>
          <a:xfrm>
            <a:off x="2654423" y="2450237"/>
            <a:ext cx="63209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MSPM’S</a:t>
            </a:r>
            <a:b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Deogiri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Institute of Engineering and Management Studies,</a:t>
            </a:r>
            <a:b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Aurangabad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Academic Year 2019-20</a:t>
            </a:r>
            <a:br>
              <a:rPr lang="en-US" dirty="0">
                <a:latin typeface="Times New Roman" panose="02020603050405020304" pitchFamily="18" charset="0"/>
                <a:cs typeface="Times New Roman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itchFamily="18" charset="0"/>
              </a:rPr>
              <a:t>Department 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 and Engineering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ubject: Theory of computation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a ending with a</a:t>
            </a:r>
          </a:p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Vaibhav Tate[36125]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Rutuja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Sable[36126]</a:t>
            </a:r>
          </a:p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Class: [TE  B]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22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CEC8-BF46-4094-A229-6517CF9B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93CD1-EC0B-4992-AAEE-2E7311DB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 program to build DFA that starts and end with  ‘a’ from  input(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concept: string starts from a and end with a and its is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 is c </a:t>
            </a:r>
          </a:p>
        </p:txBody>
      </p:sp>
    </p:spTree>
    <p:extLst>
      <p:ext uri="{BB962C8B-B14F-4D97-AF65-F5344CB8AC3E}">
        <p14:creationId xmlns:p14="http://schemas.microsoft.com/office/powerpoint/2010/main" val="261422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ED7E-EDAC-4675-80B1-77F68EC9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D4FD-F2C6-4932-BBB2-AB094A315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Construct </a:t>
            </a:r>
            <a:r>
              <a:rPr lang="en-IN" sz="2800" dirty="0" err="1"/>
              <a:t>dfa</a:t>
            </a:r>
            <a:r>
              <a:rPr lang="en-IN" sz="2800" dirty="0"/>
              <a:t> </a:t>
            </a:r>
          </a:p>
          <a:p>
            <a:r>
              <a:rPr lang="en-IN" sz="2800" dirty="0"/>
              <a:t>Allocate the memory</a:t>
            </a:r>
          </a:p>
          <a:p>
            <a:r>
              <a:rPr lang="en-IN" sz="2800" dirty="0" err="1"/>
              <a:t>Intialize</a:t>
            </a:r>
            <a:r>
              <a:rPr lang="en-IN" sz="2800" dirty="0"/>
              <a:t> the string</a:t>
            </a:r>
          </a:p>
          <a:p>
            <a:r>
              <a:rPr lang="en-IN" sz="2800" dirty="0" err="1"/>
              <a:t>Intialize</a:t>
            </a:r>
            <a:r>
              <a:rPr lang="en-IN" sz="2800" dirty="0"/>
              <a:t> the array to store string</a:t>
            </a:r>
          </a:p>
          <a:p>
            <a:r>
              <a:rPr lang="en-IN" sz="2800" dirty="0"/>
              <a:t>Check the given condition</a:t>
            </a:r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9642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86C1-4246-489F-BE70-A1582567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9517-6795-40B7-A9AF-72CEAD82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Through that program check the string is initialize with a and ending with a through </a:t>
            </a:r>
          </a:p>
          <a:p>
            <a:pPr marL="0" indent="0">
              <a:buNone/>
            </a:pPr>
            <a:r>
              <a:rPr lang="en-IN" dirty="0"/>
              <a:t>Input (</a:t>
            </a:r>
            <a:r>
              <a:rPr lang="en-IN" dirty="0" err="1"/>
              <a:t>a,b</a:t>
            </a:r>
            <a:r>
              <a:rPr lang="en-IN" dirty="0"/>
              <a:t>)</a:t>
            </a:r>
          </a:p>
          <a:p>
            <a:r>
              <a:rPr lang="en-IN" dirty="0"/>
              <a:t>Hence we studied  concept of </a:t>
            </a:r>
            <a:r>
              <a:rPr lang="en-IN" dirty="0" err="1"/>
              <a:t>dfa</a:t>
            </a:r>
            <a:r>
              <a:rPr lang="en-IN" dirty="0"/>
              <a:t> of string starting with a and ending with 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1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D6B7-A490-4E17-A234-87B8512A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64225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0</TotalTime>
  <Words>103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Rockwell</vt:lpstr>
      <vt:lpstr>Times New Roman</vt:lpstr>
      <vt:lpstr>Damask</vt:lpstr>
      <vt:lpstr>PowerPoint Presentation</vt:lpstr>
      <vt:lpstr>Problem statement</vt:lpstr>
      <vt:lpstr>introduction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Tate</dc:creator>
  <cp:lastModifiedBy>Vaibhav Tate</cp:lastModifiedBy>
  <cp:revision>11</cp:revision>
  <dcterms:created xsi:type="dcterms:W3CDTF">2019-10-10T14:46:42Z</dcterms:created>
  <dcterms:modified xsi:type="dcterms:W3CDTF">2019-10-14T07:51:52Z</dcterms:modified>
</cp:coreProperties>
</file>