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62335-BC1A-434C-87AE-A9FB2F8642EC}" v="38" dt="2020-12-03T11:43:27.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Asmita" userId="5e07973a-322d-4f42-90f5-faaa0b61b04f" providerId="ADAL" clId="{F3E62335-BC1A-434C-87AE-A9FB2F8642EC}"/>
    <pc:docChg chg="undo custSel mod addSld delSld modSld">
      <pc:chgData name="Mishra, Asmita" userId="5e07973a-322d-4f42-90f5-faaa0b61b04f" providerId="ADAL" clId="{F3E62335-BC1A-434C-87AE-A9FB2F8642EC}" dt="2020-12-03T11:55:44.085" v="3701" actId="26606"/>
      <pc:docMkLst>
        <pc:docMk/>
      </pc:docMkLst>
      <pc:sldChg chg="addSp delSp modSp add mod setBg delDesignElem">
        <pc:chgData name="Mishra, Asmita" userId="5e07973a-322d-4f42-90f5-faaa0b61b04f" providerId="ADAL" clId="{F3E62335-BC1A-434C-87AE-A9FB2F8642EC}" dt="2020-12-03T10:53:00.686" v="911"/>
        <pc:sldMkLst>
          <pc:docMk/>
          <pc:sldMk cId="413259633" sldId="256"/>
        </pc:sldMkLst>
        <pc:spChg chg="mod">
          <ac:chgData name="Mishra, Asmita" userId="5e07973a-322d-4f42-90f5-faaa0b61b04f" providerId="ADAL" clId="{F3E62335-BC1A-434C-87AE-A9FB2F8642EC}" dt="2020-12-03T10:51:20.909" v="900" actId="26606"/>
          <ac:spMkLst>
            <pc:docMk/>
            <pc:sldMk cId="413259633" sldId="256"/>
            <ac:spMk id="2" creationId="{A22C803A-6723-47CB-B819-A958F70AEEE2}"/>
          </ac:spMkLst>
        </pc:spChg>
        <pc:spChg chg="mod">
          <ac:chgData name="Mishra, Asmita" userId="5e07973a-322d-4f42-90f5-faaa0b61b04f" providerId="ADAL" clId="{F3E62335-BC1A-434C-87AE-A9FB2F8642EC}" dt="2020-12-03T10:51:20.909" v="900" actId="26606"/>
          <ac:spMkLst>
            <pc:docMk/>
            <pc:sldMk cId="413259633" sldId="256"/>
            <ac:spMk id="3" creationId="{40399D26-B80D-429B-9D4F-32582B4095B2}"/>
          </ac:spMkLst>
        </pc:spChg>
        <pc:spChg chg="add del">
          <ac:chgData name="Mishra, Asmita" userId="5e07973a-322d-4f42-90f5-faaa0b61b04f" providerId="ADAL" clId="{F3E62335-BC1A-434C-87AE-A9FB2F8642EC}" dt="2020-12-03T10:53:00.686" v="911"/>
          <ac:spMkLst>
            <pc:docMk/>
            <pc:sldMk cId="413259633" sldId="256"/>
            <ac:spMk id="8" creationId="{B26EE4FD-480F-42A5-9FEB-DA630457CFB7}"/>
          </ac:spMkLst>
        </pc:spChg>
        <pc:spChg chg="add del">
          <ac:chgData name="Mishra, Asmita" userId="5e07973a-322d-4f42-90f5-faaa0b61b04f" providerId="ADAL" clId="{F3E62335-BC1A-434C-87AE-A9FB2F8642EC}" dt="2020-12-03T10:53:00.686" v="911"/>
          <ac:spMkLst>
            <pc:docMk/>
            <pc:sldMk cId="413259633" sldId="256"/>
            <ac:spMk id="10" creationId="{A187062F-BE14-42FC-B06A-607DB23849C3}"/>
          </ac:spMkLst>
        </pc:spChg>
        <pc:spChg chg="add del">
          <ac:chgData name="Mishra, Asmita" userId="5e07973a-322d-4f42-90f5-faaa0b61b04f" providerId="ADAL" clId="{F3E62335-BC1A-434C-87AE-A9FB2F8642EC}" dt="2020-12-03T10:53:00.686" v="911"/>
          <ac:spMkLst>
            <pc:docMk/>
            <pc:sldMk cId="413259633" sldId="256"/>
            <ac:spMk id="12" creationId="{731FE21B-2A45-4BF5-8B03-E12341988774}"/>
          </ac:spMkLst>
        </pc:spChg>
        <pc:spChg chg="add del">
          <ac:chgData name="Mishra, Asmita" userId="5e07973a-322d-4f42-90f5-faaa0b61b04f" providerId="ADAL" clId="{F3E62335-BC1A-434C-87AE-A9FB2F8642EC}" dt="2020-12-03T10:53:00.686" v="911"/>
          <ac:spMkLst>
            <pc:docMk/>
            <pc:sldMk cId="413259633" sldId="256"/>
            <ac:spMk id="14" creationId="{2DC5A94D-79ED-48F5-9DC5-96CBB507CEC8}"/>
          </ac:spMkLst>
        </pc:spChg>
        <pc:spChg chg="add del">
          <ac:chgData name="Mishra, Asmita" userId="5e07973a-322d-4f42-90f5-faaa0b61b04f" providerId="ADAL" clId="{F3E62335-BC1A-434C-87AE-A9FB2F8642EC}" dt="2020-12-03T10:53:00.686" v="911"/>
          <ac:spMkLst>
            <pc:docMk/>
            <pc:sldMk cId="413259633" sldId="256"/>
            <ac:spMk id="16" creationId="{93A3D4BE-AF25-4F9A-9C29-1145CCE24A28}"/>
          </ac:spMkLst>
        </pc:spChg>
      </pc:sldChg>
      <pc:sldChg chg="addSp delSp modSp add mod setBg delDesignElem">
        <pc:chgData name="Mishra, Asmita" userId="5e07973a-322d-4f42-90f5-faaa0b61b04f" providerId="ADAL" clId="{F3E62335-BC1A-434C-87AE-A9FB2F8642EC}" dt="2020-12-03T11:54:39.129" v="3691" actId="26606"/>
        <pc:sldMkLst>
          <pc:docMk/>
          <pc:sldMk cId="417463783" sldId="257"/>
        </pc:sldMkLst>
        <pc:spChg chg="mod">
          <ac:chgData name="Mishra, Asmita" userId="5e07973a-322d-4f42-90f5-faaa0b61b04f" providerId="ADAL" clId="{F3E62335-BC1A-434C-87AE-A9FB2F8642EC}" dt="2020-12-03T11:54:39.129" v="3691" actId="26606"/>
          <ac:spMkLst>
            <pc:docMk/>
            <pc:sldMk cId="417463783" sldId="257"/>
            <ac:spMk id="2" creationId="{FB6FB490-35BA-4C07-87CC-312E3EF6EB07}"/>
          </ac:spMkLst>
        </pc:spChg>
        <pc:spChg chg="mod">
          <ac:chgData name="Mishra, Asmita" userId="5e07973a-322d-4f42-90f5-faaa0b61b04f" providerId="ADAL" clId="{F3E62335-BC1A-434C-87AE-A9FB2F8642EC}" dt="2020-12-03T11:54:39.129" v="3691" actId="26606"/>
          <ac:spMkLst>
            <pc:docMk/>
            <pc:sldMk cId="417463783" sldId="257"/>
            <ac:spMk id="3" creationId="{892764A7-B95E-4CC8-9C0A-2FEC424FC398}"/>
          </ac:spMkLst>
        </pc:spChg>
        <pc:spChg chg="add del">
          <ac:chgData name="Mishra, Asmita" userId="5e07973a-322d-4f42-90f5-faaa0b61b04f" providerId="ADAL" clId="{F3E62335-BC1A-434C-87AE-A9FB2F8642EC}" dt="2020-12-03T10:55:52.924" v="1062" actId="26606"/>
          <ac:spMkLst>
            <pc:docMk/>
            <pc:sldMk cId="417463783" sldId="257"/>
            <ac:spMk id="8" creationId="{827B839B-9ADE-406B-8590-F1CAEDED45A1}"/>
          </ac:spMkLst>
        </pc:spChg>
        <pc:spChg chg="add del">
          <ac:chgData name="Mishra, Asmita" userId="5e07973a-322d-4f42-90f5-faaa0b61b04f" providerId="ADAL" clId="{F3E62335-BC1A-434C-87AE-A9FB2F8642EC}" dt="2020-12-03T10:55:52.924" v="1062" actId="26606"/>
          <ac:spMkLst>
            <pc:docMk/>
            <pc:sldMk cId="417463783" sldId="257"/>
            <ac:spMk id="10" creationId="{CFE45BF0-46DB-408C-B5F7-7B11716805D4}"/>
          </ac:spMkLst>
        </pc:spChg>
        <pc:spChg chg="add del">
          <ac:chgData name="Mishra, Asmita" userId="5e07973a-322d-4f42-90f5-faaa0b61b04f" providerId="ADAL" clId="{F3E62335-BC1A-434C-87AE-A9FB2F8642EC}" dt="2020-12-03T10:55:52.924" v="1062" actId="26606"/>
          <ac:spMkLst>
            <pc:docMk/>
            <pc:sldMk cId="417463783" sldId="257"/>
            <ac:spMk id="12" creationId="{2AEBC8F2-97B1-41B4-93F1-2D289E197FBA}"/>
          </ac:spMkLst>
        </pc:spChg>
        <pc:spChg chg="add del">
          <ac:chgData name="Mishra, Asmita" userId="5e07973a-322d-4f42-90f5-faaa0b61b04f" providerId="ADAL" clId="{F3E62335-BC1A-434C-87AE-A9FB2F8642EC}" dt="2020-12-03T10:55:52.924" v="1062" actId="26606"/>
          <ac:spMkLst>
            <pc:docMk/>
            <pc:sldMk cId="417463783" sldId="257"/>
            <ac:spMk id="14" creationId="{472E3A19-F5D5-48FC-BB9C-48C2F68F598B}"/>
          </ac:spMkLst>
        </pc:spChg>
        <pc:spChg chg="add del">
          <ac:chgData name="Mishra, Asmita" userId="5e07973a-322d-4f42-90f5-faaa0b61b04f" providerId="ADAL" clId="{F3E62335-BC1A-434C-87AE-A9FB2F8642EC}" dt="2020-12-03T10:55:52.924" v="1062" actId="26606"/>
          <ac:spMkLst>
            <pc:docMk/>
            <pc:sldMk cId="417463783" sldId="257"/>
            <ac:spMk id="16" creationId="{7A62E32F-BB65-43A8-8EB5-92346890E549}"/>
          </ac:spMkLst>
        </pc:spChg>
        <pc:spChg chg="add del">
          <ac:chgData name="Mishra, Asmita" userId="5e07973a-322d-4f42-90f5-faaa0b61b04f" providerId="ADAL" clId="{F3E62335-BC1A-434C-87AE-A9FB2F8642EC}" dt="2020-12-03T10:55:52.924" v="1062" actId="26606"/>
          <ac:spMkLst>
            <pc:docMk/>
            <pc:sldMk cId="417463783" sldId="257"/>
            <ac:spMk id="18" creationId="{14E91B64-9FCC-451E-AFB4-A827D6329367}"/>
          </ac:spMkLst>
        </pc:spChg>
        <pc:spChg chg="add del">
          <ac:chgData name="Mishra, Asmita" userId="5e07973a-322d-4f42-90f5-faaa0b61b04f" providerId="ADAL" clId="{F3E62335-BC1A-434C-87AE-A9FB2F8642EC}" dt="2020-12-03T11:54:39.129" v="3691" actId="26606"/>
          <ac:spMkLst>
            <pc:docMk/>
            <pc:sldMk cId="417463783" sldId="257"/>
            <ac:spMk id="23" creationId="{76EFD3D9-44F0-4267-BCC1-1613E79D8274}"/>
          </ac:spMkLst>
        </pc:spChg>
        <pc:spChg chg="add del">
          <ac:chgData name="Mishra, Asmita" userId="5e07973a-322d-4f42-90f5-faaa0b61b04f" providerId="ADAL" clId="{F3E62335-BC1A-434C-87AE-A9FB2F8642EC}" dt="2020-12-03T11:54:39.129" v="3691" actId="26606"/>
          <ac:spMkLst>
            <pc:docMk/>
            <pc:sldMk cId="417463783" sldId="257"/>
            <ac:spMk id="25" creationId="{A779A851-95D6-41AF-937A-B0E4B7F6FA8D}"/>
          </ac:spMkLst>
        </pc:spChg>
        <pc:spChg chg="add del">
          <ac:chgData name="Mishra, Asmita" userId="5e07973a-322d-4f42-90f5-faaa0b61b04f" providerId="ADAL" clId="{F3E62335-BC1A-434C-87AE-A9FB2F8642EC}" dt="2020-12-03T11:54:39.129" v="3691" actId="26606"/>
          <ac:spMkLst>
            <pc:docMk/>
            <pc:sldMk cId="417463783" sldId="257"/>
            <ac:spMk id="27" creationId="{953FB2E7-B6CB-429C-81EB-D9516D6D5C8D}"/>
          </ac:spMkLst>
        </pc:spChg>
        <pc:spChg chg="add del">
          <ac:chgData name="Mishra, Asmita" userId="5e07973a-322d-4f42-90f5-faaa0b61b04f" providerId="ADAL" clId="{F3E62335-BC1A-434C-87AE-A9FB2F8642EC}" dt="2020-12-03T11:54:39.129" v="3691" actId="26606"/>
          <ac:spMkLst>
            <pc:docMk/>
            <pc:sldMk cId="417463783" sldId="257"/>
            <ac:spMk id="29" creationId="{2EC40DB1-B719-4A13-9A4D-0966B4B27866}"/>
          </ac:spMkLst>
        </pc:spChg>
        <pc:spChg chg="add del">
          <ac:chgData name="Mishra, Asmita" userId="5e07973a-322d-4f42-90f5-faaa0b61b04f" providerId="ADAL" clId="{F3E62335-BC1A-434C-87AE-A9FB2F8642EC}" dt="2020-12-03T11:54:39.129" v="3691" actId="26606"/>
          <ac:spMkLst>
            <pc:docMk/>
            <pc:sldMk cId="417463783" sldId="257"/>
            <ac:spMk id="31" creationId="{82211336-CFF3-412D-868A-6679C1004C45}"/>
          </ac:spMkLst>
        </pc:spChg>
        <pc:spChg chg="add">
          <ac:chgData name="Mishra, Asmita" userId="5e07973a-322d-4f42-90f5-faaa0b61b04f" providerId="ADAL" clId="{F3E62335-BC1A-434C-87AE-A9FB2F8642EC}" dt="2020-12-03T11:54:39.129" v="3691" actId="26606"/>
          <ac:spMkLst>
            <pc:docMk/>
            <pc:sldMk cId="417463783" sldId="257"/>
            <ac:spMk id="36" creationId="{827B839B-9ADE-406B-8590-F1CAEDED45A1}"/>
          </ac:spMkLst>
        </pc:spChg>
        <pc:spChg chg="add">
          <ac:chgData name="Mishra, Asmita" userId="5e07973a-322d-4f42-90f5-faaa0b61b04f" providerId="ADAL" clId="{F3E62335-BC1A-434C-87AE-A9FB2F8642EC}" dt="2020-12-03T11:54:39.129" v="3691" actId="26606"/>
          <ac:spMkLst>
            <pc:docMk/>
            <pc:sldMk cId="417463783" sldId="257"/>
            <ac:spMk id="38" creationId="{CFE45BF0-46DB-408C-B5F7-7B11716805D4}"/>
          </ac:spMkLst>
        </pc:spChg>
        <pc:spChg chg="add">
          <ac:chgData name="Mishra, Asmita" userId="5e07973a-322d-4f42-90f5-faaa0b61b04f" providerId="ADAL" clId="{F3E62335-BC1A-434C-87AE-A9FB2F8642EC}" dt="2020-12-03T11:54:39.129" v="3691" actId="26606"/>
          <ac:spMkLst>
            <pc:docMk/>
            <pc:sldMk cId="417463783" sldId="257"/>
            <ac:spMk id="40" creationId="{2AEBC8F2-97B1-41B4-93F1-2D289E197FBA}"/>
          </ac:spMkLst>
        </pc:spChg>
        <pc:spChg chg="add">
          <ac:chgData name="Mishra, Asmita" userId="5e07973a-322d-4f42-90f5-faaa0b61b04f" providerId="ADAL" clId="{F3E62335-BC1A-434C-87AE-A9FB2F8642EC}" dt="2020-12-03T11:54:39.129" v="3691" actId="26606"/>
          <ac:spMkLst>
            <pc:docMk/>
            <pc:sldMk cId="417463783" sldId="257"/>
            <ac:spMk id="42" creationId="{472E3A19-F5D5-48FC-BB9C-48C2F68F598B}"/>
          </ac:spMkLst>
        </pc:spChg>
        <pc:spChg chg="add">
          <ac:chgData name="Mishra, Asmita" userId="5e07973a-322d-4f42-90f5-faaa0b61b04f" providerId="ADAL" clId="{F3E62335-BC1A-434C-87AE-A9FB2F8642EC}" dt="2020-12-03T11:54:39.129" v="3691" actId="26606"/>
          <ac:spMkLst>
            <pc:docMk/>
            <pc:sldMk cId="417463783" sldId="257"/>
            <ac:spMk id="44" creationId="{7A62E32F-BB65-43A8-8EB5-92346890E549}"/>
          </ac:spMkLst>
        </pc:spChg>
        <pc:spChg chg="add">
          <ac:chgData name="Mishra, Asmita" userId="5e07973a-322d-4f42-90f5-faaa0b61b04f" providerId="ADAL" clId="{F3E62335-BC1A-434C-87AE-A9FB2F8642EC}" dt="2020-12-03T11:54:39.129" v="3691" actId="26606"/>
          <ac:spMkLst>
            <pc:docMk/>
            <pc:sldMk cId="417463783" sldId="257"/>
            <ac:spMk id="46" creationId="{14E91B64-9FCC-451E-AFB4-A827D6329367}"/>
          </ac:spMkLst>
        </pc:spChg>
      </pc:sldChg>
      <pc:sldChg chg="addSp delSp modSp add mod setBg delDesignElem">
        <pc:chgData name="Mishra, Asmita" userId="5e07973a-322d-4f42-90f5-faaa0b61b04f" providerId="ADAL" clId="{F3E62335-BC1A-434C-87AE-A9FB2F8642EC}" dt="2020-12-03T11:55:44.085" v="3701" actId="26606"/>
        <pc:sldMkLst>
          <pc:docMk/>
          <pc:sldMk cId="665800807" sldId="258"/>
        </pc:sldMkLst>
        <pc:spChg chg="mod">
          <ac:chgData name="Mishra, Asmita" userId="5e07973a-322d-4f42-90f5-faaa0b61b04f" providerId="ADAL" clId="{F3E62335-BC1A-434C-87AE-A9FB2F8642EC}" dt="2020-12-03T11:55:17.516" v="3699" actId="26606"/>
          <ac:spMkLst>
            <pc:docMk/>
            <pc:sldMk cId="665800807" sldId="258"/>
            <ac:spMk id="2" creationId="{BE17F0F3-9371-4899-A012-33B6AD9C9D67}"/>
          </ac:spMkLst>
        </pc:spChg>
        <pc:spChg chg="del">
          <ac:chgData name="Mishra, Asmita" userId="5e07973a-322d-4f42-90f5-faaa0b61b04f" providerId="ADAL" clId="{F3E62335-BC1A-434C-87AE-A9FB2F8642EC}" dt="2020-12-03T10:39:23.928" v="549"/>
          <ac:spMkLst>
            <pc:docMk/>
            <pc:sldMk cId="665800807" sldId="258"/>
            <ac:spMk id="3" creationId="{A2C761A7-4636-40AC-87C7-51A992429FDA}"/>
          </ac:spMkLst>
        </pc:spChg>
        <pc:spChg chg="add mod ord">
          <ac:chgData name="Mishra, Asmita" userId="5e07973a-322d-4f42-90f5-faaa0b61b04f" providerId="ADAL" clId="{F3E62335-BC1A-434C-87AE-A9FB2F8642EC}" dt="2020-12-03T11:55:17.516" v="3699" actId="26606"/>
          <ac:spMkLst>
            <pc:docMk/>
            <pc:sldMk cId="665800807" sldId="258"/>
            <ac:spMk id="6" creationId="{D120275A-C182-4A6C-84AE-E410DDC3EC7C}"/>
          </ac:spMkLst>
        </pc:spChg>
        <pc:spChg chg="add del">
          <ac:chgData name="Mishra, Asmita" userId="5e07973a-322d-4f42-90f5-faaa0b61b04f" providerId="ADAL" clId="{F3E62335-BC1A-434C-87AE-A9FB2F8642EC}" dt="2020-12-03T10:49:20.006" v="792" actId="26606"/>
          <ac:spMkLst>
            <pc:docMk/>
            <pc:sldMk cId="665800807" sldId="258"/>
            <ac:spMk id="12" creationId="{F4C0B10B-D2C4-4A54-AFAD-3D27DF88BB37}"/>
          </ac:spMkLst>
        </pc:spChg>
        <pc:spChg chg="add del">
          <ac:chgData name="Mishra, Asmita" userId="5e07973a-322d-4f42-90f5-faaa0b61b04f" providerId="ADAL" clId="{F3E62335-BC1A-434C-87AE-A9FB2F8642EC}" dt="2020-12-03T10:55:32.851" v="1058" actId="26606"/>
          <ac:spMkLst>
            <pc:docMk/>
            <pc:sldMk cId="665800807" sldId="258"/>
            <ac:spMk id="24" creationId="{4038CB10-1F5C-4D54-9DF7-12586DE5B007}"/>
          </ac:spMkLst>
        </pc:spChg>
        <pc:spChg chg="add del">
          <ac:chgData name="Mishra, Asmita" userId="5e07973a-322d-4f42-90f5-faaa0b61b04f" providerId="ADAL" clId="{F3E62335-BC1A-434C-87AE-A9FB2F8642EC}" dt="2020-12-03T10:55:32.851" v="1058" actId="26606"/>
          <ac:spMkLst>
            <pc:docMk/>
            <pc:sldMk cId="665800807" sldId="258"/>
            <ac:spMk id="26" creationId="{73ED6512-6858-4552-B699-9A97FE9A4EA2}"/>
          </ac:spMkLst>
        </pc:spChg>
        <pc:spChg chg="add del">
          <ac:chgData name="Mishra, Asmita" userId="5e07973a-322d-4f42-90f5-faaa0b61b04f" providerId="ADAL" clId="{F3E62335-BC1A-434C-87AE-A9FB2F8642EC}" dt="2020-12-03T10:56:11.415" v="1067" actId="26606"/>
          <ac:spMkLst>
            <pc:docMk/>
            <pc:sldMk cId="665800807" sldId="258"/>
            <ac:spMk id="31" creationId="{F4C0B10B-D2C4-4A54-AFAD-3D27DF88BB37}"/>
          </ac:spMkLst>
        </pc:spChg>
        <pc:spChg chg="add del">
          <ac:chgData name="Mishra, Asmita" userId="5e07973a-322d-4f42-90f5-faaa0b61b04f" providerId="ADAL" clId="{F3E62335-BC1A-434C-87AE-A9FB2F8642EC}" dt="2020-12-03T10:56:09.392" v="1064" actId="26606"/>
          <ac:spMkLst>
            <pc:docMk/>
            <pc:sldMk cId="665800807" sldId="258"/>
            <ac:spMk id="43" creationId="{4038CB10-1F5C-4D54-9DF7-12586DE5B007}"/>
          </ac:spMkLst>
        </pc:spChg>
        <pc:spChg chg="add del">
          <ac:chgData name="Mishra, Asmita" userId="5e07973a-322d-4f42-90f5-faaa0b61b04f" providerId="ADAL" clId="{F3E62335-BC1A-434C-87AE-A9FB2F8642EC}" dt="2020-12-03T10:56:09.392" v="1064" actId="26606"/>
          <ac:spMkLst>
            <pc:docMk/>
            <pc:sldMk cId="665800807" sldId="258"/>
            <ac:spMk id="45" creationId="{73ED6512-6858-4552-B699-9A97FE9A4EA2}"/>
          </ac:spMkLst>
        </pc:spChg>
        <pc:spChg chg="add del">
          <ac:chgData name="Mishra, Asmita" userId="5e07973a-322d-4f42-90f5-faaa0b61b04f" providerId="ADAL" clId="{F3E62335-BC1A-434C-87AE-A9FB2F8642EC}" dt="2020-12-03T10:56:11.399" v="1066" actId="26606"/>
          <ac:spMkLst>
            <pc:docMk/>
            <pc:sldMk cId="665800807" sldId="258"/>
            <ac:spMk id="47" creationId="{94214E17-97F3-4B04-AAE9-03BA148AE969}"/>
          </ac:spMkLst>
        </pc:spChg>
        <pc:spChg chg="add del">
          <ac:chgData name="Mishra, Asmita" userId="5e07973a-322d-4f42-90f5-faaa0b61b04f" providerId="ADAL" clId="{F3E62335-BC1A-434C-87AE-A9FB2F8642EC}" dt="2020-12-03T10:56:11.399" v="1066" actId="26606"/>
          <ac:spMkLst>
            <pc:docMk/>
            <pc:sldMk cId="665800807" sldId="258"/>
            <ac:spMk id="48" creationId="{C5E1D13B-3A3C-462E-A6FF-A3D5A3881F31}"/>
          </ac:spMkLst>
        </pc:spChg>
        <pc:spChg chg="add del">
          <ac:chgData name="Mishra, Asmita" userId="5e07973a-322d-4f42-90f5-faaa0b61b04f" providerId="ADAL" clId="{F3E62335-BC1A-434C-87AE-A9FB2F8642EC}" dt="2020-12-03T10:56:11.399" v="1066" actId="26606"/>
          <ac:spMkLst>
            <pc:docMk/>
            <pc:sldMk cId="665800807" sldId="258"/>
            <ac:spMk id="49" creationId="{EC9D92EA-1FC7-47BC-8749-59CAF27E94C9}"/>
          </ac:spMkLst>
        </pc:spChg>
        <pc:spChg chg="add del">
          <ac:chgData name="Mishra, Asmita" userId="5e07973a-322d-4f42-90f5-faaa0b61b04f" providerId="ADAL" clId="{F3E62335-BC1A-434C-87AE-A9FB2F8642EC}" dt="2020-12-03T10:56:11.399" v="1066" actId="26606"/>
          <ac:spMkLst>
            <pc:docMk/>
            <pc:sldMk cId="665800807" sldId="258"/>
            <ac:spMk id="50" creationId="{B82AB0A7-5ADB-43AA-A85D-9EB9D8BC09DC}"/>
          </ac:spMkLst>
        </pc:spChg>
        <pc:spChg chg="add del">
          <ac:chgData name="Mishra, Asmita" userId="5e07973a-322d-4f42-90f5-faaa0b61b04f" providerId="ADAL" clId="{F3E62335-BC1A-434C-87AE-A9FB2F8642EC}" dt="2020-12-03T11:55:44.085" v="3701" actId="26606"/>
          <ac:spMkLst>
            <pc:docMk/>
            <pc:sldMk cId="665800807" sldId="258"/>
            <ac:spMk id="52" creationId="{4038CB10-1F5C-4D54-9DF7-12586DE5B007}"/>
          </ac:spMkLst>
        </pc:spChg>
        <pc:spChg chg="add del">
          <ac:chgData name="Mishra, Asmita" userId="5e07973a-322d-4f42-90f5-faaa0b61b04f" providerId="ADAL" clId="{F3E62335-BC1A-434C-87AE-A9FB2F8642EC}" dt="2020-12-03T11:55:44.085" v="3701" actId="26606"/>
          <ac:spMkLst>
            <pc:docMk/>
            <pc:sldMk cId="665800807" sldId="258"/>
            <ac:spMk id="53" creationId="{73ED6512-6858-4552-B699-9A97FE9A4EA2}"/>
          </ac:spMkLst>
        </pc:spChg>
        <pc:spChg chg="add del">
          <ac:chgData name="Mishra, Asmita" userId="5e07973a-322d-4f42-90f5-faaa0b61b04f" providerId="ADAL" clId="{F3E62335-BC1A-434C-87AE-A9FB2F8642EC}" dt="2020-12-03T11:54:57.771" v="3693" actId="26606"/>
          <ac:spMkLst>
            <pc:docMk/>
            <pc:sldMk cId="665800807" sldId="258"/>
            <ac:spMk id="58" creationId="{911A6C77-6109-4F77-975B-C375615A557E}"/>
          </ac:spMkLst>
        </pc:spChg>
        <pc:spChg chg="add del">
          <ac:chgData name="Mishra, Asmita" userId="5e07973a-322d-4f42-90f5-faaa0b61b04f" providerId="ADAL" clId="{F3E62335-BC1A-434C-87AE-A9FB2F8642EC}" dt="2020-12-03T11:55:06.262" v="3695" actId="26606"/>
          <ac:spMkLst>
            <pc:docMk/>
            <pc:sldMk cId="665800807" sldId="258"/>
            <ac:spMk id="66" creationId="{4652D57C-331F-43B8-9C07-69FBA9C0279E}"/>
          </ac:spMkLst>
        </pc:spChg>
        <pc:spChg chg="add del">
          <ac:chgData name="Mishra, Asmita" userId="5e07973a-322d-4f42-90f5-faaa0b61b04f" providerId="ADAL" clId="{F3E62335-BC1A-434C-87AE-A9FB2F8642EC}" dt="2020-12-03T11:55:06.262" v="3695" actId="26606"/>
          <ac:spMkLst>
            <pc:docMk/>
            <pc:sldMk cId="665800807" sldId="258"/>
            <ac:spMk id="67" creationId="{AC5782D3-6CED-43A7-BE35-09C48F8091FB}"/>
          </ac:spMkLst>
        </pc:spChg>
        <pc:spChg chg="add del">
          <ac:chgData name="Mishra, Asmita" userId="5e07973a-322d-4f42-90f5-faaa0b61b04f" providerId="ADAL" clId="{F3E62335-BC1A-434C-87AE-A9FB2F8642EC}" dt="2020-12-03T11:55:06.262" v="3695" actId="26606"/>
          <ac:spMkLst>
            <pc:docMk/>
            <pc:sldMk cId="665800807" sldId="258"/>
            <ac:spMk id="68" creationId="{6721F593-ECD2-4B5B-AAE4-0866A4CDC970}"/>
          </ac:spMkLst>
        </pc:spChg>
        <pc:spChg chg="add del">
          <ac:chgData name="Mishra, Asmita" userId="5e07973a-322d-4f42-90f5-faaa0b61b04f" providerId="ADAL" clId="{F3E62335-BC1A-434C-87AE-A9FB2F8642EC}" dt="2020-12-03T11:55:06.262" v="3695" actId="26606"/>
          <ac:spMkLst>
            <pc:docMk/>
            <pc:sldMk cId="665800807" sldId="258"/>
            <ac:spMk id="69" creationId="{71DEE99F-D18C-4025-BA3F-CEBF5258ED3D}"/>
          </ac:spMkLst>
        </pc:spChg>
        <pc:spChg chg="add del">
          <ac:chgData name="Mishra, Asmita" userId="5e07973a-322d-4f42-90f5-faaa0b61b04f" providerId="ADAL" clId="{F3E62335-BC1A-434C-87AE-A9FB2F8642EC}" dt="2020-12-03T11:55:06.262" v="3695" actId="26606"/>
          <ac:spMkLst>
            <pc:docMk/>
            <pc:sldMk cId="665800807" sldId="258"/>
            <ac:spMk id="70" creationId="{976FA5D9-3A7C-4FA7-9BA8-1905D703FD77}"/>
          </ac:spMkLst>
        </pc:spChg>
        <pc:spChg chg="add del">
          <ac:chgData name="Mishra, Asmita" userId="5e07973a-322d-4f42-90f5-faaa0b61b04f" providerId="ADAL" clId="{F3E62335-BC1A-434C-87AE-A9FB2F8642EC}" dt="2020-12-03T11:55:14.717" v="3697" actId="26606"/>
          <ac:spMkLst>
            <pc:docMk/>
            <pc:sldMk cId="665800807" sldId="258"/>
            <ac:spMk id="72" creationId="{EBF87945-A001-489F-9D9B-7D9435F0B9CA}"/>
          </ac:spMkLst>
        </pc:spChg>
        <pc:spChg chg="add del">
          <ac:chgData name="Mishra, Asmita" userId="5e07973a-322d-4f42-90f5-faaa0b61b04f" providerId="ADAL" clId="{F3E62335-BC1A-434C-87AE-A9FB2F8642EC}" dt="2020-12-03T11:55:17.516" v="3699" actId="26606"/>
          <ac:spMkLst>
            <pc:docMk/>
            <pc:sldMk cId="665800807" sldId="258"/>
            <ac:spMk id="74" creationId="{F4C0B10B-D2C4-4A54-AFAD-3D27DF88BB37}"/>
          </ac:spMkLst>
        </pc:spChg>
        <pc:spChg chg="add del">
          <ac:chgData name="Mishra, Asmita" userId="5e07973a-322d-4f42-90f5-faaa0b61b04f" providerId="ADAL" clId="{F3E62335-BC1A-434C-87AE-A9FB2F8642EC}" dt="2020-12-03T11:55:44.085" v="3701" actId="26606"/>
          <ac:spMkLst>
            <pc:docMk/>
            <pc:sldMk cId="665800807" sldId="258"/>
            <ac:spMk id="77" creationId="{4038CB10-1F5C-4D54-9DF7-12586DE5B007}"/>
          </ac:spMkLst>
        </pc:spChg>
        <pc:spChg chg="add del">
          <ac:chgData name="Mishra, Asmita" userId="5e07973a-322d-4f42-90f5-faaa0b61b04f" providerId="ADAL" clId="{F3E62335-BC1A-434C-87AE-A9FB2F8642EC}" dt="2020-12-03T11:55:44.085" v="3701" actId="26606"/>
          <ac:spMkLst>
            <pc:docMk/>
            <pc:sldMk cId="665800807" sldId="258"/>
            <ac:spMk id="78" creationId="{73ED6512-6858-4552-B699-9A97FE9A4EA2}"/>
          </ac:spMkLst>
        </pc:spChg>
        <pc:grpChg chg="add del">
          <ac:chgData name="Mishra, Asmita" userId="5e07973a-322d-4f42-90f5-faaa0b61b04f" providerId="ADAL" clId="{F3E62335-BC1A-434C-87AE-A9FB2F8642EC}" dt="2020-12-03T10:49:20.006" v="792" actId="26606"/>
          <ac:grpSpMkLst>
            <pc:docMk/>
            <pc:sldMk cId="665800807" sldId="258"/>
            <ac:grpSpMk id="14" creationId="{B6BADB90-C74B-40D6-86DC-503F65FCE8DC}"/>
          </ac:grpSpMkLst>
        </pc:grpChg>
        <pc:grpChg chg="add del">
          <ac:chgData name="Mishra, Asmita" userId="5e07973a-322d-4f42-90f5-faaa0b61b04f" providerId="ADAL" clId="{F3E62335-BC1A-434C-87AE-A9FB2F8642EC}" dt="2020-12-03T10:56:11.415" v="1067" actId="26606"/>
          <ac:grpSpMkLst>
            <pc:docMk/>
            <pc:sldMk cId="665800807" sldId="258"/>
            <ac:grpSpMk id="33" creationId="{B6BADB90-C74B-40D6-86DC-503F65FCE8DC}"/>
          </ac:grpSpMkLst>
        </pc:grpChg>
        <pc:grpChg chg="add del">
          <ac:chgData name="Mishra, Asmita" userId="5e07973a-322d-4f42-90f5-faaa0b61b04f" providerId="ADAL" clId="{F3E62335-BC1A-434C-87AE-A9FB2F8642EC}" dt="2020-12-03T11:54:57.771" v="3693" actId="26606"/>
          <ac:grpSpMkLst>
            <pc:docMk/>
            <pc:sldMk cId="665800807" sldId="258"/>
            <ac:grpSpMk id="60" creationId="{CB343D17-9934-455E-B326-2F39206BA44A}"/>
          </ac:grpSpMkLst>
        </pc:grpChg>
        <pc:grpChg chg="add del">
          <ac:chgData name="Mishra, Asmita" userId="5e07973a-322d-4f42-90f5-faaa0b61b04f" providerId="ADAL" clId="{F3E62335-BC1A-434C-87AE-A9FB2F8642EC}" dt="2020-12-03T11:55:17.516" v="3699" actId="26606"/>
          <ac:grpSpMkLst>
            <pc:docMk/>
            <pc:sldMk cId="665800807" sldId="258"/>
            <ac:grpSpMk id="75" creationId="{B6BADB90-C74B-40D6-86DC-503F65FCE8DC}"/>
          </ac:grpSpMkLst>
        </pc:grpChg>
        <pc:picChg chg="add del mod">
          <ac:chgData name="Mishra, Asmita" userId="5e07973a-322d-4f42-90f5-faaa0b61b04f" providerId="ADAL" clId="{F3E62335-BC1A-434C-87AE-A9FB2F8642EC}" dt="2020-12-03T10:45:14.959" v="605" actId="478"/>
          <ac:picMkLst>
            <pc:docMk/>
            <pc:sldMk cId="665800807" sldId="258"/>
            <ac:picMk id="4" creationId="{843A1813-7E3F-4FC3-87B9-6A2671C143EE}"/>
          </ac:picMkLst>
        </pc:picChg>
        <pc:picChg chg="add mod ord">
          <ac:chgData name="Mishra, Asmita" userId="5e07973a-322d-4f42-90f5-faaa0b61b04f" providerId="ADAL" clId="{F3E62335-BC1A-434C-87AE-A9FB2F8642EC}" dt="2020-12-03T11:55:17.516" v="3699" actId="26606"/>
          <ac:picMkLst>
            <pc:docMk/>
            <pc:sldMk cId="665800807" sldId="258"/>
            <ac:picMk id="7" creationId="{6A8CCD16-3CDC-4DD7-86C4-3E64E7BE3A8D}"/>
          </ac:picMkLst>
        </pc:picChg>
      </pc:sldChg>
      <pc:sldChg chg="addSp delSp modSp add mod setBg delDesignElem">
        <pc:chgData name="Mishra, Asmita" userId="5e07973a-322d-4f42-90f5-faaa0b61b04f" providerId="ADAL" clId="{F3E62335-BC1A-434C-87AE-A9FB2F8642EC}" dt="2020-12-03T11:09:18.455" v="1300" actId="6549"/>
        <pc:sldMkLst>
          <pc:docMk/>
          <pc:sldMk cId="3839646384" sldId="259"/>
        </pc:sldMkLst>
        <pc:spChg chg="del mod">
          <ac:chgData name="Mishra, Asmita" userId="5e07973a-322d-4f42-90f5-faaa0b61b04f" providerId="ADAL" clId="{F3E62335-BC1A-434C-87AE-A9FB2F8642EC}" dt="2020-12-03T11:03:12.279" v="1072"/>
          <ac:spMkLst>
            <pc:docMk/>
            <pc:sldMk cId="3839646384" sldId="259"/>
            <ac:spMk id="2" creationId="{269F5BBE-9071-46E5-98E7-3F799FE8B9E4}"/>
          </ac:spMkLst>
        </pc:spChg>
        <pc:spChg chg="mod ord">
          <ac:chgData name="Mishra, Asmita" userId="5e07973a-322d-4f42-90f5-faaa0b61b04f" providerId="ADAL" clId="{F3E62335-BC1A-434C-87AE-A9FB2F8642EC}" dt="2020-12-03T11:09:18.455" v="1300" actId="6549"/>
          <ac:spMkLst>
            <pc:docMk/>
            <pc:sldMk cId="3839646384" sldId="259"/>
            <ac:spMk id="3" creationId="{47F12D95-F10B-4635-BF9A-EA72977BB188}"/>
          </ac:spMkLst>
        </pc:spChg>
        <pc:spChg chg="add del">
          <ac:chgData name="Mishra, Asmita" userId="5e07973a-322d-4f42-90f5-faaa0b61b04f" providerId="ADAL" clId="{F3E62335-BC1A-434C-87AE-A9FB2F8642EC}" dt="2020-12-03T11:05:21.624" v="1258" actId="26606"/>
          <ac:spMkLst>
            <pc:docMk/>
            <pc:sldMk cId="3839646384" sldId="259"/>
            <ac:spMk id="9" creationId="{4038CB10-1F5C-4D54-9DF7-12586DE5B007}"/>
          </ac:spMkLst>
        </pc:spChg>
        <pc:spChg chg="add del">
          <ac:chgData name="Mishra, Asmita" userId="5e07973a-322d-4f42-90f5-faaa0b61b04f" providerId="ADAL" clId="{F3E62335-BC1A-434C-87AE-A9FB2F8642EC}" dt="2020-12-03T11:05:21.624" v="1258" actId="26606"/>
          <ac:spMkLst>
            <pc:docMk/>
            <pc:sldMk cId="3839646384" sldId="259"/>
            <ac:spMk id="11" creationId="{73ED6512-6858-4552-B699-9A97FE9A4EA2}"/>
          </ac:spMkLst>
        </pc:spChg>
        <pc:spChg chg="add">
          <ac:chgData name="Mishra, Asmita" userId="5e07973a-322d-4f42-90f5-faaa0b61b04f" providerId="ADAL" clId="{F3E62335-BC1A-434C-87AE-A9FB2F8642EC}" dt="2020-12-03T11:05:21.624" v="1258" actId="26606"/>
          <ac:spMkLst>
            <pc:docMk/>
            <pc:sldMk cId="3839646384" sldId="259"/>
            <ac:spMk id="16" creationId="{E45CA849-654C-4173-AD99-B3A2528275F5}"/>
          </ac:spMkLst>
        </pc:spChg>
        <pc:spChg chg="add">
          <ac:chgData name="Mishra, Asmita" userId="5e07973a-322d-4f42-90f5-faaa0b61b04f" providerId="ADAL" clId="{F3E62335-BC1A-434C-87AE-A9FB2F8642EC}" dt="2020-12-03T11:05:21.624" v="1258" actId="26606"/>
          <ac:spMkLst>
            <pc:docMk/>
            <pc:sldMk cId="3839646384" sldId="259"/>
            <ac:spMk id="18" creationId="{3E23A947-2D45-4208-AE2B-64948C87A3EB}"/>
          </ac:spMkLst>
        </pc:spChg>
        <pc:spChg chg="add">
          <ac:chgData name="Mishra, Asmita" userId="5e07973a-322d-4f42-90f5-faaa0b61b04f" providerId="ADAL" clId="{F3E62335-BC1A-434C-87AE-A9FB2F8642EC}" dt="2020-12-03T11:05:21.624" v="1258" actId="26606"/>
          <ac:spMkLst>
            <pc:docMk/>
            <pc:sldMk cId="3839646384" sldId="259"/>
            <ac:spMk id="20" creationId="{E5BBB0F9-6A59-4D02-A9C7-A2D6516684CE}"/>
          </ac:spMkLst>
        </pc:spChg>
        <pc:picChg chg="add mod">
          <ac:chgData name="Mishra, Asmita" userId="5e07973a-322d-4f42-90f5-faaa0b61b04f" providerId="ADAL" clId="{F3E62335-BC1A-434C-87AE-A9FB2F8642EC}" dt="2020-12-03T11:05:21.624" v="1258" actId="26606"/>
          <ac:picMkLst>
            <pc:docMk/>
            <pc:sldMk cId="3839646384" sldId="259"/>
            <ac:picMk id="4" creationId="{4D9787F0-477C-4DC9-9441-C959F9CCEFE0}"/>
          </ac:picMkLst>
        </pc:picChg>
      </pc:sldChg>
      <pc:sldChg chg="modSp add del">
        <pc:chgData name="Mishra, Asmita" userId="5e07973a-322d-4f42-90f5-faaa0b61b04f" providerId="ADAL" clId="{F3E62335-BC1A-434C-87AE-A9FB2F8642EC}" dt="2020-12-03T11:04:19.792" v="1256" actId="2696"/>
        <pc:sldMkLst>
          <pc:docMk/>
          <pc:sldMk cId="423577074" sldId="260"/>
        </pc:sldMkLst>
        <pc:spChg chg="mod">
          <ac:chgData name="Mishra, Asmita" userId="5e07973a-322d-4f42-90f5-faaa0b61b04f" providerId="ADAL" clId="{F3E62335-BC1A-434C-87AE-A9FB2F8642EC}" dt="2020-12-03T11:04:16.143" v="1255" actId="6549"/>
          <ac:spMkLst>
            <pc:docMk/>
            <pc:sldMk cId="423577074" sldId="260"/>
            <ac:spMk id="3" creationId="{FA0947CE-D942-4038-BA59-90D0582375D1}"/>
          </ac:spMkLst>
        </pc:spChg>
      </pc:sldChg>
      <pc:sldChg chg="addSp delSp modSp add mod setBg">
        <pc:chgData name="Mishra, Asmita" userId="5e07973a-322d-4f42-90f5-faaa0b61b04f" providerId="ADAL" clId="{F3E62335-BC1A-434C-87AE-A9FB2F8642EC}" dt="2020-12-03T11:13:23.598" v="1472" actId="26606"/>
        <pc:sldMkLst>
          <pc:docMk/>
          <pc:sldMk cId="2347852954" sldId="260"/>
        </pc:sldMkLst>
        <pc:spChg chg="del">
          <ac:chgData name="Mishra, Asmita" userId="5e07973a-322d-4f42-90f5-faaa0b61b04f" providerId="ADAL" clId="{F3E62335-BC1A-434C-87AE-A9FB2F8642EC}" dt="2020-12-03T11:09:47.622" v="1301" actId="478"/>
          <ac:spMkLst>
            <pc:docMk/>
            <pc:sldMk cId="2347852954" sldId="260"/>
            <ac:spMk id="2" creationId="{76C3430C-FC05-4795-9366-D097BC3E7D2E}"/>
          </ac:spMkLst>
        </pc:spChg>
        <pc:spChg chg="mod ord">
          <ac:chgData name="Mishra, Asmita" userId="5e07973a-322d-4f42-90f5-faaa0b61b04f" providerId="ADAL" clId="{F3E62335-BC1A-434C-87AE-A9FB2F8642EC}" dt="2020-12-03T11:13:23.598" v="1472" actId="26606"/>
          <ac:spMkLst>
            <pc:docMk/>
            <pc:sldMk cId="2347852954" sldId="260"/>
            <ac:spMk id="3" creationId="{BFABD4AD-3A5F-4C0C-9E22-B4022C248759}"/>
          </ac:spMkLst>
        </pc:spChg>
        <pc:spChg chg="add del">
          <ac:chgData name="Mishra, Asmita" userId="5e07973a-322d-4f42-90f5-faaa0b61b04f" providerId="ADAL" clId="{F3E62335-BC1A-434C-87AE-A9FB2F8642EC}" dt="2020-12-03T11:13:23.586" v="1471" actId="26606"/>
          <ac:spMkLst>
            <pc:docMk/>
            <pc:sldMk cId="2347852954" sldId="260"/>
            <ac:spMk id="9" creationId="{E45CA849-654C-4173-AD99-B3A2528275F5}"/>
          </ac:spMkLst>
        </pc:spChg>
        <pc:spChg chg="add del">
          <ac:chgData name="Mishra, Asmita" userId="5e07973a-322d-4f42-90f5-faaa0b61b04f" providerId="ADAL" clId="{F3E62335-BC1A-434C-87AE-A9FB2F8642EC}" dt="2020-12-03T11:13:23.586" v="1471" actId="26606"/>
          <ac:spMkLst>
            <pc:docMk/>
            <pc:sldMk cId="2347852954" sldId="260"/>
            <ac:spMk id="11" creationId="{3E23A947-2D45-4208-AE2B-64948C87A3EB}"/>
          </ac:spMkLst>
        </pc:spChg>
        <pc:spChg chg="add del">
          <ac:chgData name="Mishra, Asmita" userId="5e07973a-322d-4f42-90f5-faaa0b61b04f" providerId="ADAL" clId="{F3E62335-BC1A-434C-87AE-A9FB2F8642EC}" dt="2020-12-03T11:13:23.586" v="1471" actId="26606"/>
          <ac:spMkLst>
            <pc:docMk/>
            <pc:sldMk cId="2347852954" sldId="260"/>
            <ac:spMk id="13" creationId="{E5BBB0F9-6A59-4D02-A9C7-A2D6516684CE}"/>
          </ac:spMkLst>
        </pc:spChg>
        <pc:spChg chg="add">
          <ac:chgData name="Mishra, Asmita" userId="5e07973a-322d-4f42-90f5-faaa0b61b04f" providerId="ADAL" clId="{F3E62335-BC1A-434C-87AE-A9FB2F8642EC}" dt="2020-12-03T11:13:23.598" v="1472" actId="26606"/>
          <ac:spMkLst>
            <pc:docMk/>
            <pc:sldMk cId="2347852954" sldId="260"/>
            <ac:spMk id="15" creationId="{768EB4DD-3704-43AD-92B3-C4E0C6EA92CB}"/>
          </ac:spMkLst>
        </pc:spChg>
        <pc:spChg chg="add">
          <ac:chgData name="Mishra, Asmita" userId="5e07973a-322d-4f42-90f5-faaa0b61b04f" providerId="ADAL" clId="{F3E62335-BC1A-434C-87AE-A9FB2F8642EC}" dt="2020-12-03T11:13:23.598" v="1472" actId="26606"/>
          <ac:spMkLst>
            <pc:docMk/>
            <pc:sldMk cId="2347852954" sldId="260"/>
            <ac:spMk id="16" creationId="{84ECDE7A-6944-466D-8FFE-149A29BA6BAE}"/>
          </ac:spMkLst>
        </pc:spChg>
        <pc:spChg chg="add">
          <ac:chgData name="Mishra, Asmita" userId="5e07973a-322d-4f42-90f5-faaa0b61b04f" providerId="ADAL" clId="{F3E62335-BC1A-434C-87AE-A9FB2F8642EC}" dt="2020-12-03T11:13:23.598" v="1472" actId="26606"/>
          <ac:spMkLst>
            <pc:docMk/>
            <pc:sldMk cId="2347852954" sldId="260"/>
            <ac:spMk id="17" creationId="{B3420082-9415-44EC-802E-C77D71D59C57}"/>
          </ac:spMkLst>
        </pc:spChg>
        <pc:spChg chg="add">
          <ac:chgData name="Mishra, Asmita" userId="5e07973a-322d-4f42-90f5-faaa0b61b04f" providerId="ADAL" clId="{F3E62335-BC1A-434C-87AE-A9FB2F8642EC}" dt="2020-12-03T11:13:23.598" v="1472" actId="26606"/>
          <ac:spMkLst>
            <pc:docMk/>
            <pc:sldMk cId="2347852954" sldId="260"/>
            <ac:spMk id="18" creationId="{55A52C45-1FCB-4636-A80F-2849B8226C01}"/>
          </ac:spMkLst>
        </pc:spChg>
        <pc:picChg chg="add mod">
          <ac:chgData name="Mishra, Asmita" userId="5e07973a-322d-4f42-90f5-faaa0b61b04f" providerId="ADAL" clId="{F3E62335-BC1A-434C-87AE-A9FB2F8642EC}" dt="2020-12-03T11:13:23.598" v="1472" actId="26606"/>
          <ac:picMkLst>
            <pc:docMk/>
            <pc:sldMk cId="2347852954" sldId="260"/>
            <ac:picMk id="4" creationId="{21DE0E36-9BE2-444E-AAAF-227A94B6074F}"/>
          </ac:picMkLst>
        </pc:picChg>
      </pc:sldChg>
      <pc:sldChg chg="addSp delSp modSp add mod setBg">
        <pc:chgData name="Mishra, Asmita" userId="5e07973a-322d-4f42-90f5-faaa0b61b04f" providerId="ADAL" clId="{F3E62335-BC1A-434C-87AE-A9FB2F8642EC}" dt="2020-12-03T11:16:56.757" v="1660" actId="26606"/>
        <pc:sldMkLst>
          <pc:docMk/>
          <pc:sldMk cId="1481636314" sldId="261"/>
        </pc:sldMkLst>
        <pc:spChg chg="del">
          <ac:chgData name="Mishra, Asmita" userId="5e07973a-322d-4f42-90f5-faaa0b61b04f" providerId="ADAL" clId="{F3E62335-BC1A-434C-87AE-A9FB2F8642EC}" dt="2020-12-03T11:14:02.378" v="1474" actId="478"/>
          <ac:spMkLst>
            <pc:docMk/>
            <pc:sldMk cId="1481636314" sldId="261"/>
            <ac:spMk id="2" creationId="{EE8679EA-4D4C-4C88-AA20-2535F0A21687}"/>
          </ac:spMkLst>
        </pc:spChg>
        <pc:spChg chg="mod ord">
          <ac:chgData name="Mishra, Asmita" userId="5e07973a-322d-4f42-90f5-faaa0b61b04f" providerId="ADAL" clId="{F3E62335-BC1A-434C-87AE-A9FB2F8642EC}" dt="2020-12-03T11:16:56.757" v="1660" actId="26606"/>
          <ac:spMkLst>
            <pc:docMk/>
            <pc:sldMk cId="1481636314" sldId="261"/>
            <ac:spMk id="3" creationId="{D89411EC-35FF-4192-8E0D-D8B16EC7FF1A}"/>
          </ac:spMkLst>
        </pc:spChg>
        <pc:spChg chg="add">
          <ac:chgData name="Mishra, Asmita" userId="5e07973a-322d-4f42-90f5-faaa0b61b04f" providerId="ADAL" clId="{F3E62335-BC1A-434C-87AE-A9FB2F8642EC}" dt="2020-12-03T11:16:56.757" v="1660" actId="26606"/>
          <ac:spMkLst>
            <pc:docMk/>
            <pc:sldMk cId="1481636314" sldId="261"/>
            <ac:spMk id="9" creationId="{E45CA849-654C-4173-AD99-B3A2528275F5}"/>
          </ac:spMkLst>
        </pc:spChg>
        <pc:spChg chg="add">
          <ac:chgData name="Mishra, Asmita" userId="5e07973a-322d-4f42-90f5-faaa0b61b04f" providerId="ADAL" clId="{F3E62335-BC1A-434C-87AE-A9FB2F8642EC}" dt="2020-12-03T11:16:56.757" v="1660" actId="26606"/>
          <ac:spMkLst>
            <pc:docMk/>
            <pc:sldMk cId="1481636314" sldId="261"/>
            <ac:spMk id="11" creationId="{3E23A947-2D45-4208-AE2B-64948C87A3EB}"/>
          </ac:spMkLst>
        </pc:spChg>
        <pc:spChg chg="add">
          <ac:chgData name="Mishra, Asmita" userId="5e07973a-322d-4f42-90f5-faaa0b61b04f" providerId="ADAL" clId="{F3E62335-BC1A-434C-87AE-A9FB2F8642EC}" dt="2020-12-03T11:16:56.757" v="1660" actId="26606"/>
          <ac:spMkLst>
            <pc:docMk/>
            <pc:sldMk cId="1481636314" sldId="261"/>
            <ac:spMk id="13" creationId="{E5BBB0F9-6A59-4D02-A9C7-A2D6516684CE}"/>
          </ac:spMkLst>
        </pc:spChg>
        <pc:picChg chg="add mod">
          <ac:chgData name="Mishra, Asmita" userId="5e07973a-322d-4f42-90f5-faaa0b61b04f" providerId="ADAL" clId="{F3E62335-BC1A-434C-87AE-A9FB2F8642EC}" dt="2020-12-03T11:16:56.757" v="1660" actId="26606"/>
          <ac:picMkLst>
            <pc:docMk/>
            <pc:sldMk cId="1481636314" sldId="261"/>
            <ac:picMk id="4" creationId="{2FDE6E39-618E-49F9-B3C2-249FB71A1416}"/>
          </ac:picMkLst>
        </pc:picChg>
      </pc:sldChg>
      <pc:sldChg chg="addSp modSp add mod setBg">
        <pc:chgData name="Mishra, Asmita" userId="5e07973a-322d-4f42-90f5-faaa0b61b04f" providerId="ADAL" clId="{F3E62335-BC1A-434C-87AE-A9FB2F8642EC}" dt="2020-12-03T11:25:02.317" v="2165" actId="26606"/>
        <pc:sldMkLst>
          <pc:docMk/>
          <pc:sldMk cId="1254096657" sldId="262"/>
        </pc:sldMkLst>
        <pc:spChg chg="mod">
          <ac:chgData name="Mishra, Asmita" userId="5e07973a-322d-4f42-90f5-faaa0b61b04f" providerId="ADAL" clId="{F3E62335-BC1A-434C-87AE-A9FB2F8642EC}" dt="2020-12-03T11:25:02.317" v="2165" actId="26606"/>
          <ac:spMkLst>
            <pc:docMk/>
            <pc:sldMk cId="1254096657" sldId="262"/>
            <ac:spMk id="2" creationId="{CD212CD2-2171-4EF7-A20C-4C0FC45FF8FC}"/>
          </ac:spMkLst>
        </pc:spChg>
        <pc:spChg chg="mod">
          <ac:chgData name="Mishra, Asmita" userId="5e07973a-322d-4f42-90f5-faaa0b61b04f" providerId="ADAL" clId="{F3E62335-BC1A-434C-87AE-A9FB2F8642EC}" dt="2020-12-03T11:25:02.317" v="2165" actId="26606"/>
          <ac:spMkLst>
            <pc:docMk/>
            <pc:sldMk cId="1254096657" sldId="262"/>
            <ac:spMk id="3" creationId="{CD55F6A3-1AEE-403F-8042-F1950398F34C}"/>
          </ac:spMkLst>
        </pc:spChg>
        <pc:spChg chg="add">
          <ac:chgData name="Mishra, Asmita" userId="5e07973a-322d-4f42-90f5-faaa0b61b04f" providerId="ADAL" clId="{F3E62335-BC1A-434C-87AE-A9FB2F8642EC}" dt="2020-12-03T11:25:02.317" v="2165" actId="26606"/>
          <ac:spMkLst>
            <pc:docMk/>
            <pc:sldMk cId="1254096657" sldId="262"/>
            <ac:spMk id="8" creationId="{827B839B-9ADE-406B-8590-F1CAEDED45A1}"/>
          </ac:spMkLst>
        </pc:spChg>
        <pc:spChg chg="add">
          <ac:chgData name="Mishra, Asmita" userId="5e07973a-322d-4f42-90f5-faaa0b61b04f" providerId="ADAL" clId="{F3E62335-BC1A-434C-87AE-A9FB2F8642EC}" dt="2020-12-03T11:25:02.317" v="2165" actId="26606"/>
          <ac:spMkLst>
            <pc:docMk/>
            <pc:sldMk cId="1254096657" sldId="262"/>
            <ac:spMk id="10" creationId="{CFE45BF0-46DB-408C-B5F7-7B11716805D4}"/>
          </ac:spMkLst>
        </pc:spChg>
        <pc:spChg chg="add">
          <ac:chgData name="Mishra, Asmita" userId="5e07973a-322d-4f42-90f5-faaa0b61b04f" providerId="ADAL" clId="{F3E62335-BC1A-434C-87AE-A9FB2F8642EC}" dt="2020-12-03T11:25:02.317" v="2165" actId="26606"/>
          <ac:spMkLst>
            <pc:docMk/>
            <pc:sldMk cId="1254096657" sldId="262"/>
            <ac:spMk id="12" creationId="{2AEBC8F2-97B1-41B4-93F1-2D289E197FBA}"/>
          </ac:spMkLst>
        </pc:spChg>
        <pc:spChg chg="add">
          <ac:chgData name="Mishra, Asmita" userId="5e07973a-322d-4f42-90f5-faaa0b61b04f" providerId="ADAL" clId="{F3E62335-BC1A-434C-87AE-A9FB2F8642EC}" dt="2020-12-03T11:25:02.317" v="2165" actId="26606"/>
          <ac:spMkLst>
            <pc:docMk/>
            <pc:sldMk cId="1254096657" sldId="262"/>
            <ac:spMk id="14" creationId="{472E3A19-F5D5-48FC-BB9C-48C2F68F598B}"/>
          </ac:spMkLst>
        </pc:spChg>
        <pc:spChg chg="add">
          <ac:chgData name="Mishra, Asmita" userId="5e07973a-322d-4f42-90f5-faaa0b61b04f" providerId="ADAL" clId="{F3E62335-BC1A-434C-87AE-A9FB2F8642EC}" dt="2020-12-03T11:25:02.317" v="2165" actId="26606"/>
          <ac:spMkLst>
            <pc:docMk/>
            <pc:sldMk cId="1254096657" sldId="262"/>
            <ac:spMk id="16" creationId="{7A62E32F-BB65-43A8-8EB5-92346890E549}"/>
          </ac:spMkLst>
        </pc:spChg>
        <pc:spChg chg="add">
          <ac:chgData name="Mishra, Asmita" userId="5e07973a-322d-4f42-90f5-faaa0b61b04f" providerId="ADAL" clId="{F3E62335-BC1A-434C-87AE-A9FB2F8642EC}" dt="2020-12-03T11:25:02.317" v="2165" actId="26606"/>
          <ac:spMkLst>
            <pc:docMk/>
            <pc:sldMk cId="1254096657" sldId="262"/>
            <ac:spMk id="18" creationId="{14E91B64-9FCC-451E-AFB4-A827D6329367}"/>
          </ac:spMkLst>
        </pc:spChg>
      </pc:sldChg>
      <pc:sldChg chg="addSp delSp modSp add mod setBg">
        <pc:chgData name="Mishra, Asmita" userId="5e07973a-322d-4f42-90f5-faaa0b61b04f" providerId="ADAL" clId="{F3E62335-BC1A-434C-87AE-A9FB2F8642EC}" dt="2020-12-03T11:38:11.823" v="2782" actId="26606"/>
        <pc:sldMkLst>
          <pc:docMk/>
          <pc:sldMk cId="2891207982" sldId="263"/>
        </pc:sldMkLst>
        <pc:spChg chg="del">
          <ac:chgData name="Mishra, Asmita" userId="5e07973a-322d-4f42-90f5-faaa0b61b04f" providerId="ADAL" clId="{F3E62335-BC1A-434C-87AE-A9FB2F8642EC}" dt="2020-12-03T11:25:49.698" v="2167" actId="478"/>
          <ac:spMkLst>
            <pc:docMk/>
            <pc:sldMk cId="2891207982" sldId="263"/>
            <ac:spMk id="2" creationId="{6B2333B1-7C96-43AA-BB8F-D843828D19F4}"/>
          </ac:spMkLst>
        </pc:spChg>
        <pc:spChg chg="mod">
          <ac:chgData name="Mishra, Asmita" userId="5e07973a-322d-4f42-90f5-faaa0b61b04f" providerId="ADAL" clId="{F3E62335-BC1A-434C-87AE-A9FB2F8642EC}" dt="2020-12-03T11:38:11.823" v="2782" actId="26606"/>
          <ac:spMkLst>
            <pc:docMk/>
            <pc:sldMk cId="2891207982" sldId="263"/>
            <ac:spMk id="3" creationId="{6EC1DBF4-EB9E-4D55-A4D6-2834C372DF89}"/>
          </ac:spMkLst>
        </pc:spChg>
        <pc:spChg chg="add del">
          <ac:chgData name="Mishra, Asmita" userId="5e07973a-322d-4f42-90f5-faaa0b61b04f" providerId="ADAL" clId="{F3E62335-BC1A-434C-87AE-A9FB2F8642EC}" dt="2020-12-03T11:38:11.791" v="2781" actId="26606"/>
          <ac:spMkLst>
            <pc:docMk/>
            <pc:sldMk cId="2891207982" sldId="263"/>
            <ac:spMk id="8" creationId="{DAF1966E-FD40-4A4A-B61B-C4DF7FA05F06}"/>
          </ac:spMkLst>
        </pc:spChg>
        <pc:spChg chg="add del">
          <ac:chgData name="Mishra, Asmita" userId="5e07973a-322d-4f42-90f5-faaa0b61b04f" providerId="ADAL" clId="{F3E62335-BC1A-434C-87AE-A9FB2F8642EC}" dt="2020-12-03T11:38:11.791" v="2781" actId="26606"/>
          <ac:spMkLst>
            <pc:docMk/>
            <pc:sldMk cId="2891207982" sldId="263"/>
            <ac:spMk id="10" creationId="{047BFA19-D45E-416B-A404-7AF2F3F27017}"/>
          </ac:spMkLst>
        </pc:spChg>
        <pc:spChg chg="add del">
          <ac:chgData name="Mishra, Asmita" userId="5e07973a-322d-4f42-90f5-faaa0b61b04f" providerId="ADAL" clId="{F3E62335-BC1A-434C-87AE-A9FB2F8642EC}" dt="2020-12-03T11:38:11.791" v="2781" actId="26606"/>
          <ac:spMkLst>
            <pc:docMk/>
            <pc:sldMk cId="2891207982" sldId="263"/>
            <ac:spMk id="12" creationId="{8E0105E7-23DB-4CF2-8258-FF47C7620F6E}"/>
          </ac:spMkLst>
        </pc:spChg>
        <pc:spChg chg="add del">
          <ac:chgData name="Mishra, Asmita" userId="5e07973a-322d-4f42-90f5-faaa0b61b04f" providerId="ADAL" clId="{F3E62335-BC1A-434C-87AE-A9FB2F8642EC}" dt="2020-12-03T11:38:11.791" v="2781" actId="26606"/>
          <ac:spMkLst>
            <pc:docMk/>
            <pc:sldMk cId="2891207982" sldId="263"/>
            <ac:spMk id="14" creationId="{074B4F7D-14B2-478B-8BF5-01E4E0C5D263}"/>
          </ac:spMkLst>
        </pc:spChg>
        <pc:spChg chg="add">
          <ac:chgData name="Mishra, Asmita" userId="5e07973a-322d-4f42-90f5-faaa0b61b04f" providerId="ADAL" clId="{F3E62335-BC1A-434C-87AE-A9FB2F8642EC}" dt="2020-12-03T11:38:11.823" v="2782" actId="26606"/>
          <ac:spMkLst>
            <pc:docMk/>
            <pc:sldMk cId="2891207982" sldId="263"/>
            <ac:spMk id="16" creationId="{FF0330B1-AAAC-427D-8A95-40380162BC65}"/>
          </ac:spMkLst>
        </pc:spChg>
        <pc:picChg chg="add">
          <ac:chgData name="Mishra, Asmita" userId="5e07973a-322d-4f42-90f5-faaa0b61b04f" providerId="ADAL" clId="{F3E62335-BC1A-434C-87AE-A9FB2F8642EC}" dt="2020-12-03T11:38:11.823" v="2782" actId="26606"/>
          <ac:picMkLst>
            <pc:docMk/>
            <pc:sldMk cId="2891207982" sldId="263"/>
            <ac:picMk id="7" creationId="{41121497-89FB-4AAC-A36F-65A04AD9A1C1}"/>
          </ac:picMkLst>
        </pc:picChg>
      </pc:sldChg>
      <pc:sldChg chg="addSp modSp add mod setBg">
        <pc:chgData name="Mishra, Asmita" userId="5e07973a-322d-4f42-90f5-faaa0b61b04f" providerId="ADAL" clId="{F3E62335-BC1A-434C-87AE-A9FB2F8642EC}" dt="2020-12-03T11:52:11.990" v="3689" actId="26606"/>
        <pc:sldMkLst>
          <pc:docMk/>
          <pc:sldMk cId="3592686927" sldId="264"/>
        </pc:sldMkLst>
        <pc:spChg chg="mod">
          <ac:chgData name="Mishra, Asmita" userId="5e07973a-322d-4f42-90f5-faaa0b61b04f" providerId="ADAL" clId="{F3E62335-BC1A-434C-87AE-A9FB2F8642EC}" dt="2020-12-03T11:52:11.990" v="3689" actId="26606"/>
          <ac:spMkLst>
            <pc:docMk/>
            <pc:sldMk cId="3592686927" sldId="264"/>
            <ac:spMk id="2" creationId="{544C3DB9-0791-4CFD-B2E7-736C9CDA3A99}"/>
          </ac:spMkLst>
        </pc:spChg>
        <pc:spChg chg="mod">
          <ac:chgData name="Mishra, Asmita" userId="5e07973a-322d-4f42-90f5-faaa0b61b04f" providerId="ADAL" clId="{F3E62335-BC1A-434C-87AE-A9FB2F8642EC}" dt="2020-12-03T11:52:11.990" v="3689" actId="26606"/>
          <ac:spMkLst>
            <pc:docMk/>
            <pc:sldMk cId="3592686927" sldId="264"/>
            <ac:spMk id="3" creationId="{D8F9C436-F4CC-45D9-A847-379C3A7AE97E}"/>
          </ac:spMkLst>
        </pc:spChg>
        <pc:spChg chg="add">
          <ac:chgData name="Mishra, Asmita" userId="5e07973a-322d-4f42-90f5-faaa0b61b04f" providerId="ADAL" clId="{F3E62335-BC1A-434C-87AE-A9FB2F8642EC}" dt="2020-12-03T11:52:11.990" v="3689" actId="26606"/>
          <ac:spMkLst>
            <pc:docMk/>
            <pc:sldMk cId="3592686927" sldId="264"/>
            <ac:spMk id="8" creationId="{827B839B-9ADE-406B-8590-F1CAEDED45A1}"/>
          </ac:spMkLst>
        </pc:spChg>
        <pc:spChg chg="add">
          <ac:chgData name="Mishra, Asmita" userId="5e07973a-322d-4f42-90f5-faaa0b61b04f" providerId="ADAL" clId="{F3E62335-BC1A-434C-87AE-A9FB2F8642EC}" dt="2020-12-03T11:52:11.990" v="3689" actId="26606"/>
          <ac:spMkLst>
            <pc:docMk/>
            <pc:sldMk cId="3592686927" sldId="264"/>
            <ac:spMk id="10" creationId="{CFE45BF0-46DB-408C-B5F7-7B11716805D4}"/>
          </ac:spMkLst>
        </pc:spChg>
        <pc:spChg chg="add">
          <ac:chgData name="Mishra, Asmita" userId="5e07973a-322d-4f42-90f5-faaa0b61b04f" providerId="ADAL" clId="{F3E62335-BC1A-434C-87AE-A9FB2F8642EC}" dt="2020-12-03T11:52:11.990" v="3689" actId="26606"/>
          <ac:spMkLst>
            <pc:docMk/>
            <pc:sldMk cId="3592686927" sldId="264"/>
            <ac:spMk id="12" creationId="{2AEBC8F2-97B1-41B4-93F1-2D289E197FBA}"/>
          </ac:spMkLst>
        </pc:spChg>
        <pc:spChg chg="add">
          <ac:chgData name="Mishra, Asmita" userId="5e07973a-322d-4f42-90f5-faaa0b61b04f" providerId="ADAL" clId="{F3E62335-BC1A-434C-87AE-A9FB2F8642EC}" dt="2020-12-03T11:52:11.990" v="3689" actId="26606"/>
          <ac:spMkLst>
            <pc:docMk/>
            <pc:sldMk cId="3592686927" sldId="264"/>
            <ac:spMk id="14" creationId="{472E3A19-F5D5-48FC-BB9C-48C2F68F598B}"/>
          </ac:spMkLst>
        </pc:spChg>
        <pc:spChg chg="add">
          <ac:chgData name="Mishra, Asmita" userId="5e07973a-322d-4f42-90f5-faaa0b61b04f" providerId="ADAL" clId="{F3E62335-BC1A-434C-87AE-A9FB2F8642EC}" dt="2020-12-03T11:52:11.990" v="3689" actId="26606"/>
          <ac:spMkLst>
            <pc:docMk/>
            <pc:sldMk cId="3592686927" sldId="264"/>
            <ac:spMk id="16" creationId="{7A62E32F-BB65-43A8-8EB5-92346890E549}"/>
          </ac:spMkLst>
        </pc:spChg>
        <pc:spChg chg="add">
          <ac:chgData name="Mishra, Asmita" userId="5e07973a-322d-4f42-90f5-faaa0b61b04f" providerId="ADAL" clId="{F3E62335-BC1A-434C-87AE-A9FB2F8642EC}" dt="2020-12-03T11:52:11.990" v="3689" actId="26606"/>
          <ac:spMkLst>
            <pc:docMk/>
            <pc:sldMk cId="3592686927" sldId="264"/>
            <ac:spMk id="18" creationId="{14E91B64-9FCC-451E-AFB4-A827D6329367}"/>
          </ac:spMkLst>
        </pc:spChg>
      </pc:sldChg>
      <pc:sldChg chg="delSp modSp add">
        <pc:chgData name="Mishra, Asmita" userId="5e07973a-322d-4f42-90f5-faaa0b61b04f" providerId="ADAL" clId="{F3E62335-BC1A-434C-87AE-A9FB2F8642EC}" dt="2020-12-03T11:54:08.607" v="3690" actId="113"/>
        <pc:sldMkLst>
          <pc:docMk/>
          <pc:sldMk cId="3954152725" sldId="265"/>
        </pc:sldMkLst>
        <pc:spChg chg="del mod">
          <ac:chgData name="Mishra, Asmita" userId="5e07973a-322d-4f42-90f5-faaa0b61b04f" providerId="ADAL" clId="{F3E62335-BC1A-434C-87AE-A9FB2F8642EC}" dt="2020-12-03T11:43:33.465" v="3083" actId="478"/>
          <ac:spMkLst>
            <pc:docMk/>
            <pc:sldMk cId="3954152725" sldId="265"/>
            <ac:spMk id="2" creationId="{0571E153-14F3-4B39-BEB1-063B255E4D6F}"/>
          </ac:spMkLst>
        </pc:spChg>
        <pc:spChg chg="mod">
          <ac:chgData name="Mishra, Asmita" userId="5e07973a-322d-4f42-90f5-faaa0b61b04f" providerId="ADAL" clId="{F3E62335-BC1A-434C-87AE-A9FB2F8642EC}" dt="2020-12-03T11:54:08.607" v="3690" actId="113"/>
          <ac:spMkLst>
            <pc:docMk/>
            <pc:sldMk cId="3954152725" sldId="265"/>
            <ac:spMk id="3" creationId="{B95A0375-C397-49FE-A8E4-F72CB6F2C9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8BD5-EECE-4275-BA12-0E440124C9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3F3805-14D6-43E7-B9E9-54CDE8559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EF3086-BA24-4DB3-A66D-368736CBA8C1}"/>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5" name="Footer Placeholder 4">
            <a:extLst>
              <a:ext uri="{FF2B5EF4-FFF2-40B4-BE49-F238E27FC236}">
                <a16:creationId xmlns:a16="http://schemas.microsoft.com/office/drawing/2014/main" id="{942CF933-3E9D-4DF8-B014-B77F39010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7787C-3B3F-4D36-9555-630EC930CE42}"/>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36099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1030-95F7-48C2-8447-D2B34F178D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F5C6DA-F155-4A5A-A6E2-FBCB22003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C3A12-42FD-4446-92D5-73B98E72C895}"/>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5" name="Footer Placeholder 4">
            <a:extLst>
              <a:ext uri="{FF2B5EF4-FFF2-40B4-BE49-F238E27FC236}">
                <a16:creationId xmlns:a16="http://schemas.microsoft.com/office/drawing/2014/main" id="{A6F260F9-B199-4548-96A2-C5F1469CD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29B54-B034-434F-A894-A448C2E430B4}"/>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416493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768BF-D344-4359-A39C-BA11C3A3B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6EDB29-4B96-449E-B892-12B373726F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B78D8-645D-4F16-A958-EC41BBDC309A}"/>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5" name="Footer Placeholder 4">
            <a:extLst>
              <a:ext uri="{FF2B5EF4-FFF2-40B4-BE49-F238E27FC236}">
                <a16:creationId xmlns:a16="http://schemas.microsoft.com/office/drawing/2014/main" id="{FEABABFB-D653-419F-941B-482C584B2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5C3C3-5508-4A56-B0D5-0494EEFF7EE2}"/>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332430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955-3DE2-4029-9770-0290F8D128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B58C7-550C-42C1-8CBE-B9F1B7A52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7A1EF0-4968-43DD-9045-7F2A5762712D}"/>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5" name="Footer Placeholder 4">
            <a:extLst>
              <a:ext uri="{FF2B5EF4-FFF2-40B4-BE49-F238E27FC236}">
                <a16:creationId xmlns:a16="http://schemas.microsoft.com/office/drawing/2014/main" id="{E827D154-7148-4C4D-9038-2CC36D73E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ED378-070C-43BC-B540-B16EF4E2E1BC}"/>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90845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6A10-8D94-4DB1-B724-D24786514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172A41-D37D-4BBC-A690-28D1A43C2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F754A-3219-4F84-BEEC-017046AC6FC7}"/>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5" name="Footer Placeholder 4">
            <a:extLst>
              <a:ext uri="{FF2B5EF4-FFF2-40B4-BE49-F238E27FC236}">
                <a16:creationId xmlns:a16="http://schemas.microsoft.com/office/drawing/2014/main" id="{F880FEB8-5B18-4579-83D4-EE45EFD59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FFF15-9080-4E5C-95D0-1D3783E9BC08}"/>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38246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8B75-4CA4-4951-A00D-5CD7EE719C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F1EDDD-2ACD-4100-AFFD-18874772C1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2D05F8-0F80-4612-800E-57185D2F5D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80F377-BB92-4E5D-9456-C31A7F7F8948}"/>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6" name="Footer Placeholder 5">
            <a:extLst>
              <a:ext uri="{FF2B5EF4-FFF2-40B4-BE49-F238E27FC236}">
                <a16:creationId xmlns:a16="http://schemas.microsoft.com/office/drawing/2014/main" id="{00547496-11B7-4D52-9D60-A8FAA3AE2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9B2C7-0383-48D2-BB18-57ECE9B5E09A}"/>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257902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9997-3CDD-4E25-8A7B-18868245B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C683EA-CA3B-4030-A193-B0C007210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A99640-9D11-4C9D-B260-88B4AC9772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CBB14C-695A-44C2-8E17-FA858F025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0E40AF-09A5-4DC6-B7A6-9FBAC306C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F8294-FEEF-4EB7-AAB7-405895068169}"/>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8" name="Footer Placeholder 7">
            <a:extLst>
              <a:ext uri="{FF2B5EF4-FFF2-40B4-BE49-F238E27FC236}">
                <a16:creationId xmlns:a16="http://schemas.microsoft.com/office/drawing/2014/main" id="{AB3F456A-ABA5-43A2-A11A-11011576CB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31CF9E-786B-4163-80E0-1847AA836CF5}"/>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87281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5CEE-58C9-43B8-998A-8E02686E98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63138B-3B0A-4D73-AB73-4E83726B5F4E}"/>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4" name="Footer Placeholder 3">
            <a:extLst>
              <a:ext uri="{FF2B5EF4-FFF2-40B4-BE49-F238E27FC236}">
                <a16:creationId xmlns:a16="http://schemas.microsoft.com/office/drawing/2014/main" id="{B60BA5D7-073C-4CE2-893C-51918E80B8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4B4504-9114-478A-A238-FA51A7605631}"/>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166334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AA2A2-C3DD-4C0A-9701-BFDAFB8CDC91}"/>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3" name="Footer Placeholder 2">
            <a:extLst>
              <a:ext uri="{FF2B5EF4-FFF2-40B4-BE49-F238E27FC236}">
                <a16:creationId xmlns:a16="http://schemas.microsoft.com/office/drawing/2014/main" id="{FAE4B543-C693-4DBA-AF7F-D040FD7436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D51482-3673-4058-ACC5-C3CC4F247104}"/>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246138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7449-079E-491D-99BF-38AE175BB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A4EA9E-B73E-4D8B-9908-33C2D3C47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428A0A-6673-4C24-BF81-6E3CF801B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A2965-A852-4600-91FE-2321EE3DFE10}"/>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6" name="Footer Placeholder 5">
            <a:extLst>
              <a:ext uri="{FF2B5EF4-FFF2-40B4-BE49-F238E27FC236}">
                <a16:creationId xmlns:a16="http://schemas.microsoft.com/office/drawing/2014/main" id="{7C6C7845-E7C0-4D94-9213-224109501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F9D55-3BBA-4F82-859B-B58465879F4E}"/>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125753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B913-2BEA-4758-A960-E54AF83A5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72889F-BB79-4622-8AF7-0F9D4BC92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985325-7547-4BD7-AB96-9ACCB987C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8D633-F73D-4059-B1B7-67B0EE3B8298}"/>
              </a:ext>
            </a:extLst>
          </p:cNvPr>
          <p:cNvSpPr>
            <a:spLocks noGrp="1"/>
          </p:cNvSpPr>
          <p:nvPr>
            <p:ph type="dt" sz="half" idx="10"/>
          </p:nvPr>
        </p:nvSpPr>
        <p:spPr/>
        <p:txBody>
          <a:bodyPr/>
          <a:lstStyle/>
          <a:p>
            <a:fld id="{A536A5BF-50C8-4F05-87C1-B78119B5C02A}" type="datetimeFigureOut">
              <a:rPr lang="en-IN" smtClean="0"/>
              <a:t>03-12-2020</a:t>
            </a:fld>
            <a:endParaRPr lang="en-IN"/>
          </a:p>
        </p:txBody>
      </p:sp>
      <p:sp>
        <p:nvSpPr>
          <p:cNvPr id="6" name="Footer Placeholder 5">
            <a:extLst>
              <a:ext uri="{FF2B5EF4-FFF2-40B4-BE49-F238E27FC236}">
                <a16:creationId xmlns:a16="http://schemas.microsoft.com/office/drawing/2014/main" id="{33800D5B-D839-484B-9111-B006366A80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714553-A1F0-4BFB-840E-58610405DC0F}"/>
              </a:ext>
            </a:extLst>
          </p:cNvPr>
          <p:cNvSpPr>
            <a:spLocks noGrp="1"/>
          </p:cNvSpPr>
          <p:nvPr>
            <p:ph type="sldNum" sz="quarter" idx="12"/>
          </p:nvPr>
        </p:nvSpPr>
        <p:spPr/>
        <p:txBody>
          <a:bodyPr/>
          <a:lstStyle/>
          <a:p>
            <a:fld id="{9F4DC052-7B6E-40D5-BED5-F6A8ACC86FF9}" type="slidenum">
              <a:rPr lang="en-IN" smtClean="0"/>
              <a:t>‹#›</a:t>
            </a:fld>
            <a:endParaRPr lang="en-IN"/>
          </a:p>
        </p:txBody>
      </p:sp>
    </p:spTree>
    <p:extLst>
      <p:ext uri="{BB962C8B-B14F-4D97-AF65-F5344CB8AC3E}">
        <p14:creationId xmlns:p14="http://schemas.microsoft.com/office/powerpoint/2010/main" val="125503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910FA-2933-48AB-9CE1-566C301AE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32807D-A28D-4E73-A4B3-D95928A33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F2BD0F-B731-4885-A907-9BEEF75E6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6A5BF-50C8-4F05-87C1-B78119B5C02A}" type="datetimeFigureOut">
              <a:rPr lang="en-IN" smtClean="0"/>
              <a:t>03-12-2020</a:t>
            </a:fld>
            <a:endParaRPr lang="en-IN"/>
          </a:p>
        </p:txBody>
      </p:sp>
      <p:sp>
        <p:nvSpPr>
          <p:cNvPr id="5" name="Footer Placeholder 4">
            <a:extLst>
              <a:ext uri="{FF2B5EF4-FFF2-40B4-BE49-F238E27FC236}">
                <a16:creationId xmlns:a16="http://schemas.microsoft.com/office/drawing/2014/main" id="{F47880C3-CCFC-4AFC-A3D8-99BC5CBA8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97E099-90C6-4ED1-AD55-A8478192A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DC052-7B6E-40D5-BED5-F6A8ACC86FF9}" type="slidenum">
              <a:rPr lang="en-IN" smtClean="0"/>
              <a:t>‹#›</a:t>
            </a:fld>
            <a:endParaRPr lang="en-IN"/>
          </a:p>
        </p:txBody>
      </p:sp>
    </p:spTree>
    <p:extLst>
      <p:ext uri="{BB962C8B-B14F-4D97-AF65-F5344CB8AC3E}">
        <p14:creationId xmlns:p14="http://schemas.microsoft.com/office/powerpoint/2010/main" val="189080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22C803A-6723-47CB-B819-A958F70AEEE2}"/>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Micro Credit Defaulter Project</a:t>
            </a:r>
            <a:endParaRPr lang="en-IN" sz="6600">
              <a:solidFill>
                <a:srgbClr val="FFFFFF"/>
              </a:solidFill>
            </a:endParaRPr>
          </a:p>
        </p:txBody>
      </p:sp>
      <p:sp>
        <p:nvSpPr>
          <p:cNvPr id="3" name="Subtitle 2">
            <a:extLst>
              <a:ext uri="{FF2B5EF4-FFF2-40B4-BE49-F238E27FC236}">
                <a16:creationId xmlns:a16="http://schemas.microsoft.com/office/drawing/2014/main" id="{40399D26-B80D-429B-9D4F-32582B4095B2}"/>
              </a:ext>
            </a:extLst>
          </p:cNvPr>
          <p:cNvSpPr>
            <a:spLocks noGrp="1"/>
          </p:cNvSpPr>
          <p:nvPr>
            <p:ph type="subTitle" idx="1"/>
          </p:nvPr>
        </p:nvSpPr>
        <p:spPr>
          <a:xfrm>
            <a:off x="1987499" y="4810308"/>
            <a:ext cx="9003022" cy="1076551"/>
          </a:xfrm>
        </p:spPr>
        <p:txBody>
          <a:bodyPr>
            <a:normAutofit/>
          </a:bodyPr>
          <a:lstStyle/>
          <a:p>
            <a:pPr algn="l"/>
            <a:r>
              <a:rPr lang="en-US" dirty="0"/>
              <a:t>Submitted By:</a:t>
            </a:r>
            <a:endParaRPr lang="en-US"/>
          </a:p>
          <a:p>
            <a:pPr algn="l"/>
            <a:r>
              <a:rPr lang="en-US" dirty="0"/>
              <a:t>Vaibhav Garg</a:t>
            </a:r>
            <a:endParaRPr lang="en-IN"/>
          </a:p>
        </p:txBody>
      </p:sp>
    </p:spTree>
    <p:extLst>
      <p:ext uri="{BB962C8B-B14F-4D97-AF65-F5344CB8AC3E}">
        <p14:creationId xmlns:p14="http://schemas.microsoft.com/office/powerpoint/2010/main" val="41325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A0375-C397-49FE-A8E4-F72CB6F2C9AA}"/>
              </a:ext>
            </a:extLst>
          </p:cNvPr>
          <p:cNvSpPr>
            <a:spLocks noGrp="1"/>
          </p:cNvSpPr>
          <p:nvPr>
            <p:ph idx="1"/>
          </p:nvPr>
        </p:nvSpPr>
        <p:spPr/>
        <p:txBody>
          <a:bodyPr>
            <a:normAutofit lnSpcReduction="10000"/>
          </a:bodyPr>
          <a:lstStyle/>
          <a:p>
            <a:r>
              <a:rPr lang="en-US" b="1" u="sng" dirty="0"/>
              <a:t>Metrics:</a:t>
            </a:r>
          </a:p>
          <a:p>
            <a:pPr>
              <a:buFont typeface="Wingdings" panose="05000000000000000000" pitchFamily="2" charset="2"/>
              <a:buChar char="v"/>
            </a:pPr>
            <a:r>
              <a:rPr lang="en-US" dirty="0"/>
              <a:t>Accuracy Score</a:t>
            </a:r>
          </a:p>
          <a:p>
            <a:pPr>
              <a:buFont typeface="Wingdings" panose="05000000000000000000" pitchFamily="2" charset="2"/>
              <a:buChar char="v"/>
            </a:pPr>
            <a:r>
              <a:rPr lang="en-US" dirty="0"/>
              <a:t>Confusion Matrix</a:t>
            </a:r>
          </a:p>
          <a:p>
            <a:pPr>
              <a:buFont typeface="Wingdings" panose="05000000000000000000" pitchFamily="2" charset="2"/>
              <a:buChar char="v"/>
            </a:pPr>
            <a:r>
              <a:rPr lang="en-US" dirty="0"/>
              <a:t>Classification Report</a:t>
            </a:r>
          </a:p>
          <a:p>
            <a:pPr marL="0" indent="0">
              <a:buNone/>
            </a:pPr>
            <a:endParaRPr lang="en-US" dirty="0"/>
          </a:p>
          <a:p>
            <a:r>
              <a:rPr lang="en-US" dirty="0"/>
              <a:t>After applying all the metrics and models, we can see that we are getting the best Accuracy score with random forest classifier. </a:t>
            </a:r>
            <a:r>
              <a:rPr lang="en-US" b="1" i="1" dirty="0"/>
              <a:t>(Accuracy sore of 91.41% which is the best in all the models)</a:t>
            </a:r>
          </a:p>
          <a:p>
            <a:r>
              <a:rPr lang="en-US" dirty="0"/>
              <a:t>At last we </a:t>
            </a:r>
            <a:r>
              <a:rPr lang="en-US" b="1" dirty="0"/>
              <a:t>concluded</a:t>
            </a:r>
            <a:r>
              <a:rPr lang="en-US" dirty="0"/>
              <a:t> that in 91.4% cases we can find out that if we can provide loan to the individual or not.</a:t>
            </a:r>
          </a:p>
          <a:p>
            <a:endParaRPr lang="en-IN" dirty="0"/>
          </a:p>
        </p:txBody>
      </p:sp>
    </p:spTree>
    <p:extLst>
      <p:ext uri="{BB962C8B-B14F-4D97-AF65-F5344CB8AC3E}">
        <p14:creationId xmlns:p14="http://schemas.microsoft.com/office/powerpoint/2010/main" val="395415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6FB490-35BA-4C07-87CC-312E3EF6EB0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                        Problem Statement</a:t>
            </a:r>
            <a:endParaRPr lang="en-IN" sz="4000">
              <a:solidFill>
                <a:srgbClr val="FFFFFF"/>
              </a:solidFill>
            </a:endParaRPr>
          </a:p>
        </p:txBody>
      </p:sp>
      <p:sp>
        <p:nvSpPr>
          <p:cNvPr id="3" name="Content Placeholder 2">
            <a:extLst>
              <a:ext uri="{FF2B5EF4-FFF2-40B4-BE49-F238E27FC236}">
                <a16:creationId xmlns:a16="http://schemas.microsoft.com/office/drawing/2014/main" id="{892764A7-B95E-4CC8-9C0A-2FEC424FC398}"/>
              </a:ext>
            </a:extLst>
          </p:cNvPr>
          <p:cNvSpPr>
            <a:spLocks noGrp="1"/>
          </p:cNvSpPr>
          <p:nvPr>
            <p:ph idx="1"/>
          </p:nvPr>
        </p:nvSpPr>
        <p:spPr>
          <a:xfrm>
            <a:off x="1367624" y="2490436"/>
            <a:ext cx="9708995" cy="3567173"/>
          </a:xfrm>
        </p:spPr>
        <p:txBody>
          <a:bodyPr anchor="ctr">
            <a:normAutofit/>
          </a:bodyPr>
          <a:lstStyle/>
          <a:p>
            <a:r>
              <a:rPr lang="en-US" sz="2400"/>
              <a:t>MFI (Micro finance Institute) is an organization that offers financial services to low income population. </a:t>
            </a:r>
          </a:p>
          <a:p>
            <a:r>
              <a:rPr lang="en-US" sz="2400"/>
              <a:t>Telecom industry client is collaborating with MFI to provide micro credit on mobile balance which need to be paid back in 5 days.</a:t>
            </a:r>
          </a:p>
          <a:p>
            <a:r>
              <a:rPr lang="en-US" sz="2400"/>
              <a:t>Customer considered to be defaulter if he /she unable to pay back the loan amount within the time duration of 5 days.</a:t>
            </a:r>
            <a:endParaRPr lang="en-IN" sz="2400"/>
          </a:p>
        </p:txBody>
      </p:sp>
    </p:spTree>
    <p:extLst>
      <p:ext uri="{BB962C8B-B14F-4D97-AF65-F5344CB8AC3E}">
        <p14:creationId xmlns:p14="http://schemas.microsoft.com/office/powerpoint/2010/main" val="41746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17F0F3-9371-4899-A012-33B6AD9C9D67}"/>
              </a:ext>
            </a:extLst>
          </p:cNvPr>
          <p:cNvSpPr>
            <a:spLocks noGrp="1"/>
          </p:cNvSpPr>
          <p:nvPr>
            <p:ph type="title"/>
          </p:nvPr>
        </p:nvSpPr>
        <p:spPr>
          <a:xfrm>
            <a:off x="524256" y="491260"/>
            <a:ext cx="6594189" cy="1625210"/>
          </a:xfrm>
        </p:spPr>
        <p:txBody>
          <a:bodyPr>
            <a:normAutofit/>
          </a:bodyPr>
          <a:lstStyle/>
          <a:p>
            <a:r>
              <a:rPr lang="en-US">
                <a:solidFill>
                  <a:srgbClr val="FFFFFF"/>
                </a:solidFill>
              </a:rPr>
              <a:t>  EDA And Data Visualization</a:t>
            </a:r>
            <a:endParaRPr lang="en-IN">
              <a:solidFill>
                <a:srgbClr val="FFFFFF"/>
              </a:solidFill>
            </a:endParaRPr>
          </a:p>
        </p:txBody>
      </p:sp>
      <p:pic>
        <p:nvPicPr>
          <p:cNvPr id="7" name="Picture 6">
            <a:extLst>
              <a:ext uri="{FF2B5EF4-FFF2-40B4-BE49-F238E27FC236}">
                <a16:creationId xmlns:a16="http://schemas.microsoft.com/office/drawing/2014/main" id="{6A8CCD16-3CDC-4DD7-86C4-3E64E7BE3A8D}"/>
              </a:ext>
            </a:extLst>
          </p:cNvPr>
          <p:cNvPicPr>
            <a:picLocks noChangeAspect="1"/>
          </p:cNvPicPr>
          <p:nvPr/>
        </p:nvPicPr>
        <p:blipFill rotWithShape="1">
          <a:blip r:embed="rId2"/>
          <a:srcRect r="98" b="-2"/>
          <a:stretch/>
        </p:blipFill>
        <p:spPr>
          <a:xfrm>
            <a:off x="327547" y="2454903"/>
            <a:ext cx="7058306" cy="4080254"/>
          </a:xfrm>
          <a:prstGeom prst="rect">
            <a:avLst/>
          </a:prstGeom>
        </p:spPr>
      </p:pic>
      <p:sp>
        <p:nvSpPr>
          <p:cNvPr id="53" name="Rectangle 4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120275A-C182-4A6C-84AE-E410DDC3EC7C}"/>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We build a line plot through seaborn library in which we  put Daily amount spent from main account ,averaged over last 30  days on x-axis and Daily amount spent from main account ,averaged over last 90  days on y-axis.</a:t>
            </a:r>
          </a:p>
          <a:p>
            <a:r>
              <a:rPr lang="en-US" sz="2000" dirty="0">
                <a:solidFill>
                  <a:srgbClr val="FFFFFF"/>
                </a:solidFill>
              </a:rPr>
              <a:t>We can see in the image that both are directly proportional to each other.</a:t>
            </a:r>
          </a:p>
          <a:p>
            <a:endParaRPr lang="en-IN" sz="2000" dirty="0">
              <a:solidFill>
                <a:srgbClr val="FFFFFF"/>
              </a:solidFill>
            </a:endParaRPr>
          </a:p>
        </p:txBody>
      </p:sp>
    </p:spTree>
    <p:extLst>
      <p:ext uri="{BB962C8B-B14F-4D97-AF65-F5344CB8AC3E}">
        <p14:creationId xmlns:p14="http://schemas.microsoft.com/office/powerpoint/2010/main" val="66580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D9787F0-477C-4DC9-9441-C959F9CCEFE0}"/>
              </a:ext>
            </a:extLst>
          </p:cNvPr>
          <p:cNvPicPr>
            <a:picLocks noChangeAspect="1"/>
          </p:cNvPicPr>
          <p:nvPr/>
        </p:nvPicPr>
        <p:blipFill rotWithShape="1">
          <a:blip r:embed="rId2"/>
          <a:srcRect r="9895" b="-1"/>
          <a:stretch/>
        </p:blipFill>
        <p:spPr>
          <a:xfrm>
            <a:off x="429768" y="1721922"/>
            <a:ext cx="6704891" cy="4520559"/>
          </a:xfrm>
          <a:prstGeom prst="rect">
            <a:avLst/>
          </a:prstGeom>
        </p:spPr>
      </p:pic>
      <p:sp useBgFill="1">
        <p:nvSpPr>
          <p:cNvPr id="20" name="Rectangle 19">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F12D95-F10B-4635-BF9A-EA72977BB188}"/>
              </a:ext>
            </a:extLst>
          </p:cNvPr>
          <p:cNvSpPr>
            <a:spLocks noGrp="1"/>
          </p:cNvSpPr>
          <p:nvPr>
            <p:ph idx="1"/>
          </p:nvPr>
        </p:nvSpPr>
        <p:spPr>
          <a:xfrm>
            <a:off x="7938752" y="2020824"/>
            <a:ext cx="3455097" cy="3959352"/>
          </a:xfrm>
        </p:spPr>
        <p:txBody>
          <a:bodyPr anchor="ctr">
            <a:normAutofit/>
          </a:bodyPr>
          <a:lstStyle/>
          <a:p>
            <a:r>
              <a:rPr lang="en-US" sz="1800" dirty="0"/>
              <a:t>Here we are using Scatter plot through </a:t>
            </a:r>
            <a:r>
              <a:rPr lang="en-US" sz="1800" dirty="0" err="1"/>
              <a:t>Matplot</a:t>
            </a:r>
            <a:r>
              <a:rPr lang="en-US" sz="1800" dirty="0"/>
              <a:t> library in which we put average payback time in days over last 30 days on x-axis and average payback time in days over last 90 days on y-axis</a:t>
            </a:r>
          </a:p>
          <a:p>
            <a:endParaRPr lang="en-US" sz="1800" dirty="0"/>
          </a:p>
          <a:p>
            <a:endParaRPr lang="en-IN" sz="1800" dirty="0"/>
          </a:p>
        </p:txBody>
      </p:sp>
    </p:spTree>
    <p:extLst>
      <p:ext uri="{BB962C8B-B14F-4D97-AF65-F5344CB8AC3E}">
        <p14:creationId xmlns:p14="http://schemas.microsoft.com/office/powerpoint/2010/main" val="383964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1DE0E36-9BE2-444E-AAAF-227A94B6074F}"/>
              </a:ext>
            </a:extLst>
          </p:cNvPr>
          <p:cNvPicPr>
            <a:picLocks noChangeAspect="1"/>
          </p:cNvPicPr>
          <p:nvPr/>
        </p:nvPicPr>
        <p:blipFill rotWithShape="1">
          <a:blip r:embed="rId2"/>
          <a:srcRect r="767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BFABD4AD-3A5F-4C0C-9E22-B4022C248759}"/>
              </a:ext>
            </a:extLst>
          </p:cNvPr>
          <p:cNvSpPr>
            <a:spLocks noGrp="1"/>
          </p:cNvSpPr>
          <p:nvPr>
            <p:ph idx="1"/>
          </p:nvPr>
        </p:nvSpPr>
        <p:spPr>
          <a:xfrm>
            <a:off x="7411453" y="2478024"/>
            <a:ext cx="3872243" cy="3694176"/>
          </a:xfrm>
        </p:spPr>
        <p:txBody>
          <a:bodyPr anchor="ctr">
            <a:normAutofit/>
          </a:bodyPr>
          <a:lstStyle/>
          <a:p>
            <a:r>
              <a:rPr lang="en-US" sz="1800" dirty="0"/>
              <a:t>Here we use Bar plot through seaborn library.</a:t>
            </a:r>
          </a:p>
          <a:p>
            <a:r>
              <a:rPr lang="en-US" sz="1800" dirty="0"/>
              <a:t>We put number of loans taken by user in last 30 days on x-axis and total amount of loan taken by user in last 90 days on y- axis.</a:t>
            </a:r>
          </a:p>
          <a:p>
            <a:endParaRPr lang="en-IN" sz="1800" dirty="0"/>
          </a:p>
        </p:txBody>
      </p:sp>
    </p:spTree>
    <p:extLst>
      <p:ext uri="{BB962C8B-B14F-4D97-AF65-F5344CB8AC3E}">
        <p14:creationId xmlns:p14="http://schemas.microsoft.com/office/powerpoint/2010/main" val="234785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FDE6E39-618E-49F9-B3C2-249FB71A1416}"/>
              </a:ext>
            </a:extLst>
          </p:cNvPr>
          <p:cNvPicPr>
            <a:picLocks noChangeAspect="1"/>
          </p:cNvPicPr>
          <p:nvPr/>
        </p:nvPicPr>
        <p:blipFill rotWithShape="1">
          <a:blip r:embed="rId2"/>
          <a:srcRect r="14347" b="2"/>
          <a:stretch/>
        </p:blipFill>
        <p:spPr>
          <a:xfrm>
            <a:off x="429768" y="1721922"/>
            <a:ext cx="6704891" cy="4520559"/>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89411EC-35FF-4192-8E0D-D8B16EC7FF1A}"/>
              </a:ext>
            </a:extLst>
          </p:cNvPr>
          <p:cNvSpPr>
            <a:spLocks noGrp="1"/>
          </p:cNvSpPr>
          <p:nvPr>
            <p:ph idx="1"/>
          </p:nvPr>
        </p:nvSpPr>
        <p:spPr>
          <a:xfrm>
            <a:off x="7938752" y="2020824"/>
            <a:ext cx="3455097" cy="3959352"/>
          </a:xfrm>
        </p:spPr>
        <p:txBody>
          <a:bodyPr anchor="ctr">
            <a:normAutofit/>
          </a:bodyPr>
          <a:lstStyle/>
          <a:p>
            <a:r>
              <a:rPr lang="en-US" sz="1800" dirty="0"/>
              <a:t>We are using </a:t>
            </a:r>
            <a:r>
              <a:rPr lang="en-US" sz="1800" dirty="0" err="1"/>
              <a:t>Barplot</a:t>
            </a:r>
            <a:r>
              <a:rPr lang="en-US" sz="1800" dirty="0"/>
              <a:t> through </a:t>
            </a:r>
            <a:r>
              <a:rPr lang="en-US" sz="1800" dirty="0" err="1"/>
              <a:t>sns</a:t>
            </a:r>
            <a:r>
              <a:rPr lang="en-US" sz="1800" dirty="0"/>
              <a:t> Seaborn library.</a:t>
            </a:r>
          </a:p>
          <a:p>
            <a:r>
              <a:rPr lang="en-US" sz="1800" dirty="0"/>
              <a:t>Here we are putting median of main account balance just before recharge in last 30 days at user level on x-axis and median of main account balance just before recharge in last 90 days at user level on y-axis.</a:t>
            </a:r>
          </a:p>
          <a:p>
            <a:endParaRPr lang="en-IN" sz="1800" dirty="0"/>
          </a:p>
        </p:txBody>
      </p:sp>
    </p:spTree>
    <p:extLst>
      <p:ext uri="{BB962C8B-B14F-4D97-AF65-F5344CB8AC3E}">
        <p14:creationId xmlns:p14="http://schemas.microsoft.com/office/powerpoint/2010/main" val="148163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D212CD2-2171-4EF7-A20C-4C0FC45FF8F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                       Steps And Assumptions</a:t>
            </a:r>
            <a:endParaRPr lang="en-IN" sz="4000">
              <a:solidFill>
                <a:srgbClr val="FFFFFF"/>
              </a:solidFill>
            </a:endParaRPr>
          </a:p>
        </p:txBody>
      </p:sp>
      <p:sp>
        <p:nvSpPr>
          <p:cNvPr id="3" name="Content Placeholder 2">
            <a:extLst>
              <a:ext uri="{FF2B5EF4-FFF2-40B4-BE49-F238E27FC236}">
                <a16:creationId xmlns:a16="http://schemas.microsoft.com/office/drawing/2014/main" id="{CD55F6A3-1AEE-403F-8042-F1950398F34C}"/>
              </a:ext>
            </a:extLst>
          </p:cNvPr>
          <p:cNvSpPr>
            <a:spLocks noGrp="1"/>
          </p:cNvSpPr>
          <p:nvPr>
            <p:ph idx="1"/>
          </p:nvPr>
        </p:nvSpPr>
        <p:spPr>
          <a:xfrm>
            <a:off x="1367624" y="2490436"/>
            <a:ext cx="9708995" cy="3567173"/>
          </a:xfrm>
        </p:spPr>
        <p:txBody>
          <a:bodyPr anchor="ctr">
            <a:normAutofit/>
          </a:bodyPr>
          <a:lstStyle/>
          <a:p>
            <a:r>
              <a:rPr lang="en-US" sz="2200" dirty="0"/>
              <a:t>In this project we have deleted some attributes that are not going to effect our target variable i.e. Label (A flag indicating that whether the user paid back the credit amount within 5 days of issuing the loan[1 : Success, 0: Failure])</a:t>
            </a:r>
          </a:p>
          <a:p>
            <a:r>
              <a:rPr lang="en-US" sz="2200" dirty="0"/>
              <a:t>Attributes deleted are:</a:t>
            </a:r>
          </a:p>
          <a:p>
            <a:pPr>
              <a:buFont typeface="Wingdings" panose="05000000000000000000" pitchFamily="2" charset="2"/>
              <a:buChar char="v"/>
            </a:pPr>
            <a:r>
              <a:rPr lang="en-US" sz="2200" dirty="0"/>
              <a:t>    Mobile number of the user</a:t>
            </a:r>
          </a:p>
          <a:p>
            <a:pPr>
              <a:buFont typeface="Wingdings" panose="05000000000000000000" pitchFamily="2" charset="2"/>
              <a:buChar char="v"/>
            </a:pPr>
            <a:r>
              <a:rPr lang="en-US" sz="2200" dirty="0"/>
              <a:t>    Telecom circle</a:t>
            </a:r>
          </a:p>
          <a:p>
            <a:pPr>
              <a:buFont typeface="Wingdings" panose="05000000000000000000" pitchFamily="2" charset="2"/>
              <a:buChar char="v"/>
            </a:pPr>
            <a:r>
              <a:rPr lang="en-US" sz="2200" dirty="0"/>
              <a:t>    Date</a:t>
            </a:r>
          </a:p>
          <a:p>
            <a:pPr>
              <a:buFont typeface="Wingdings" panose="05000000000000000000" pitchFamily="2" charset="2"/>
              <a:buChar char="v"/>
            </a:pPr>
            <a:r>
              <a:rPr lang="en-US" sz="2200" dirty="0"/>
              <a:t>    Age on cellular network in days</a:t>
            </a:r>
            <a:endParaRPr lang="en-IN" sz="2200" dirty="0"/>
          </a:p>
        </p:txBody>
      </p:sp>
    </p:spTree>
    <p:extLst>
      <p:ext uri="{BB962C8B-B14F-4D97-AF65-F5344CB8AC3E}">
        <p14:creationId xmlns:p14="http://schemas.microsoft.com/office/powerpoint/2010/main" val="125409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C1DBF4-EB9E-4D55-A4D6-2834C372DF89}"/>
              </a:ext>
            </a:extLst>
          </p:cNvPr>
          <p:cNvSpPr>
            <a:spLocks noGrp="1"/>
          </p:cNvSpPr>
          <p:nvPr>
            <p:ph idx="1"/>
          </p:nvPr>
        </p:nvSpPr>
        <p:spPr>
          <a:xfrm>
            <a:off x="838200" y="1825625"/>
            <a:ext cx="10515600" cy="4351338"/>
          </a:xfrm>
        </p:spPr>
        <p:txBody>
          <a:bodyPr>
            <a:normAutofit/>
          </a:bodyPr>
          <a:lstStyle/>
          <a:p>
            <a:r>
              <a:rPr lang="en-US" dirty="0"/>
              <a:t>We checked for the outliers and found out that there are lots of outliers present in this dataset around 22% of the whole data.</a:t>
            </a:r>
          </a:p>
          <a:p>
            <a:r>
              <a:rPr lang="en-US" dirty="0"/>
              <a:t>But as we know data is very expensive and we can not afford to loose this much of data, therefore we changed value of Z=3 (standard value) to Z=5. Now after changing value, we are loosing around 8 percent of data.</a:t>
            </a:r>
          </a:p>
          <a:p>
            <a:r>
              <a:rPr lang="en-US" dirty="0"/>
              <a:t>We choose our Target variable (Y) and our Independent variable (X) to train our model accordingly.</a:t>
            </a:r>
            <a:endParaRPr lang="en-IN" dirty="0"/>
          </a:p>
        </p:txBody>
      </p:sp>
    </p:spTree>
    <p:extLst>
      <p:ext uri="{BB962C8B-B14F-4D97-AF65-F5344CB8AC3E}">
        <p14:creationId xmlns:p14="http://schemas.microsoft.com/office/powerpoint/2010/main" val="289120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44C3DB9-0791-4CFD-B2E7-736C9CDA3A9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              Finalize model and conclusion</a:t>
            </a:r>
            <a:endParaRPr lang="en-IN" sz="4000">
              <a:solidFill>
                <a:srgbClr val="FFFFFF"/>
              </a:solidFill>
            </a:endParaRPr>
          </a:p>
        </p:txBody>
      </p:sp>
      <p:sp>
        <p:nvSpPr>
          <p:cNvPr id="3" name="Content Placeholder 2">
            <a:extLst>
              <a:ext uri="{FF2B5EF4-FFF2-40B4-BE49-F238E27FC236}">
                <a16:creationId xmlns:a16="http://schemas.microsoft.com/office/drawing/2014/main" id="{D8F9C436-F4CC-45D9-A847-379C3A7AE97E}"/>
              </a:ext>
            </a:extLst>
          </p:cNvPr>
          <p:cNvSpPr>
            <a:spLocks noGrp="1"/>
          </p:cNvSpPr>
          <p:nvPr>
            <p:ph idx="1"/>
          </p:nvPr>
        </p:nvSpPr>
        <p:spPr>
          <a:xfrm>
            <a:off x="1367624" y="2490436"/>
            <a:ext cx="9708995" cy="3567173"/>
          </a:xfrm>
        </p:spPr>
        <p:txBody>
          <a:bodyPr anchor="ctr">
            <a:normAutofit/>
          </a:bodyPr>
          <a:lstStyle/>
          <a:p>
            <a:r>
              <a:rPr lang="en-US" sz="2200" dirty="0"/>
              <a:t>We train our dataset on different models and metrics</a:t>
            </a:r>
          </a:p>
          <a:p>
            <a:r>
              <a:rPr lang="en-US" sz="2200" b="1" u="sng" dirty="0"/>
              <a:t>Models:</a:t>
            </a:r>
            <a:endParaRPr lang="en-IN" sz="2200" b="1" u="sng" dirty="0"/>
          </a:p>
          <a:p>
            <a:pPr>
              <a:buFont typeface="Wingdings" panose="05000000000000000000" pitchFamily="2" charset="2"/>
              <a:buChar char="v"/>
            </a:pPr>
            <a:r>
              <a:rPr lang="en-IN" sz="2200" dirty="0"/>
              <a:t>SVC(support Vector Classifier)</a:t>
            </a:r>
          </a:p>
          <a:p>
            <a:pPr>
              <a:buFont typeface="Wingdings" panose="05000000000000000000" pitchFamily="2" charset="2"/>
              <a:buChar char="v"/>
            </a:pPr>
            <a:r>
              <a:rPr lang="en-IN" sz="2200" dirty="0"/>
              <a:t>Decision tree classifier</a:t>
            </a:r>
          </a:p>
          <a:p>
            <a:pPr>
              <a:buFont typeface="Wingdings" panose="05000000000000000000" pitchFamily="2" charset="2"/>
              <a:buChar char="v"/>
            </a:pPr>
            <a:r>
              <a:rPr lang="en-IN" sz="2200" dirty="0"/>
              <a:t>K-</a:t>
            </a:r>
            <a:r>
              <a:rPr lang="en-IN" sz="2200" dirty="0" err="1"/>
              <a:t>Neighbors</a:t>
            </a:r>
            <a:r>
              <a:rPr lang="en-IN" sz="2200" dirty="0"/>
              <a:t> Classifier</a:t>
            </a:r>
          </a:p>
          <a:p>
            <a:pPr>
              <a:buFont typeface="Wingdings" panose="05000000000000000000" pitchFamily="2" charset="2"/>
              <a:buChar char="v"/>
            </a:pPr>
            <a:r>
              <a:rPr lang="en-IN" sz="2200" dirty="0"/>
              <a:t>Random Forest Classifier</a:t>
            </a:r>
          </a:p>
          <a:p>
            <a:pPr>
              <a:buFont typeface="Wingdings" panose="05000000000000000000" pitchFamily="2" charset="2"/>
              <a:buChar char="v"/>
            </a:pPr>
            <a:r>
              <a:rPr lang="en-IN" sz="2200" dirty="0"/>
              <a:t>Ada-Boost classifier</a:t>
            </a:r>
          </a:p>
          <a:p>
            <a:pPr>
              <a:buFont typeface="Wingdings" panose="05000000000000000000" pitchFamily="2" charset="2"/>
              <a:buChar char="v"/>
            </a:pPr>
            <a:r>
              <a:rPr lang="en-IN" sz="2200" dirty="0"/>
              <a:t>Gradient boosting Classifier</a:t>
            </a:r>
          </a:p>
          <a:p>
            <a:pPr marL="0" indent="0">
              <a:buNone/>
            </a:pPr>
            <a:endParaRPr lang="en-US" sz="2200" dirty="0"/>
          </a:p>
        </p:txBody>
      </p:sp>
    </p:spTree>
    <p:extLst>
      <p:ext uri="{BB962C8B-B14F-4D97-AF65-F5344CB8AC3E}">
        <p14:creationId xmlns:p14="http://schemas.microsoft.com/office/powerpoint/2010/main" val="3592686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546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Micro Credit Defaulter Project</vt:lpstr>
      <vt:lpstr>                        Problem Statement</vt:lpstr>
      <vt:lpstr>  EDA And Data Visualization</vt:lpstr>
      <vt:lpstr>PowerPoint Presentation</vt:lpstr>
      <vt:lpstr>PowerPoint Presentation</vt:lpstr>
      <vt:lpstr>PowerPoint Presentation</vt:lpstr>
      <vt:lpstr>                       Steps And Assumptions</vt:lpstr>
      <vt:lpstr>PowerPoint Presentation</vt:lpstr>
      <vt:lpstr>              Finalize model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Mishra, Asmita</dc:creator>
  <cp:lastModifiedBy>Mishra, Asmita</cp:lastModifiedBy>
  <cp:revision>4</cp:revision>
  <dcterms:created xsi:type="dcterms:W3CDTF">2020-12-03T11:38:11Z</dcterms:created>
  <dcterms:modified xsi:type="dcterms:W3CDTF">2020-12-03T12:00:12Z</dcterms:modified>
</cp:coreProperties>
</file>