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E85E-4779-D59B-09DF-CE0C7657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C2C41-5246-68D8-5553-1B97A2DA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EC18-248F-E692-6540-68B706A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C6E7-8E2B-5D3E-BF4B-AFF5F6A40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71B90-72ED-01A5-65A1-E9DC82BE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9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738FA-1856-BD32-8038-52BB962A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34CF-0DF1-4518-05A6-13C12C61C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50B76-9623-1E9E-1F67-92FDE379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F7D32-E32F-70A6-4E2C-453CA2C8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1174A-DE87-584D-EC60-8E9C5032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3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241C8-F4E6-9A0E-708E-B76976E03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4515B-5BF5-1A1A-F33D-3AF9D419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29D99-E826-CCE7-498F-6FF9E3536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861CD-6D62-08C5-A232-CCB71049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0814-3AC0-5421-636F-7B75BE4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1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581A-9AA2-5EA6-E0A2-D64215A1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5B445-A060-610E-183D-6FDF1FA6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46562-F7EA-59C8-19B9-B6B49A49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50A4A-C607-8D44-3E54-9AF5DE9F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5A62C-A194-7089-C4BD-1633E032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4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C5A-12B2-9763-69F8-3C73EE9C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112A5-BD1E-BF1C-313A-554851970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EA096-316C-1990-2BB9-9033534A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82F6-0DB1-924D-468E-F3510858B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747CD-7C1E-48CB-8BAE-3F52DF34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2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1FDEA-1FAD-9D8F-D0D4-48574FFD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5F8E9-1E05-7F82-DD72-7AFC7499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EA1C7-E4B8-3F81-5C3C-79FFF13F3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FE1A5-EECD-7196-AB17-F59A906C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9730-1A3F-AB86-246F-9D1F9C2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F7551-1437-8667-04AD-A84DB276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26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8D4F-3B10-4BD8-5CB7-C02EEB63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18AC3-7034-763F-7332-A3E6B558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6131E-EC50-7702-DB30-9DF00273A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F50E5-07F3-4104-92A0-8DE01D628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F066A-1BB2-B0E5-4CBD-BC4C4ADD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15428-2FBA-4640-672B-7AAEE198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2FA96-F30F-4AA6-A05D-725E8891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F3E61-59F6-7831-DD14-2A80C46D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0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69E1-0689-7210-1046-691B2153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AE0DF-95C6-2048-AD76-98F20996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ACAE0-9E73-3E68-2E78-6AB49A02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27DDE-31E7-CBA8-A9D1-23EA1274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6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43C76-2EA6-7146-11A7-B8E41A3C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5862B-100C-E5F2-F7E8-9272096A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4D43A-4FF3-162A-44CF-9D6B1AD7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9702-1AC2-0450-68F7-0F1E99C8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ABDE-B0DC-1850-2B30-FD85313A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55B27-E743-1F74-34F9-D21ED0136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306C1-E30D-551F-EA4D-F8A0F284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43FBF-2448-86F5-1CF8-6FDD77D1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28D5-2823-BBAA-6C23-77D561AA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8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0B6C-2391-4CF3-BD06-23186DC06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BF7F9-DA32-7798-B52E-56A0445E8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B1E4C-9227-989C-2706-562FAFB8A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DF9AA-AC67-E96F-4D61-C39A8188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DE533-B3B4-9788-AD11-6BD3B298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ECEB1-C96D-2009-56BF-41804E38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FAE4D-008F-C66F-0B55-BAD8D1489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CA74D-087F-ECD4-9B8B-B0134FFCE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670D-4665-4437-59AF-C3FE5047C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82FE-4AE7-4461-BD07-9A60C89DD4B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E72B5-D5C4-B4A5-53D7-869F3EC0D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D0D4C-2615-BAB6-C14A-FE3BB076C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C4AE-DDF5-4291-B3CD-4CE85A9B34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3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7CA1DB-74EE-8DCC-D907-401F9DFDDEEF}"/>
              </a:ext>
            </a:extLst>
          </p:cNvPr>
          <p:cNvSpPr/>
          <p:nvPr/>
        </p:nvSpPr>
        <p:spPr>
          <a:xfrm>
            <a:off x="3026004" y="351148"/>
            <a:ext cx="5920033" cy="61557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96B8A-DF00-15C4-B786-1EEA71F07027}"/>
              </a:ext>
            </a:extLst>
          </p:cNvPr>
          <p:cNvSpPr txBox="1"/>
          <p:nvPr/>
        </p:nvSpPr>
        <p:spPr>
          <a:xfrm>
            <a:off x="3808429" y="1866507"/>
            <a:ext cx="4873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Bookstore SQL Data Analysis </a:t>
            </a:r>
            <a:endParaRPr lang="en-IN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FD099-09F2-5708-1343-16E917C12AA1}"/>
              </a:ext>
            </a:extLst>
          </p:cNvPr>
          <p:cNvSpPr txBox="1"/>
          <p:nvPr/>
        </p:nvSpPr>
        <p:spPr>
          <a:xfrm>
            <a:off x="5665509" y="2566837"/>
            <a:ext cx="810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By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DD2D00C-201E-CF99-2D9B-9E2C9F621C78}"/>
              </a:ext>
            </a:extLst>
          </p:cNvPr>
          <p:cNvSpPr/>
          <p:nvPr/>
        </p:nvSpPr>
        <p:spPr>
          <a:xfrm>
            <a:off x="9233555" y="3089668"/>
            <a:ext cx="490194" cy="431276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01DB1-9F93-A3FA-5950-0E24984CCB2A}"/>
              </a:ext>
            </a:extLst>
          </p:cNvPr>
          <p:cNvSpPr txBox="1"/>
          <p:nvPr/>
        </p:nvSpPr>
        <p:spPr>
          <a:xfrm>
            <a:off x="4952214" y="3244724"/>
            <a:ext cx="2287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Vaibhav Bari </a:t>
            </a:r>
            <a:endParaRPr lang="en-IN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534532-B9B7-8A48-0949-D8B0FD30A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33" y="1075090"/>
            <a:ext cx="1627720" cy="16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05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8C7E-1945-D842-D59F-AA4CFBC6F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7C59AC-59A4-CB88-D3F6-A035CB0B8A57}"/>
              </a:ext>
            </a:extLst>
          </p:cNvPr>
          <p:cNvSpPr txBox="1"/>
          <p:nvPr/>
        </p:nvSpPr>
        <p:spPr>
          <a:xfrm>
            <a:off x="421064" y="440390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BD29F-588A-0F08-802D-BAF1A4E8CBB4}"/>
              </a:ext>
            </a:extLst>
          </p:cNvPr>
          <p:cNvSpPr txBox="1"/>
          <p:nvPr/>
        </p:nvSpPr>
        <p:spPr>
          <a:xfrm>
            <a:off x="421064" y="1162647"/>
            <a:ext cx="694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14) List customers who have placed at least 2 orders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56CEEE-CD2E-6A3D-6C2F-18324F5DA537}"/>
              </a:ext>
            </a:extLst>
          </p:cNvPr>
          <p:cNvSpPr txBox="1"/>
          <p:nvPr/>
        </p:nvSpPr>
        <p:spPr>
          <a:xfrm>
            <a:off x="421064" y="38197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15) List customers who have placed at least 2 orders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2BA12-986B-A8EF-7236-C6194817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4" y="4482299"/>
            <a:ext cx="6649378" cy="1513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C3344-823F-8EEE-0D33-0D1F06F5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442" y="4570127"/>
            <a:ext cx="4391638" cy="809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1DFFC-DE01-BF4F-65CD-3AAFEBE33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94" y="1837528"/>
            <a:ext cx="6527248" cy="1791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E5F1B-D51D-F80E-DD36-55FF7B3D7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0442" y="537204"/>
            <a:ext cx="4734586" cy="3181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668260-1717-D013-07AE-1ED03D8F88AF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362184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C5832-05F0-F9AF-61C7-4B73C825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C10DF-13F3-C29E-E8D0-308332E269B6}"/>
              </a:ext>
            </a:extLst>
          </p:cNvPr>
          <p:cNvSpPr txBox="1"/>
          <p:nvPr/>
        </p:nvSpPr>
        <p:spPr>
          <a:xfrm>
            <a:off x="421064" y="440390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E43BF-96E3-7EA1-C5BF-4EEDD74319A7}"/>
              </a:ext>
            </a:extLst>
          </p:cNvPr>
          <p:cNvSpPr txBox="1"/>
          <p:nvPr/>
        </p:nvSpPr>
        <p:spPr>
          <a:xfrm>
            <a:off x="421064" y="1162647"/>
            <a:ext cx="694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16) Show the top 3 most expensive books of 'Fantasy' Genre 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9F26B-48F4-E1B3-A6D6-42BDDF76E116}"/>
              </a:ext>
            </a:extLst>
          </p:cNvPr>
          <p:cNvSpPr txBox="1"/>
          <p:nvPr/>
        </p:nvSpPr>
        <p:spPr>
          <a:xfrm>
            <a:off x="421064" y="38197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17) Retrieve the total quantity of books sold by each author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8D3FA-FD61-2E4E-5010-E681CC68D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4" y="4349438"/>
            <a:ext cx="5839640" cy="1345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5BEC4C-1B44-BA41-C3E4-0E3E31F7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34" y="3638746"/>
            <a:ext cx="4020111" cy="2912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C3916D-91B8-34D1-C3C4-885B0029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4" y="1863539"/>
            <a:ext cx="3811571" cy="1174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9EF880-75BD-C413-56A1-582B3EFA7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9" y="1760254"/>
            <a:ext cx="7300027" cy="1381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4D733A-CDDD-F7CF-980B-E24CFF176237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81768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8EAC8-CC83-9DDB-578A-D90555FB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806D8-846E-EC42-F9B8-5E9618BC05D5}"/>
              </a:ext>
            </a:extLst>
          </p:cNvPr>
          <p:cNvSpPr txBox="1"/>
          <p:nvPr/>
        </p:nvSpPr>
        <p:spPr>
          <a:xfrm>
            <a:off x="421064" y="440390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6595F-6E4D-2C4D-93C4-33A79BBC8B09}"/>
              </a:ext>
            </a:extLst>
          </p:cNvPr>
          <p:cNvSpPr txBox="1"/>
          <p:nvPr/>
        </p:nvSpPr>
        <p:spPr>
          <a:xfrm>
            <a:off x="421064" y="1162647"/>
            <a:ext cx="694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18) List the cities where customers who spent over $30 are located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41F39B-22D1-6970-CD1A-324201A0862D}"/>
              </a:ext>
            </a:extLst>
          </p:cNvPr>
          <p:cNvSpPr txBox="1"/>
          <p:nvPr/>
        </p:nvSpPr>
        <p:spPr>
          <a:xfrm>
            <a:off x="421064" y="38197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19) Find the customer who spent the most on orders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BBAD9-3092-C809-45E0-9373C892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4" y="4371193"/>
            <a:ext cx="6677957" cy="1324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8306C-DB05-EA17-617A-F39953C9E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334" y="4518983"/>
            <a:ext cx="4639322" cy="866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45E73F-8A42-6046-D280-4FF463077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63" y="1686302"/>
            <a:ext cx="5517823" cy="13595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623418-6539-CE3A-0F5E-12D4DA00E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2334" y="440390"/>
            <a:ext cx="3915321" cy="31722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FBDE95-6ED5-7834-7B32-E39360861248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03437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959E-CA71-7678-C866-6940ED09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C93259-69A6-649F-492E-2ACF50739826}"/>
              </a:ext>
            </a:extLst>
          </p:cNvPr>
          <p:cNvSpPr txBox="1"/>
          <p:nvPr/>
        </p:nvSpPr>
        <p:spPr>
          <a:xfrm>
            <a:off x="421064" y="440390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FB1DE-BAE2-6738-725B-79873ACEA81B}"/>
              </a:ext>
            </a:extLst>
          </p:cNvPr>
          <p:cNvSpPr txBox="1"/>
          <p:nvPr/>
        </p:nvSpPr>
        <p:spPr>
          <a:xfrm>
            <a:off x="421064" y="1162647"/>
            <a:ext cx="694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20) Calculate the stock remaining after fulfilling all orders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F40AB-3035-8386-3D6B-86D337C2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39" y="1805086"/>
            <a:ext cx="8335538" cy="1503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AE2C90-3543-CD21-3638-35D21A663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39" y="3581914"/>
            <a:ext cx="8113775" cy="2860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6588E8-6304-7426-A32F-8810CC1C6408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44860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4251B2-BED3-A67C-D890-25C2C71752FC}"/>
              </a:ext>
            </a:extLst>
          </p:cNvPr>
          <p:cNvSpPr txBox="1"/>
          <p:nvPr/>
        </p:nvSpPr>
        <p:spPr>
          <a:xfrm>
            <a:off x="4870516" y="2844225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1924FED-C144-704C-D82E-9FA66471C4E0}"/>
              </a:ext>
            </a:extLst>
          </p:cNvPr>
          <p:cNvSpPr/>
          <p:nvPr/>
        </p:nvSpPr>
        <p:spPr>
          <a:xfrm>
            <a:off x="7150231" y="2920974"/>
            <a:ext cx="490194" cy="431276"/>
          </a:xfrm>
          <a:prstGeom prst="rightArrow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2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8B27-7FFC-B93F-57BF-251DA745E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3A5F6C-F27F-20C9-36A2-07B9341AE542}"/>
              </a:ext>
            </a:extLst>
          </p:cNvPr>
          <p:cNvSpPr txBox="1"/>
          <p:nvPr/>
        </p:nvSpPr>
        <p:spPr>
          <a:xfrm>
            <a:off x="496479" y="138732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Schemas </a:t>
            </a:r>
            <a:endParaRPr lang="en-IN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0B223D-8F30-2C94-4884-6EE84AC70CB8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38984-EADB-90B6-B420-BF4CB68174C3}"/>
              </a:ext>
            </a:extLst>
          </p:cNvPr>
          <p:cNvSpPr txBox="1"/>
          <p:nvPr/>
        </p:nvSpPr>
        <p:spPr>
          <a:xfrm>
            <a:off x="496478" y="723507"/>
            <a:ext cx="156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1- Book table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021AB3-C5BB-33E2-811C-B319691F0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8" y="1266523"/>
            <a:ext cx="3791479" cy="2162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B7B693-8926-0C23-3C49-DE76FEEEB98A}"/>
              </a:ext>
            </a:extLst>
          </p:cNvPr>
          <p:cNvSpPr txBox="1"/>
          <p:nvPr/>
        </p:nvSpPr>
        <p:spPr>
          <a:xfrm>
            <a:off x="496477" y="3643722"/>
            <a:ext cx="195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2- Customer table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DC53EC-4E26-68D3-E48A-D264178F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1" y="4227776"/>
            <a:ext cx="3905795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1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BA2B9-BC1F-CA2B-B988-9B9B55C5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FAED7C-0833-1516-E9C2-52039719634C}"/>
              </a:ext>
            </a:extLst>
          </p:cNvPr>
          <p:cNvSpPr txBox="1"/>
          <p:nvPr/>
        </p:nvSpPr>
        <p:spPr>
          <a:xfrm>
            <a:off x="496479" y="138732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Schemas </a:t>
            </a:r>
            <a:endParaRPr lang="en-IN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A0F312-5D32-A02E-79CA-7AFD0E0EA9B0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FC932-6E2B-B5F4-83B3-CA07BBE7835E}"/>
              </a:ext>
            </a:extLst>
          </p:cNvPr>
          <p:cNvSpPr txBox="1"/>
          <p:nvPr/>
        </p:nvSpPr>
        <p:spPr>
          <a:xfrm>
            <a:off x="496478" y="723507"/>
            <a:ext cx="156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3- Order table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E55D4-F98D-43B4-BA02-312FC9B4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8" y="1466576"/>
            <a:ext cx="5696745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51D6-A2D0-9CFF-0FC6-BEE933ED8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68CE0F-8A69-DF55-3F91-48A20CB1C228}"/>
              </a:ext>
            </a:extLst>
          </p:cNvPr>
          <p:cNvSpPr txBox="1"/>
          <p:nvPr/>
        </p:nvSpPr>
        <p:spPr>
          <a:xfrm>
            <a:off x="421064" y="440390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85C8-9CCF-4C00-B338-13853095B0EE}"/>
              </a:ext>
            </a:extLst>
          </p:cNvPr>
          <p:cNvSpPr txBox="1"/>
          <p:nvPr/>
        </p:nvSpPr>
        <p:spPr>
          <a:xfrm>
            <a:off x="421064" y="11343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1) Retrieve all books in the "Fiction" genre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4E174-ADAC-5498-BF2D-80909FB95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0" y="1643457"/>
            <a:ext cx="3652267" cy="9296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19C7B-5516-003A-1CCF-FFE73E68B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65" y="789153"/>
            <a:ext cx="6213851" cy="15785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D73E39-6C6C-FBB5-53E5-9F3BEA533995}"/>
              </a:ext>
            </a:extLst>
          </p:cNvPr>
          <p:cNvSpPr txBox="1"/>
          <p:nvPr/>
        </p:nvSpPr>
        <p:spPr>
          <a:xfrm>
            <a:off x="421064" y="27128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2) Find books published after the year 1950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60A8F9-B339-7685-E051-E4181005A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0" y="3186790"/>
            <a:ext cx="3927849" cy="9296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5B06FD-3CBC-0FB8-8F27-24F1643DA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165" y="2712883"/>
            <a:ext cx="6838558" cy="1700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93078C2-CF22-47C0-C569-17E9D8628B02}"/>
              </a:ext>
            </a:extLst>
          </p:cNvPr>
          <p:cNvSpPr txBox="1"/>
          <p:nvPr/>
        </p:nvSpPr>
        <p:spPr>
          <a:xfrm>
            <a:off x="421064" y="44358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3) List all customers from the Canada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A28A91-DF2B-2FA4-BA1D-960EC0820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80" y="5124598"/>
            <a:ext cx="3780430" cy="79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C50068-0B1D-6D8C-51FE-A75768C106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1165" y="4805061"/>
            <a:ext cx="6726367" cy="1304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581AFB-7E47-764F-D408-5EA476563C60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409005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5C411-4F81-7199-6C32-1EEB59DD0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9FEF27-618E-6C81-84FB-3D8202C85DDA}"/>
              </a:ext>
            </a:extLst>
          </p:cNvPr>
          <p:cNvSpPr txBox="1"/>
          <p:nvPr/>
        </p:nvSpPr>
        <p:spPr>
          <a:xfrm>
            <a:off x="421064" y="440390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CA406-C0AB-F80B-487E-28C41554F482}"/>
              </a:ext>
            </a:extLst>
          </p:cNvPr>
          <p:cNvSpPr txBox="1"/>
          <p:nvPr/>
        </p:nvSpPr>
        <p:spPr>
          <a:xfrm>
            <a:off x="421064" y="113436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4) </a:t>
            </a:r>
            <a:r>
              <a:rPr lang="en-US" b="1" dirty="0"/>
              <a:t>Show orders placed in November 2023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32961-3A79-BC74-46FB-39DFBA4224FF}"/>
              </a:ext>
            </a:extLst>
          </p:cNvPr>
          <p:cNvSpPr txBox="1"/>
          <p:nvPr/>
        </p:nvSpPr>
        <p:spPr>
          <a:xfrm>
            <a:off x="421064" y="27128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5) Retrieve the total stock of books available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F81F1B-B53C-2780-34EE-75C69524B561}"/>
              </a:ext>
            </a:extLst>
          </p:cNvPr>
          <p:cNvSpPr txBox="1"/>
          <p:nvPr/>
        </p:nvSpPr>
        <p:spPr>
          <a:xfrm>
            <a:off x="421064" y="44358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6) </a:t>
            </a:r>
            <a:r>
              <a:rPr lang="en-US" b="1" dirty="0"/>
              <a:t>Find the details of the most expensive book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D544B-3D6B-2854-8AB6-5181CEE9D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80" y="1726715"/>
            <a:ext cx="5877745" cy="7902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4F1464-0F63-4D23-2ADF-5368AD698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80" y="3347848"/>
            <a:ext cx="4587436" cy="7285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242008-83D7-64AD-2FAC-B0B34E2D5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80" y="5164683"/>
            <a:ext cx="3742723" cy="840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2E5540-4298-EB59-DB4B-C150CC0BA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831" y="313383"/>
            <a:ext cx="4372915" cy="20112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1ABC2F-3212-6C97-2730-6CDD81013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92" y="2986026"/>
            <a:ext cx="2040005" cy="10903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286354-36AA-C232-DF39-7ADEA4B798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9135" y="5220516"/>
            <a:ext cx="7344088" cy="7285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72CD8D8-A9B8-02EA-8C9B-52EDE659E37D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698360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149C8-4B5B-D614-9474-E83B70B3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DC85E6-A4BA-2FC7-26D8-24BC9BA725FF}"/>
              </a:ext>
            </a:extLst>
          </p:cNvPr>
          <p:cNvSpPr txBox="1"/>
          <p:nvPr/>
        </p:nvSpPr>
        <p:spPr>
          <a:xfrm>
            <a:off x="421064" y="440390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BA8AA-FDC6-A87B-EBCA-D35E600D1584}"/>
              </a:ext>
            </a:extLst>
          </p:cNvPr>
          <p:cNvSpPr txBox="1"/>
          <p:nvPr/>
        </p:nvSpPr>
        <p:spPr>
          <a:xfrm>
            <a:off x="421064" y="1134367"/>
            <a:ext cx="654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7) </a:t>
            </a:r>
            <a:r>
              <a:rPr lang="en-US" b="1" dirty="0"/>
              <a:t>Show all customers who ordered more than 1 quantity of a book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8129B-F1F1-78AF-88F3-2460DBEC4495}"/>
              </a:ext>
            </a:extLst>
          </p:cNvPr>
          <p:cNvSpPr txBox="1"/>
          <p:nvPr/>
        </p:nvSpPr>
        <p:spPr>
          <a:xfrm>
            <a:off x="421064" y="271288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8) Retrieve all orders where the total amount exceeds $20</a:t>
            </a:r>
            <a:endParaRPr lang="en-IN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1B23DC-43E1-38AE-4D5E-DBE86DA9633C}"/>
              </a:ext>
            </a:extLst>
          </p:cNvPr>
          <p:cNvSpPr txBox="1"/>
          <p:nvPr/>
        </p:nvSpPr>
        <p:spPr>
          <a:xfrm>
            <a:off x="421064" y="44358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9) </a:t>
            </a:r>
            <a:r>
              <a:rPr lang="en-US" b="1" dirty="0"/>
              <a:t>List all genres available in the Books table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3B438-02BA-D501-CBF3-F2EE32F7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79" y="1651793"/>
            <a:ext cx="3359592" cy="768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91B92-DD03-71EE-3D9D-059C9C558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79" y="3374771"/>
            <a:ext cx="3195003" cy="782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E87301-2F0C-198D-188D-261E1C61D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79" y="5180632"/>
            <a:ext cx="4207496" cy="5980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FC220-2369-9339-5F07-7235D8D83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1250" y="161006"/>
            <a:ext cx="4967867" cy="19694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8547B01-7F84-EC0F-FFCF-8F1605B3B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250" y="2466411"/>
            <a:ext cx="4967866" cy="19694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96EA5E-489B-B39B-42B6-EF97FC72E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250" y="4685672"/>
            <a:ext cx="2295845" cy="19694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C27FB5E-3C0D-6F28-2A21-F05C11E919DE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66641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6CD5D-626E-9D6E-E4AB-A2EFFBA9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C379B2-B8EC-2890-42ED-BDCE329D8CCB}"/>
              </a:ext>
            </a:extLst>
          </p:cNvPr>
          <p:cNvSpPr txBox="1"/>
          <p:nvPr/>
        </p:nvSpPr>
        <p:spPr>
          <a:xfrm>
            <a:off x="421064" y="440390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8F4F0-82B5-0B2C-6B6D-894036D3F0A0}"/>
              </a:ext>
            </a:extLst>
          </p:cNvPr>
          <p:cNvSpPr txBox="1"/>
          <p:nvPr/>
        </p:nvSpPr>
        <p:spPr>
          <a:xfrm>
            <a:off x="421064" y="1134367"/>
            <a:ext cx="694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10) Find the book with the lowest stock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5E108-18D1-5BB9-62DB-51345A3C8A1E}"/>
              </a:ext>
            </a:extLst>
          </p:cNvPr>
          <p:cNvSpPr txBox="1"/>
          <p:nvPr/>
        </p:nvSpPr>
        <p:spPr>
          <a:xfrm>
            <a:off x="421064" y="287703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11) Calculate the total revenue generated from all orders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D43F98-B768-4DC3-09CF-835963C81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83" y="1665099"/>
            <a:ext cx="2947299" cy="94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4190AE-ACCC-ECFE-C981-3823944A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84" y="3611636"/>
            <a:ext cx="4685656" cy="900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CA446-1433-B214-276D-2283733AF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699" y="1721077"/>
            <a:ext cx="8086973" cy="790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55D2F2-A390-BD0E-9CC2-7268E0534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054" y="3611636"/>
            <a:ext cx="1612789" cy="90064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200E19-72F2-F7A2-F811-AEFF3092D556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424897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6FE8-1B9C-3B8A-36EE-E48AF9C0B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D7DBD0-0422-6F9B-5C34-E48AE7CC8335}"/>
              </a:ext>
            </a:extLst>
          </p:cNvPr>
          <p:cNvSpPr txBox="1"/>
          <p:nvPr/>
        </p:nvSpPr>
        <p:spPr>
          <a:xfrm>
            <a:off x="421064" y="440390"/>
            <a:ext cx="2450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SQL Queries 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07E9B2-9FE1-596B-57B1-879DF02B0721}"/>
              </a:ext>
            </a:extLst>
          </p:cNvPr>
          <p:cNvSpPr txBox="1"/>
          <p:nvPr/>
        </p:nvSpPr>
        <p:spPr>
          <a:xfrm>
            <a:off x="421064" y="1162647"/>
            <a:ext cx="6941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12) Retrieve the total number of books sold for each genre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ECEB52-1EF9-364F-272B-5F447AAA5F69}"/>
              </a:ext>
            </a:extLst>
          </p:cNvPr>
          <p:cNvSpPr txBox="1"/>
          <p:nvPr/>
        </p:nvSpPr>
        <p:spPr>
          <a:xfrm>
            <a:off x="421064" y="38197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13) Find the average price of books in the "Fantasy" genre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19C00-777E-576D-5292-D59B9DDA9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4" y="4573595"/>
            <a:ext cx="4631703" cy="1285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712FE-53A2-6120-3648-28B14C3C8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4" y="1916529"/>
            <a:ext cx="6213475" cy="13963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B9E5B-93DA-2153-0839-2A28739B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888" y="875944"/>
            <a:ext cx="3772426" cy="2553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B541D4-82BC-4D59-B549-FDB74B118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888" y="4683348"/>
            <a:ext cx="2219635" cy="7906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7401FD-6B21-5815-D867-937B1C7EC0C7}"/>
              </a:ext>
            </a:extLst>
          </p:cNvPr>
          <p:cNvSpPr txBox="1"/>
          <p:nvPr/>
        </p:nvSpPr>
        <p:spPr>
          <a:xfrm>
            <a:off x="11002768" y="6573202"/>
            <a:ext cx="1189232" cy="284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By Vaibhav Bari 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36697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289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Bari</dc:creator>
  <cp:lastModifiedBy>Vaibhav Bari</cp:lastModifiedBy>
  <cp:revision>1</cp:revision>
  <dcterms:created xsi:type="dcterms:W3CDTF">2025-03-18T10:29:46Z</dcterms:created>
  <dcterms:modified xsi:type="dcterms:W3CDTF">2025-03-18T11:30:16Z</dcterms:modified>
</cp:coreProperties>
</file>