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5A14-53CD-E0BF-BC59-B24E04787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FD43-87FA-1CBC-7CA2-4C7D030F8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3E6F-A658-F14F-51AF-3919AE36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454D5-0427-B31A-1BDE-FDC3672F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99AE-D9C6-1357-DD63-5CDB0B06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29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E6E-A9D0-9B1C-2A2F-8F1A7B026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02806-1B6F-A5DC-DC61-E6E0861E4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57F66-ACE7-BD5B-BF8E-AE750485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639DC-956F-1899-7594-421D2533A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F32D0-D3C3-BDE4-FC60-5AE8028D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391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C3FF90-9E74-2E99-34CB-29A1EC691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39DB2-C499-84D4-F216-D1EF98234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3E164-C67D-B541-3721-040F9EC3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36FCE-F6F3-277A-EEA8-42AAD9CA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35E4B-1D0E-34EE-CB17-19A7BA84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82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B59D-C072-3210-DC37-958EB987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65901-2A80-3C78-7570-2F57644FB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2CFCA-9051-A92D-4D30-C495C1F3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41025-BBA0-FAE6-5BDB-AFBCA562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4F6DB-556C-1C77-B520-E8700163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6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C5FC-1044-626E-695E-30303FB4C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127F-BCF8-3F1B-E3BA-33C77BDF6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A5270-B1E4-C72F-2C28-1BA9821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398B4-D6CD-6538-BB4A-95A6A244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B98ED-CA97-9747-FDF2-6E03D001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22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9DB2-015E-75EE-D93E-5F84D48A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2EA7-D9ED-23BF-08AF-A6C81BC35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25CC1-76B2-76CB-631A-47A68B92E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FCE6F7-1FEF-9DF0-AE1B-97DD2403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20734-AA12-20A4-4065-F86EDF20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08059-9558-F550-E90B-235977584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16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D03C-B0A7-1665-BA2A-BAAB0EB2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2C42E8-94B7-8B35-20E4-9703759D5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31F6E-889D-86D4-E996-3C6A763C5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EE41B-2B63-6D2A-0644-24383BD56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64104-FA4B-6897-E541-5B1C6AC31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69BE8-684E-3213-915F-5D818E23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479638-6AC6-E8C6-87D1-B5E152C0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B6EE2-B50B-6CC0-BB45-BA263328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6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8F47-9BF3-DC0E-924A-2FE01C6F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05267-B149-CAD0-BB48-8FE774824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C676DA-B536-A928-1270-42B7873E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0008A-52B1-13F6-C699-63B5157B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54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8849B-66A3-D2A1-C5A5-F83BA29E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546F7-4671-AB3C-3674-0AC918DB5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C78E5-CB03-2343-CA2C-46120AF8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189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DE5F-E183-EC0C-A428-4931C0CA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ED637-353D-A373-7491-0845A7BCB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AEE5C-C3AD-CD01-3F5F-670F980A7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1EE7A-F162-864B-850E-37570934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53BA3-EAA8-E7CA-1AB1-A4E17D7D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8A306-41FB-B0C9-B2D7-E175369E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861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24246-47A8-606B-E057-060809FA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C3A53-AE55-BFD7-C612-6D1D44628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C216C-EF69-9D98-95F7-B34910EB5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81074-D8F5-375F-6401-12385DF7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DE7F2-1B3F-8D4C-9803-059C195E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4D788-E60B-E689-1596-58E235E8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89AA58-4FA3-7E8E-2B2F-A9C6E88C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9F3D7-519E-AD0B-EC99-3608EE868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D37C3-32C9-FCAB-35A8-F9A86BA30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8C726-512E-3236-297B-15531D646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72F72-5F81-4AFE-94AF-6C59FB4CE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92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Vaibhav Bari</cp:lastModifiedBy>
  <cp:revision>8</cp:revision>
  <dcterms:created xsi:type="dcterms:W3CDTF">2024-02-05T09:30:29Z</dcterms:created>
  <dcterms:modified xsi:type="dcterms:W3CDTF">2025-03-27T08:44:02Z</dcterms:modified>
</cp:coreProperties>
</file>