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9A37B-0567-D8E7-E141-6E7A724562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96BDA9-B927-C1A1-FA01-92CDD8B1AE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D21310-04EB-11F9-09E0-E788C7520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C96E2-9C62-49B1-9876-A4DB25D1B48D}" type="datetimeFigureOut">
              <a:rPr lang="en-IN" smtClean="0"/>
              <a:t>23-03-2025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F5BF9E-693F-4B62-D8DF-5825A7C52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699C3-363F-D3E0-968B-B8C1929F6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10BFC-05C3-4436-8FD2-CA4A3CEDFE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8225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436DF-D047-C437-FE1E-8008BF3CA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450291-A8C3-40F5-48FC-2FAD79506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1EF833-3DE2-D04D-268E-B3CF7CCD9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C96E2-9C62-49B1-9876-A4DB25D1B48D}" type="datetimeFigureOut">
              <a:rPr lang="en-IN" smtClean="0"/>
              <a:t>23-03-2025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DF891F-C075-510C-720F-0A4F1AC9B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AC1A8-113F-D8F3-2CCF-5C20E0F2D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10BFC-05C3-4436-8FD2-CA4A3CEDFE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1825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DDD49A-F5A8-2677-3C2F-C0CBA2FAC6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CF6F8F-5EAF-31A2-E9D6-7F56647F1E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298D0A-0A64-2B78-CC9A-F8B8CE1B1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C96E2-9C62-49B1-9876-A4DB25D1B48D}" type="datetimeFigureOut">
              <a:rPr lang="en-IN" smtClean="0"/>
              <a:t>23-03-2025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185450-BF6D-A404-2CA8-01FA01C8C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916608-D68B-BE0F-59A6-D793CE8AE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10BFC-05C3-4436-8FD2-CA4A3CEDFE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9537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3AB34-FB97-1C19-2DDE-749818271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2410B-2C69-0E76-1337-2F3FDAB213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B67F3-88F1-2B8B-FD36-A94CA2EEA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C96E2-9C62-49B1-9876-A4DB25D1B48D}" type="datetimeFigureOut">
              <a:rPr lang="en-IN" smtClean="0"/>
              <a:t>23-03-2025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9EAED5-0535-0651-EC85-3BB1E4C94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B5490D-3DC9-E546-16C5-BA005410C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10BFC-05C3-4436-8FD2-CA4A3CEDFE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3396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F5730-4161-4B4C-2131-16DF706F3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51988A-5A83-5F01-C6FF-EE824DA6B9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F63618-394C-DBF6-D2F2-B6F2F6E67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C96E2-9C62-49B1-9876-A4DB25D1B48D}" type="datetimeFigureOut">
              <a:rPr lang="en-IN" smtClean="0"/>
              <a:t>23-03-2025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3D27F2-1EC1-CC6D-67C4-32F166FEC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D619EE-5EF8-B897-820C-D83D63675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10BFC-05C3-4436-8FD2-CA4A3CEDFE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6546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B4854-7364-5168-3A06-EDE7C9D55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53A3C-1357-3BC3-661E-4A6D5992DE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8B52F7-8151-FB39-C799-72C73BA7B1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579EF0-C55B-483C-46C1-EC9D3D66E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C96E2-9C62-49B1-9876-A4DB25D1B48D}" type="datetimeFigureOut">
              <a:rPr lang="en-IN" smtClean="0"/>
              <a:t>23-03-2025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C9CDA4-1655-2266-6FEB-209E11A2F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E46CE2-899D-24E4-D5A4-C756DC499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10BFC-05C3-4436-8FD2-CA4A3CEDFE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9801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9FA39-014A-57A7-47AE-7FE2C3C02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B572FB-FEAC-D07A-8784-DCFBCA063E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56E366-9B2D-0141-5C8D-3B8332307F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BA7C8B-2E2B-46D9-0C83-8D992B513E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DC4865-0E59-2C73-3844-635839E07A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160C6B-1BC5-12C8-44A1-9B6869AFC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C96E2-9C62-49B1-9876-A4DB25D1B48D}" type="datetimeFigureOut">
              <a:rPr lang="en-IN" smtClean="0"/>
              <a:t>23-03-2025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37ABB9-5179-EEA4-292F-B496CC5AA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647294-C6D0-3132-03DE-B368C64E6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10BFC-05C3-4436-8FD2-CA4A3CEDFE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1390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101F2-F697-826A-8DA5-9FBFCB5DA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4E8DFA-9641-5F1D-22A4-9B2249EF9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C96E2-9C62-49B1-9876-A4DB25D1B48D}" type="datetimeFigureOut">
              <a:rPr lang="en-IN" smtClean="0"/>
              <a:t>23-03-2025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9E06FA-ACB3-67EE-4CB4-FEA648D08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E7F57D-F2F2-105C-CDFB-D2CFD6E2A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10BFC-05C3-4436-8FD2-CA4A3CEDFE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3226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D2A675-BFEA-EE93-497F-FFB9DAC34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C96E2-9C62-49B1-9876-A4DB25D1B48D}" type="datetimeFigureOut">
              <a:rPr lang="en-IN" smtClean="0"/>
              <a:t>23-03-2025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4EE2A6-AFEA-8130-25D3-48FA0DB00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EE8C77-CBB7-D76B-DAEE-E6E9F5185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10BFC-05C3-4436-8FD2-CA4A3CEDFE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0659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3C6CF-C066-F221-0905-9E96D8FA7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86A84-1E0A-4392-5A8E-0F38AD7327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E407CC-6A7A-6833-BEC7-1F3352EA59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9EB153-D2B7-0F5E-5521-F71420EC0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C96E2-9C62-49B1-9876-A4DB25D1B48D}" type="datetimeFigureOut">
              <a:rPr lang="en-IN" smtClean="0"/>
              <a:t>23-03-2025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32F771-E46C-78FE-6D38-226F77CA6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718766-7E2B-42F9-10F1-4BC13442E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10BFC-05C3-4436-8FD2-CA4A3CEDFE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0986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FD871-E38A-7894-F523-DA72BC0C3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86F637-FD02-0A5C-9E49-747C67CD52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4F2051-7048-4878-F006-FB1E2627B8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C6F0D2-0F75-A7ED-73DC-BD3D6189D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C96E2-9C62-49B1-9876-A4DB25D1B48D}" type="datetimeFigureOut">
              <a:rPr lang="en-IN" smtClean="0"/>
              <a:t>23-03-2025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B6B266-A366-5F7E-41A9-FEDE55064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07C70-CD5A-1962-59D3-B2B9222BA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10BFC-05C3-4436-8FD2-CA4A3CEDFE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2210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65B57F-8B5B-3420-3BA8-C4E195B1A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41CC37-6E44-B178-64B5-A683A92772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0B60AC-9ED3-4B9A-B004-54F3002CFD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4C96E2-9C62-49B1-9876-A4DB25D1B48D}" type="datetimeFigureOut">
              <a:rPr lang="en-IN" smtClean="0"/>
              <a:t>23-03-2025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07BA4C-2E35-B0C1-A585-BD3DC7A0BA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88E2D5-CBC0-AC19-CF1C-B281231F4B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510BFC-05C3-4436-8FD2-CA4A3CEDFE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9869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rrow: Notched Right 4">
            <a:extLst>
              <a:ext uri="{FF2B5EF4-FFF2-40B4-BE49-F238E27FC236}">
                <a16:creationId xmlns:a16="http://schemas.microsoft.com/office/drawing/2014/main" id="{529F00D2-8D32-897F-6430-E69B93E85E6E}"/>
              </a:ext>
            </a:extLst>
          </p:cNvPr>
          <p:cNvSpPr/>
          <p:nvPr/>
        </p:nvSpPr>
        <p:spPr>
          <a:xfrm>
            <a:off x="11604396" y="6438506"/>
            <a:ext cx="452487" cy="301658"/>
          </a:xfrm>
          <a:prstGeom prst="notchedRight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: Diagonal Corners Rounded 6">
            <a:extLst>
              <a:ext uri="{FF2B5EF4-FFF2-40B4-BE49-F238E27FC236}">
                <a16:creationId xmlns:a16="http://schemas.microsoft.com/office/drawing/2014/main" id="{30C38F25-0321-9B5A-87A1-5742024F2926}"/>
              </a:ext>
            </a:extLst>
          </p:cNvPr>
          <p:cNvSpPr/>
          <p:nvPr/>
        </p:nvSpPr>
        <p:spPr>
          <a:xfrm>
            <a:off x="1976486" y="2875174"/>
            <a:ext cx="8239028" cy="989816"/>
          </a:xfrm>
          <a:prstGeom prst="round2DiagRect">
            <a:avLst>
              <a:gd name="adj1" fmla="val 32857"/>
              <a:gd name="adj2" fmla="val 0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7D7318-5A95-5848-49BD-11E95EE49BF8}"/>
              </a:ext>
            </a:extLst>
          </p:cNvPr>
          <p:cNvSpPr txBox="1"/>
          <p:nvPr/>
        </p:nvSpPr>
        <p:spPr>
          <a:xfrm>
            <a:off x="2253007" y="3046916"/>
            <a:ext cx="78808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Retail Sales Analysis using Postgres SQL </a:t>
            </a:r>
            <a:endParaRPr lang="en-IN" sz="3600" b="1" dirty="0"/>
          </a:p>
        </p:txBody>
      </p:sp>
    </p:spTree>
    <p:extLst>
      <p:ext uri="{BB962C8B-B14F-4D97-AF65-F5344CB8AC3E}">
        <p14:creationId xmlns:p14="http://schemas.microsoft.com/office/powerpoint/2010/main" val="20789265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B7249B-499B-11E9-6D00-592F5923DB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D0F29D9-CA43-A240-EB5B-1C43E54056F9}"/>
              </a:ext>
            </a:extLst>
          </p:cNvPr>
          <p:cNvSpPr txBox="1"/>
          <p:nvPr/>
        </p:nvSpPr>
        <p:spPr>
          <a:xfrm>
            <a:off x="197963" y="114883"/>
            <a:ext cx="33559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Queries </a:t>
            </a:r>
            <a:endParaRPr lang="en-IN" sz="3600" b="1" dirty="0"/>
          </a:p>
        </p:txBody>
      </p:sp>
      <p:sp>
        <p:nvSpPr>
          <p:cNvPr id="5" name="Arrow: Notched Right 4">
            <a:extLst>
              <a:ext uri="{FF2B5EF4-FFF2-40B4-BE49-F238E27FC236}">
                <a16:creationId xmlns:a16="http://schemas.microsoft.com/office/drawing/2014/main" id="{90434E98-DD4B-58E5-495B-C3A9E6F5CF1D}"/>
              </a:ext>
            </a:extLst>
          </p:cNvPr>
          <p:cNvSpPr/>
          <p:nvPr/>
        </p:nvSpPr>
        <p:spPr>
          <a:xfrm>
            <a:off x="11604396" y="6438506"/>
            <a:ext cx="452487" cy="301658"/>
          </a:xfrm>
          <a:prstGeom prst="notchedRight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A20F04-8D8D-00F0-4CFC-8171EE163978}"/>
              </a:ext>
            </a:extLst>
          </p:cNvPr>
          <p:cNvSpPr txBox="1"/>
          <p:nvPr/>
        </p:nvSpPr>
        <p:spPr>
          <a:xfrm>
            <a:off x="282804" y="840748"/>
            <a:ext cx="9681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8 . Write a SQL query to find the top 5 customers based on the highest total sales</a:t>
            </a:r>
            <a:endParaRPr lang="en-IN" sz="20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28CA83-EF35-82EA-71B7-1698ACEBC156}"/>
              </a:ext>
            </a:extLst>
          </p:cNvPr>
          <p:cNvSpPr txBox="1"/>
          <p:nvPr/>
        </p:nvSpPr>
        <p:spPr>
          <a:xfrm>
            <a:off x="282804" y="3524605"/>
            <a:ext cx="100395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9 . Write a SQL query to find the number of unique customers who purchased items from each category.</a:t>
            </a:r>
            <a:endParaRPr lang="en-IN" sz="20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A15F14F-A900-800F-8F31-F1F648FA11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862" y="1506309"/>
            <a:ext cx="3781953" cy="175284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C0D5A89-D9A1-67FC-3485-D6A5F987B1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2577" y="1506309"/>
            <a:ext cx="3677163" cy="183858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FB7E17F-7A0E-502C-12F9-D43BAFD2C6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862" y="4622927"/>
            <a:ext cx="5210902" cy="145752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A885AAE-5544-E3E8-2849-8B7E10C36D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8025" y="4441926"/>
            <a:ext cx="3953427" cy="1819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0651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D9576A-114B-5A84-9C1B-EA2D9DB845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E6F54D8-45B0-C13C-2AEC-AF99C4945F94}"/>
              </a:ext>
            </a:extLst>
          </p:cNvPr>
          <p:cNvSpPr txBox="1"/>
          <p:nvPr/>
        </p:nvSpPr>
        <p:spPr>
          <a:xfrm>
            <a:off x="197963" y="114883"/>
            <a:ext cx="33559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Queries </a:t>
            </a:r>
            <a:endParaRPr lang="en-IN" sz="36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931693-5315-AE06-35BE-0CF199AF2F51}"/>
              </a:ext>
            </a:extLst>
          </p:cNvPr>
          <p:cNvSpPr txBox="1"/>
          <p:nvPr/>
        </p:nvSpPr>
        <p:spPr>
          <a:xfrm>
            <a:off x="282804" y="840748"/>
            <a:ext cx="96813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10 . Write a SQL query to create each shift and number of orders (Example Morning &lt;12, Afternoon Between 12 &amp; 17, Evening &gt;17)</a:t>
            </a:r>
            <a:endParaRPr lang="en-IN" sz="20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367461B-0E4C-AB76-588D-8C5084F9E2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184" y="1924025"/>
            <a:ext cx="8173591" cy="387721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771D807-BD3C-CF3B-557E-7DB145B345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3509" y="2846500"/>
            <a:ext cx="2553056" cy="1428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29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26EDD4-7044-B327-3BFD-E9B74B6291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DB11462-C8F0-DCB7-73F3-22F35D544695}"/>
              </a:ext>
            </a:extLst>
          </p:cNvPr>
          <p:cNvSpPr txBox="1"/>
          <p:nvPr/>
        </p:nvSpPr>
        <p:spPr>
          <a:xfrm>
            <a:off x="150830" y="152591"/>
            <a:ext cx="1970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Schemas </a:t>
            </a:r>
            <a:endParaRPr lang="en-IN" sz="3600" b="1" dirty="0"/>
          </a:p>
        </p:txBody>
      </p:sp>
      <p:sp>
        <p:nvSpPr>
          <p:cNvPr id="5" name="Arrow: Notched Right 4">
            <a:extLst>
              <a:ext uri="{FF2B5EF4-FFF2-40B4-BE49-F238E27FC236}">
                <a16:creationId xmlns:a16="http://schemas.microsoft.com/office/drawing/2014/main" id="{AB07E8D2-6416-F291-4D85-A3340C2CBC6A}"/>
              </a:ext>
            </a:extLst>
          </p:cNvPr>
          <p:cNvSpPr/>
          <p:nvPr/>
        </p:nvSpPr>
        <p:spPr>
          <a:xfrm>
            <a:off x="11604396" y="6438506"/>
            <a:ext cx="452487" cy="301658"/>
          </a:xfrm>
          <a:prstGeom prst="notchedRight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E482C25-73BB-1B1B-0558-8CB8A6793F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992" y="1267618"/>
            <a:ext cx="5430008" cy="4115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241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36BFA8-D0DB-5F3F-8232-6E60B3D401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D0BE074-CF2B-1DF8-A96A-09C01AF8D46E}"/>
              </a:ext>
            </a:extLst>
          </p:cNvPr>
          <p:cNvSpPr txBox="1"/>
          <p:nvPr/>
        </p:nvSpPr>
        <p:spPr>
          <a:xfrm>
            <a:off x="197963" y="114883"/>
            <a:ext cx="3186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Data Cleaning </a:t>
            </a:r>
            <a:endParaRPr lang="en-IN" sz="3600" b="1" dirty="0"/>
          </a:p>
        </p:txBody>
      </p:sp>
      <p:sp>
        <p:nvSpPr>
          <p:cNvPr id="5" name="Arrow: Notched Right 4">
            <a:extLst>
              <a:ext uri="{FF2B5EF4-FFF2-40B4-BE49-F238E27FC236}">
                <a16:creationId xmlns:a16="http://schemas.microsoft.com/office/drawing/2014/main" id="{253D28F5-7C05-0B2D-9031-F861520121E8}"/>
              </a:ext>
            </a:extLst>
          </p:cNvPr>
          <p:cNvSpPr/>
          <p:nvPr/>
        </p:nvSpPr>
        <p:spPr>
          <a:xfrm>
            <a:off x="11604396" y="6438506"/>
            <a:ext cx="452487" cy="301658"/>
          </a:xfrm>
          <a:prstGeom prst="notchedRight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5FD9EE6-FBB3-119D-95AF-56858C6EF7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499" y="1402448"/>
            <a:ext cx="4204354" cy="462947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9FCC8CF-AD58-EC1E-CDCB-7F2BE880FEBF}"/>
              </a:ext>
            </a:extLst>
          </p:cNvPr>
          <p:cNvSpPr txBox="1"/>
          <p:nvPr/>
        </p:nvSpPr>
        <p:spPr>
          <a:xfrm>
            <a:off x="197963" y="826073"/>
            <a:ext cx="78808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Checking for Null Values 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24102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78CDBD-CCAA-2511-2D5F-71D625B8B1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456D7F5-20C3-A98A-991C-DF71BEFA4D21}"/>
              </a:ext>
            </a:extLst>
          </p:cNvPr>
          <p:cNvSpPr txBox="1"/>
          <p:nvPr/>
        </p:nvSpPr>
        <p:spPr>
          <a:xfrm>
            <a:off x="197963" y="114883"/>
            <a:ext cx="3186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Data Cleaning </a:t>
            </a:r>
            <a:endParaRPr lang="en-IN" sz="3600" b="1" dirty="0"/>
          </a:p>
        </p:txBody>
      </p:sp>
      <p:sp>
        <p:nvSpPr>
          <p:cNvPr id="5" name="Arrow: Notched Right 4">
            <a:extLst>
              <a:ext uri="{FF2B5EF4-FFF2-40B4-BE49-F238E27FC236}">
                <a16:creationId xmlns:a16="http://schemas.microsoft.com/office/drawing/2014/main" id="{7206D3C9-AADB-154B-25F0-CEDD55B27FFC}"/>
              </a:ext>
            </a:extLst>
          </p:cNvPr>
          <p:cNvSpPr/>
          <p:nvPr/>
        </p:nvSpPr>
        <p:spPr>
          <a:xfrm>
            <a:off x="11604396" y="6438506"/>
            <a:ext cx="452487" cy="301658"/>
          </a:xfrm>
          <a:prstGeom prst="notchedRight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A8A68C5-B288-ABE9-76F7-15251BE9D5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245" y="1398696"/>
            <a:ext cx="4107926" cy="441279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2158ED5-1BED-8646-0332-61BFC7A4B7EB}"/>
              </a:ext>
            </a:extLst>
          </p:cNvPr>
          <p:cNvSpPr txBox="1"/>
          <p:nvPr/>
        </p:nvSpPr>
        <p:spPr>
          <a:xfrm>
            <a:off x="197963" y="826073"/>
            <a:ext cx="78808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Deleting NULL Values 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3489875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A4C846-FDA2-4B32-946B-EA7D4C0B78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5A92762-1704-DCBF-FAE3-8894F1CD9E74}"/>
              </a:ext>
            </a:extLst>
          </p:cNvPr>
          <p:cNvSpPr txBox="1"/>
          <p:nvPr/>
        </p:nvSpPr>
        <p:spPr>
          <a:xfrm>
            <a:off x="197963" y="114883"/>
            <a:ext cx="33559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Data Exploration</a:t>
            </a:r>
            <a:endParaRPr lang="en-IN" sz="3600" b="1" dirty="0"/>
          </a:p>
        </p:txBody>
      </p:sp>
      <p:sp>
        <p:nvSpPr>
          <p:cNvPr id="5" name="Arrow: Notched Right 4">
            <a:extLst>
              <a:ext uri="{FF2B5EF4-FFF2-40B4-BE49-F238E27FC236}">
                <a16:creationId xmlns:a16="http://schemas.microsoft.com/office/drawing/2014/main" id="{B31ED426-8A63-53EF-7B11-B3E0AB5AB6BD}"/>
              </a:ext>
            </a:extLst>
          </p:cNvPr>
          <p:cNvSpPr/>
          <p:nvPr/>
        </p:nvSpPr>
        <p:spPr>
          <a:xfrm>
            <a:off x="11604396" y="6438506"/>
            <a:ext cx="452487" cy="301658"/>
          </a:xfrm>
          <a:prstGeom prst="notchedRight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3F10C3-C018-790B-883A-B8FEE6593B1D}"/>
              </a:ext>
            </a:extLst>
          </p:cNvPr>
          <p:cNvSpPr txBox="1"/>
          <p:nvPr/>
        </p:nvSpPr>
        <p:spPr>
          <a:xfrm>
            <a:off x="282804" y="840748"/>
            <a:ext cx="77865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How many sales we have?</a:t>
            </a:r>
            <a:endParaRPr lang="en-IN" sz="20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325E37-12DE-0DAE-7B31-CC91DD4A20EA}"/>
              </a:ext>
            </a:extLst>
          </p:cNvPr>
          <p:cNvSpPr txBox="1"/>
          <p:nvPr/>
        </p:nvSpPr>
        <p:spPr>
          <a:xfrm>
            <a:off x="282803" y="2563287"/>
            <a:ext cx="77865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How many unique customers we have ?</a:t>
            </a:r>
            <a:endParaRPr lang="en-IN" sz="2000" b="1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DDDFE76-81D3-53C2-609C-F456B95AC1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385" y="1530545"/>
            <a:ext cx="3439005" cy="74305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66D3569-B1B2-A69D-79CB-7812187D74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803" y="3332618"/>
            <a:ext cx="5229955" cy="74305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E03D56F-16F1-CB24-18EA-D359F30829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6735" y="1109950"/>
            <a:ext cx="1638529" cy="88594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7BC9942-6118-B2DB-0C1C-53D05796FB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1289" y="2875354"/>
            <a:ext cx="1648055" cy="828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680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9730E5-4446-8C4D-03AC-F5E6A62573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CB8312C-9137-165A-0C49-E96B43E49B79}"/>
              </a:ext>
            </a:extLst>
          </p:cNvPr>
          <p:cNvSpPr txBox="1"/>
          <p:nvPr/>
        </p:nvSpPr>
        <p:spPr>
          <a:xfrm>
            <a:off x="197963" y="114883"/>
            <a:ext cx="33559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Queries </a:t>
            </a:r>
            <a:endParaRPr lang="en-IN" sz="3600" b="1" dirty="0"/>
          </a:p>
        </p:txBody>
      </p:sp>
      <p:sp>
        <p:nvSpPr>
          <p:cNvPr id="5" name="Arrow: Notched Right 4">
            <a:extLst>
              <a:ext uri="{FF2B5EF4-FFF2-40B4-BE49-F238E27FC236}">
                <a16:creationId xmlns:a16="http://schemas.microsoft.com/office/drawing/2014/main" id="{CF11791A-A441-4FB3-78F5-E67EDCAD7034}"/>
              </a:ext>
            </a:extLst>
          </p:cNvPr>
          <p:cNvSpPr/>
          <p:nvPr/>
        </p:nvSpPr>
        <p:spPr>
          <a:xfrm>
            <a:off x="11604396" y="6438506"/>
            <a:ext cx="452487" cy="301658"/>
          </a:xfrm>
          <a:prstGeom prst="notchedRight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E7A6D2-B763-A569-CF97-46FDBA3D6D8B}"/>
              </a:ext>
            </a:extLst>
          </p:cNvPr>
          <p:cNvSpPr txBox="1"/>
          <p:nvPr/>
        </p:nvSpPr>
        <p:spPr>
          <a:xfrm>
            <a:off x="282804" y="840748"/>
            <a:ext cx="84558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1 . Write a SQL query to retrieve all columns for sales made on '2022-11-05</a:t>
            </a:r>
            <a:endParaRPr lang="en-IN" sz="20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BBE43DD-2AC5-9685-3A1D-68B12D69AC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807" y="1430303"/>
            <a:ext cx="3496163" cy="94310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8CE7228-9391-687B-5785-E456CAD234F7}"/>
              </a:ext>
            </a:extLst>
          </p:cNvPr>
          <p:cNvSpPr txBox="1"/>
          <p:nvPr/>
        </p:nvSpPr>
        <p:spPr>
          <a:xfrm>
            <a:off x="282804" y="2925644"/>
            <a:ext cx="100395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2 Write a SQL query to retrieve all transactions where the category is 'Clothing' and the quantity sold is more than 4 in the month of Nov-2022</a:t>
            </a:r>
            <a:endParaRPr lang="en-IN" sz="2000" b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2C8A381-A320-0067-29EC-DF3D1432A6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6580" y="1447406"/>
            <a:ext cx="6420205" cy="105357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5BB606E-4C3D-E723-6F71-2ADBE0F3C7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807" y="4058196"/>
            <a:ext cx="4887007" cy="217200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1814DAF-323B-101C-FC78-4C6F6DE672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31496" y="4124344"/>
            <a:ext cx="5775289" cy="1679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222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AE389D-9D99-39AE-3435-4D00986140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629711-A45D-D77F-EC28-5A361E3FF015}"/>
              </a:ext>
            </a:extLst>
          </p:cNvPr>
          <p:cNvSpPr txBox="1"/>
          <p:nvPr/>
        </p:nvSpPr>
        <p:spPr>
          <a:xfrm>
            <a:off x="197963" y="114883"/>
            <a:ext cx="33559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Queries </a:t>
            </a:r>
            <a:endParaRPr lang="en-IN" sz="3600" b="1" dirty="0"/>
          </a:p>
        </p:txBody>
      </p:sp>
      <p:sp>
        <p:nvSpPr>
          <p:cNvPr id="5" name="Arrow: Notched Right 4">
            <a:extLst>
              <a:ext uri="{FF2B5EF4-FFF2-40B4-BE49-F238E27FC236}">
                <a16:creationId xmlns:a16="http://schemas.microsoft.com/office/drawing/2014/main" id="{C1D43E42-FF36-2688-9FBE-6F2868A27964}"/>
              </a:ext>
            </a:extLst>
          </p:cNvPr>
          <p:cNvSpPr/>
          <p:nvPr/>
        </p:nvSpPr>
        <p:spPr>
          <a:xfrm>
            <a:off x="11604396" y="6438506"/>
            <a:ext cx="452487" cy="301658"/>
          </a:xfrm>
          <a:prstGeom prst="notchedRight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0185F6-911A-34BA-7161-75657770EB79}"/>
              </a:ext>
            </a:extLst>
          </p:cNvPr>
          <p:cNvSpPr txBox="1"/>
          <p:nvPr/>
        </p:nvSpPr>
        <p:spPr>
          <a:xfrm>
            <a:off x="282804" y="840748"/>
            <a:ext cx="8927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3 . Write a SQL query to calculate the total sales (total sales) for each category.</a:t>
            </a:r>
            <a:endParaRPr lang="en-IN" sz="20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561797-4369-8C08-4A46-0C69B03D469A}"/>
              </a:ext>
            </a:extLst>
          </p:cNvPr>
          <p:cNvSpPr txBox="1"/>
          <p:nvPr/>
        </p:nvSpPr>
        <p:spPr>
          <a:xfrm>
            <a:off x="282804" y="3587004"/>
            <a:ext cx="100395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4 . Write a SQL query to find the average age of customers who purchased items from the 'Beauty' category.</a:t>
            </a:r>
            <a:endParaRPr lang="en-IN" sz="20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CEDC530-EA0E-C3C8-8C44-0456871538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804" y="4420591"/>
            <a:ext cx="4286848" cy="130510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3AE2336-FEA4-91FD-9691-99D1A5B9F7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4464" y="4788794"/>
            <a:ext cx="1476581" cy="80973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88A4B0A-D9EC-00D1-0C5A-39ACA59763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804" y="1587940"/>
            <a:ext cx="3629532" cy="150516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8932E25-363A-DADE-7B9E-387A74AE08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44870" y="1595607"/>
            <a:ext cx="4877481" cy="144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0210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590D51-3AF4-FF6D-54EC-3BEF31215C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B38B4C1-DB23-5F72-D438-E29D8F0B5EE2}"/>
              </a:ext>
            </a:extLst>
          </p:cNvPr>
          <p:cNvSpPr txBox="1"/>
          <p:nvPr/>
        </p:nvSpPr>
        <p:spPr>
          <a:xfrm>
            <a:off x="197963" y="114883"/>
            <a:ext cx="33559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Queries </a:t>
            </a:r>
            <a:endParaRPr lang="en-IN" sz="3600" b="1" dirty="0"/>
          </a:p>
        </p:txBody>
      </p:sp>
      <p:sp>
        <p:nvSpPr>
          <p:cNvPr id="5" name="Arrow: Notched Right 4">
            <a:extLst>
              <a:ext uri="{FF2B5EF4-FFF2-40B4-BE49-F238E27FC236}">
                <a16:creationId xmlns:a16="http://schemas.microsoft.com/office/drawing/2014/main" id="{DE0712B4-FEC0-9126-DA43-68BBEC545F38}"/>
              </a:ext>
            </a:extLst>
          </p:cNvPr>
          <p:cNvSpPr/>
          <p:nvPr/>
        </p:nvSpPr>
        <p:spPr>
          <a:xfrm>
            <a:off x="11604396" y="6438506"/>
            <a:ext cx="452487" cy="301658"/>
          </a:xfrm>
          <a:prstGeom prst="notchedRight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2BCFC1-619A-33DA-E552-E9425F15B6E8}"/>
              </a:ext>
            </a:extLst>
          </p:cNvPr>
          <p:cNvSpPr txBox="1"/>
          <p:nvPr/>
        </p:nvSpPr>
        <p:spPr>
          <a:xfrm>
            <a:off x="282804" y="840748"/>
            <a:ext cx="9681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5 . Write a SQL query to find all transactions where the total sale is greater than 1000.</a:t>
            </a:r>
            <a:endParaRPr lang="en-IN" sz="20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14596E-D819-15E4-87E8-170266380136}"/>
              </a:ext>
            </a:extLst>
          </p:cNvPr>
          <p:cNvSpPr txBox="1"/>
          <p:nvPr/>
        </p:nvSpPr>
        <p:spPr>
          <a:xfrm>
            <a:off x="197963" y="3166386"/>
            <a:ext cx="100395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6 . Write a SQL query to find the total number of transactions (</a:t>
            </a:r>
            <a:r>
              <a:rPr lang="en-US" sz="2000" b="1" dirty="0" err="1"/>
              <a:t>transaction_id</a:t>
            </a:r>
            <a:r>
              <a:rPr lang="en-US" sz="2000" b="1" dirty="0"/>
              <a:t>) made by each gender in each category.</a:t>
            </a:r>
            <a:endParaRPr lang="en-IN" sz="20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5A59C21-A761-395E-D20D-9B5B6E3926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826" y="1751825"/>
            <a:ext cx="2972215" cy="79068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7D36DA1-90C0-2EBC-1A33-2FBE26BB71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8279" y="1638918"/>
            <a:ext cx="7406117" cy="101650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04C9766-3955-2A6D-09A2-5BC3FE2DA0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826" y="4135275"/>
            <a:ext cx="3381847" cy="249589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CBD9FAC-60E4-4789-412B-A9699597A4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8279" y="4327229"/>
            <a:ext cx="5134692" cy="180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311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386913-D92F-0D53-6460-01E120A742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58D070A-A900-2980-7854-CA3EF7B3530C}"/>
              </a:ext>
            </a:extLst>
          </p:cNvPr>
          <p:cNvSpPr txBox="1"/>
          <p:nvPr/>
        </p:nvSpPr>
        <p:spPr>
          <a:xfrm>
            <a:off x="197963" y="114883"/>
            <a:ext cx="33559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Queries </a:t>
            </a:r>
            <a:endParaRPr lang="en-IN" sz="3600" b="1" dirty="0"/>
          </a:p>
        </p:txBody>
      </p:sp>
      <p:sp>
        <p:nvSpPr>
          <p:cNvPr id="5" name="Arrow: Notched Right 4">
            <a:extLst>
              <a:ext uri="{FF2B5EF4-FFF2-40B4-BE49-F238E27FC236}">
                <a16:creationId xmlns:a16="http://schemas.microsoft.com/office/drawing/2014/main" id="{158A482E-D2EC-7933-CE5A-19CAF05CFDAE}"/>
              </a:ext>
            </a:extLst>
          </p:cNvPr>
          <p:cNvSpPr/>
          <p:nvPr/>
        </p:nvSpPr>
        <p:spPr>
          <a:xfrm>
            <a:off x="11604396" y="6438506"/>
            <a:ext cx="452487" cy="301658"/>
          </a:xfrm>
          <a:prstGeom prst="notchedRight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176F67-26E5-5321-379D-566FF8E494FE}"/>
              </a:ext>
            </a:extLst>
          </p:cNvPr>
          <p:cNvSpPr txBox="1"/>
          <p:nvPr/>
        </p:nvSpPr>
        <p:spPr>
          <a:xfrm>
            <a:off x="282804" y="840748"/>
            <a:ext cx="96813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7 . Write a SQL query to calculate the average sale for each month. Find out best selling month in each year</a:t>
            </a:r>
            <a:endParaRPr lang="en-IN" sz="20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9AC1035-E216-E135-1EBB-A7D9F90744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599" y="1680667"/>
            <a:ext cx="9103704" cy="374511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631359B-D968-9A5F-D1EB-26B03F7658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9386" y="2200104"/>
            <a:ext cx="3924848" cy="1228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6583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259</Words>
  <Application>Microsoft Office PowerPoint</Application>
  <PresentationFormat>Widescreen</PresentationFormat>
  <Paragraphs>25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Vaibhav Bari</dc:creator>
  <cp:lastModifiedBy>Vaibhav Bari</cp:lastModifiedBy>
  <cp:revision>1</cp:revision>
  <dcterms:created xsi:type="dcterms:W3CDTF">2025-03-23T17:38:55Z</dcterms:created>
  <dcterms:modified xsi:type="dcterms:W3CDTF">2025-03-23T18:16:22Z</dcterms:modified>
</cp:coreProperties>
</file>