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hartEx1.xml" ContentType="application/vnd.ms-office.chartex+xml"/>
  <Override PartName="/ppt/changesInfos/changesInfo1.xml" ContentType="application/vnd.ms-powerpoint.changes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5.xml" ContentType="application/vnd.ms-office.chartcolorstyle+xml"/>
  <Override PartName="/ppt/charts/style5.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70" r:id="rId5"/>
    <p:sldId id="275" r:id="rId6"/>
    <p:sldId id="259" r:id="rId7"/>
    <p:sldId id="260" r:id="rId8"/>
    <p:sldId id="261" r:id="rId9"/>
    <p:sldId id="262" r:id="rId10"/>
    <p:sldId id="263" r:id="rId11"/>
    <p:sldId id="265" r:id="rId12"/>
    <p:sldId id="266" r:id="rId13"/>
    <p:sldId id="267" r:id="rId14"/>
    <p:sldId id="277" r:id="rId15"/>
    <p:sldId id="268" r:id="rId16"/>
    <p:sldId id="27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abrata Mohanty" initials="DM" lastIdx="1" clrIdx="0">
    <p:extLst>
      <p:ext uri="{19B8F6BF-5375-455C-9EA6-DF929625EA0E}">
        <p15:presenceInfo xmlns:p15="http://schemas.microsoft.com/office/powerpoint/2012/main" xmlns="" userId="f115cf98954803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7BF"/>
    <a:srgbClr val="941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brata Mohanty" userId="f115cf98954803ca" providerId="LiveId" clId="{0C594166-13F6-4BE1-9A1F-84BAD8F9DF56}"/>
    <pc:docChg chg="undo custSel addSld delSld modSld">
      <pc:chgData name="Debabrata Mohanty" userId="f115cf98954803ca" providerId="LiveId" clId="{0C594166-13F6-4BE1-9A1F-84BAD8F9DF56}" dt="2023-04-17T17:42:43.543" v="4709" actId="14100"/>
      <pc:docMkLst>
        <pc:docMk/>
      </pc:docMkLst>
      <pc:sldChg chg="addSp delSp modSp new mod modClrScheme delAnim modAnim chgLayout">
        <pc:chgData name="Debabrata Mohanty" userId="f115cf98954803ca" providerId="LiveId" clId="{0C594166-13F6-4BE1-9A1F-84BAD8F9DF56}" dt="2023-04-16T13:48:32.811" v="1656"/>
        <pc:sldMkLst>
          <pc:docMk/>
          <pc:sldMk cId="584580321" sldId="256"/>
        </pc:sldMkLst>
        <pc:spChg chg="del mod ord">
          <ac:chgData name="Debabrata Mohanty" userId="f115cf98954803ca" providerId="LiveId" clId="{0C594166-13F6-4BE1-9A1F-84BAD8F9DF56}" dt="2023-04-15T15:41:23.103" v="1" actId="700"/>
          <ac:spMkLst>
            <pc:docMk/>
            <pc:sldMk cId="584580321" sldId="256"/>
            <ac:spMk id="2" creationId="{CE8B3527-DE22-4FB3-1DE4-73EC359E3D58}"/>
          </ac:spMkLst>
        </pc:spChg>
        <pc:spChg chg="del mod ord">
          <ac:chgData name="Debabrata Mohanty" userId="f115cf98954803ca" providerId="LiveId" clId="{0C594166-13F6-4BE1-9A1F-84BAD8F9DF56}" dt="2023-04-15T15:41:23.103" v="1" actId="700"/>
          <ac:spMkLst>
            <pc:docMk/>
            <pc:sldMk cId="584580321" sldId="256"/>
            <ac:spMk id="3" creationId="{E5C2C8CE-93E7-ED8E-BB7B-8BF30C94CDED}"/>
          </ac:spMkLst>
        </pc:spChg>
        <pc:spChg chg="del mod ord">
          <ac:chgData name="Debabrata Mohanty" userId="f115cf98954803ca" providerId="LiveId" clId="{0C594166-13F6-4BE1-9A1F-84BAD8F9DF56}" dt="2023-04-15T15:41:23.103" v="1" actId="700"/>
          <ac:spMkLst>
            <pc:docMk/>
            <pc:sldMk cId="584580321" sldId="256"/>
            <ac:spMk id="4" creationId="{7928A809-A1E7-668F-B0A4-B00E65E832E8}"/>
          </ac:spMkLst>
        </pc:spChg>
        <pc:spChg chg="add mod ord">
          <ac:chgData name="Debabrata Mohanty" userId="f115cf98954803ca" providerId="LiveId" clId="{0C594166-13F6-4BE1-9A1F-84BAD8F9DF56}" dt="2023-04-15T18:59:27.723" v="738" actId="20577"/>
          <ac:spMkLst>
            <pc:docMk/>
            <pc:sldMk cId="584580321" sldId="256"/>
            <ac:spMk id="5" creationId="{7CC81803-EF19-9D3B-E112-42BBF9402418}"/>
          </ac:spMkLst>
        </pc:spChg>
        <pc:spChg chg="add del mod ord">
          <ac:chgData name="Debabrata Mohanty" userId="f115cf98954803ca" providerId="LiveId" clId="{0C594166-13F6-4BE1-9A1F-84BAD8F9DF56}" dt="2023-04-15T15:41:40.905" v="3"/>
          <ac:spMkLst>
            <pc:docMk/>
            <pc:sldMk cId="584580321" sldId="256"/>
            <ac:spMk id="6" creationId="{216E6D93-4102-808F-4F83-35E88A0C8234}"/>
          </ac:spMkLst>
        </pc:spChg>
        <pc:spChg chg="add mod ord">
          <ac:chgData name="Debabrata Mohanty" userId="f115cf98954803ca" providerId="LiveId" clId="{0C594166-13F6-4BE1-9A1F-84BAD8F9DF56}" dt="2023-04-16T10:33:57.785" v="1482" actId="20577"/>
          <ac:spMkLst>
            <pc:docMk/>
            <pc:sldMk cId="584580321" sldId="256"/>
            <ac:spMk id="7" creationId="{B6282259-893F-0474-9BE0-392BDDB481EB}"/>
          </ac:spMkLst>
        </pc:spChg>
        <pc:spChg chg="add del mod">
          <ac:chgData name="Debabrata Mohanty" userId="f115cf98954803ca" providerId="LiveId" clId="{0C594166-13F6-4BE1-9A1F-84BAD8F9DF56}" dt="2023-04-15T18:08:10.770" v="651" actId="21"/>
          <ac:spMkLst>
            <pc:docMk/>
            <pc:sldMk cId="584580321" sldId="256"/>
            <ac:spMk id="11" creationId="{75D12B4F-0F6A-35C6-4CC9-5E6CE6443B2D}"/>
          </ac:spMkLst>
        </pc:spChg>
        <pc:picChg chg="add del mod">
          <ac:chgData name="Debabrata Mohanty" userId="f115cf98954803ca" providerId="LiveId" clId="{0C594166-13F6-4BE1-9A1F-84BAD8F9DF56}" dt="2023-04-15T18:07:54.045" v="648" actId="21"/>
          <ac:picMkLst>
            <pc:docMk/>
            <pc:sldMk cId="584580321" sldId="256"/>
            <ac:picMk id="8" creationId="{4817C932-DB81-46BF-C473-082F5FCC5922}"/>
          </ac:picMkLst>
        </pc:picChg>
        <pc:picChg chg="add del mod">
          <ac:chgData name="Debabrata Mohanty" userId="f115cf98954803ca" providerId="LiveId" clId="{0C594166-13F6-4BE1-9A1F-84BAD8F9DF56}" dt="2023-04-15T18:13:52.473" v="688" actId="21"/>
          <ac:picMkLst>
            <pc:docMk/>
            <pc:sldMk cId="584580321" sldId="256"/>
            <ac:picMk id="1026" creationId="{EA76BF4F-B4FD-AEF2-B0F2-E71248FBA3F2}"/>
          </ac:picMkLst>
        </pc:picChg>
        <pc:picChg chg="add mod">
          <ac:chgData name="Debabrata Mohanty" userId="f115cf98954803ca" providerId="LiveId" clId="{0C594166-13F6-4BE1-9A1F-84BAD8F9DF56}" dt="2023-04-15T19:01:11.445" v="742" actId="339"/>
          <ac:picMkLst>
            <pc:docMk/>
            <pc:sldMk cId="584580321" sldId="256"/>
            <ac:picMk id="1028" creationId="{A5F52CB4-88A2-D81A-D999-875BBFB30ECF}"/>
          </ac:picMkLst>
        </pc:picChg>
        <pc:cxnChg chg="add mod">
          <ac:chgData name="Debabrata Mohanty" userId="f115cf98954803ca" providerId="LiveId" clId="{0C594166-13F6-4BE1-9A1F-84BAD8F9DF56}" dt="2023-04-15T18:59:53.428" v="740" actId="1076"/>
          <ac:cxnSpMkLst>
            <pc:docMk/>
            <pc:sldMk cId="584580321" sldId="256"/>
            <ac:cxnSpMk id="10" creationId="{55474475-57CE-5DDE-E933-46CB2559E01E}"/>
          </ac:cxnSpMkLst>
        </pc:cxnChg>
        <pc:cxnChg chg="add del mod">
          <ac:chgData name="Debabrata Mohanty" userId="f115cf98954803ca" providerId="LiveId" clId="{0C594166-13F6-4BE1-9A1F-84BAD8F9DF56}" dt="2023-04-15T17:34:38.621" v="506" actId="21"/>
          <ac:cxnSpMkLst>
            <pc:docMk/>
            <pc:sldMk cId="584580321" sldId="256"/>
            <ac:cxnSpMk id="13" creationId="{111BF48E-2D97-8AE3-27C7-B39216EC23A2}"/>
          </ac:cxnSpMkLst>
        </pc:cxnChg>
        <pc:cxnChg chg="add mod">
          <ac:chgData name="Debabrata Mohanty" userId="f115cf98954803ca" providerId="LiveId" clId="{0C594166-13F6-4BE1-9A1F-84BAD8F9DF56}" dt="2023-04-15T18:59:57.152" v="741" actId="1076"/>
          <ac:cxnSpMkLst>
            <pc:docMk/>
            <pc:sldMk cId="584580321" sldId="256"/>
            <ac:cxnSpMk id="18" creationId="{E3639431-B808-6F54-6715-B113300A5606}"/>
          </ac:cxnSpMkLst>
        </pc:cxnChg>
      </pc:sldChg>
      <pc:sldChg chg="addSp delSp modSp new mod modAnim">
        <pc:chgData name="Debabrata Mohanty" userId="f115cf98954803ca" providerId="LiveId" clId="{0C594166-13F6-4BE1-9A1F-84BAD8F9DF56}" dt="2023-04-17T17:40:16.720" v="4692" actId="14100"/>
        <pc:sldMkLst>
          <pc:docMk/>
          <pc:sldMk cId="2347432506" sldId="257"/>
        </pc:sldMkLst>
        <pc:spChg chg="mod">
          <ac:chgData name="Debabrata Mohanty" userId="f115cf98954803ca" providerId="LiveId" clId="{0C594166-13F6-4BE1-9A1F-84BAD8F9DF56}" dt="2023-04-17T17:31:33.817" v="4451" actId="115"/>
          <ac:spMkLst>
            <pc:docMk/>
            <pc:sldMk cId="2347432506" sldId="257"/>
            <ac:spMk id="2" creationId="{A7767D4F-8066-8DB9-B5BD-10E04B87653D}"/>
          </ac:spMkLst>
        </pc:spChg>
        <pc:spChg chg="mod">
          <ac:chgData name="Debabrata Mohanty" userId="f115cf98954803ca" providerId="LiveId" clId="{0C594166-13F6-4BE1-9A1F-84BAD8F9DF56}" dt="2023-04-17T17:40:16.720" v="4692" actId="14100"/>
          <ac:spMkLst>
            <pc:docMk/>
            <pc:sldMk cId="2347432506" sldId="257"/>
            <ac:spMk id="3" creationId="{FCAEE060-F4C1-8160-6352-B5FD94BBC0E2}"/>
          </ac:spMkLst>
        </pc:spChg>
        <pc:spChg chg="add del mod">
          <ac:chgData name="Debabrata Mohanty" userId="f115cf98954803ca" providerId="LiveId" clId="{0C594166-13F6-4BE1-9A1F-84BAD8F9DF56}" dt="2023-04-17T17:23:18.064" v="4382" actId="21"/>
          <ac:spMkLst>
            <pc:docMk/>
            <pc:sldMk cId="2347432506" sldId="257"/>
            <ac:spMk id="4" creationId="{BE87AD9D-E6AE-2526-E960-1BC94722542C}"/>
          </ac:spMkLst>
        </pc:spChg>
      </pc:sldChg>
      <pc:sldChg chg="addSp delSp modSp new mod modAnim">
        <pc:chgData name="Debabrata Mohanty" userId="f115cf98954803ca" providerId="LiveId" clId="{0C594166-13F6-4BE1-9A1F-84BAD8F9DF56}" dt="2023-04-17T07:10:28.744" v="3729"/>
        <pc:sldMkLst>
          <pc:docMk/>
          <pc:sldMk cId="2341490823" sldId="258"/>
        </pc:sldMkLst>
        <pc:spChg chg="mod">
          <ac:chgData name="Debabrata Mohanty" userId="f115cf98954803ca" providerId="LiveId" clId="{0C594166-13F6-4BE1-9A1F-84BAD8F9DF56}" dt="2023-04-16T13:57:20.758" v="1745" actId="113"/>
          <ac:spMkLst>
            <pc:docMk/>
            <pc:sldMk cId="2341490823" sldId="258"/>
            <ac:spMk id="2" creationId="{6E2182E8-A74C-329F-C082-261008E3C316}"/>
          </ac:spMkLst>
        </pc:spChg>
        <pc:spChg chg="del">
          <ac:chgData name="Debabrata Mohanty" userId="f115cf98954803ca" providerId="LiveId" clId="{0C594166-13F6-4BE1-9A1F-84BAD8F9DF56}" dt="2023-04-15T15:54:37.099" v="185"/>
          <ac:spMkLst>
            <pc:docMk/>
            <pc:sldMk cId="2341490823" sldId="258"/>
            <ac:spMk id="3" creationId="{120AB324-F89D-2E6A-3E2F-4C7ABFFA5D48}"/>
          </ac:spMkLst>
        </pc:spChg>
        <pc:spChg chg="mod ord">
          <ac:chgData name="Debabrata Mohanty" userId="f115cf98954803ca" providerId="LiveId" clId="{0C594166-13F6-4BE1-9A1F-84BAD8F9DF56}" dt="2023-04-16T09:28:28.910" v="870" actId="14100"/>
          <ac:spMkLst>
            <pc:docMk/>
            <pc:sldMk cId="2341490823" sldId="258"/>
            <ac:spMk id="4" creationId="{23115F47-2960-52E2-23EA-AB86962D0E71}"/>
          </ac:spMkLst>
        </pc:spChg>
        <pc:picChg chg="add mod">
          <ac:chgData name="Debabrata Mohanty" userId="f115cf98954803ca" providerId="LiveId" clId="{0C594166-13F6-4BE1-9A1F-84BAD8F9DF56}" dt="2023-04-15T19:03:01.277" v="744" actId="14100"/>
          <ac:picMkLst>
            <pc:docMk/>
            <pc:sldMk cId="2341490823" sldId="258"/>
            <ac:picMk id="1026" creationId="{497068CB-F19D-F02C-485E-6E935E0DD43C}"/>
          </ac:picMkLst>
        </pc:picChg>
      </pc:sldChg>
      <pc:sldChg chg="addSp delSp modSp new mod">
        <pc:chgData name="Debabrata Mohanty" userId="f115cf98954803ca" providerId="LiveId" clId="{0C594166-13F6-4BE1-9A1F-84BAD8F9DF56}" dt="2023-04-17T07:10:56.641" v="3731" actId="20577"/>
        <pc:sldMkLst>
          <pc:docMk/>
          <pc:sldMk cId="1560111983" sldId="259"/>
        </pc:sldMkLst>
        <pc:spChg chg="mod">
          <ac:chgData name="Debabrata Mohanty" userId="f115cf98954803ca" providerId="LiveId" clId="{0C594166-13F6-4BE1-9A1F-84BAD8F9DF56}" dt="2023-04-17T07:10:56.641" v="3731" actId="20577"/>
          <ac:spMkLst>
            <pc:docMk/>
            <pc:sldMk cId="1560111983" sldId="259"/>
            <ac:spMk id="2" creationId="{E1DA58C0-1B31-A104-DDA0-6EF07AFCF0B0}"/>
          </ac:spMkLst>
        </pc:spChg>
        <pc:spChg chg="del mod">
          <ac:chgData name="Debabrata Mohanty" userId="f115cf98954803ca" providerId="LiveId" clId="{0C594166-13F6-4BE1-9A1F-84BAD8F9DF56}" dt="2023-04-16T09:12:55.962" v="755"/>
          <ac:spMkLst>
            <pc:docMk/>
            <pc:sldMk cId="1560111983" sldId="259"/>
            <ac:spMk id="3" creationId="{623FA01D-9132-655B-6A42-E112A8496E47}"/>
          </ac:spMkLst>
        </pc:spChg>
        <pc:spChg chg="add mod">
          <ac:chgData name="Debabrata Mohanty" userId="f115cf98954803ca" providerId="LiveId" clId="{0C594166-13F6-4BE1-9A1F-84BAD8F9DF56}" dt="2023-04-16T18:55:56.973" v="2692" actId="20577"/>
          <ac:spMkLst>
            <pc:docMk/>
            <pc:sldMk cId="1560111983" sldId="259"/>
            <ac:spMk id="3" creationId="{C1BE8F41-1C11-B144-B7D1-022D67520075}"/>
          </ac:spMkLst>
        </pc:spChg>
        <pc:spChg chg="add del mod">
          <ac:chgData name="Debabrata Mohanty" userId="f115cf98954803ca" providerId="LiveId" clId="{0C594166-13F6-4BE1-9A1F-84BAD8F9DF56}" dt="2023-04-16T18:31:39.160" v="2111" actId="1957"/>
          <ac:spMkLst>
            <pc:docMk/>
            <pc:sldMk cId="1560111983" sldId="259"/>
            <ac:spMk id="6" creationId="{5055EF5C-11CC-1CBE-2EAE-863083B1212F}"/>
          </ac:spMkLst>
        </pc:spChg>
        <pc:graphicFrameChg chg="add del mod">
          <ac:chgData name="Debabrata Mohanty" userId="f115cf98954803ca" providerId="LiveId" clId="{0C594166-13F6-4BE1-9A1F-84BAD8F9DF56}" dt="2023-04-16T18:31:30.526" v="2109" actId="21"/>
          <ac:graphicFrameMkLst>
            <pc:docMk/>
            <pc:sldMk cId="1560111983" sldId="259"/>
            <ac:graphicFrameMk id="4" creationId="{4A0B0A45-3E02-DFC7-C957-B793343A8F86}"/>
          </ac:graphicFrameMkLst>
        </pc:graphicFrameChg>
        <pc:graphicFrameChg chg="add mod">
          <ac:chgData name="Debabrata Mohanty" userId="f115cf98954803ca" providerId="LiveId" clId="{0C594166-13F6-4BE1-9A1F-84BAD8F9DF56}" dt="2023-04-16T18:40:38.047" v="2417" actId="14100"/>
          <ac:graphicFrameMkLst>
            <pc:docMk/>
            <pc:sldMk cId="1560111983" sldId="259"/>
            <ac:graphicFrameMk id="9" creationId="{9E825664-64DF-BD89-1E82-6AC5A18269DA}"/>
          </ac:graphicFrameMkLst>
        </pc:graphicFrameChg>
      </pc:sldChg>
      <pc:sldChg chg="addSp delSp modSp new mod">
        <pc:chgData name="Debabrata Mohanty" userId="f115cf98954803ca" providerId="LiveId" clId="{0C594166-13F6-4BE1-9A1F-84BAD8F9DF56}" dt="2023-04-17T17:42:43.543" v="4709" actId="14100"/>
        <pc:sldMkLst>
          <pc:docMk/>
          <pc:sldMk cId="1114266803" sldId="260"/>
        </pc:sldMkLst>
        <pc:spChg chg="mod">
          <ac:chgData name="Debabrata Mohanty" userId="f115cf98954803ca" providerId="LiveId" clId="{0C594166-13F6-4BE1-9A1F-84BAD8F9DF56}" dt="2023-04-17T17:42:37.139" v="4707" actId="20577"/>
          <ac:spMkLst>
            <pc:docMk/>
            <pc:sldMk cId="1114266803" sldId="260"/>
            <ac:spMk id="2" creationId="{043C1579-6FD7-2069-07AA-751BCE7FA2E7}"/>
          </ac:spMkLst>
        </pc:spChg>
        <pc:spChg chg="del mod">
          <ac:chgData name="Debabrata Mohanty" userId="f115cf98954803ca" providerId="LiveId" clId="{0C594166-13F6-4BE1-9A1F-84BAD8F9DF56}" dt="2023-04-16T09:14:31.219" v="766"/>
          <ac:spMkLst>
            <pc:docMk/>
            <pc:sldMk cId="1114266803" sldId="260"/>
            <ac:spMk id="3" creationId="{BC7EBFC1-BA0B-EBD7-8FBD-678E8C0AAB5F}"/>
          </ac:spMkLst>
        </pc:spChg>
        <pc:spChg chg="add del mod">
          <ac:chgData name="Debabrata Mohanty" userId="f115cf98954803ca" providerId="LiveId" clId="{0C594166-13F6-4BE1-9A1F-84BAD8F9DF56}" dt="2023-04-16T18:41:36.584" v="2421" actId="1957"/>
          <ac:spMkLst>
            <pc:docMk/>
            <pc:sldMk cId="1114266803" sldId="260"/>
            <ac:spMk id="5" creationId="{33AEC5BA-6D04-A207-C331-042814577060}"/>
          </ac:spMkLst>
        </pc:spChg>
        <pc:spChg chg="add del mod">
          <ac:chgData name="Debabrata Mohanty" userId="f115cf98954803ca" providerId="LiveId" clId="{0C594166-13F6-4BE1-9A1F-84BAD8F9DF56}" dt="2023-04-16T18:50:21.372" v="2475"/>
          <ac:spMkLst>
            <pc:docMk/>
            <pc:sldMk cId="1114266803" sldId="260"/>
            <ac:spMk id="9" creationId="{BBE19FEA-B403-E8A4-2D39-2C6A1C22C4AB}"/>
          </ac:spMkLst>
        </pc:spChg>
        <pc:spChg chg="add del mod">
          <ac:chgData name="Debabrata Mohanty" userId="f115cf98954803ca" providerId="LiveId" clId="{0C594166-13F6-4BE1-9A1F-84BAD8F9DF56}" dt="2023-04-16T18:50:21.372" v="2477"/>
          <ac:spMkLst>
            <pc:docMk/>
            <pc:sldMk cId="1114266803" sldId="260"/>
            <ac:spMk id="10" creationId="{119E4B32-3EC1-C54D-11AA-61E81903428C}"/>
          </ac:spMkLst>
        </pc:spChg>
        <pc:spChg chg="add del mod">
          <ac:chgData name="Debabrata Mohanty" userId="f115cf98954803ca" providerId="LiveId" clId="{0C594166-13F6-4BE1-9A1F-84BAD8F9DF56}" dt="2023-04-16T18:50:21.372" v="2479"/>
          <ac:spMkLst>
            <pc:docMk/>
            <pc:sldMk cId="1114266803" sldId="260"/>
            <ac:spMk id="11" creationId="{BB00EEFC-A38E-D76F-9FCC-141EDF6FFAD1}"/>
          </ac:spMkLst>
        </pc:spChg>
        <pc:spChg chg="add mod">
          <ac:chgData name="Debabrata Mohanty" userId="f115cf98954803ca" providerId="LiveId" clId="{0C594166-13F6-4BE1-9A1F-84BAD8F9DF56}" dt="2023-04-17T07:11:46.773" v="3755" actId="6549"/>
          <ac:spMkLst>
            <pc:docMk/>
            <pc:sldMk cId="1114266803" sldId="260"/>
            <ac:spMk id="12" creationId="{3DA160C9-E76A-F79C-C0B0-6CAC4C61B48E}"/>
          </ac:spMkLst>
        </pc:spChg>
        <pc:graphicFrameChg chg="add del mod">
          <ac:chgData name="Debabrata Mohanty" userId="f115cf98954803ca" providerId="LiveId" clId="{0C594166-13F6-4BE1-9A1F-84BAD8F9DF56}" dt="2023-04-16T18:41:23.234" v="2419" actId="21"/>
          <ac:graphicFrameMkLst>
            <pc:docMk/>
            <pc:sldMk cId="1114266803" sldId="260"/>
            <ac:graphicFrameMk id="4" creationId="{AB760987-BBEA-6DC5-C066-49EFA1DBFF1A}"/>
          </ac:graphicFrameMkLst>
        </pc:graphicFrameChg>
        <pc:graphicFrameChg chg="add mod">
          <ac:chgData name="Debabrata Mohanty" userId="f115cf98954803ca" providerId="LiveId" clId="{0C594166-13F6-4BE1-9A1F-84BAD8F9DF56}" dt="2023-04-17T17:42:43.543" v="4709" actId="14100"/>
          <ac:graphicFrameMkLst>
            <pc:docMk/>
            <pc:sldMk cId="1114266803" sldId="260"/>
            <ac:graphicFrameMk id="8" creationId="{E72E7746-0E30-9E67-872B-038DC4684501}"/>
          </ac:graphicFrameMkLst>
        </pc:graphicFrameChg>
      </pc:sldChg>
      <pc:sldChg chg="addSp delSp modSp new mod addCm delCm">
        <pc:chgData name="Debabrata Mohanty" userId="f115cf98954803ca" providerId="LiveId" clId="{0C594166-13F6-4BE1-9A1F-84BAD8F9DF56}" dt="2023-04-17T07:44:35.357" v="3949" actId="14100"/>
        <pc:sldMkLst>
          <pc:docMk/>
          <pc:sldMk cId="1665780904" sldId="261"/>
        </pc:sldMkLst>
        <pc:spChg chg="mod">
          <ac:chgData name="Debabrata Mohanty" userId="f115cf98954803ca" providerId="LiveId" clId="{0C594166-13F6-4BE1-9A1F-84BAD8F9DF56}" dt="2023-04-17T07:43:56.019" v="3942" actId="20577"/>
          <ac:spMkLst>
            <pc:docMk/>
            <pc:sldMk cId="1665780904" sldId="261"/>
            <ac:spMk id="2" creationId="{27262060-B176-0D95-84E4-E4F0A963C7D2}"/>
          </ac:spMkLst>
        </pc:spChg>
        <pc:spChg chg="add del mod">
          <ac:chgData name="Debabrata Mohanty" userId="f115cf98954803ca" providerId="LiveId" clId="{0C594166-13F6-4BE1-9A1F-84BAD8F9DF56}" dt="2023-04-16T18:57:10.331" v="2715"/>
          <ac:spMkLst>
            <pc:docMk/>
            <pc:sldMk cId="1665780904" sldId="261"/>
            <ac:spMk id="3" creationId="{AD3C271A-D405-A7E6-8EAD-7CF4B761ECB3}"/>
          </ac:spMkLst>
        </pc:spChg>
        <pc:spChg chg="del mod">
          <ac:chgData name="Debabrata Mohanty" userId="f115cf98954803ca" providerId="LiveId" clId="{0C594166-13F6-4BE1-9A1F-84BAD8F9DF56}" dt="2023-04-16T09:16:39.260" v="777"/>
          <ac:spMkLst>
            <pc:docMk/>
            <pc:sldMk cId="1665780904" sldId="261"/>
            <ac:spMk id="3" creationId="{EA2097CF-8731-3111-CCF7-D73AE6ACF64F}"/>
          </ac:spMkLst>
        </pc:spChg>
        <pc:spChg chg="add del mod">
          <ac:chgData name="Debabrata Mohanty" userId="f115cf98954803ca" providerId="LiveId" clId="{0C594166-13F6-4BE1-9A1F-84BAD8F9DF56}" dt="2023-04-16T19:03:59.314" v="2722"/>
          <ac:spMkLst>
            <pc:docMk/>
            <pc:sldMk cId="1665780904" sldId="261"/>
            <ac:spMk id="5" creationId="{195C8188-9C4C-1967-0FB2-F89F02583FD9}"/>
          </ac:spMkLst>
        </pc:spChg>
        <pc:spChg chg="add del mod">
          <ac:chgData name="Debabrata Mohanty" userId="f115cf98954803ca" providerId="LiveId" clId="{0C594166-13F6-4BE1-9A1F-84BAD8F9DF56}" dt="2023-04-16T19:04:33.242" v="2729"/>
          <ac:spMkLst>
            <pc:docMk/>
            <pc:sldMk cId="1665780904" sldId="261"/>
            <ac:spMk id="6" creationId="{DE3762F9-99B4-3E75-9F70-8C6BCF94914E}"/>
          </ac:spMkLst>
        </pc:spChg>
        <pc:spChg chg="add mod">
          <ac:chgData name="Debabrata Mohanty" userId="f115cf98954803ca" providerId="LiveId" clId="{0C594166-13F6-4BE1-9A1F-84BAD8F9DF56}" dt="2023-04-17T07:12:08.331" v="3764" actId="20577"/>
          <ac:spMkLst>
            <pc:docMk/>
            <pc:sldMk cId="1665780904" sldId="261"/>
            <ac:spMk id="7" creationId="{A384EFEB-2D20-AD24-23BF-6A72E2AEA3C5}"/>
          </ac:spMkLst>
        </pc:spChg>
        <pc:spChg chg="add mod">
          <ac:chgData name="Debabrata Mohanty" userId="f115cf98954803ca" providerId="LiveId" clId="{0C594166-13F6-4BE1-9A1F-84BAD8F9DF56}" dt="2023-04-16T19:51:12.113" v="2820" actId="1076"/>
          <ac:spMkLst>
            <pc:docMk/>
            <pc:sldMk cId="1665780904" sldId="261"/>
            <ac:spMk id="8" creationId="{44DC56F0-D7A7-CD59-B294-23250681FC7C}"/>
          </ac:spMkLst>
        </pc:spChg>
        <pc:spChg chg="add del mod">
          <ac:chgData name="Debabrata Mohanty" userId="f115cf98954803ca" providerId="LiveId" clId="{0C594166-13F6-4BE1-9A1F-84BAD8F9DF56}" dt="2023-04-16T19:51:22.676" v="2824"/>
          <ac:spMkLst>
            <pc:docMk/>
            <pc:sldMk cId="1665780904" sldId="261"/>
            <ac:spMk id="9" creationId="{AD2F2124-E2E7-8830-0762-9750ED5092AD}"/>
          </ac:spMkLst>
        </pc:spChg>
        <pc:spChg chg="add del mod">
          <ac:chgData name="Debabrata Mohanty" userId="f115cf98954803ca" providerId="LiveId" clId="{0C594166-13F6-4BE1-9A1F-84BAD8F9DF56}" dt="2023-04-16T19:51:25.737" v="2826" actId="21"/>
          <ac:spMkLst>
            <pc:docMk/>
            <pc:sldMk cId="1665780904" sldId="261"/>
            <ac:spMk id="10" creationId="{F8AECEAE-B507-E0B5-6702-D09E2F5BBC25}"/>
          </ac:spMkLst>
        </pc:spChg>
        <pc:spChg chg="add del mod">
          <ac:chgData name="Debabrata Mohanty" userId="f115cf98954803ca" providerId="LiveId" clId="{0C594166-13F6-4BE1-9A1F-84BAD8F9DF56}" dt="2023-04-16T19:52:33.364" v="2828"/>
          <ac:spMkLst>
            <pc:docMk/>
            <pc:sldMk cId="1665780904" sldId="261"/>
            <ac:spMk id="11" creationId="{4B3F7A7F-E89F-E3DE-B10B-9426F85FA015}"/>
          </ac:spMkLst>
        </pc:spChg>
        <pc:graphicFrameChg chg="add mod ord">
          <ac:chgData name="Debabrata Mohanty" userId="f115cf98954803ca" providerId="LiveId" clId="{0C594166-13F6-4BE1-9A1F-84BAD8F9DF56}" dt="2023-04-17T07:44:35.357" v="3949" actId="14100"/>
          <ac:graphicFrameMkLst>
            <pc:docMk/>
            <pc:sldMk cId="1665780904" sldId="261"/>
            <ac:graphicFrameMk id="4" creationId="{FB8CF568-AA98-7DBB-9925-731318222CC1}"/>
          </ac:graphicFrameMkLst>
        </pc:graphicFrameChg>
        <pc:picChg chg="add mod">
          <ac:chgData name="Debabrata Mohanty" userId="f115cf98954803ca" providerId="LiveId" clId="{0C594166-13F6-4BE1-9A1F-84BAD8F9DF56}" dt="2023-04-16T20:01:11.504" v="2858" actId="14100"/>
          <ac:picMkLst>
            <pc:docMk/>
            <pc:sldMk cId="1665780904" sldId="261"/>
            <ac:picMk id="1026" creationId="{C0C6C549-540F-85BA-59BA-D292D2E32EBC}"/>
          </ac:picMkLst>
        </pc:picChg>
        <pc:picChg chg="add mod">
          <ac:chgData name="Debabrata Mohanty" userId="f115cf98954803ca" providerId="LiveId" clId="{0C594166-13F6-4BE1-9A1F-84BAD8F9DF56}" dt="2023-04-16T20:22:13.310" v="3410" actId="14100"/>
          <ac:picMkLst>
            <pc:docMk/>
            <pc:sldMk cId="1665780904" sldId="261"/>
            <ac:picMk id="1034" creationId="{2867E8A0-E96D-0038-93EA-FEA67ED9A095}"/>
          </ac:picMkLst>
        </pc:picChg>
      </pc:sldChg>
      <pc:sldChg chg="addSp delSp modSp new mod">
        <pc:chgData name="Debabrata Mohanty" userId="f115cf98954803ca" providerId="LiveId" clId="{0C594166-13F6-4BE1-9A1F-84BAD8F9DF56}" dt="2023-04-16T20:02:26.163" v="2862" actId="403"/>
        <pc:sldMkLst>
          <pc:docMk/>
          <pc:sldMk cId="2210154654" sldId="262"/>
        </pc:sldMkLst>
        <pc:spChg chg="mod">
          <ac:chgData name="Debabrata Mohanty" userId="f115cf98954803ca" providerId="LiveId" clId="{0C594166-13F6-4BE1-9A1F-84BAD8F9DF56}" dt="2023-04-16T13:57:05.765" v="1743" actId="113"/>
          <ac:spMkLst>
            <pc:docMk/>
            <pc:sldMk cId="2210154654" sldId="262"/>
            <ac:spMk id="2" creationId="{BDD4FAE6-B028-EA03-E449-DBF2554A258D}"/>
          </ac:spMkLst>
        </pc:spChg>
        <pc:spChg chg="del mod">
          <ac:chgData name="Debabrata Mohanty" userId="f115cf98954803ca" providerId="LiveId" clId="{0C594166-13F6-4BE1-9A1F-84BAD8F9DF56}" dt="2023-04-16T10:11:30.420" v="1333"/>
          <ac:spMkLst>
            <pc:docMk/>
            <pc:sldMk cId="2210154654" sldId="262"/>
            <ac:spMk id="3" creationId="{D8BAC767-6F3D-9B22-80AD-1DFB9943D68F}"/>
          </ac:spMkLst>
        </pc:spChg>
        <pc:spChg chg="add del mod">
          <ac:chgData name="Debabrata Mohanty" userId="f115cf98954803ca" providerId="LiveId" clId="{0C594166-13F6-4BE1-9A1F-84BAD8F9DF56}" dt="2023-04-16T10:14:49.569" v="1340"/>
          <ac:spMkLst>
            <pc:docMk/>
            <pc:sldMk cId="2210154654" sldId="262"/>
            <ac:spMk id="6" creationId="{364EDA1E-FD8E-0FA5-CB73-B308B7869E17}"/>
          </ac:spMkLst>
        </pc:spChg>
        <pc:graphicFrameChg chg="add del mod">
          <ac:chgData name="Debabrata Mohanty" userId="f115cf98954803ca" providerId="LiveId" clId="{0C594166-13F6-4BE1-9A1F-84BAD8F9DF56}" dt="2023-04-16T10:14:38.214" v="1339"/>
          <ac:graphicFrameMkLst>
            <pc:docMk/>
            <pc:sldMk cId="2210154654" sldId="262"/>
            <ac:graphicFrameMk id="7" creationId="{7D0E1A48-F039-1A0F-B6FC-47226F82FB79}"/>
          </ac:graphicFrameMkLst>
        </pc:graphicFrameChg>
        <pc:graphicFrameChg chg="add mod modGraphic">
          <ac:chgData name="Debabrata Mohanty" userId="f115cf98954803ca" providerId="LiveId" clId="{0C594166-13F6-4BE1-9A1F-84BAD8F9DF56}" dt="2023-04-16T20:02:26.163" v="2862" actId="403"/>
          <ac:graphicFrameMkLst>
            <pc:docMk/>
            <pc:sldMk cId="2210154654" sldId="262"/>
            <ac:graphicFrameMk id="8" creationId="{24EEC782-D7BE-4921-8C1D-232E9BD61F9C}"/>
          </ac:graphicFrameMkLst>
        </pc:graphicFrameChg>
        <pc:picChg chg="add del mod">
          <ac:chgData name="Debabrata Mohanty" userId="f115cf98954803ca" providerId="LiveId" clId="{0C594166-13F6-4BE1-9A1F-84BAD8F9DF56}" dt="2023-04-16T10:14:19.830" v="1337" actId="21"/>
          <ac:picMkLst>
            <pc:docMk/>
            <pc:sldMk cId="2210154654" sldId="262"/>
            <ac:picMk id="4" creationId="{31CE97F4-33A3-64D8-A52F-7C2D3E89F7FB}"/>
          </ac:picMkLst>
        </pc:picChg>
      </pc:sldChg>
      <pc:sldChg chg="addSp delSp modSp new mod">
        <pc:chgData name="Debabrata Mohanty" userId="f115cf98954803ca" providerId="LiveId" clId="{0C594166-13F6-4BE1-9A1F-84BAD8F9DF56}" dt="2023-04-17T07:13:28.534" v="3784" actId="20577"/>
        <pc:sldMkLst>
          <pc:docMk/>
          <pc:sldMk cId="151753242" sldId="263"/>
        </pc:sldMkLst>
        <pc:spChg chg="mod">
          <ac:chgData name="Debabrata Mohanty" userId="f115cf98954803ca" providerId="LiveId" clId="{0C594166-13F6-4BE1-9A1F-84BAD8F9DF56}" dt="2023-04-16T18:15:22.443" v="2093" actId="14100"/>
          <ac:spMkLst>
            <pc:docMk/>
            <pc:sldMk cId="151753242" sldId="263"/>
            <ac:spMk id="2" creationId="{428C8DCB-9B1B-565D-DE0B-D83981978418}"/>
          </ac:spMkLst>
        </pc:spChg>
        <pc:spChg chg="add del mod">
          <ac:chgData name="Debabrata Mohanty" userId="f115cf98954803ca" providerId="LiveId" clId="{0C594166-13F6-4BE1-9A1F-84BAD8F9DF56}" dt="2023-04-16T20:12:46.156" v="3050"/>
          <ac:spMkLst>
            <pc:docMk/>
            <pc:sldMk cId="151753242" sldId="263"/>
            <ac:spMk id="3" creationId="{5C6040BD-C20C-B7DD-5E61-02BF32758643}"/>
          </ac:spMkLst>
        </pc:spChg>
        <pc:spChg chg="del mod">
          <ac:chgData name="Debabrata Mohanty" userId="f115cf98954803ca" providerId="LiveId" clId="{0C594166-13F6-4BE1-9A1F-84BAD8F9DF56}" dt="2023-04-16T10:20:22.091" v="1407"/>
          <ac:spMkLst>
            <pc:docMk/>
            <pc:sldMk cId="151753242" sldId="263"/>
            <ac:spMk id="3" creationId="{FD16DD00-889B-7446-F8FE-54B5D1E9DC50}"/>
          </ac:spMkLst>
        </pc:spChg>
        <pc:spChg chg="add del mod">
          <ac:chgData name="Debabrata Mohanty" userId="f115cf98954803ca" providerId="LiveId" clId="{0C594166-13F6-4BE1-9A1F-84BAD8F9DF56}" dt="2023-04-16T20:12:53.635" v="3053"/>
          <ac:spMkLst>
            <pc:docMk/>
            <pc:sldMk cId="151753242" sldId="263"/>
            <ac:spMk id="5" creationId="{CE9E999A-102B-DDE5-26B3-55201C89F93E}"/>
          </ac:spMkLst>
        </pc:spChg>
        <pc:spChg chg="add del mod">
          <ac:chgData name="Debabrata Mohanty" userId="f115cf98954803ca" providerId="LiveId" clId="{0C594166-13F6-4BE1-9A1F-84BAD8F9DF56}" dt="2023-04-17T07:13:28.534" v="3784" actId="20577"/>
          <ac:spMkLst>
            <pc:docMk/>
            <pc:sldMk cId="151753242" sldId="263"/>
            <ac:spMk id="6" creationId="{9F1B698F-305A-203B-250A-DCDC6DCEA50D}"/>
          </ac:spMkLst>
        </pc:spChg>
        <pc:graphicFrameChg chg="add mod">
          <ac:chgData name="Debabrata Mohanty" userId="f115cf98954803ca" providerId="LiveId" clId="{0C594166-13F6-4BE1-9A1F-84BAD8F9DF56}" dt="2023-04-16T20:21:41.483" v="3408" actId="14100"/>
          <ac:graphicFrameMkLst>
            <pc:docMk/>
            <pc:sldMk cId="151753242" sldId="263"/>
            <ac:graphicFrameMk id="4" creationId="{948E8281-A893-8C7C-7330-E8654EF5FDFF}"/>
          </ac:graphicFrameMkLst>
        </pc:graphicFrameChg>
      </pc:sldChg>
      <pc:sldChg chg="addSp delSp modSp new add del mod">
        <pc:chgData name="Debabrata Mohanty" userId="f115cf98954803ca" providerId="LiveId" clId="{0C594166-13F6-4BE1-9A1F-84BAD8F9DF56}" dt="2023-04-17T07:28:13.211" v="3833" actId="2696"/>
        <pc:sldMkLst>
          <pc:docMk/>
          <pc:sldMk cId="1111462961" sldId="264"/>
        </pc:sldMkLst>
        <pc:spChg chg="mod">
          <ac:chgData name="Debabrata Mohanty" userId="f115cf98954803ca" providerId="LiveId" clId="{0C594166-13F6-4BE1-9A1F-84BAD8F9DF56}" dt="2023-04-16T19:40:11.424" v="2772" actId="14100"/>
          <ac:spMkLst>
            <pc:docMk/>
            <pc:sldMk cId="1111462961" sldId="264"/>
            <ac:spMk id="2" creationId="{997712A3-9B3F-1E28-683B-7272D483AE3D}"/>
          </ac:spMkLst>
        </pc:spChg>
        <pc:spChg chg="del mod">
          <ac:chgData name="Debabrata Mohanty" userId="f115cf98954803ca" providerId="LiveId" clId="{0C594166-13F6-4BE1-9A1F-84BAD8F9DF56}" dt="2023-04-16T09:23:38.737" v="822"/>
          <ac:spMkLst>
            <pc:docMk/>
            <pc:sldMk cId="1111462961" sldId="264"/>
            <ac:spMk id="3" creationId="{D0FE07B4-9F99-A3A5-6236-0348477BCCE3}"/>
          </ac:spMkLst>
        </pc:spChg>
        <pc:spChg chg="add del mod">
          <ac:chgData name="Debabrata Mohanty" userId="f115cf98954803ca" providerId="LiveId" clId="{0C594166-13F6-4BE1-9A1F-84BAD8F9DF56}" dt="2023-04-16T19:38:10.728" v="2760" actId="1957"/>
          <ac:spMkLst>
            <pc:docMk/>
            <pc:sldMk cId="1111462961" sldId="264"/>
            <ac:spMk id="5" creationId="{38202DC0-B78B-1972-BFE0-770377E9781A}"/>
          </ac:spMkLst>
        </pc:spChg>
        <pc:graphicFrameChg chg="add del mod">
          <ac:chgData name="Debabrata Mohanty" userId="f115cf98954803ca" providerId="LiveId" clId="{0C594166-13F6-4BE1-9A1F-84BAD8F9DF56}" dt="2023-04-16T19:38:01.055" v="2758" actId="21"/>
          <ac:graphicFrameMkLst>
            <pc:docMk/>
            <pc:sldMk cId="1111462961" sldId="264"/>
            <ac:graphicFrameMk id="4" creationId="{0B3FFC88-ED83-4D16-85B1-187FF3523283}"/>
          </ac:graphicFrameMkLst>
        </pc:graphicFrameChg>
        <pc:graphicFrameChg chg="add mod">
          <ac:chgData name="Debabrata Mohanty" userId="f115cf98954803ca" providerId="LiveId" clId="{0C594166-13F6-4BE1-9A1F-84BAD8F9DF56}" dt="2023-04-16T19:46:38.328" v="2792" actId="14100"/>
          <ac:graphicFrameMkLst>
            <pc:docMk/>
            <pc:sldMk cId="1111462961" sldId="264"/>
            <ac:graphicFrameMk id="8" creationId="{20E61B52-EEC6-2528-E648-F13CFB67FC9E}"/>
          </ac:graphicFrameMkLst>
        </pc:graphicFrameChg>
      </pc:sldChg>
      <pc:sldChg chg="addSp delSp modSp new mod">
        <pc:chgData name="Debabrata Mohanty" userId="f115cf98954803ca" providerId="LiveId" clId="{0C594166-13F6-4BE1-9A1F-84BAD8F9DF56}" dt="2023-04-17T07:15:17.729" v="3804" actId="20577"/>
        <pc:sldMkLst>
          <pc:docMk/>
          <pc:sldMk cId="2641828549" sldId="265"/>
        </pc:sldMkLst>
        <pc:spChg chg="mod">
          <ac:chgData name="Debabrata Mohanty" userId="f115cf98954803ca" providerId="LiveId" clId="{0C594166-13F6-4BE1-9A1F-84BAD8F9DF56}" dt="2023-04-16T17:58:12.872" v="2041" actId="27636"/>
          <ac:spMkLst>
            <pc:docMk/>
            <pc:sldMk cId="2641828549" sldId="265"/>
            <ac:spMk id="2" creationId="{A9B9780D-143F-DAE4-713C-C14D5F0CD4C2}"/>
          </ac:spMkLst>
        </pc:spChg>
        <pc:spChg chg="add mod">
          <ac:chgData name="Debabrata Mohanty" userId="f115cf98954803ca" providerId="LiveId" clId="{0C594166-13F6-4BE1-9A1F-84BAD8F9DF56}" dt="2023-04-17T07:15:17.729" v="3804" actId="20577"/>
          <ac:spMkLst>
            <pc:docMk/>
            <pc:sldMk cId="2641828549" sldId="265"/>
            <ac:spMk id="3" creationId="{278CA18C-E12F-7EB4-DFB2-4B1CAD8DD33A}"/>
          </ac:spMkLst>
        </pc:spChg>
        <pc:spChg chg="del">
          <ac:chgData name="Debabrata Mohanty" userId="f115cf98954803ca" providerId="LiveId" clId="{0C594166-13F6-4BE1-9A1F-84BAD8F9DF56}" dt="2023-04-16T09:26:34.789" v="858"/>
          <ac:spMkLst>
            <pc:docMk/>
            <pc:sldMk cId="2641828549" sldId="265"/>
            <ac:spMk id="3" creationId="{BA8567FC-5EAA-11E3-1D5E-11EBDA8DA4E7}"/>
          </ac:spMkLst>
        </pc:spChg>
        <pc:graphicFrameChg chg="add mod modGraphic">
          <ac:chgData name="Debabrata Mohanty" userId="f115cf98954803ca" providerId="LiveId" clId="{0C594166-13F6-4BE1-9A1F-84BAD8F9DF56}" dt="2023-04-16T20:52:10.754" v="3427"/>
          <ac:graphicFrameMkLst>
            <pc:docMk/>
            <pc:sldMk cId="2641828549" sldId="265"/>
            <ac:graphicFrameMk id="4" creationId="{4C775A24-E6B7-6F48-006A-39BC1523F781}"/>
          </ac:graphicFrameMkLst>
        </pc:graphicFrameChg>
      </pc:sldChg>
      <pc:sldChg chg="addSp delSp modSp new mod">
        <pc:chgData name="Debabrata Mohanty" userId="f115cf98954803ca" providerId="LiveId" clId="{0C594166-13F6-4BE1-9A1F-84BAD8F9DF56}" dt="2023-04-16T20:06:19.562" v="3045" actId="20577"/>
        <pc:sldMkLst>
          <pc:docMk/>
          <pc:sldMk cId="2918933265" sldId="266"/>
        </pc:sldMkLst>
        <pc:spChg chg="mod">
          <ac:chgData name="Debabrata Mohanty" userId="f115cf98954803ca" providerId="LiveId" clId="{0C594166-13F6-4BE1-9A1F-84BAD8F9DF56}" dt="2023-04-16T18:15:57.093" v="2097" actId="20577"/>
          <ac:spMkLst>
            <pc:docMk/>
            <pc:sldMk cId="2918933265" sldId="266"/>
            <ac:spMk id="2" creationId="{D1C731D9-3044-8474-066E-B8FD8F7A4401}"/>
          </ac:spMkLst>
        </pc:spChg>
        <pc:spChg chg="add mod">
          <ac:chgData name="Debabrata Mohanty" userId="f115cf98954803ca" providerId="LiveId" clId="{0C594166-13F6-4BE1-9A1F-84BAD8F9DF56}" dt="2023-04-16T20:06:19.562" v="3045" actId="20577"/>
          <ac:spMkLst>
            <pc:docMk/>
            <pc:sldMk cId="2918933265" sldId="266"/>
            <ac:spMk id="3" creationId="{0D759C71-CEA1-981D-5DF7-C24F3A10FF5D}"/>
          </ac:spMkLst>
        </pc:spChg>
        <pc:spChg chg="del mod">
          <ac:chgData name="Debabrata Mohanty" userId="f115cf98954803ca" providerId="LiveId" clId="{0C594166-13F6-4BE1-9A1F-84BAD8F9DF56}" dt="2023-04-16T10:25:05.897" v="1424"/>
          <ac:spMkLst>
            <pc:docMk/>
            <pc:sldMk cId="2918933265" sldId="266"/>
            <ac:spMk id="3" creationId="{6F552CD3-C06C-6057-EE3B-574859EE54D0}"/>
          </ac:spMkLst>
        </pc:spChg>
        <pc:graphicFrameChg chg="add mod topLvl modGraphic">
          <ac:chgData name="Debabrata Mohanty" userId="f115cf98954803ca" providerId="LiveId" clId="{0C594166-13F6-4BE1-9A1F-84BAD8F9DF56}" dt="2023-04-16T19:44:08.961" v="2781" actId="14861"/>
          <ac:graphicFrameMkLst>
            <pc:docMk/>
            <pc:sldMk cId="2918933265" sldId="266"/>
            <ac:graphicFrameMk id="4" creationId="{AB7A2BBB-B690-A1CA-8E91-DBEB0A91E29C}"/>
          </ac:graphicFrameMkLst>
        </pc:graphicFrameChg>
        <pc:picChg chg="add del mod ord">
          <ac:chgData name="Debabrata Mohanty" userId="f115cf98954803ca" providerId="LiveId" clId="{0C594166-13F6-4BE1-9A1F-84BAD8F9DF56}" dt="2023-04-16T11:06:43.812" v="1622" actId="21"/>
          <ac:picMkLst>
            <pc:docMk/>
            <pc:sldMk cId="2918933265" sldId="266"/>
            <ac:picMk id="6" creationId="{B76BAAA9-99E1-B130-136D-31090AA84308}"/>
          </ac:picMkLst>
        </pc:picChg>
        <pc:picChg chg="add del mod">
          <ac:chgData name="Debabrata Mohanty" userId="f115cf98954803ca" providerId="LiveId" clId="{0C594166-13F6-4BE1-9A1F-84BAD8F9DF56}" dt="2023-04-16T11:02:40.168" v="1595" actId="21"/>
          <ac:picMkLst>
            <pc:docMk/>
            <pc:sldMk cId="2918933265" sldId="266"/>
            <ac:picMk id="8" creationId="{59BD0DCB-167B-F180-44EF-E5286453045B}"/>
          </ac:picMkLst>
        </pc:picChg>
        <pc:picChg chg="add del mod">
          <ac:chgData name="Debabrata Mohanty" userId="f115cf98954803ca" providerId="LiveId" clId="{0C594166-13F6-4BE1-9A1F-84BAD8F9DF56}" dt="2023-04-16T11:03:03.969" v="1600" actId="21"/>
          <ac:picMkLst>
            <pc:docMk/>
            <pc:sldMk cId="2918933265" sldId="266"/>
            <ac:picMk id="2050" creationId="{E1C2566D-5F9D-5621-278F-4CC449F0D19B}"/>
          </ac:picMkLst>
        </pc:picChg>
      </pc:sldChg>
      <pc:sldChg chg="addSp delSp modSp new mod">
        <pc:chgData name="Debabrata Mohanty" userId="f115cf98954803ca" providerId="LiveId" clId="{0C594166-13F6-4BE1-9A1F-84BAD8F9DF56}" dt="2023-04-17T07:15:57.156" v="3821" actId="20577"/>
        <pc:sldMkLst>
          <pc:docMk/>
          <pc:sldMk cId="2441049533" sldId="267"/>
        </pc:sldMkLst>
        <pc:spChg chg="mod">
          <ac:chgData name="Debabrata Mohanty" userId="f115cf98954803ca" providerId="LiveId" clId="{0C594166-13F6-4BE1-9A1F-84BAD8F9DF56}" dt="2023-04-16T13:55:56.841" v="1734" actId="113"/>
          <ac:spMkLst>
            <pc:docMk/>
            <pc:sldMk cId="2441049533" sldId="267"/>
            <ac:spMk id="2" creationId="{18075D69-0CE8-3679-B520-B03E0B62B259}"/>
          </ac:spMkLst>
        </pc:spChg>
        <pc:spChg chg="add del mod">
          <ac:chgData name="Debabrata Mohanty" userId="f115cf98954803ca" providerId="LiveId" clId="{0C594166-13F6-4BE1-9A1F-84BAD8F9DF56}" dt="2023-04-16T20:23:30.664" v="3420" actId="14100"/>
          <ac:spMkLst>
            <pc:docMk/>
            <pc:sldMk cId="2441049533" sldId="267"/>
            <ac:spMk id="3" creationId="{3F236D5A-378E-9734-066A-C8F895F6A05F}"/>
          </ac:spMkLst>
        </pc:spChg>
        <pc:spChg chg="del mod">
          <ac:chgData name="Debabrata Mohanty" userId="f115cf98954803ca" providerId="LiveId" clId="{0C594166-13F6-4BE1-9A1F-84BAD8F9DF56}" dt="2023-04-16T10:48:46.526" v="1512"/>
          <ac:spMkLst>
            <pc:docMk/>
            <pc:sldMk cId="2441049533" sldId="267"/>
            <ac:spMk id="3" creationId="{E8AFF7FC-4D95-46B8-20C7-DFAC8FF749ED}"/>
          </ac:spMkLst>
        </pc:spChg>
        <pc:spChg chg="add del mod">
          <ac:chgData name="Debabrata Mohanty" userId="f115cf98954803ca" providerId="LiveId" clId="{0C594166-13F6-4BE1-9A1F-84BAD8F9DF56}" dt="2023-04-17T07:15:57.156" v="3821" actId="20577"/>
          <ac:spMkLst>
            <pc:docMk/>
            <pc:sldMk cId="2441049533" sldId="267"/>
            <ac:spMk id="4" creationId="{AA4F6E55-DB9D-93AC-6EDE-89E587A3C6FE}"/>
          </ac:spMkLst>
        </pc:spChg>
        <pc:spChg chg="add del mod">
          <ac:chgData name="Debabrata Mohanty" userId="f115cf98954803ca" providerId="LiveId" clId="{0C594166-13F6-4BE1-9A1F-84BAD8F9DF56}" dt="2023-04-16T10:54:21.231" v="1540"/>
          <ac:spMkLst>
            <pc:docMk/>
            <pc:sldMk cId="2441049533" sldId="267"/>
            <ac:spMk id="7" creationId="{4A0E8B74-11B5-5425-7460-6BB64ED97F5E}"/>
          </ac:spMkLst>
        </pc:spChg>
        <pc:graphicFrameChg chg="add del mod">
          <ac:chgData name="Debabrata Mohanty" userId="f115cf98954803ca" providerId="LiveId" clId="{0C594166-13F6-4BE1-9A1F-84BAD8F9DF56}" dt="2023-04-16T10:54:03.072" v="1537" actId="21"/>
          <ac:graphicFrameMkLst>
            <pc:docMk/>
            <pc:sldMk cId="2441049533" sldId="267"/>
            <ac:graphicFrameMk id="4" creationId="{948E8281-A893-8C7C-7330-E8654EF5FDFF}"/>
          </ac:graphicFrameMkLst>
        </pc:graphicFrameChg>
        <pc:graphicFrameChg chg="add del mod">
          <ac:chgData name="Debabrata Mohanty" userId="f115cf98954803ca" providerId="LiveId" clId="{0C594166-13F6-4BE1-9A1F-84BAD8F9DF56}" dt="2023-04-16T10:54:18.486" v="1539" actId="21"/>
          <ac:graphicFrameMkLst>
            <pc:docMk/>
            <pc:sldMk cId="2441049533" sldId="267"/>
            <ac:graphicFrameMk id="5" creationId="{FC7A8C09-F397-1B2C-3DF8-858771507384}"/>
          </ac:graphicFrameMkLst>
        </pc:graphicFrameChg>
        <pc:graphicFrameChg chg="add mod">
          <ac:chgData name="Debabrata Mohanty" userId="f115cf98954803ca" providerId="LiveId" clId="{0C594166-13F6-4BE1-9A1F-84BAD8F9DF56}" dt="2023-04-16T20:53:17.725" v="3432" actId="14100"/>
          <ac:graphicFrameMkLst>
            <pc:docMk/>
            <pc:sldMk cId="2441049533" sldId="267"/>
            <ac:graphicFrameMk id="8" creationId="{938B7F52-34DA-1D9F-5171-C0F40B71E13E}"/>
          </ac:graphicFrameMkLst>
        </pc:graphicFrameChg>
      </pc:sldChg>
      <pc:sldChg chg="addSp delSp modSp new mod">
        <pc:chgData name="Debabrata Mohanty" userId="f115cf98954803ca" providerId="LiveId" clId="{0C594166-13F6-4BE1-9A1F-84BAD8F9DF56}" dt="2023-04-17T17:41:19.725" v="4693" actId="20577"/>
        <pc:sldMkLst>
          <pc:docMk/>
          <pc:sldMk cId="1687878731" sldId="268"/>
        </pc:sldMkLst>
        <pc:spChg chg="mod">
          <ac:chgData name="Debabrata Mohanty" userId="f115cf98954803ca" providerId="LiveId" clId="{0C594166-13F6-4BE1-9A1F-84BAD8F9DF56}" dt="2023-04-17T17:41:19.725" v="4693" actId="20577"/>
          <ac:spMkLst>
            <pc:docMk/>
            <pc:sldMk cId="1687878731" sldId="268"/>
            <ac:spMk id="2" creationId="{8CFE0B42-A8EA-6147-032C-8B5D96C4D936}"/>
          </ac:spMkLst>
        </pc:spChg>
        <pc:spChg chg="mod">
          <ac:chgData name="Debabrata Mohanty" userId="f115cf98954803ca" providerId="LiveId" clId="{0C594166-13F6-4BE1-9A1F-84BAD8F9DF56}" dt="2023-04-17T07:38:47.577" v="3861" actId="14100"/>
          <ac:spMkLst>
            <pc:docMk/>
            <pc:sldMk cId="1687878731" sldId="268"/>
            <ac:spMk id="3" creationId="{5729E52E-0FB6-567E-9D86-D17568E02D92}"/>
          </ac:spMkLst>
        </pc:spChg>
        <pc:picChg chg="add del mod ord">
          <ac:chgData name="Debabrata Mohanty" userId="f115cf98954803ca" providerId="LiveId" clId="{0C594166-13F6-4BE1-9A1F-84BAD8F9DF56}" dt="2023-04-16T11:07:53.149" v="1632"/>
          <ac:picMkLst>
            <pc:docMk/>
            <pc:sldMk cId="1687878731" sldId="268"/>
            <ac:picMk id="4" creationId="{A1DD470C-74E3-D729-C8FC-108E8BB7B890}"/>
          </ac:picMkLst>
        </pc:picChg>
      </pc:sldChg>
      <pc:sldChg chg="addSp delSp modSp new del mod">
        <pc:chgData name="Debabrata Mohanty" userId="f115cf98954803ca" providerId="LiveId" clId="{0C594166-13F6-4BE1-9A1F-84BAD8F9DF56}" dt="2023-04-17T07:40:48.367" v="3894" actId="2696"/>
        <pc:sldMkLst>
          <pc:docMk/>
          <pc:sldMk cId="3105903492" sldId="269"/>
        </pc:sldMkLst>
        <pc:spChg chg="mod">
          <ac:chgData name="Debabrata Mohanty" userId="f115cf98954803ca" providerId="LiveId" clId="{0C594166-13F6-4BE1-9A1F-84BAD8F9DF56}" dt="2023-04-16T21:19:23.305" v="3726" actId="6549"/>
          <ac:spMkLst>
            <pc:docMk/>
            <pc:sldMk cId="3105903492" sldId="269"/>
            <ac:spMk id="2" creationId="{CC7CD1ED-9B41-E936-54F3-36E9D9AF524B}"/>
          </ac:spMkLst>
        </pc:spChg>
        <pc:spChg chg="del mod">
          <ac:chgData name="Debabrata Mohanty" userId="f115cf98954803ca" providerId="LiveId" clId="{0C594166-13F6-4BE1-9A1F-84BAD8F9DF56}" dt="2023-04-16T19:52:56.847" v="2830"/>
          <ac:spMkLst>
            <pc:docMk/>
            <pc:sldMk cId="3105903492" sldId="269"/>
            <ac:spMk id="3" creationId="{9A3DCE09-CCF8-F20A-EA29-46373735D927}"/>
          </ac:spMkLst>
        </pc:spChg>
        <pc:spChg chg="add del mod">
          <ac:chgData name="Debabrata Mohanty" userId="f115cf98954803ca" providerId="LiveId" clId="{0C594166-13F6-4BE1-9A1F-84BAD8F9DF56}" dt="2023-04-17T07:40:35.524" v="3893" actId="122"/>
          <ac:spMkLst>
            <pc:docMk/>
            <pc:sldMk cId="3105903492" sldId="269"/>
            <ac:spMk id="4" creationId="{2499BEF9-8D9D-EE89-A26A-8ABD43B58CF0}"/>
          </ac:spMkLst>
        </pc:spChg>
        <pc:spChg chg="add mod">
          <ac:chgData name="Debabrata Mohanty" userId="f115cf98954803ca" providerId="LiveId" clId="{0C594166-13F6-4BE1-9A1F-84BAD8F9DF56}" dt="2023-04-16T19:58:34.407" v="2833"/>
          <ac:spMkLst>
            <pc:docMk/>
            <pc:sldMk cId="3105903492" sldId="269"/>
            <ac:spMk id="5" creationId="{2499BEF9-8D9D-EE89-A26A-8ABD43B58CF0}"/>
          </ac:spMkLst>
        </pc:spChg>
      </pc:sldChg>
      <pc:sldChg chg="modSp new mod">
        <pc:chgData name="Debabrata Mohanty" userId="f115cf98954803ca" providerId="LiveId" clId="{0C594166-13F6-4BE1-9A1F-84BAD8F9DF56}" dt="2023-04-16T13:57:25.260" v="1746" actId="113"/>
        <pc:sldMkLst>
          <pc:docMk/>
          <pc:sldMk cId="3666642969" sldId="270"/>
        </pc:sldMkLst>
        <pc:spChg chg="mod">
          <ac:chgData name="Debabrata Mohanty" userId="f115cf98954803ca" providerId="LiveId" clId="{0C594166-13F6-4BE1-9A1F-84BAD8F9DF56}" dt="2023-04-16T13:57:25.260" v="1746" actId="113"/>
          <ac:spMkLst>
            <pc:docMk/>
            <pc:sldMk cId="3666642969" sldId="270"/>
            <ac:spMk id="2" creationId="{2D46515C-A8CE-ED08-47CC-4067583F0F64}"/>
          </ac:spMkLst>
        </pc:spChg>
        <pc:spChg chg="mod">
          <ac:chgData name="Debabrata Mohanty" userId="f115cf98954803ca" providerId="LiveId" clId="{0C594166-13F6-4BE1-9A1F-84BAD8F9DF56}" dt="2023-04-16T10:36:12.586" v="1491" actId="20577"/>
          <ac:spMkLst>
            <pc:docMk/>
            <pc:sldMk cId="3666642969" sldId="270"/>
            <ac:spMk id="3" creationId="{2D17D4EA-37FB-9E53-BFBC-9A53E6B84F7D}"/>
          </ac:spMkLst>
        </pc:spChg>
      </pc:sldChg>
      <pc:sldChg chg="addSp modSp new del mod">
        <pc:chgData name="Debabrata Mohanty" userId="f115cf98954803ca" providerId="LiveId" clId="{0C594166-13F6-4BE1-9A1F-84BAD8F9DF56}" dt="2023-04-17T17:29:15.105" v="4431" actId="2696"/>
        <pc:sldMkLst>
          <pc:docMk/>
          <pc:sldMk cId="1536157823" sldId="271"/>
        </pc:sldMkLst>
        <pc:picChg chg="add mod">
          <ac:chgData name="Debabrata Mohanty" userId="f115cf98954803ca" providerId="LiveId" clId="{0C594166-13F6-4BE1-9A1F-84BAD8F9DF56}" dt="2023-04-17T07:32:16.444" v="3840" actId="14100"/>
          <ac:picMkLst>
            <pc:docMk/>
            <pc:sldMk cId="1536157823" sldId="271"/>
            <ac:picMk id="4" creationId="{53E0FA2B-A5DC-2213-67B0-7183A270B6D4}"/>
          </ac:picMkLst>
        </pc:picChg>
      </pc:sldChg>
      <pc:sldChg chg="addSp modSp new del mod">
        <pc:chgData name="Debabrata Mohanty" userId="f115cf98954803ca" providerId="LiveId" clId="{0C594166-13F6-4BE1-9A1F-84BAD8F9DF56}" dt="2023-04-17T07:30:33.939" v="3834" actId="2696"/>
        <pc:sldMkLst>
          <pc:docMk/>
          <pc:sldMk cId="4092220453" sldId="271"/>
        </pc:sldMkLst>
        <pc:picChg chg="add mod">
          <ac:chgData name="Debabrata Mohanty" userId="f115cf98954803ca" providerId="LiveId" clId="{0C594166-13F6-4BE1-9A1F-84BAD8F9DF56}" dt="2023-04-16T21:18:32.902" v="3725" actId="14100"/>
          <ac:picMkLst>
            <pc:docMk/>
            <pc:sldMk cId="4092220453" sldId="271"/>
            <ac:picMk id="4" creationId="{6D74F076-1090-BB2E-4C5F-C8CC9C1EE973}"/>
          </ac:picMkLst>
        </pc:picChg>
      </pc:sldChg>
      <pc:sldChg chg="addSp modSp new del mod">
        <pc:chgData name="Debabrata Mohanty" userId="f115cf98954803ca" providerId="LiveId" clId="{0C594166-13F6-4BE1-9A1F-84BAD8F9DF56}" dt="2023-04-17T07:30:37.046" v="3835" actId="2696"/>
        <pc:sldMkLst>
          <pc:docMk/>
          <pc:sldMk cId="3046209832" sldId="272"/>
        </pc:sldMkLst>
        <pc:picChg chg="add mod">
          <ac:chgData name="Debabrata Mohanty" userId="f115cf98954803ca" providerId="LiveId" clId="{0C594166-13F6-4BE1-9A1F-84BAD8F9DF56}" dt="2023-04-17T07:26:35.462" v="3829" actId="14100"/>
          <ac:picMkLst>
            <pc:docMk/>
            <pc:sldMk cId="3046209832" sldId="272"/>
            <ac:picMk id="4" creationId="{499BA85B-4575-37FB-45F8-E1107A376264}"/>
          </ac:picMkLst>
        </pc:picChg>
      </pc:sldChg>
      <pc:sldChg chg="modSp new mod">
        <pc:chgData name="Debabrata Mohanty" userId="f115cf98954803ca" providerId="LiveId" clId="{0C594166-13F6-4BE1-9A1F-84BAD8F9DF56}" dt="2023-04-17T17:32:39.883" v="4457" actId="14100"/>
        <pc:sldMkLst>
          <pc:docMk/>
          <pc:sldMk cId="4259197100" sldId="272"/>
        </pc:sldMkLst>
        <pc:spChg chg="mod">
          <ac:chgData name="Debabrata Mohanty" userId="f115cf98954803ca" providerId="LiveId" clId="{0C594166-13F6-4BE1-9A1F-84BAD8F9DF56}" dt="2023-04-17T17:32:39.883" v="4457" actId="14100"/>
          <ac:spMkLst>
            <pc:docMk/>
            <pc:sldMk cId="4259197100" sldId="272"/>
            <ac:spMk id="2" creationId="{CEF9E872-F0E9-F58D-622A-D1BC1567F50A}"/>
          </ac:spMkLst>
        </pc:spChg>
      </pc:sldChg>
      <pc:sldChg chg="addSp delSp modSp new del mod">
        <pc:chgData name="Debabrata Mohanty" userId="f115cf98954803ca" providerId="LiveId" clId="{0C594166-13F6-4BE1-9A1F-84BAD8F9DF56}" dt="2023-04-17T17:16:57.746" v="4238" actId="2696"/>
        <pc:sldMkLst>
          <pc:docMk/>
          <pc:sldMk cId="703765678" sldId="273"/>
        </pc:sldMkLst>
        <pc:spChg chg="mod">
          <ac:chgData name="Debabrata Mohanty" userId="f115cf98954803ca" providerId="LiveId" clId="{0C594166-13F6-4BE1-9A1F-84BAD8F9DF56}" dt="2023-04-17T17:16:33.771" v="4234" actId="121"/>
          <ac:spMkLst>
            <pc:docMk/>
            <pc:sldMk cId="703765678" sldId="273"/>
            <ac:spMk id="2" creationId="{E04D9CE2-28FA-CB06-DB98-BA4CE9911BBD}"/>
          </ac:spMkLst>
        </pc:spChg>
        <pc:spChg chg="del mod">
          <ac:chgData name="Debabrata Mohanty" userId="f115cf98954803ca" providerId="LiveId" clId="{0C594166-13F6-4BE1-9A1F-84BAD8F9DF56}" dt="2023-04-17T17:11:16.746" v="3985" actId="1032"/>
          <ac:spMkLst>
            <pc:docMk/>
            <pc:sldMk cId="703765678" sldId="273"/>
            <ac:spMk id="3" creationId="{7EC57A99-5B6D-D09D-E7B9-88FA0378CC1D}"/>
          </ac:spMkLst>
        </pc:spChg>
        <pc:graphicFrameChg chg="add mod modGraphic">
          <ac:chgData name="Debabrata Mohanty" userId="f115cf98954803ca" providerId="LiveId" clId="{0C594166-13F6-4BE1-9A1F-84BAD8F9DF56}" dt="2023-04-17T17:16:21.827" v="4229" actId="12269"/>
          <ac:graphicFrameMkLst>
            <pc:docMk/>
            <pc:sldMk cId="703765678" sldId="273"/>
            <ac:graphicFrameMk id="4" creationId="{078DCD45-0A33-7267-0EC3-53157C2CF5F2}"/>
          </ac:graphicFrameMkLst>
        </pc:graphicFrameChg>
      </pc:sldChg>
      <pc:sldChg chg="new del">
        <pc:chgData name="Debabrata Mohanty" userId="f115cf98954803ca" providerId="LiveId" clId="{0C594166-13F6-4BE1-9A1F-84BAD8F9DF56}" dt="2023-04-17T17:16:52.831" v="4237" actId="2696"/>
        <pc:sldMkLst>
          <pc:docMk/>
          <pc:sldMk cId="3098027190" sldId="274"/>
        </pc:sldMkLst>
      </pc:sldChg>
      <pc:sldChg chg="addSp modSp add mod">
        <pc:chgData name="Debabrata Mohanty" userId="f115cf98954803ca" providerId="LiveId" clId="{0C594166-13F6-4BE1-9A1F-84BAD8F9DF56}" dt="2023-04-17T17:37:58.321" v="4691"/>
        <pc:sldMkLst>
          <pc:docMk/>
          <pc:sldMk cId="1960815984" sldId="275"/>
        </pc:sldMkLst>
        <pc:spChg chg="mod">
          <ac:chgData name="Debabrata Mohanty" userId="f115cf98954803ca" providerId="LiveId" clId="{0C594166-13F6-4BE1-9A1F-84BAD8F9DF56}" dt="2023-04-17T17:18:28.756" v="4300" actId="20577"/>
          <ac:spMkLst>
            <pc:docMk/>
            <pc:sldMk cId="1960815984" sldId="275"/>
            <ac:spMk id="2" creationId="{E04D9CE2-28FA-CB06-DB98-BA4CE9911BBD}"/>
          </ac:spMkLst>
        </pc:spChg>
        <pc:spChg chg="add mod">
          <ac:chgData name="Debabrata Mohanty" userId="f115cf98954803ca" providerId="LiveId" clId="{0C594166-13F6-4BE1-9A1F-84BAD8F9DF56}" dt="2023-04-17T17:26:13.668" v="4405" actId="120"/>
          <ac:spMkLst>
            <pc:docMk/>
            <pc:sldMk cId="1960815984" sldId="275"/>
            <ac:spMk id="3" creationId="{8C67FCA2-06A0-5499-3862-6F75701B0590}"/>
          </ac:spMkLst>
        </pc:spChg>
        <pc:graphicFrameChg chg="mod modGraphic">
          <ac:chgData name="Debabrata Mohanty" userId="f115cf98954803ca" providerId="LiveId" clId="{0C594166-13F6-4BE1-9A1F-84BAD8F9DF56}" dt="2023-04-17T17:37:58.321" v="4691"/>
          <ac:graphicFrameMkLst>
            <pc:docMk/>
            <pc:sldMk cId="1960815984" sldId="275"/>
            <ac:graphicFrameMk id="4" creationId="{078DCD45-0A33-7267-0EC3-53157C2CF5F2}"/>
          </ac:graphicFrameMkLst>
        </pc:graphicFrameChg>
      </pc:sldChg>
      <pc:sldChg chg="modSp new mod">
        <pc:chgData name="Debabrata Mohanty" userId="f115cf98954803ca" providerId="LiveId" clId="{0C594166-13F6-4BE1-9A1F-84BAD8F9DF56}" dt="2023-04-17T17:28:56.090" v="4429" actId="123"/>
        <pc:sldMkLst>
          <pc:docMk/>
          <pc:sldMk cId="307609300" sldId="276"/>
        </pc:sldMkLst>
        <pc:spChg chg="mod">
          <ac:chgData name="Debabrata Mohanty" userId="f115cf98954803ca" providerId="LiveId" clId="{0C594166-13F6-4BE1-9A1F-84BAD8F9DF56}" dt="2023-04-17T17:28:33.707" v="4424" actId="14100"/>
          <ac:spMkLst>
            <pc:docMk/>
            <pc:sldMk cId="307609300" sldId="276"/>
            <ac:spMk id="2" creationId="{517F04DA-BF34-9F6B-FF60-BC1FAE986402}"/>
          </ac:spMkLst>
        </pc:spChg>
        <pc:spChg chg="mod">
          <ac:chgData name="Debabrata Mohanty" userId="f115cf98954803ca" providerId="LiveId" clId="{0C594166-13F6-4BE1-9A1F-84BAD8F9DF56}" dt="2023-04-17T17:28:56.090" v="4429" actId="123"/>
          <ac:spMkLst>
            <pc:docMk/>
            <pc:sldMk cId="307609300" sldId="276"/>
            <ac:spMk id="3" creationId="{B6B5E22A-826C-5B97-09B5-21E20C99B8C1}"/>
          </ac:spMkLst>
        </pc:spChg>
      </pc:sldChg>
      <pc:sldChg chg="add">
        <pc:chgData name="Debabrata Mohanty" userId="f115cf98954803ca" providerId="LiveId" clId="{0C594166-13F6-4BE1-9A1F-84BAD8F9DF56}" dt="2023-04-17T17:29:10.931" v="4430"/>
        <pc:sldMkLst>
          <pc:docMk/>
          <pc:sldMk cId="3427784626" sldId="277"/>
        </pc:sldMkLst>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chartUserShapes" Target="../drawings/drawing1.xml"/><Relationship Id="rId1" Type="http://schemas.openxmlformats.org/officeDocument/2006/relationships/oleObject" Target="file:///C:\Users\khana\OneDrive\Desktop\New%20folder%20(2)\Number%20of%20Area%20in%20Brand.csv" TargetMode="External"/><Relationship Id="rId4" Type="http://schemas.microsoft.com/office/2011/relationships/chartStyle" Target="style3.xm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khana\OneDrive\Desktop\New%20folder%20(2)\Sum%20of%20No_Rating%20by%20Brand.csv" TargetMode="External"/></Relationships>
</file>

<file path=ppt/charts/_rels/chart5.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khana\OneDrive\Desktop\New%20folder%20(2)\Count%20of%20Medicine_name%20by%20key_indregents_list.csv" TargetMode="External"/></Relationships>
</file>

<file path=ppt/charts/_rels/chart6.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embeddings/oleObject1.bin"/></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khana\OneDrive\Desktop\New%20folder%20(2)\Average%20cost%20for%20ingredient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18334194206265E-2"/>
          <c:y val="7.0649079874498394E-2"/>
          <c:w val="0.93575180350278631"/>
          <c:h val="0.83865966296407235"/>
        </c:manualLayout>
      </c:layout>
      <c:barChart>
        <c:barDir val="col"/>
        <c:grouping val="clustered"/>
        <c:varyColors val="0"/>
        <c:ser>
          <c:idx val="0"/>
          <c:order val="0"/>
          <c:tx>
            <c:strRef>
              <c:f>Sheet1!$B$1</c:f>
              <c:strCache>
                <c:ptCount val="1"/>
                <c:pt idx="0">
                  <c:v>Count of Medicine_name</c:v>
                </c:pt>
              </c:strCache>
            </c:strRef>
          </c:tx>
          <c:spPr>
            <a:noFill/>
            <a:ln w="9525" cap="flat" cmpd="sng" algn="ctr">
              <a:solidFill>
                <a:schemeClr val="accent1"/>
              </a:solidFill>
              <a:miter lim="800000"/>
            </a:ln>
            <a:effectLst>
              <a:glow rad="76200">
                <a:schemeClr val="accent2">
                  <a:satMod val="175000"/>
                  <a:alpha val="39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Sheet1!$B$2:$B$12</c:f>
              <c:numCache>
                <c:formatCode>General</c:formatCode>
                <c:ptCount val="11"/>
                <c:pt idx="0">
                  <c:v>200</c:v>
                </c:pt>
                <c:pt idx="1">
                  <c:v>160</c:v>
                </c:pt>
                <c:pt idx="2">
                  <c:v>120</c:v>
                </c:pt>
                <c:pt idx="3">
                  <c:v>120</c:v>
                </c:pt>
                <c:pt idx="4">
                  <c:v>100</c:v>
                </c:pt>
                <c:pt idx="5">
                  <c:v>80</c:v>
                </c:pt>
                <c:pt idx="6">
                  <c:v>60</c:v>
                </c:pt>
                <c:pt idx="7">
                  <c:v>60</c:v>
                </c:pt>
                <c:pt idx="8">
                  <c:v>60</c:v>
                </c:pt>
                <c:pt idx="9">
                  <c:v>40</c:v>
                </c:pt>
                <c:pt idx="10">
                  <c:v>40</c:v>
                </c:pt>
              </c:numCache>
            </c:numRef>
          </c:val>
          <c:extLst xmlns:c16r2="http://schemas.microsoft.com/office/drawing/2015/06/chart">
            <c:ext xmlns:c16="http://schemas.microsoft.com/office/drawing/2014/chart" uri="{C3380CC4-5D6E-409C-BE32-E72D297353CC}">
              <c16:uniqueId val="{00000000-721B-4B94-831F-EC961EB2238D}"/>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Sheet1!$C$2:$C$12</c:f>
              <c:numCache>
                <c:formatCode>General</c:formatCode>
                <c:ptCount val="11"/>
              </c:numCache>
            </c:numRef>
          </c:val>
          <c:extLst xmlns:c16r2="http://schemas.microsoft.com/office/drawing/2015/06/chart">
            <c:ext xmlns:c16="http://schemas.microsoft.com/office/drawing/2014/chart" uri="{C3380CC4-5D6E-409C-BE32-E72D297353CC}">
              <c16:uniqueId val="{00000001-721B-4B94-831F-EC961EB2238D}"/>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eyes</c:v>
                </c:pt>
                <c:pt idx="1">
                  <c:v>body pain</c:v>
                </c:pt>
                <c:pt idx="2">
                  <c:v>fat</c:v>
                </c:pt>
                <c:pt idx="3">
                  <c:v>hair</c:v>
                </c:pt>
                <c:pt idx="4">
                  <c:v>immunity</c:v>
                </c:pt>
                <c:pt idx="5">
                  <c:v>joint</c:v>
                </c:pt>
                <c:pt idx="6">
                  <c:v>ears</c:v>
                </c:pt>
                <c:pt idx="7">
                  <c:v>heart</c:v>
                </c:pt>
                <c:pt idx="8">
                  <c:v>weakness</c:v>
                </c:pt>
                <c:pt idx="9">
                  <c:v>cough</c:v>
                </c:pt>
                <c:pt idx="10">
                  <c:v>depression</c:v>
                </c:pt>
              </c:strCache>
            </c:strRef>
          </c:cat>
          <c:val>
            <c:numRef>
              <c:f>Sheet1!$D$2:$D$12</c:f>
              <c:numCache>
                <c:formatCode>General</c:formatCode>
                <c:ptCount val="11"/>
              </c:numCache>
            </c:numRef>
          </c:val>
          <c:extLst xmlns:c16r2="http://schemas.microsoft.com/office/drawing/2015/06/chart">
            <c:ext xmlns:c16="http://schemas.microsoft.com/office/drawing/2014/chart" uri="{C3380CC4-5D6E-409C-BE32-E72D297353CC}">
              <c16:uniqueId val="{00000002-721B-4B94-831F-EC961EB2238D}"/>
            </c:ext>
          </c:extLst>
        </c:ser>
        <c:dLbls>
          <c:dLblPos val="outEnd"/>
          <c:showLegendKey val="0"/>
          <c:showVal val="1"/>
          <c:showCatName val="0"/>
          <c:showSerName val="0"/>
          <c:showPercent val="0"/>
          <c:showBubbleSize val="0"/>
        </c:dLbls>
        <c:gapWidth val="315"/>
        <c:overlap val="-40"/>
        <c:axId val="88112512"/>
        <c:axId val="88126592"/>
      </c:barChart>
      <c:catAx>
        <c:axId val="881125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126592"/>
        <c:crosses val="autoZero"/>
        <c:auto val="1"/>
        <c:lblAlgn val="ctr"/>
        <c:lblOffset val="100"/>
        <c:noMultiLvlLbl val="0"/>
      </c:catAx>
      <c:valAx>
        <c:axId val="88126592"/>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81125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Average of Price_of_the_bottle</c:v>
                </c:pt>
              </c:strCache>
            </c:strRef>
          </c:tx>
          <c:spPr>
            <a:ln w="22225" cap="rnd">
              <a:solidFill>
                <a:schemeClr val="accent2"/>
              </a:solidFill>
            </a:ln>
            <a:effectLst>
              <a:glow rad="635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14000"/>
                  </a:schemeClr>
                </a:glow>
              </a:effectLst>
            </c:spPr>
          </c:marker>
          <c:dPt>
            <c:idx val="1"/>
            <c:marker>
              <c:spPr>
                <a:solidFill>
                  <a:schemeClr val="accent1"/>
                </a:solidFill>
                <a:ln>
                  <a:noFill/>
                </a:ln>
                <a:effectLst>
                  <a:glow rad="63500">
                    <a:schemeClr val="accent1">
                      <a:satMod val="175000"/>
                      <a:alpha val="14000"/>
                    </a:schemeClr>
                  </a:glow>
                </a:effectLst>
              </c:spPr>
            </c:marker>
            <c:bubble3D val="0"/>
            <c:extLst xmlns:c16r2="http://schemas.microsoft.com/office/drawing/2015/06/chart">
              <c:ext xmlns:c16="http://schemas.microsoft.com/office/drawing/2014/chart" uri="{C3380CC4-5D6E-409C-BE32-E72D297353CC}">
                <c16:uniqueId val="{00000003-E56D-403B-B7A7-976A75ABCC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heart</c:v>
                </c:pt>
                <c:pt idx="1">
                  <c:v>immunity</c:v>
                </c:pt>
                <c:pt idx="2">
                  <c:v>depression</c:v>
                </c:pt>
                <c:pt idx="3">
                  <c:v>joint</c:v>
                </c:pt>
                <c:pt idx="4">
                  <c:v>fat</c:v>
                </c:pt>
                <c:pt idx="5">
                  <c:v>body pain</c:v>
                </c:pt>
                <c:pt idx="6">
                  <c:v>hair</c:v>
                </c:pt>
                <c:pt idx="7">
                  <c:v>weakness</c:v>
                </c:pt>
                <c:pt idx="8">
                  <c:v>cough</c:v>
                </c:pt>
                <c:pt idx="9">
                  <c:v>eyes</c:v>
                </c:pt>
                <c:pt idx="10">
                  <c:v>ears</c:v>
                </c:pt>
              </c:strCache>
            </c:strRef>
          </c:cat>
          <c:val>
            <c:numRef>
              <c:f>Sheet1!$B$2:$B$12</c:f>
              <c:numCache>
                <c:formatCode>General</c:formatCode>
                <c:ptCount val="11"/>
                <c:pt idx="0">
                  <c:v>350.67</c:v>
                </c:pt>
                <c:pt idx="1">
                  <c:v>323.60000000000002</c:v>
                </c:pt>
                <c:pt idx="2">
                  <c:v>248.5</c:v>
                </c:pt>
                <c:pt idx="3">
                  <c:v>222.5</c:v>
                </c:pt>
                <c:pt idx="4">
                  <c:v>208.33</c:v>
                </c:pt>
                <c:pt idx="5">
                  <c:v>189.5</c:v>
                </c:pt>
                <c:pt idx="6">
                  <c:v>177.5</c:v>
                </c:pt>
                <c:pt idx="7">
                  <c:v>162.66999999999999</c:v>
                </c:pt>
                <c:pt idx="8">
                  <c:v>158.5</c:v>
                </c:pt>
                <c:pt idx="9">
                  <c:v>148.4</c:v>
                </c:pt>
                <c:pt idx="10">
                  <c:v>99</c:v>
                </c:pt>
              </c:numCache>
            </c:numRef>
          </c:val>
          <c:smooth val="0"/>
          <c:extLst xmlns:c16r2="http://schemas.microsoft.com/office/drawing/2015/06/chart">
            <c:ext xmlns:c16="http://schemas.microsoft.com/office/drawing/2014/chart" uri="{C3380CC4-5D6E-409C-BE32-E72D297353CC}">
              <c16:uniqueId val="{00000000-E56D-403B-B7A7-976A75ABCC2D}"/>
            </c:ext>
          </c:extLst>
        </c:ser>
        <c:dLbls>
          <c:dLblPos val="ctr"/>
          <c:showLegendKey val="0"/>
          <c:showVal val="1"/>
          <c:showCatName val="0"/>
          <c:showSerName val="0"/>
          <c:showPercent val="0"/>
          <c:showBubbleSize val="0"/>
        </c:dLbls>
        <c:marker val="1"/>
        <c:smooth val="0"/>
        <c:axId val="83503360"/>
        <c:axId val="83514880"/>
      </c:lineChart>
      <c:catAx>
        <c:axId val="83503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3514880"/>
        <c:crosses val="autoZero"/>
        <c:auto val="1"/>
        <c:lblAlgn val="ctr"/>
        <c:lblOffset val="100"/>
        <c:noMultiLvlLbl val="0"/>
      </c:catAx>
      <c:valAx>
        <c:axId val="835148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35033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30714285714287"/>
          <c:y val="3.3333442231275275E-2"/>
          <c:w val="0.42172222222222222"/>
          <c:h val="0.94110708531234821"/>
        </c:manualLayout>
      </c:layout>
      <c:doughnutChart>
        <c:varyColors val="1"/>
        <c:ser>
          <c:idx val="0"/>
          <c:order val="0"/>
          <c:spPr>
            <a:scene3d>
              <a:camera prst="orthographicFront"/>
              <a:lightRig rig="threePt" dir="tl"/>
            </a:scene3d>
            <a:sp3d prstMaterial="plastic">
              <a:bevelT w="0" h="0"/>
            </a:sp3d>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1-7153-4B66-ABCB-4ADEA734D24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3-7153-4B66-ABCB-4ADEA734D24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5-7153-4B66-ABCB-4ADEA734D24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7-7153-4B66-ABCB-4ADEA734D24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9-7153-4B66-ABCB-4ADEA734D24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B-7153-4B66-ABCB-4ADEA734D24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D-7153-4B66-ABCB-4ADEA734D24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0F-7153-4B66-ABCB-4ADEA734D24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11-7153-4B66-ABCB-4ADEA734D24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l"/>
              </a:scene3d>
              <a:sp3d prstMaterial="plastic">
                <a:bevelT w="0" h="0"/>
              </a:sp3d>
            </c:spPr>
            <c:extLst xmlns:c16r2="http://schemas.microsoft.com/office/drawing/2015/06/chart">
              <c:ext xmlns:c16="http://schemas.microsoft.com/office/drawing/2014/chart" uri="{C3380CC4-5D6E-409C-BE32-E72D297353CC}">
                <c16:uniqueId val="{00000013-7153-4B66-ABCB-4ADEA734D245}"/>
              </c:ext>
            </c:extLst>
          </c:dPt>
          <c:dLbls>
            <c:dLbl>
              <c:idx val="0"/>
              <c:spPr>
                <a:noFill/>
                <a:ln>
                  <a:noFill/>
                </a:ln>
                <a:effectLst/>
              </c:spPr>
              <c:txPr>
                <a:bodyPr rot="0" spcFirstLastPara="1" vertOverflow="ellipsis" vert="horz" wrap="square" lIns="38100" tIns="19050" rIns="38100" bIns="19050" anchor="ctr" anchorCtr="1">
                  <a:no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'Number of Area in Brand'!$A$2:$A$11</c:f>
              <c:strCache>
                <c:ptCount val="10"/>
                <c:pt idx="0">
                  <c:v>Bjain Pharmaceuticals Pvt Ltd</c:v>
                </c:pt>
                <c:pt idx="1">
                  <c:v>Dr Reckeweg &amp; Co</c:v>
                </c:pt>
                <c:pt idx="2">
                  <c:v>SBL Pvt Ltd</c:v>
                </c:pt>
                <c:pt idx="3">
                  <c:v>Bakson's Homeopathy</c:v>
                </c:pt>
                <c:pt idx="4">
                  <c:v>Dr Willmar Schwabe India Pvt Ltd</c:v>
                </c:pt>
                <c:pt idx="5">
                  <c:v>Adel Pekana Germany</c:v>
                </c:pt>
                <c:pt idx="6">
                  <c:v>Bhargava Phytolab</c:v>
                </c:pt>
                <c:pt idx="7">
                  <c:v>Dr Batra Positive Health Products Limited</c:v>
                </c:pt>
                <c:pt idx="8">
                  <c:v>Fourrts India Laboratories Pvt Ltd</c:v>
                </c:pt>
                <c:pt idx="9">
                  <c:v>HAPDCO</c:v>
                </c:pt>
              </c:strCache>
            </c:strRef>
          </c:cat>
          <c:val>
            <c:numRef>
              <c:f>'Number of Area in Brand'!$B$2:$B$11</c:f>
              <c:numCache>
                <c:formatCode>General</c:formatCode>
                <c:ptCount val="10"/>
                <c:pt idx="0">
                  <c:v>7</c:v>
                </c:pt>
                <c:pt idx="1">
                  <c:v>7</c:v>
                </c:pt>
                <c:pt idx="2">
                  <c:v>7</c:v>
                </c:pt>
                <c:pt idx="3">
                  <c:v>5</c:v>
                </c:pt>
                <c:pt idx="4">
                  <c:v>3</c:v>
                </c:pt>
                <c:pt idx="5">
                  <c:v>1</c:v>
                </c:pt>
                <c:pt idx="6">
                  <c:v>1</c:v>
                </c:pt>
                <c:pt idx="7">
                  <c:v>1</c:v>
                </c:pt>
                <c:pt idx="8">
                  <c:v>1</c:v>
                </c:pt>
                <c:pt idx="9">
                  <c:v>1</c:v>
                </c:pt>
              </c:numCache>
            </c:numRef>
          </c:val>
          <c:extLst xmlns:c16r2="http://schemas.microsoft.com/office/drawing/2015/06/chart">
            <c:ext xmlns:c16="http://schemas.microsoft.com/office/drawing/2014/chart" uri="{C3380CC4-5D6E-409C-BE32-E72D297353CC}">
              <c16:uniqueId val="{00000014-7153-4B66-ABCB-4ADEA734D245}"/>
            </c:ext>
          </c:extLst>
        </c:ser>
        <c:dLbls>
          <c:showLegendKey val="0"/>
          <c:showVal val="1"/>
          <c:showCatName val="0"/>
          <c:showSerName val="0"/>
          <c:showPercent val="0"/>
          <c:showBubbleSize val="0"/>
          <c:showLeaderLines val="1"/>
        </c:dLbls>
        <c:firstSliceAng val="325"/>
        <c:holeSize val="50"/>
      </c:doughnutChart>
      <c:spPr>
        <a:noFill/>
        <a:ln>
          <a:noFill/>
        </a:ln>
        <a:effectLst/>
      </c:spPr>
    </c:plotArea>
    <c:legend>
      <c:legendPos val="r"/>
      <c:layout>
        <c:manualLayout>
          <c:xMode val="edge"/>
          <c:yMode val="edge"/>
          <c:x val="0.73514107142857144"/>
          <c:y val="3.4455337174544576E-2"/>
          <c:w val="0.24019186507936505"/>
          <c:h val="0.95148659125636659"/>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635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'Sum of No_Rating by Brand'!$A$2:$A$10</c:f>
              <c:strCache>
                <c:ptCount val="9"/>
                <c:pt idx="0">
                  <c:v>SBL Pvt Ltd</c:v>
                </c:pt>
                <c:pt idx="1">
                  <c:v>Dr Reckeweg &amp; Co</c:v>
                </c:pt>
                <c:pt idx="2">
                  <c:v>Dr Willmar Schwabe India Pvt Ltd</c:v>
                </c:pt>
                <c:pt idx="3">
                  <c:v>Bakson's Homeopathy</c:v>
                </c:pt>
                <c:pt idx="4">
                  <c:v>Bhargava Phytolab</c:v>
                </c:pt>
                <c:pt idx="5">
                  <c:v>Bjain Pharmaceuticals Pvt Ltd</c:v>
                </c:pt>
                <c:pt idx="6">
                  <c:v>Adel Pekana Germany</c:v>
                </c:pt>
                <c:pt idx="7">
                  <c:v>Fourrts India Laboratories Pvt Ltd</c:v>
                </c:pt>
                <c:pt idx="8">
                  <c:v>HAPDCO</c:v>
                </c:pt>
              </c:strCache>
            </c:strRef>
          </c:cat>
          <c:val>
            <c:numRef>
              <c:f>'Sum of No_Rating by Brand'!$B$2:$B$10</c:f>
              <c:numCache>
                <c:formatCode>General</c:formatCode>
                <c:ptCount val="9"/>
                <c:pt idx="0">
                  <c:v>217744</c:v>
                </c:pt>
                <c:pt idx="1">
                  <c:v>103320</c:v>
                </c:pt>
                <c:pt idx="2">
                  <c:v>59780</c:v>
                </c:pt>
                <c:pt idx="3">
                  <c:v>58380</c:v>
                </c:pt>
                <c:pt idx="4">
                  <c:v>18040</c:v>
                </c:pt>
                <c:pt idx="5">
                  <c:v>15500</c:v>
                </c:pt>
                <c:pt idx="6">
                  <c:v>6300</c:v>
                </c:pt>
                <c:pt idx="7">
                  <c:v>3340</c:v>
                </c:pt>
                <c:pt idx="8">
                  <c:v>3120</c:v>
                </c:pt>
              </c:numCache>
            </c:numRef>
          </c:val>
          <c:extLst xmlns:c16r2="http://schemas.microsoft.com/office/drawing/2015/06/chart">
            <c:ext xmlns:c16="http://schemas.microsoft.com/office/drawing/2014/chart" uri="{C3380CC4-5D6E-409C-BE32-E72D297353CC}">
              <c16:uniqueId val="{00000000-2B6E-4692-B687-A1FD83A0D825}"/>
            </c:ext>
          </c:extLst>
        </c:ser>
        <c:dLbls>
          <c:dLblPos val="outEnd"/>
          <c:showLegendKey val="0"/>
          <c:showVal val="1"/>
          <c:showCatName val="0"/>
          <c:showSerName val="0"/>
          <c:showPercent val="0"/>
          <c:showBubbleSize val="0"/>
        </c:dLbls>
        <c:gapWidth val="182"/>
        <c:overlap val="-50"/>
        <c:axId val="109935232"/>
        <c:axId val="109933696"/>
      </c:barChart>
      <c:catAx>
        <c:axId val="109935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9933696"/>
        <c:crosses val="autoZero"/>
        <c:auto val="1"/>
        <c:lblAlgn val="ctr"/>
        <c:lblOffset val="100"/>
        <c:noMultiLvlLbl val="0"/>
      </c:catAx>
      <c:valAx>
        <c:axId val="109933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99352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noFill/>
            <a:ln w="9525" cap="flat" cmpd="sng" algn="ctr">
              <a:solidFill>
                <a:schemeClr val="accent1"/>
              </a:solidFill>
              <a:miter lim="800000"/>
            </a:ln>
            <a:effectLst>
              <a:glow rad="101600">
                <a:schemeClr val="accent2">
                  <a:satMod val="175000"/>
                  <a:alpha val="40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'Count of Medicine_name by key_i'!$A$2:$A$6</c:f>
              <c:strCache>
                <c:ptCount val="5"/>
                <c:pt idx="0">
                  <c:v>Ferrum phosphoricum</c:v>
                </c:pt>
                <c:pt idx="1">
                  <c:v>Calcarea phos</c:v>
                </c:pt>
                <c:pt idx="2">
                  <c:v>Aesculus Hippocastanum</c:v>
                </c:pt>
                <c:pt idx="3">
                  <c:v>Semen Et Pollen</c:v>
                </c:pt>
                <c:pt idx="4">
                  <c:v>Thuja</c:v>
                </c:pt>
              </c:strCache>
            </c:strRef>
          </c:cat>
          <c:val>
            <c:numRef>
              <c:f>'Count of Medicine_name by key_i'!$B$2:$B$6</c:f>
              <c:numCache>
                <c:formatCode>General</c:formatCode>
                <c:ptCount val="5"/>
                <c:pt idx="0">
                  <c:v>300</c:v>
                </c:pt>
                <c:pt idx="1">
                  <c:v>280</c:v>
                </c:pt>
                <c:pt idx="2">
                  <c:v>240</c:v>
                </c:pt>
                <c:pt idx="3">
                  <c:v>240</c:v>
                </c:pt>
                <c:pt idx="4">
                  <c:v>240</c:v>
                </c:pt>
              </c:numCache>
            </c:numRef>
          </c:val>
          <c:extLst xmlns:c16r2="http://schemas.microsoft.com/office/drawing/2015/06/chart">
            <c:ext xmlns:c16="http://schemas.microsoft.com/office/drawing/2014/chart" uri="{C3380CC4-5D6E-409C-BE32-E72D297353CC}">
              <c16:uniqueId val="{00000000-29FC-4446-90F1-B9E357E76A9B}"/>
            </c:ext>
          </c:extLst>
        </c:ser>
        <c:dLbls>
          <c:dLblPos val="outEnd"/>
          <c:showLegendKey val="0"/>
          <c:showVal val="1"/>
          <c:showCatName val="0"/>
          <c:showSerName val="0"/>
          <c:showPercent val="0"/>
          <c:showBubbleSize val="0"/>
        </c:dLbls>
        <c:gapWidth val="182"/>
        <c:overlap val="-50"/>
        <c:axId val="42377600"/>
        <c:axId val="42380288"/>
      </c:barChart>
      <c:catAx>
        <c:axId val="423776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380288"/>
        <c:crosses val="autoZero"/>
        <c:auto val="1"/>
        <c:lblAlgn val="ctr"/>
        <c:lblOffset val="100"/>
        <c:noMultiLvlLbl val="0"/>
      </c:catAx>
      <c:valAx>
        <c:axId val="423802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237760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3998186052783E-2"/>
          <c:y val="2.1753103202843467E-2"/>
          <c:w val="0.9614260065155309"/>
          <c:h val="0.737536148373929"/>
        </c:manualLayout>
      </c:layout>
      <c:lineChart>
        <c:grouping val="stacked"/>
        <c:varyColors val="0"/>
        <c:ser>
          <c:idx val="0"/>
          <c:order val="0"/>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'brand wise raating'!$A$2:$A$10</c:f>
              <c:strCache>
                <c:ptCount val="9"/>
                <c:pt idx="0">
                  <c:v>Adel Pekana Germany</c:v>
                </c:pt>
                <c:pt idx="1">
                  <c:v>Bakson's Homeopathy</c:v>
                </c:pt>
                <c:pt idx="2">
                  <c:v>Bhargava Phytolab</c:v>
                </c:pt>
                <c:pt idx="3">
                  <c:v>Bjain Pharmaceuticals Pvt Ltd</c:v>
                </c:pt>
                <c:pt idx="4">
                  <c:v>Dr Reckeweg &amp; Co</c:v>
                </c:pt>
                <c:pt idx="5">
                  <c:v>Dr Willmar Schwabe India Pvt Ltd</c:v>
                </c:pt>
                <c:pt idx="6">
                  <c:v>Fourrts India Laboratories Pvt Ltd</c:v>
                </c:pt>
                <c:pt idx="7">
                  <c:v>HAPDCO</c:v>
                </c:pt>
                <c:pt idx="8">
                  <c:v>SBL Pvt Ltd</c:v>
                </c:pt>
              </c:strCache>
            </c:strRef>
          </c:cat>
          <c:val>
            <c:numRef>
              <c:f>'brand wise raating'!$B$2:$B$10</c:f>
              <c:numCache>
                <c:formatCode>0.0</c:formatCode>
                <c:ptCount val="9"/>
                <c:pt idx="0">
                  <c:v>4.5999999999999996</c:v>
                </c:pt>
                <c:pt idx="1">
                  <c:v>4.5</c:v>
                </c:pt>
                <c:pt idx="2">
                  <c:v>4.5999999999999996</c:v>
                </c:pt>
                <c:pt idx="3">
                  <c:v>4.09</c:v>
                </c:pt>
                <c:pt idx="4">
                  <c:v>4.4249999999999901</c:v>
                </c:pt>
                <c:pt idx="5">
                  <c:v>4.36666666666666</c:v>
                </c:pt>
                <c:pt idx="6">
                  <c:v>4.5999999999999996</c:v>
                </c:pt>
                <c:pt idx="7">
                  <c:v>4.2999999999999901</c:v>
                </c:pt>
                <c:pt idx="8">
                  <c:v>4.5214285714285598</c:v>
                </c:pt>
              </c:numCache>
            </c:numRef>
          </c:val>
          <c:smooth val="0"/>
          <c:extLst xmlns:c16r2="http://schemas.microsoft.com/office/drawing/2015/06/chart">
            <c:ext xmlns:c16="http://schemas.microsoft.com/office/drawing/2014/chart" uri="{C3380CC4-5D6E-409C-BE32-E72D297353CC}">
              <c16:uniqueId val="{00000000-D745-4033-AC2B-3A42CAB26874}"/>
            </c:ext>
          </c:extLst>
        </c:ser>
        <c:dLbls>
          <c:dLblPos val="t"/>
          <c:showLegendKey val="0"/>
          <c:showVal val="1"/>
          <c:showCatName val="0"/>
          <c:showSerName val="0"/>
          <c:showPercent val="0"/>
          <c:showBubbleSize val="0"/>
        </c:dLbls>
        <c:marker val="1"/>
        <c:smooth val="0"/>
        <c:axId val="114625152"/>
        <c:axId val="111134208"/>
      </c:lineChart>
      <c:catAx>
        <c:axId val="114625152"/>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t" anchorCtr="0"/>
          <a:lstStyle/>
          <a:p>
            <a:pPr>
              <a:defRPr sz="1100" b="0" i="0" u="none" strike="noStrike" kern="1200" baseline="0">
                <a:solidFill>
                  <a:schemeClr val="lt1">
                    <a:lumMod val="75000"/>
                  </a:schemeClr>
                </a:solidFill>
                <a:latin typeface="+mn-lt"/>
                <a:ea typeface="+mn-ea"/>
                <a:cs typeface="+mn-cs"/>
              </a:defRPr>
            </a:pPr>
            <a:endParaRPr lang="en-US"/>
          </a:p>
        </c:txPr>
        <c:crossAx val="111134208"/>
        <c:crosses val="autoZero"/>
        <c:auto val="1"/>
        <c:lblAlgn val="ctr"/>
        <c:lblOffset val="100"/>
        <c:noMultiLvlLbl val="0"/>
      </c:catAx>
      <c:valAx>
        <c:axId val="11113420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462515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'Average cost for ingredients'!$A$2:$A$16</cx:f>
        <cx:lvl ptCount="15">
          <cx:pt idx="0">Nuphar luteum 2x</cx:pt>
          <cx:pt idx="1">Adrenalium D1</cx:pt>
          <cx:pt idx="2">Thuja</cx:pt>
          <cx:pt idx="3">Guatteria Gaumeri</cx:pt>
          <cx:pt idx="4">Senna</cx:pt>
          <cx:pt idx="5">Acidum nitricum</cx:pt>
          <cx:pt idx="6"> Juglans</cx:pt>
          <cx:pt idx="7">Adrenalium D2</cx:pt>
          <cx:pt idx="8">Kali phosphorica.</cx:pt>
          <cx:pt idx="9">Cactus grandiflorus.2X</cx:pt>
          <cx:pt idx="10">Berberis Aquifolium</cx:pt>
          <cx:pt idx="11">Jaborandi herb</cx:pt>
          <cx:pt idx="12">Semen Et Pollen Graminis D30</cx:pt>
          <cx:pt idx="13">Ferrum phosphoricum</cx:pt>
          <cx:pt idx="14">Berberis vulgaris</cx:pt>
        </cx:lvl>
      </cx:strDim>
      <cx:numDim type="size">
        <cx:f>'Average cost for ingredients'!$B$2:$B$16</cx:f>
        <cx:lvl ptCount="15" formatCode="General">
          <cx:pt idx="0">425</cx:pt>
          <cx:pt idx="1">350</cx:pt>
          <cx:pt idx="2">292.07999999999998</cx:pt>
          <cx:pt idx="3">290</cx:pt>
          <cx:pt idx="4">285</cx:pt>
          <cx:pt idx="5">265</cx:pt>
          <cx:pt idx="6">242.5</cx:pt>
          <cx:pt idx="7">240</cx:pt>
          <cx:pt idx="8">240</cx:pt>
          <cx:pt idx="9">237.86000000000001</cx:pt>
          <cx:pt idx="10">220</cx:pt>
          <cx:pt idx="11">220</cx:pt>
          <cx:pt idx="12">218</cx:pt>
          <cx:pt idx="13">205.66999999999999</cx:pt>
          <cx:pt idx="14">204.16999999999999</cx:pt>
        </cx:lvl>
      </cx:numDim>
    </cx:data>
  </cx:chartData>
  <cx:chart>
    <cx:plotArea>
      <cx:plotAreaRegion>
        <cx:series layoutId="treemap" uniqueId="{4C8A2F89-BD4A-4DAE-956F-5F3FD0B3C274}">
          <cx:spPr>
            <a:effectLst>
              <a:outerShdw blurRad="50800" dist="38100" dir="5400000" algn="t" rotWithShape="0">
                <a:prstClr val="black">
                  <a:alpha val="40000"/>
                </a:prstClr>
              </a:outerShdw>
            </a:effectLst>
          </cx:spPr>
          <cx:dataLabels pos="inEnd">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14">
  <cs:axisTitle>
    <cs:lnRef idx="0"/>
    <cs:fillRef idx="0"/>
    <cs:effectRef idx="0"/>
    <cs:fontRef idx="major">
      <a:schemeClr val="dk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ajor">
      <a:schemeClr val="dk1">
        <a:lumMod val="50000"/>
        <a:lumOff val="50000"/>
      </a:schemeClr>
    </cs:fontRef>
    <cs:defRPr sz="1197"/>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2128"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1197"/>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E1767-06FD-4645-BBFC-338A7B644A44}"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6F24F36B-22B0-4033-AE6D-433B23422638}">
      <dgm:prSet phldrT="[Text]" custT="1"/>
      <dgm:spPr/>
      <dgm:t>
        <a:bodyPr/>
        <a:lstStyle/>
        <a:p>
          <a:r>
            <a:rPr lang="en-US" sz="1900" dirty="0"/>
            <a:t>WEB SCRAPPING – RETRIEVING DATA FROM 1MG WEBSITE</a:t>
          </a:r>
          <a:endParaRPr lang="en-IN" sz="1900" dirty="0"/>
        </a:p>
      </dgm:t>
    </dgm:pt>
    <dgm:pt modelId="{19E32E7F-4510-4F0D-850B-1928D1786D52}" type="parTrans" cxnId="{1CD938B4-A88D-4681-B9AE-AFE61A38B1E5}">
      <dgm:prSet/>
      <dgm:spPr/>
      <dgm:t>
        <a:bodyPr/>
        <a:lstStyle/>
        <a:p>
          <a:endParaRPr lang="en-IN"/>
        </a:p>
      </dgm:t>
    </dgm:pt>
    <dgm:pt modelId="{481F6C3B-1291-4C35-9201-272246AC3127}" type="sibTrans" cxnId="{1CD938B4-A88D-4681-B9AE-AFE61A38B1E5}">
      <dgm:prSet/>
      <dgm:spPr/>
      <dgm:t>
        <a:bodyPr/>
        <a:lstStyle/>
        <a:p>
          <a:endParaRPr lang="en-IN"/>
        </a:p>
      </dgm:t>
    </dgm:pt>
    <dgm:pt modelId="{AC5529CB-0D95-490B-AC98-1F9486901569}">
      <dgm:prSet phldrT="[Text]" custT="1"/>
      <dgm:spPr/>
      <dgm:t>
        <a:bodyPr/>
        <a:lstStyle/>
        <a:p>
          <a:r>
            <a:rPr lang="en-US" sz="2000" dirty="0"/>
            <a:t>DATA CLEANING USING PYTHON &amp; EXCEL</a:t>
          </a:r>
          <a:endParaRPr lang="en-IN" sz="2000" dirty="0"/>
        </a:p>
      </dgm:t>
    </dgm:pt>
    <dgm:pt modelId="{2E9C13DD-2181-4391-9BF7-EE479C76031C}" type="parTrans" cxnId="{01B9FC8D-4CCE-4F08-B6F1-74072F093D3D}">
      <dgm:prSet/>
      <dgm:spPr/>
      <dgm:t>
        <a:bodyPr/>
        <a:lstStyle/>
        <a:p>
          <a:endParaRPr lang="en-IN"/>
        </a:p>
      </dgm:t>
    </dgm:pt>
    <dgm:pt modelId="{B007E13A-2DF4-4560-A3B7-FBA1E52D5945}" type="sibTrans" cxnId="{01B9FC8D-4CCE-4F08-B6F1-74072F093D3D}">
      <dgm:prSet/>
      <dgm:spPr/>
      <dgm:t>
        <a:bodyPr/>
        <a:lstStyle/>
        <a:p>
          <a:endParaRPr lang="en-IN"/>
        </a:p>
      </dgm:t>
    </dgm:pt>
    <dgm:pt modelId="{2BE1D995-A3D8-4A37-9170-2CCBE11ABB5D}">
      <dgm:prSet phldrT="[Text]" custT="1"/>
      <dgm:spPr/>
      <dgm:t>
        <a:bodyPr/>
        <a:lstStyle/>
        <a:p>
          <a:r>
            <a:rPr lang="en-US" sz="1900" dirty="0"/>
            <a:t>VISUALIZING &amp; ANALYZING THE CLEAN DATA USING POWER BI</a:t>
          </a:r>
          <a:endParaRPr lang="en-IN" sz="1900" dirty="0"/>
        </a:p>
      </dgm:t>
    </dgm:pt>
    <dgm:pt modelId="{B29D94F6-8A3F-4474-BF38-484262C6C64B}" type="parTrans" cxnId="{62580073-AAC0-4F78-A027-D69B53895088}">
      <dgm:prSet/>
      <dgm:spPr/>
      <dgm:t>
        <a:bodyPr/>
        <a:lstStyle/>
        <a:p>
          <a:endParaRPr lang="en-IN"/>
        </a:p>
      </dgm:t>
    </dgm:pt>
    <dgm:pt modelId="{4F3B3835-719A-4062-AD09-A61CA485C169}" type="sibTrans" cxnId="{62580073-AAC0-4F78-A027-D69B53895088}">
      <dgm:prSet/>
      <dgm:spPr/>
      <dgm:t>
        <a:bodyPr/>
        <a:lstStyle/>
        <a:p>
          <a:endParaRPr lang="en-IN"/>
        </a:p>
      </dgm:t>
    </dgm:pt>
    <dgm:pt modelId="{78B03F43-3AFC-4CE1-A598-9811DE1DB991}" type="pres">
      <dgm:prSet presAssocID="{8A8E1767-06FD-4645-BBFC-338A7B644A44}" presName="outerComposite" presStyleCnt="0">
        <dgm:presLayoutVars>
          <dgm:chMax val="5"/>
          <dgm:dir/>
          <dgm:resizeHandles val="exact"/>
        </dgm:presLayoutVars>
      </dgm:prSet>
      <dgm:spPr/>
      <dgm:t>
        <a:bodyPr/>
        <a:lstStyle/>
        <a:p>
          <a:endParaRPr lang="en-US"/>
        </a:p>
      </dgm:t>
    </dgm:pt>
    <dgm:pt modelId="{0DA080D7-8F58-482E-AAB5-1E08C1C2DDD5}" type="pres">
      <dgm:prSet presAssocID="{8A8E1767-06FD-4645-BBFC-338A7B644A44}" presName="dummyMaxCanvas" presStyleCnt="0">
        <dgm:presLayoutVars/>
      </dgm:prSet>
      <dgm:spPr/>
    </dgm:pt>
    <dgm:pt modelId="{F47EF908-B28A-458C-9816-83C314DA5194}" type="pres">
      <dgm:prSet presAssocID="{8A8E1767-06FD-4645-BBFC-338A7B644A44}" presName="ThreeNodes_1" presStyleLbl="node1" presStyleIdx="0" presStyleCnt="3" custScaleX="58337" custScaleY="74268" custLinFactNeighborX="5715" custLinFactNeighborY="-6875">
        <dgm:presLayoutVars>
          <dgm:bulletEnabled val="1"/>
        </dgm:presLayoutVars>
      </dgm:prSet>
      <dgm:spPr/>
      <dgm:t>
        <a:bodyPr/>
        <a:lstStyle/>
        <a:p>
          <a:endParaRPr lang="en-US"/>
        </a:p>
      </dgm:t>
    </dgm:pt>
    <dgm:pt modelId="{D642E593-FD50-4729-9EBA-5B881F056BA6}" type="pres">
      <dgm:prSet presAssocID="{8A8E1767-06FD-4645-BBFC-338A7B644A44}" presName="ThreeNodes_2" presStyleLbl="node1" presStyleIdx="1" presStyleCnt="3" custScaleX="61142" custScaleY="75406" custLinFactNeighborX="2027" custLinFactNeighborY="-6560">
        <dgm:presLayoutVars>
          <dgm:bulletEnabled val="1"/>
        </dgm:presLayoutVars>
      </dgm:prSet>
      <dgm:spPr/>
      <dgm:t>
        <a:bodyPr/>
        <a:lstStyle/>
        <a:p>
          <a:endParaRPr lang="en-US"/>
        </a:p>
      </dgm:t>
    </dgm:pt>
    <dgm:pt modelId="{A0EE2848-5E64-45FC-93D1-E7DA0A99BA6C}" type="pres">
      <dgm:prSet presAssocID="{8A8E1767-06FD-4645-BBFC-338A7B644A44}" presName="ThreeNodes_3" presStyleLbl="node1" presStyleIdx="2" presStyleCnt="3" custScaleX="57039" custScaleY="67770" custLinFactNeighborX="-5679" custLinFactNeighborY="-5404">
        <dgm:presLayoutVars>
          <dgm:bulletEnabled val="1"/>
        </dgm:presLayoutVars>
      </dgm:prSet>
      <dgm:spPr/>
      <dgm:t>
        <a:bodyPr/>
        <a:lstStyle/>
        <a:p>
          <a:endParaRPr lang="en-US"/>
        </a:p>
      </dgm:t>
    </dgm:pt>
    <dgm:pt modelId="{D15D4324-D80E-46D3-8374-ECFE393246B0}" type="pres">
      <dgm:prSet presAssocID="{8A8E1767-06FD-4645-BBFC-338A7B644A44}" presName="ThreeConn_1-2" presStyleLbl="fgAccFollowNode1" presStyleIdx="0" presStyleCnt="2" custScaleY="66605" custLinFactX="-162133" custLinFactNeighborX="-200000" custLinFactNeighborY="-11173">
        <dgm:presLayoutVars>
          <dgm:bulletEnabled val="1"/>
        </dgm:presLayoutVars>
      </dgm:prSet>
      <dgm:spPr/>
      <dgm:t>
        <a:bodyPr/>
        <a:lstStyle/>
        <a:p>
          <a:endParaRPr lang="en-US"/>
        </a:p>
      </dgm:t>
    </dgm:pt>
    <dgm:pt modelId="{8334A85A-DAFD-42BD-87F9-0F65E3309B2E}" type="pres">
      <dgm:prSet presAssocID="{8A8E1767-06FD-4645-BBFC-338A7B644A44}" presName="ThreeConn_2-3" presStyleLbl="fgAccFollowNode1" presStyleIdx="1" presStyleCnt="2" custScaleY="68055" custLinFactX="-200000" custLinFactNeighborX="-235408" custLinFactNeighborY="-625">
        <dgm:presLayoutVars>
          <dgm:bulletEnabled val="1"/>
        </dgm:presLayoutVars>
      </dgm:prSet>
      <dgm:spPr/>
      <dgm:t>
        <a:bodyPr/>
        <a:lstStyle/>
        <a:p>
          <a:endParaRPr lang="en-US"/>
        </a:p>
      </dgm:t>
    </dgm:pt>
    <dgm:pt modelId="{1FE71E47-3C2E-4C7F-B85C-A419022CE792}" type="pres">
      <dgm:prSet presAssocID="{8A8E1767-06FD-4645-BBFC-338A7B644A44}" presName="ThreeNodes_1_text" presStyleLbl="node1" presStyleIdx="2" presStyleCnt="3">
        <dgm:presLayoutVars>
          <dgm:bulletEnabled val="1"/>
        </dgm:presLayoutVars>
      </dgm:prSet>
      <dgm:spPr/>
      <dgm:t>
        <a:bodyPr/>
        <a:lstStyle/>
        <a:p>
          <a:endParaRPr lang="en-US"/>
        </a:p>
      </dgm:t>
    </dgm:pt>
    <dgm:pt modelId="{0CAFB4C4-521A-4C25-9919-30B6A3B42899}" type="pres">
      <dgm:prSet presAssocID="{8A8E1767-06FD-4645-BBFC-338A7B644A44}" presName="ThreeNodes_2_text" presStyleLbl="node1" presStyleIdx="2" presStyleCnt="3">
        <dgm:presLayoutVars>
          <dgm:bulletEnabled val="1"/>
        </dgm:presLayoutVars>
      </dgm:prSet>
      <dgm:spPr/>
      <dgm:t>
        <a:bodyPr/>
        <a:lstStyle/>
        <a:p>
          <a:endParaRPr lang="en-US"/>
        </a:p>
      </dgm:t>
    </dgm:pt>
    <dgm:pt modelId="{FBB53417-1E28-48B7-8264-53609C5EBA8B}" type="pres">
      <dgm:prSet presAssocID="{8A8E1767-06FD-4645-BBFC-338A7B644A44}" presName="ThreeNodes_3_text" presStyleLbl="node1" presStyleIdx="2" presStyleCnt="3">
        <dgm:presLayoutVars>
          <dgm:bulletEnabled val="1"/>
        </dgm:presLayoutVars>
      </dgm:prSet>
      <dgm:spPr/>
      <dgm:t>
        <a:bodyPr/>
        <a:lstStyle/>
        <a:p>
          <a:endParaRPr lang="en-US"/>
        </a:p>
      </dgm:t>
    </dgm:pt>
  </dgm:ptLst>
  <dgm:cxnLst>
    <dgm:cxn modelId="{ACC0647F-2B84-48EE-93D6-79C9E27C17A1}" type="presOf" srcId="{6F24F36B-22B0-4033-AE6D-433B23422638}" destId="{F47EF908-B28A-458C-9816-83C314DA5194}" srcOrd="0" destOrd="0" presId="urn:microsoft.com/office/officeart/2005/8/layout/vProcess5"/>
    <dgm:cxn modelId="{216609E2-B8FB-4451-B264-5E6C7F3A5672}" type="presOf" srcId="{B007E13A-2DF4-4560-A3B7-FBA1E52D5945}" destId="{8334A85A-DAFD-42BD-87F9-0F65E3309B2E}" srcOrd="0" destOrd="0" presId="urn:microsoft.com/office/officeart/2005/8/layout/vProcess5"/>
    <dgm:cxn modelId="{1B8845A8-D4A7-4E39-A7DE-245C255CE70E}" type="presOf" srcId="{481F6C3B-1291-4C35-9201-272246AC3127}" destId="{D15D4324-D80E-46D3-8374-ECFE393246B0}" srcOrd="0" destOrd="0" presId="urn:microsoft.com/office/officeart/2005/8/layout/vProcess5"/>
    <dgm:cxn modelId="{C6307CEC-6D1C-4C30-9923-9397182D845D}" type="presOf" srcId="{8A8E1767-06FD-4645-BBFC-338A7B644A44}" destId="{78B03F43-3AFC-4CE1-A598-9811DE1DB991}" srcOrd="0" destOrd="0" presId="urn:microsoft.com/office/officeart/2005/8/layout/vProcess5"/>
    <dgm:cxn modelId="{E5C18812-5E75-4ECF-9064-1AFC8D77ED54}" type="presOf" srcId="{6F24F36B-22B0-4033-AE6D-433B23422638}" destId="{1FE71E47-3C2E-4C7F-B85C-A419022CE792}" srcOrd="1" destOrd="0" presId="urn:microsoft.com/office/officeart/2005/8/layout/vProcess5"/>
    <dgm:cxn modelId="{1CD938B4-A88D-4681-B9AE-AFE61A38B1E5}" srcId="{8A8E1767-06FD-4645-BBFC-338A7B644A44}" destId="{6F24F36B-22B0-4033-AE6D-433B23422638}" srcOrd="0" destOrd="0" parTransId="{19E32E7F-4510-4F0D-850B-1928D1786D52}" sibTransId="{481F6C3B-1291-4C35-9201-272246AC3127}"/>
    <dgm:cxn modelId="{01B9FC8D-4CCE-4F08-B6F1-74072F093D3D}" srcId="{8A8E1767-06FD-4645-BBFC-338A7B644A44}" destId="{AC5529CB-0D95-490B-AC98-1F9486901569}" srcOrd="1" destOrd="0" parTransId="{2E9C13DD-2181-4391-9BF7-EE479C76031C}" sibTransId="{B007E13A-2DF4-4560-A3B7-FBA1E52D5945}"/>
    <dgm:cxn modelId="{ABFCC302-FBAE-42AE-9859-FAA5A401A4FF}" type="presOf" srcId="{AC5529CB-0D95-490B-AC98-1F9486901569}" destId="{D642E593-FD50-4729-9EBA-5B881F056BA6}" srcOrd="0" destOrd="0" presId="urn:microsoft.com/office/officeart/2005/8/layout/vProcess5"/>
    <dgm:cxn modelId="{3E514ADA-A524-4EDF-8A12-0AAFC89CA771}" type="presOf" srcId="{2BE1D995-A3D8-4A37-9170-2CCBE11ABB5D}" destId="{FBB53417-1E28-48B7-8264-53609C5EBA8B}" srcOrd="1" destOrd="0" presId="urn:microsoft.com/office/officeart/2005/8/layout/vProcess5"/>
    <dgm:cxn modelId="{62580073-AAC0-4F78-A027-D69B53895088}" srcId="{8A8E1767-06FD-4645-BBFC-338A7B644A44}" destId="{2BE1D995-A3D8-4A37-9170-2CCBE11ABB5D}" srcOrd="2" destOrd="0" parTransId="{B29D94F6-8A3F-4474-BF38-484262C6C64B}" sibTransId="{4F3B3835-719A-4062-AD09-A61CA485C169}"/>
    <dgm:cxn modelId="{34D084DF-841B-48E1-9574-A1479A9F75A6}" type="presOf" srcId="{AC5529CB-0D95-490B-AC98-1F9486901569}" destId="{0CAFB4C4-521A-4C25-9919-30B6A3B42899}" srcOrd="1" destOrd="0" presId="urn:microsoft.com/office/officeart/2005/8/layout/vProcess5"/>
    <dgm:cxn modelId="{0E555A73-9FF1-431B-B1E9-4B7662D678DB}" type="presOf" srcId="{2BE1D995-A3D8-4A37-9170-2CCBE11ABB5D}" destId="{A0EE2848-5E64-45FC-93D1-E7DA0A99BA6C}" srcOrd="0" destOrd="0" presId="urn:microsoft.com/office/officeart/2005/8/layout/vProcess5"/>
    <dgm:cxn modelId="{5AA70E1A-36AA-45E0-BB51-80949751F08A}" type="presParOf" srcId="{78B03F43-3AFC-4CE1-A598-9811DE1DB991}" destId="{0DA080D7-8F58-482E-AAB5-1E08C1C2DDD5}" srcOrd="0" destOrd="0" presId="urn:microsoft.com/office/officeart/2005/8/layout/vProcess5"/>
    <dgm:cxn modelId="{8C6BFBD4-94EB-4CE8-A8A3-9F20B4027585}" type="presParOf" srcId="{78B03F43-3AFC-4CE1-A598-9811DE1DB991}" destId="{F47EF908-B28A-458C-9816-83C314DA5194}" srcOrd="1" destOrd="0" presId="urn:microsoft.com/office/officeart/2005/8/layout/vProcess5"/>
    <dgm:cxn modelId="{0DCF585C-5593-45A7-A89E-F29129E03702}" type="presParOf" srcId="{78B03F43-3AFC-4CE1-A598-9811DE1DB991}" destId="{D642E593-FD50-4729-9EBA-5B881F056BA6}" srcOrd="2" destOrd="0" presId="urn:microsoft.com/office/officeart/2005/8/layout/vProcess5"/>
    <dgm:cxn modelId="{AB8F4B02-E146-46A7-90BB-EEE959404885}" type="presParOf" srcId="{78B03F43-3AFC-4CE1-A598-9811DE1DB991}" destId="{A0EE2848-5E64-45FC-93D1-E7DA0A99BA6C}" srcOrd="3" destOrd="0" presId="urn:microsoft.com/office/officeart/2005/8/layout/vProcess5"/>
    <dgm:cxn modelId="{1B5064DE-B649-484A-8470-C25BC296CEA3}" type="presParOf" srcId="{78B03F43-3AFC-4CE1-A598-9811DE1DB991}" destId="{D15D4324-D80E-46D3-8374-ECFE393246B0}" srcOrd="4" destOrd="0" presId="urn:microsoft.com/office/officeart/2005/8/layout/vProcess5"/>
    <dgm:cxn modelId="{797B4A56-D3E0-48F8-BC8D-14FD8A3EAD2E}" type="presParOf" srcId="{78B03F43-3AFC-4CE1-A598-9811DE1DB991}" destId="{8334A85A-DAFD-42BD-87F9-0F65E3309B2E}" srcOrd="5" destOrd="0" presId="urn:microsoft.com/office/officeart/2005/8/layout/vProcess5"/>
    <dgm:cxn modelId="{32DEB794-9F12-49F4-A089-814A97ABF2E5}" type="presParOf" srcId="{78B03F43-3AFC-4CE1-A598-9811DE1DB991}" destId="{1FE71E47-3C2E-4C7F-B85C-A419022CE792}" srcOrd="6" destOrd="0" presId="urn:microsoft.com/office/officeart/2005/8/layout/vProcess5"/>
    <dgm:cxn modelId="{AB543E67-E086-474C-B68B-E395BDAA0625}" type="presParOf" srcId="{78B03F43-3AFC-4CE1-A598-9811DE1DB991}" destId="{0CAFB4C4-521A-4C25-9919-30B6A3B42899}" srcOrd="7" destOrd="0" presId="urn:microsoft.com/office/officeart/2005/8/layout/vProcess5"/>
    <dgm:cxn modelId="{9512588C-8516-4A59-B8ED-4C022D4ECCDE}" type="presParOf" srcId="{78B03F43-3AFC-4CE1-A598-9811DE1DB991}" destId="{FBB53417-1E28-48B7-8264-53609C5EBA8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EF908-B28A-458C-9816-83C314DA5194}">
      <dsp:nvSpPr>
        <dsp:cNvPr id="0" name=""/>
        <dsp:cNvSpPr/>
      </dsp:nvSpPr>
      <dsp:spPr>
        <a:xfrm>
          <a:off x="1978215" y="76412"/>
          <a:ext cx="4347207" cy="94724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WEB SCRAPPING – RETRIEVING DATA FROM 1MG WEBSITE</a:t>
          </a:r>
          <a:endParaRPr lang="en-IN" sz="1900" kern="1200" dirty="0"/>
        </a:p>
      </dsp:txBody>
      <dsp:txXfrm>
        <a:off x="2005959" y="104156"/>
        <a:ext cx="3532409" cy="891760"/>
      </dsp:txXfrm>
    </dsp:sp>
    <dsp:sp modelId="{D642E593-FD50-4729-9EBA-5B881F056BA6}">
      <dsp:nvSpPr>
        <dsp:cNvPr id="0" name=""/>
        <dsp:cNvSpPr/>
      </dsp:nvSpPr>
      <dsp:spPr>
        <a:xfrm>
          <a:off x="2256396" y="1561193"/>
          <a:ext cx="4556233" cy="96176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DATA CLEANING USING PYTHON &amp; EXCEL</a:t>
          </a:r>
          <a:endParaRPr lang="en-IN" sz="2000" kern="1200" dirty="0"/>
        </a:p>
      </dsp:txBody>
      <dsp:txXfrm>
        <a:off x="2284565" y="1589362"/>
        <a:ext cx="3590982" cy="905425"/>
      </dsp:txXfrm>
    </dsp:sp>
    <dsp:sp modelId="{A0EE2848-5E64-45FC-93D1-E7DA0A99BA6C}">
      <dsp:nvSpPr>
        <dsp:cNvPr id="0" name=""/>
        <dsp:cNvSpPr/>
      </dsp:nvSpPr>
      <dsp:spPr>
        <a:xfrm>
          <a:off x="2492549" y="3112655"/>
          <a:ext cx="4250482" cy="86437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VISUALIZING &amp; ANALYZING THE CLEAN DATA USING POWER BI</a:t>
          </a:r>
          <a:endParaRPr lang="en-IN" sz="1900" kern="1200" dirty="0"/>
        </a:p>
      </dsp:txBody>
      <dsp:txXfrm>
        <a:off x="2517866" y="3137972"/>
        <a:ext cx="3351929" cy="813736"/>
      </dsp:txXfrm>
    </dsp:sp>
    <dsp:sp modelId="{D15D4324-D80E-46D3-8374-ECFE393246B0}">
      <dsp:nvSpPr>
        <dsp:cNvPr id="0" name=""/>
        <dsp:cNvSpPr/>
      </dsp:nvSpPr>
      <dsp:spPr>
        <a:xfrm>
          <a:off x="3620618" y="1013014"/>
          <a:ext cx="829040" cy="552182"/>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IN" sz="2600" kern="1200"/>
        </a:p>
      </dsp:txBody>
      <dsp:txXfrm>
        <a:off x="3807152" y="1013014"/>
        <a:ext cx="455972" cy="415517"/>
      </dsp:txXfrm>
    </dsp:sp>
    <dsp:sp modelId="{8334A85A-DAFD-42BD-87F9-0F65E3309B2E}">
      <dsp:nvSpPr>
        <dsp:cNvPr id="0" name=""/>
        <dsp:cNvSpPr/>
      </dsp:nvSpPr>
      <dsp:spPr>
        <a:xfrm>
          <a:off x="3670659" y="2573968"/>
          <a:ext cx="829040" cy="564203"/>
        </a:xfrm>
        <a:prstGeom prst="downArrow">
          <a:avLst>
            <a:gd name="adj1" fmla="val 55000"/>
            <a:gd name="adj2" fmla="val 45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IN" sz="2600" kern="1200"/>
        </a:p>
      </dsp:txBody>
      <dsp:txXfrm>
        <a:off x="3857193" y="2573968"/>
        <a:ext cx="455972" cy="4245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0.02247</cdr:x>
      <cdr:y>0.06678</cdr:y>
    </cdr:from>
    <cdr:to>
      <cdr:x>0.26416</cdr:x>
      <cdr:y>0.94227</cdr:y>
    </cdr:to>
    <cdr:sp macro="" textlink="">
      <cdr:nvSpPr>
        <cdr:cNvPr id="2" name="TextBox 1">
          <a:extLst xmlns:a="http://schemas.openxmlformats.org/drawingml/2006/main">
            <a:ext uri="{FF2B5EF4-FFF2-40B4-BE49-F238E27FC236}">
              <a16:creationId xmlns:a16="http://schemas.microsoft.com/office/drawing/2014/main" xmlns="" id="{1A72DCC9-79EB-3DA5-CE62-490B5BBCFB9A}"/>
            </a:ext>
          </a:extLst>
        </cdr:cNvPr>
        <cdr:cNvSpPr txBox="1"/>
      </cdr:nvSpPr>
      <cdr:spPr>
        <a:xfrm xmlns:a="http://schemas.openxmlformats.org/drawingml/2006/main">
          <a:off x="226244" y="301658"/>
          <a:ext cx="2433512" cy="39545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0.6098</cdr:x>
      <cdr:y>0.75789</cdr:y>
    </cdr:from>
    <cdr:to>
      <cdr:x>0.64004</cdr:x>
      <cdr:y>0.82427</cdr:y>
    </cdr:to>
    <cdr:sp macro="" textlink="">
      <cdr:nvSpPr>
        <cdr:cNvPr id="4" name="AutoShape 8" descr="Buy BJain Five Phos Biochemic Tablets Online - 32% Off! | Healthmug.com">
          <a:extLst xmlns:a="http://schemas.openxmlformats.org/drawingml/2006/main">
            <a:ext uri="{FF2B5EF4-FFF2-40B4-BE49-F238E27FC236}">
              <a16:creationId xmlns:a16="http://schemas.microsoft.com/office/drawing/2014/main" xmlns="" id="{F8AECEAE-B507-E0B5-6702-D09E2F5BBC25}"/>
            </a:ext>
          </a:extLst>
        </cdr:cNvPr>
        <cdr:cNvSpPr>
          <a:spLocks xmlns:a="http://schemas.openxmlformats.org/drawingml/2006/main" noChangeAspect="1" noChangeArrowheads="1"/>
        </cdr:cNvSpPr>
      </cdr:nvSpPr>
      <cdr:spPr bwMode="auto">
        <a:xfrm xmlns:a="http://schemas.openxmlformats.org/drawingml/2006/main">
          <a:off x="6146800" y="3479800"/>
          <a:ext cx="304800" cy="304800"/>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F2B65-15A5-468E-998B-16A1C1505CDA}"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FDD38-4A07-497F-89EC-323FF1D5EB77}" type="slidenum">
              <a:rPr lang="en-IN" smtClean="0"/>
              <a:t>‹#›</a:t>
            </a:fld>
            <a:endParaRPr lang="en-IN"/>
          </a:p>
        </p:txBody>
      </p:sp>
    </p:spTree>
    <p:extLst>
      <p:ext uri="{BB962C8B-B14F-4D97-AF65-F5344CB8AC3E}">
        <p14:creationId xmlns:p14="http://schemas.microsoft.com/office/powerpoint/2010/main" val="33647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FFDD38-4A07-497F-89EC-323FF1D5EB77}" type="slidenum">
              <a:rPr lang="en-IN" smtClean="0"/>
              <a:t>5</a:t>
            </a:fld>
            <a:endParaRPr lang="en-IN"/>
          </a:p>
        </p:txBody>
      </p:sp>
    </p:spTree>
    <p:extLst>
      <p:ext uri="{BB962C8B-B14F-4D97-AF65-F5344CB8AC3E}">
        <p14:creationId xmlns:p14="http://schemas.microsoft.com/office/powerpoint/2010/main" val="121182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35658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5134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703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42018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35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83266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6072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25537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35391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CBFF-442F-4BAD-9755-BBB6F739CFE3}"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32399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CBFF-442F-4BAD-9755-BBB6F739CFE3}"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51623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CBFF-442F-4BAD-9755-BBB6F739CFE3}"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499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CBFF-442F-4BAD-9755-BBB6F739CFE3}"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101256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CBFF-442F-4BAD-9755-BBB6F739CFE3}"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48352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411982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CBFF-442F-4BAD-9755-BBB6F739CFE3}"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78F6B-970E-42D8-9042-DD73D3CDBE5D}" type="slidenum">
              <a:rPr lang="en-IN" smtClean="0"/>
              <a:t>‹#›</a:t>
            </a:fld>
            <a:endParaRPr lang="en-IN"/>
          </a:p>
        </p:txBody>
      </p:sp>
    </p:spTree>
    <p:extLst>
      <p:ext uri="{BB962C8B-B14F-4D97-AF65-F5344CB8AC3E}">
        <p14:creationId xmlns:p14="http://schemas.microsoft.com/office/powerpoint/2010/main" val="2803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AFCBFF-442F-4BAD-9755-BBB6F739CFE3}" type="datetimeFigureOut">
              <a:rPr lang="en-IN" smtClean="0"/>
              <a:t>06-09-2023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078F6B-970E-42D8-9042-DD73D3CDBE5D}" type="slidenum">
              <a:rPr lang="en-IN" smtClean="0"/>
              <a:t>‹#›</a:t>
            </a:fld>
            <a:endParaRPr lang="en-IN"/>
          </a:p>
        </p:txBody>
      </p:sp>
    </p:spTree>
    <p:extLst>
      <p:ext uri="{BB962C8B-B14F-4D97-AF65-F5344CB8AC3E}">
        <p14:creationId xmlns:p14="http://schemas.microsoft.com/office/powerpoint/2010/main" val="2572620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1mg.com/categories/homeopathy-57"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ffering From Back Pain? Try Homeopathy - Tata 1mg Capsules">
            <a:extLst>
              <a:ext uri="{FF2B5EF4-FFF2-40B4-BE49-F238E27FC236}">
                <a16:creationId xmlns:a16="http://schemas.microsoft.com/office/drawing/2014/main" xmlns="" id="{A5F52CB4-88A2-D81A-D999-875BBFB30E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80767" y="386498"/>
            <a:ext cx="8399281" cy="629710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xmlns="" id="{7CC81803-EF19-9D3B-E112-42BBF9402418}"/>
              </a:ext>
            </a:extLst>
          </p:cNvPr>
          <p:cNvSpPr>
            <a:spLocks noGrp="1"/>
          </p:cNvSpPr>
          <p:nvPr>
            <p:ph type="title"/>
          </p:nvPr>
        </p:nvSpPr>
        <p:spPr>
          <a:xfrm>
            <a:off x="725864" y="1376313"/>
            <a:ext cx="6014301" cy="2337848"/>
          </a:xfrm>
          <a:noFill/>
          <a:ln>
            <a:solidFill>
              <a:schemeClr val="tx1"/>
            </a:solidFill>
          </a:ln>
        </p:spPr>
        <p:style>
          <a:lnRef idx="3">
            <a:schemeClr val="lt1"/>
          </a:lnRef>
          <a:fillRef idx="1">
            <a:schemeClr val="dk1"/>
          </a:fillRef>
          <a:effectRef idx="1">
            <a:schemeClr val="dk1"/>
          </a:effectRef>
          <a:fontRef idx="minor">
            <a:schemeClr val="lt1"/>
          </a:fontRef>
        </p:style>
        <p:txBody>
          <a:bodyPr>
            <a:noAutofit/>
          </a:bodyPr>
          <a:lstStyle/>
          <a:p>
            <a:r>
              <a:rPr lang="en-US" sz="6600" dirty="0">
                <a:solidFill>
                  <a:schemeClr val="tx1"/>
                </a:solidFill>
              </a:rPr>
              <a:t>  	</a:t>
            </a:r>
            <a:r>
              <a:rPr lang="en-US" sz="6600" b="1" dirty="0">
                <a:solidFill>
                  <a:schemeClr val="tx1"/>
                </a:solidFill>
              </a:rPr>
              <a:t>TATA </a:t>
            </a:r>
            <a:r>
              <a:rPr lang="en-US" sz="8000" b="1" dirty="0">
                <a:solidFill>
                  <a:schemeClr val="tx1"/>
                </a:solidFill>
              </a:rPr>
              <a:t>1</a:t>
            </a:r>
            <a:r>
              <a:rPr lang="en-US" sz="6600" b="1" dirty="0">
                <a:solidFill>
                  <a:schemeClr val="tx1"/>
                </a:solidFill>
              </a:rPr>
              <a:t>mg    	</a:t>
            </a:r>
            <a:r>
              <a:rPr lang="en-IN" sz="6600" b="1" dirty="0">
                <a:solidFill>
                  <a:schemeClr val="tx1"/>
                </a:solidFill>
              </a:rPr>
              <a:t>Homeopathic</a:t>
            </a:r>
          </a:p>
        </p:txBody>
      </p:sp>
      <p:sp>
        <p:nvSpPr>
          <p:cNvPr id="7" name="Content Placeholder 6">
            <a:extLst>
              <a:ext uri="{FF2B5EF4-FFF2-40B4-BE49-F238E27FC236}">
                <a16:creationId xmlns:a16="http://schemas.microsoft.com/office/drawing/2014/main" xmlns="" id="{B6282259-893F-0474-9BE0-392BDDB481EB}"/>
              </a:ext>
            </a:extLst>
          </p:cNvPr>
          <p:cNvSpPr>
            <a:spLocks noGrp="1"/>
          </p:cNvSpPr>
          <p:nvPr>
            <p:ph sz="half" idx="2"/>
          </p:nvPr>
        </p:nvSpPr>
        <p:spPr>
          <a:xfrm>
            <a:off x="725864" y="3714161"/>
            <a:ext cx="6221691" cy="2462799"/>
          </a:xfrm>
        </p:spPr>
        <p:txBody>
          <a:bodyPr>
            <a:normAutofit fontScale="70000" lnSpcReduction="20000"/>
          </a:bodyPr>
          <a:lstStyle/>
          <a:p>
            <a:pPr marL="0" indent="0">
              <a:buNone/>
            </a:pPr>
            <a:endParaRPr lang="en-US" b="1" u="sng" dirty="0"/>
          </a:p>
          <a:p>
            <a:pPr marL="0" indent="0">
              <a:buNone/>
            </a:pPr>
            <a:endParaRPr lang="en-US" b="1" u="sng" dirty="0">
              <a:solidFill>
                <a:schemeClr val="accent1"/>
              </a:solidFill>
            </a:endParaRPr>
          </a:p>
          <a:p>
            <a:pPr marL="0" indent="0">
              <a:buNone/>
            </a:pPr>
            <a:r>
              <a:rPr lang="en-US" sz="2800" b="1" u="sng"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PREPARED BY </a:t>
            </a: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SUDHANSHU SEKHAR PRADHAN</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VAIBHAV DIXIT</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MOHAMMAD ASRAF KHAN</a:t>
            </a:r>
          </a:p>
          <a:p>
            <a:pPr marL="457200" indent="-457200">
              <a:buAutoNum type="arabicPeriod"/>
            </a:pPr>
            <a:r>
              <a:rPr lang="en-US" sz="2800" b="1" dirty="0">
                <a:ln w="0">
                  <a:solidFill>
                    <a:schemeClr val="accent2">
                      <a:lumMod val="60000"/>
                      <a:lumOff val="40000"/>
                    </a:schemeClr>
                  </a:solidFill>
                </a:ln>
                <a:solidFill>
                  <a:schemeClr val="accent2"/>
                </a:solidFill>
                <a:effectLst>
                  <a:outerShdw blurRad="38100" dist="25400" dir="5400000" algn="ctr" rotWithShape="0">
                    <a:srgbClr val="6E747A">
                      <a:alpha val="43000"/>
                    </a:srgbClr>
                  </a:outerShdw>
                </a:effectLst>
              </a:rPr>
              <a:t>DEBABRATA MOHANTY</a:t>
            </a:r>
          </a:p>
          <a:p>
            <a:endParaRPr lang="en-IN" dirty="0"/>
          </a:p>
        </p:txBody>
      </p:sp>
      <p:cxnSp>
        <p:nvCxnSpPr>
          <p:cNvPr id="10" name="Straight Connector 9">
            <a:extLst>
              <a:ext uri="{FF2B5EF4-FFF2-40B4-BE49-F238E27FC236}">
                <a16:creationId xmlns:a16="http://schemas.microsoft.com/office/drawing/2014/main" xmlns="" id="{55474475-57CE-5DDE-E933-46CB2559E01E}"/>
              </a:ext>
            </a:extLst>
          </p:cNvPr>
          <p:cNvCxnSpPr>
            <a:cxnSpLocks/>
          </p:cNvCxnSpPr>
          <p:nvPr/>
        </p:nvCxnSpPr>
        <p:spPr>
          <a:xfrm>
            <a:off x="4421170" y="1868815"/>
            <a:ext cx="107228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xmlns="" id="{E3639431-B808-6F54-6715-B113300A5606}"/>
              </a:ext>
            </a:extLst>
          </p:cNvPr>
          <p:cNvCxnSpPr>
            <a:cxnSpLocks/>
          </p:cNvCxnSpPr>
          <p:nvPr/>
        </p:nvCxnSpPr>
        <p:spPr>
          <a:xfrm>
            <a:off x="4062951" y="2507530"/>
            <a:ext cx="1074655"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8458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C8DCB-9B1B-565D-DE0B-D83981978418}"/>
              </a:ext>
            </a:extLst>
          </p:cNvPr>
          <p:cNvSpPr>
            <a:spLocks noGrp="1"/>
          </p:cNvSpPr>
          <p:nvPr>
            <p:ph type="title"/>
          </p:nvPr>
        </p:nvSpPr>
        <p:spPr>
          <a:xfrm>
            <a:off x="677334" y="254525"/>
            <a:ext cx="9785890" cy="1253764"/>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Average number of rating for each brand in their specialization products.</a:t>
            </a:r>
            <a:endParaRPr lang="en-IN" b="1" dirty="0"/>
          </a:p>
        </p:txBody>
      </p:sp>
      <p:graphicFrame>
        <p:nvGraphicFramePr>
          <p:cNvPr id="4" name="Content Placeholder 3">
            <a:extLst>
              <a:ext uri="{FF2B5EF4-FFF2-40B4-BE49-F238E27FC236}">
                <a16:creationId xmlns:a16="http://schemas.microsoft.com/office/drawing/2014/main" xmlns="" id="{948E8281-A893-8C7C-7330-E8654EF5FDFF}"/>
              </a:ext>
            </a:extLst>
          </p:cNvPr>
          <p:cNvGraphicFramePr>
            <a:graphicFrameLocks noGrp="1"/>
          </p:cNvGraphicFramePr>
          <p:nvPr>
            <p:ph idx="1"/>
            <p:extLst>
              <p:ext uri="{D42A27DB-BD31-4B8C-83A1-F6EECF244321}">
                <p14:modId xmlns:p14="http://schemas.microsoft.com/office/powerpoint/2010/main" val="4012621380"/>
              </p:ext>
            </p:extLst>
          </p:nvPr>
        </p:nvGraphicFramePr>
        <p:xfrm>
          <a:off x="677863" y="1508289"/>
          <a:ext cx="9785890" cy="38838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xmlns="" id="{9F1B698F-305A-203B-250A-DCDC6DCEA50D}"/>
              </a:ext>
            </a:extLst>
          </p:cNvPr>
          <p:cNvSpPr txBox="1"/>
          <p:nvPr/>
        </p:nvSpPr>
        <p:spPr>
          <a:xfrm>
            <a:off x="677334" y="5778631"/>
            <a:ext cx="9785890" cy="923330"/>
          </a:xfrm>
          <a:prstGeom prst="rect">
            <a:avLst/>
          </a:prstGeom>
          <a:noFill/>
        </p:spPr>
        <p:txBody>
          <a:bodyPr wrap="square" rtlCol="0">
            <a:spAutoFit/>
          </a:bodyPr>
          <a:lstStyle/>
          <a:p>
            <a:r>
              <a:rPr lang="en-US" dirty="0"/>
              <a:t>Most People has Ratted for SBL P Ltd. i.e. 2,17,744 Ratings , Which indicates SBL is most preferred Brand by the customers. Second Most Preferred Brand Dr. </a:t>
            </a:r>
            <a:r>
              <a:rPr lang="en-US" dirty="0" err="1"/>
              <a:t>Reckeweg</a:t>
            </a:r>
            <a:r>
              <a:rPr lang="en-US" dirty="0"/>
              <a:t> &amp; Co lag by nearly 50% from SBL P Ltd.</a:t>
            </a:r>
            <a:endParaRPr lang="en-IN" dirty="0"/>
          </a:p>
        </p:txBody>
      </p:sp>
    </p:spTree>
    <p:extLst>
      <p:ext uri="{BB962C8B-B14F-4D97-AF65-F5344CB8AC3E}">
        <p14:creationId xmlns:p14="http://schemas.microsoft.com/office/powerpoint/2010/main" val="15175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9780D-143F-DAE4-713C-C14D5F0CD4C2}"/>
              </a:ext>
            </a:extLst>
          </p:cNvPr>
          <p:cNvSpPr>
            <a:spLocks noGrp="1"/>
          </p:cNvSpPr>
          <p:nvPr>
            <p:ph type="title"/>
          </p:nvPr>
        </p:nvSpPr>
        <p:spPr>
          <a:xfrm>
            <a:off x="677334" y="254524"/>
            <a:ext cx="8596668" cy="838985"/>
          </a:xfrm>
        </p:spPr>
        <p:txBody>
          <a:bodyPr>
            <a:normAutofit fontScale="90000"/>
          </a:bodyPr>
          <a:lstStyle/>
          <a:p>
            <a:pPr algn="ctr"/>
            <a:r>
              <a:rPr lang="en-IN" dirty="0">
                <a:ln w="0"/>
                <a:solidFill>
                  <a:schemeClr val="accent1"/>
                </a:solidFill>
                <a:effectLst>
                  <a:outerShdw blurRad="38100" dist="25400" dir="5400000" algn="ctr" rotWithShape="0">
                    <a:srgbClr val="6E747A">
                      <a:alpha val="43000"/>
                    </a:srgbClr>
                  </a:outerShdw>
                </a:effectLst>
              </a:rPr>
              <a:t>Average Price as per ingredients.</a:t>
            </a:r>
            <a:r>
              <a:rPr lang="en-US" dirty="0">
                <a:ln w="0"/>
                <a:solidFill>
                  <a:schemeClr val="accent1"/>
                </a:solidFill>
                <a:effectLst>
                  <a:outerShdw blurRad="38100" dist="25400" dir="5400000" algn="ctr" rotWithShape="0">
                    <a:srgbClr val="6E747A">
                      <a:alpha val="43000"/>
                    </a:srgbClr>
                  </a:outerShdw>
                </a:effectLst>
              </a:rPr>
              <a:t/>
            </a:r>
            <a:br>
              <a:rPr lang="en-US" dirty="0">
                <a:ln w="0"/>
                <a:solidFill>
                  <a:schemeClr val="accent1"/>
                </a:solidFill>
                <a:effectLst>
                  <a:outerShdw blurRad="38100" dist="25400" dir="5400000" algn="ctr" rotWithShape="0">
                    <a:srgbClr val="6E747A">
                      <a:alpha val="43000"/>
                    </a:srgbClr>
                  </a:outerShdw>
                </a:effectLst>
              </a:rPr>
            </a:br>
            <a:endParaRPr lang="en-IN" dirty="0"/>
          </a:p>
        </p:txBody>
      </p:sp>
      <mc:AlternateContent xmlns:mc="http://schemas.openxmlformats.org/markup-compatibility/2006">
        <mc:Choice xmlns:cx1="http://schemas.microsoft.com/office/drawing/2015/9/8/chartex" xmlns="" Requires="cx1">
          <p:graphicFrame>
            <p:nvGraphicFramePr>
              <p:cNvPr id="4" name="Content Placeholder 3">
                <a:extLst>
                  <a:ext uri="{FF2B5EF4-FFF2-40B4-BE49-F238E27FC236}">
                    <a16:creationId xmlns:a16="http://schemas.microsoft.com/office/drawing/2014/main" id="{4C775A24-E6B7-6F48-006A-39BC1523F781}"/>
                  </a:ext>
                </a:extLst>
              </p:cNvPr>
              <p:cNvGraphicFramePr>
                <a:graphicFrameLocks noGrp="1"/>
              </p:cNvGraphicFramePr>
              <p:nvPr>
                <p:ph idx="1"/>
                <p:extLst>
                  <p:ext uri="{D42A27DB-BD31-4B8C-83A1-F6EECF244321}">
                    <p14:modId xmlns:p14="http://schemas.microsoft.com/office/powerpoint/2010/main" val="1347825899"/>
                  </p:ext>
                </p:extLst>
              </p:nvPr>
            </p:nvGraphicFramePr>
            <p:xfrm>
              <a:off x="677862" y="1093510"/>
              <a:ext cx="9828010" cy="3912124"/>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xmlns="" xmlns:cx1="http://schemas.microsoft.com/office/drawing/2015/9/8/chartex" id="{4C775A24-E6B7-6F48-006A-39BC1523F781}"/>
                  </a:ext>
                </a:extLst>
              </p:cNvPr>
              <p:cNvPicPr>
                <a:picLocks noGrp="1" noRot="1" noChangeAspect="1" noMove="1" noResize="1" noEditPoints="1" noAdjustHandles="1" noChangeArrowheads="1" noChangeShapeType="1"/>
              </p:cNvPicPr>
              <p:nvPr/>
            </p:nvPicPr>
            <p:blipFill>
              <a:blip r:embed="rId3"/>
              <a:stretch>
                <a:fillRect/>
              </a:stretch>
            </p:blipFill>
            <p:spPr>
              <a:xfrm>
                <a:off x="677862" y="1093510"/>
                <a:ext cx="9828010" cy="3912124"/>
              </a:xfrm>
              <a:prstGeom prst="rect">
                <a:avLst/>
              </a:prstGeom>
            </p:spPr>
          </p:pic>
        </mc:Fallback>
      </mc:AlternateContent>
      <p:sp>
        <p:nvSpPr>
          <p:cNvPr id="3" name="TextBox 2">
            <a:extLst>
              <a:ext uri="{FF2B5EF4-FFF2-40B4-BE49-F238E27FC236}">
                <a16:creationId xmlns:a16="http://schemas.microsoft.com/office/drawing/2014/main" xmlns="" id="{278CA18C-E12F-7EB4-DFB2-4B1CAD8DD33A}"/>
              </a:ext>
            </a:extLst>
          </p:cNvPr>
          <p:cNvSpPr txBox="1"/>
          <p:nvPr/>
        </p:nvSpPr>
        <p:spPr>
          <a:xfrm>
            <a:off x="677334" y="5392132"/>
            <a:ext cx="9828010" cy="923330"/>
          </a:xfrm>
          <a:prstGeom prst="rect">
            <a:avLst/>
          </a:prstGeom>
          <a:noFill/>
        </p:spPr>
        <p:txBody>
          <a:bodyPr wrap="square" rtlCol="0">
            <a:spAutoFit/>
          </a:bodyPr>
          <a:lstStyle/>
          <a:p>
            <a:r>
              <a:rPr lang="en-US" dirty="0" err="1"/>
              <a:t>Nuphar</a:t>
            </a:r>
            <a:r>
              <a:rPr lang="en-US" dirty="0"/>
              <a:t> luteum 2x is the Ingredient which is used in the Most Expensive Brand </a:t>
            </a:r>
            <a:r>
              <a:rPr lang="en-US" sz="1800" b="0" i="0" u="none" strike="noStrike" dirty="0">
                <a:solidFill>
                  <a:srgbClr val="000000"/>
                </a:solidFill>
                <a:effectLst/>
                <a:latin typeface="Calibri" panose="020F0502020204030204" pitchFamily="34" charset="0"/>
              </a:rPr>
              <a:t>Dr Batra Positive Health Products Limited ,which</a:t>
            </a:r>
            <a:r>
              <a:rPr lang="en-US" dirty="0"/>
              <a:t> is used to cure Heart Diseases.</a:t>
            </a:r>
          </a:p>
          <a:p>
            <a:r>
              <a:rPr lang="en-US" dirty="0"/>
              <a:t> </a:t>
            </a:r>
            <a:endParaRPr lang="en-IN" dirty="0"/>
          </a:p>
        </p:txBody>
      </p:sp>
    </p:spTree>
    <p:extLst>
      <p:ext uri="{BB962C8B-B14F-4D97-AF65-F5344CB8AC3E}">
        <p14:creationId xmlns:p14="http://schemas.microsoft.com/office/powerpoint/2010/main" val="264182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731D9-3044-8474-066E-B8FD8F7A4401}"/>
              </a:ext>
            </a:extLst>
          </p:cNvPr>
          <p:cNvSpPr>
            <a:spLocks noGrp="1"/>
          </p:cNvSpPr>
          <p:nvPr>
            <p:ph type="title"/>
          </p:nvPr>
        </p:nvSpPr>
        <p:spPr>
          <a:xfrm>
            <a:off x="832976" y="141403"/>
            <a:ext cx="8596668" cy="603316"/>
          </a:xfrm>
        </p:spPr>
        <p:txBody>
          <a:bodyPr>
            <a:normAutofit fontScale="90000"/>
          </a:bodyPr>
          <a:lstStyle/>
          <a:p>
            <a:pPr algn="ctr"/>
            <a:r>
              <a:rPr lang="en-IN" b="1" dirty="0">
                <a:ln w="0"/>
                <a:solidFill>
                  <a:schemeClr val="accent1"/>
                </a:solidFill>
                <a:effectLst>
                  <a:outerShdw blurRad="38100" dist="25400" dir="5400000" algn="ctr" rotWithShape="0">
                    <a:srgbClr val="6E747A">
                      <a:alpha val="43000"/>
                    </a:srgbClr>
                  </a:outerShdw>
                </a:effectLst>
              </a:rPr>
              <a:t>Most used ingredient</a:t>
            </a:r>
            <a:r>
              <a:rPr lang="en-US" dirty="0">
                <a:ln w="0"/>
                <a:solidFill>
                  <a:schemeClr val="accent1"/>
                </a:solidFill>
                <a:effectLst>
                  <a:outerShdw blurRad="38100" dist="25400" dir="5400000" algn="ctr" rotWithShape="0">
                    <a:srgbClr val="6E747A">
                      <a:alpha val="43000"/>
                    </a:srgbClr>
                  </a:outerShdw>
                </a:effectLst>
              </a:rPr>
              <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4" name="Content Placeholder 3">
            <a:extLst>
              <a:ext uri="{FF2B5EF4-FFF2-40B4-BE49-F238E27FC236}">
                <a16:creationId xmlns:a16="http://schemas.microsoft.com/office/drawing/2014/main" xmlns="" id="{AB7A2BBB-B690-A1CA-8E91-DBEB0A91E29C}"/>
              </a:ext>
            </a:extLst>
          </p:cNvPr>
          <p:cNvGraphicFramePr>
            <a:graphicFrameLocks noGrp="1"/>
          </p:cNvGraphicFramePr>
          <p:nvPr>
            <p:ph idx="1"/>
            <p:extLst>
              <p:ext uri="{D42A27DB-BD31-4B8C-83A1-F6EECF244321}">
                <p14:modId xmlns:p14="http://schemas.microsoft.com/office/powerpoint/2010/main" val="166020873"/>
              </p:ext>
            </p:extLst>
          </p:nvPr>
        </p:nvGraphicFramePr>
        <p:xfrm>
          <a:off x="550872" y="980388"/>
          <a:ext cx="9711809" cy="435036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0D759C71-CEA1-981D-5DF7-C24F3A10FF5D}"/>
              </a:ext>
            </a:extLst>
          </p:cNvPr>
          <p:cNvSpPr txBox="1"/>
          <p:nvPr/>
        </p:nvSpPr>
        <p:spPr>
          <a:xfrm>
            <a:off x="550872" y="5693790"/>
            <a:ext cx="9711809" cy="646331"/>
          </a:xfrm>
          <a:prstGeom prst="rect">
            <a:avLst/>
          </a:prstGeom>
          <a:noFill/>
        </p:spPr>
        <p:txBody>
          <a:bodyPr wrap="square" rtlCol="0">
            <a:spAutoFit/>
          </a:bodyPr>
          <a:lstStyle/>
          <a:p>
            <a:r>
              <a:rPr lang="en-US" dirty="0" err="1"/>
              <a:t>Ferrum</a:t>
            </a:r>
            <a:r>
              <a:rPr lang="en-US" dirty="0"/>
              <a:t> </a:t>
            </a:r>
            <a:r>
              <a:rPr lang="en-US" dirty="0" err="1"/>
              <a:t>phosphoricum</a:t>
            </a:r>
            <a:r>
              <a:rPr lang="en-US" dirty="0"/>
              <a:t> &amp; </a:t>
            </a:r>
            <a:r>
              <a:rPr lang="en-US" dirty="0" err="1"/>
              <a:t>Calcarea</a:t>
            </a:r>
            <a:r>
              <a:rPr lang="en-US" dirty="0"/>
              <a:t> Phos is used in Nearly 30% of the Products. And Aesculus </a:t>
            </a:r>
            <a:r>
              <a:rPr lang="en-US" dirty="0" err="1"/>
              <a:t>Hippocastanum,Semen</a:t>
            </a:r>
            <a:r>
              <a:rPr lang="en-US" dirty="0"/>
              <a:t> Et </a:t>
            </a:r>
            <a:r>
              <a:rPr lang="en-US" dirty="0" err="1"/>
              <a:t>Pollen,Thuja</a:t>
            </a:r>
            <a:r>
              <a:rPr lang="en-US" dirty="0"/>
              <a:t> is used in almost 23% of the Products.</a:t>
            </a:r>
            <a:endParaRPr lang="en-IN" dirty="0"/>
          </a:p>
        </p:txBody>
      </p:sp>
    </p:spTree>
    <p:extLst>
      <p:ext uri="{BB962C8B-B14F-4D97-AF65-F5344CB8AC3E}">
        <p14:creationId xmlns:p14="http://schemas.microsoft.com/office/powerpoint/2010/main" val="291893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75D69-0CE8-3679-B520-B03E0B62B259}"/>
              </a:ext>
            </a:extLst>
          </p:cNvPr>
          <p:cNvSpPr>
            <a:spLocks noGrp="1"/>
          </p:cNvSpPr>
          <p:nvPr>
            <p:ph type="title"/>
          </p:nvPr>
        </p:nvSpPr>
        <p:spPr>
          <a:xfrm>
            <a:off x="677333" y="282102"/>
            <a:ext cx="9079409" cy="1118681"/>
          </a:xfrm>
        </p:spPr>
        <p:txBody>
          <a:bodyPr>
            <a:normAutofit fontScale="90000"/>
          </a:bodyPr>
          <a:lstStyle/>
          <a:p>
            <a:pPr algn="ctr"/>
            <a:r>
              <a:rPr lang="en-US" b="1" dirty="0">
                <a:ln w="0"/>
                <a:effectLst>
                  <a:outerShdw blurRad="38100" dist="25400" dir="5400000" algn="ctr" rotWithShape="0">
                    <a:srgbClr val="6E747A">
                      <a:alpha val="43000"/>
                    </a:srgbClr>
                  </a:outerShdw>
                </a:effectLst>
              </a:rPr>
              <a:t>B</a:t>
            </a:r>
            <a:r>
              <a:rPr lang="en-US" b="1" dirty="0">
                <a:ln w="0"/>
                <a:solidFill>
                  <a:schemeClr val="accent1"/>
                </a:solidFill>
                <a:effectLst>
                  <a:outerShdw blurRad="38100" dist="25400" dir="5400000" algn="ctr" rotWithShape="0">
                    <a:srgbClr val="6E747A">
                      <a:alpha val="43000"/>
                    </a:srgbClr>
                  </a:outerShdw>
                </a:effectLst>
              </a:rPr>
              <a:t>rands having most greater than 4 point review medicines.</a:t>
            </a:r>
            <a:endParaRPr lang="en-IN" b="1" dirty="0"/>
          </a:p>
        </p:txBody>
      </p:sp>
      <p:graphicFrame>
        <p:nvGraphicFramePr>
          <p:cNvPr id="8" name="Content Placeholder 7">
            <a:extLst>
              <a:ext uri="{FF2B5EF4-FFF2-40B4-BE49-F238E27FC236}">
                <a16:creationId xmlns:a16="http://schemas.microsoft.com/office/drawing/2014/main" xmlns="" id="{938B7F52-34DA-1D9F-5171-C0F40B71E13E}"/>
              </a:ext>
            </a:extLst>
          </p:cNvPr>
          <p:cNvGraphicFramePr>
            <a:graphicFrameLocks noGrp="1"/>
          </p:cNvGraphicFramePr>
          <p:nvPr>
            <p:ph idx="1"/>
            <p:extLst>
              <p:ext uri="{D42A27DB-BD31-4B8C-83A1-F6EECF244321}">
                <p14:modId xmlns:p14="http://schemas.microsoft.com/office/powerpoint/2010/main" val="1106772413"/>
              </p:ext>
            </p:extLst>
          </p:nvPr>
        </p:nvGraphicFramePr>
        <p:xfrm>
          <a:off x="350818" y="1572070"/>
          <a:ext cx="9933825" cy="38012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3F236D5A-378E-9734-066A-C8F895F6A05F}"/>
              </a:ext>
            </a:extLst>
          </p:cNvPr>
          <p:cNvSpPr txBox="1"/>
          <p:nvPr/>
        </p:nvSpPr>
        <p:spPr>
          <a:xfrm>
            <a:off x="350818" y="5816338"/>
            <a:ext cx="4098634"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xmlns="" id="{AA4F6E55-DB9D-93AC-6EDE-89E587A3C6FE}"/>
              </a:ext>
            </a:extLst>
          </p:cNvPr>
          <p:cNvSpPr txBox="1"/>
          <p:nvPr/>
        </p:nvSpPr>
        <p:spPr>
          <a:xfrm>
            <a:off x="350817" y="5740924"/>
            <a:ext cx="9933825" cy="646331"/>
          </a:xfrm>
          <a:prstGeom prst="rect">
            <a:avLst/>
          </a:prstGeom>
          <a:noFill/>
        </p:spPr>
        <p:txBody>
          <a:bodyPr wrap="square" rtlCol="0">
            <a:spAutoFit/>
          </a:bodyPr>
          <a:lstStyle/>
          <a:p>
            <a:r>
              <a:rPr lang="en-US" dirty="0"/>
              <a:t>Adel </a:t>
            </a:r>
            <a:r>
              <a:rPr lang="en-US" dirty="0" err="1"/>
              <a:t>Pekana</a:t>
            </a:r>
            <a:r>
              <a:rPr lang="en-US" dirty="0"/>
              <a:t> Germany, Bhargava </a:t>
            </a:r>
            <a:r>
              <a:rPr lang="en-US" dirty="0" err="1"/>
              <a:t>Phytolab</a:t>
            </a:r>
            <a:r>
              <a:rPr lang="en-US" dirty="0"/>
              <a:t>, </a:t>
            </a:r>
            <a:r>
              <a:rPr lang="en-US" dirty="0" err="1"/>
              <a:t>Fourrts</a:t>
            </a:r>
            <a:r>
              <a:rPr lang="en-US" dirty="0"/>
              <a:t> India Laboratories P Ltd are the top rated Brand with 4.6 Stars out of 5 star .</a:t>
            </a:r>
            <a:endParaRPr lang="en-IN" dirty="0"/>
          </a:p>
        </p:txBody>
      </p:sp>
    </p:spTree>
    <p:extLst>
      <p:ext uri="{BB962C8B-B14F-4D97-AF65-F5344CB8AC3E}">
        <p14:creationId xmlns:p14="http://schemas.microsoft.com/office/powerpoint/2010/main" val="244104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64DD2-CB14-1263-9A3A-33ECE9FBA73A}"/>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xmlns="" id="{53E0FA2B-A5DC-2213-67B0-7183A270B6D4}"/>
              </a:ext>
            </a:extLst>
          </p:cNvPr>
          <p:cNvPicPr>
            <a:picLocks noChangeAspect="1"/>
          </p:cNvPicPr>
          <p:nvPr/>
        </p:nvPicPr>
        <p:blipFill>
          <a:blip r:embed="rId2"/>
          <a:stretch>
            <a:fillRect/>
          </a:stretch>
        </p:blipFill>
        <p:spPr>
          <a:xfrm>
            <a:off x="0" y="-5826"/>
            <a:ext cx="12192000" cy="6863826"/>
          </a:xfrm>
          <a:prstGeom prst="rect">
            <a:avLst/>
          </a:prstGeom>
        </p:spPr>
      </p:pic>
    </p:spTree>
    <p:extLst>
      <p:ext uri="{BB962C8B-B14F-4D97-AF65-F5344CB8AC3E}">
        <p14:creationId xmlns:p14="http://schemas.microsoft.com/office/powerpoint/2010/main" val="342778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E0B42-A8EA-6147-032C-8B5D96C4D936}"/>
              </a:ext>
            </a:extLst>
          </p:cNvPr>
          <p:cNvSpPr>
            <a:spLocks noGrp="1"/>
          </p:cNvSpPr>
          <p:nvPr>
            <p:ph type="title"/>
          </p:nvPr>
        </p:nvSpPr>
        <p:spPr>
          <a:xfrm>
            <a:off x="677334" y="282103"/>
            <a:ext cx="8596668" cy="758758"/>
          </a:xfrm>
        </p:spPr>
        <p:txBody>
          <a:bodyPr>
            <a:normAutofit/>
          </a:bodyPr>
          <a:lstStyle/>
          <a:p>
            <a:pPr algn="ctr"/>
            <a:r>
              <a:rPr lang="en-US" b="1" dirty="0">
                <a:ln w="0"/>
                <a:solidFill>
                  <a:schemeClr val="accent1"/>
                </a:solidFill>
                <a:effectLst>
                  <a:outerShdw blurRad="38100" dist="25400" dir="5400000" algn="ctr" rotWithShape="0">
                    <a:srgbClr val="6E747A">
                      <a:alpha val="43000"/>
                    </a:srgbClr>
                  </a:outerShdw>
                </a:effectLst>
              </a:rPr>
              <a:t>INSIGHTS</a:t>
            </a:r>
            <a:endParaRPr lang="en-IN" b="1" dirty="0"/>
          </a:p>
        </p:txBody>
      </p:sp>
      <p:sp>
        <p:nvSpPr>
          <p:cNvPr id="3" name="Content Placeholder 2">
            <a:extLst>
              <a:ext uri="{FF2B5EF4-FFF2-40B4-BE49-F238E27FC236}">
                <a16:creationId xmlns:a16="http://schemas.microsoft.com/office/drawing/2014/main" xmlns="" id="{5729E52E-0FB6-567E-9D86-D17568E02D92}"/>
              </a:ext>
            </a:extLst>
          </p:cNvPr>
          <p:cNvSpPr>
            <a:spLocks noGrp="1"/>
          </p:cNvSpPr>
          <p:nvPr>
            <p:ph idx="1"/>
          </p:nvPr>
        </p:nvSpPr>
        <p:spPr>
          <a:xfrm>
            <a:off x="564203" y="1178351"/>
            <a:ext cx="10097511" cy="4863011"/>
          </a:xfrm>
        </p:spPr>
        <p:txBody>
          <a:bodyPr>
            <a:normAutofit lnSpcReduction="10000"/>
          </a:bodyPr>
          <a:lstStyle/>
          <a:p>
            <a:pPr algn="just"/>
            <a:r>
              <a:rPr lang="en-US" dirty="0"/>
              <a:t>We are having a total of </a:t>
            </a:r>
            <a:r>
              <a:rPr lang="en-US" b="1" dirty="0"/>
              <a:t>1060 listed</a:t>
            </a:r>
            <a:r>
              <a:rPr lang="en-US" dirty="0"/>
              <a:t> Homeopathic Products in our 1Mg Website, having an </a:t>
            </a:r>
            <a:r>
              <a:rPr lang="en-US" b="1" dirty="0"/>
              <a:t>Average Price of Rs. 201.</a:t>
            </a:r>
          </a:p>
          <a:p>
            <a:pPr algn="just"/>
            <a:r>
              <a:rPr lang="en-US" dirty="0"/>
              <a:t>The Price Range varies widely with a </a:t>
            </a:r>
            <a:r>
              <a:rPr lang="en-US" b="1" dirty="0"/>
              <a:t>MIN Price </a:t>
            </a:r>
            <a:r>
              <a:rPr lang="en-US" dirty="0"/>
              <a:t>of </a:t>
            </a:r>
            <a:r>
              <a:rPr lang="en-US" b="1" dirty="0"/>
              <a:t>Rs.47 </a:t>
            </a:r>
            <a:r>
              <a:rPr lang="en-US" dirty="0"/>
              <a:t>And </a:t>
            </a:r>
            <a:r>
              <a:rPr lang="en-US" b="1" dirty="0"/>
              <a:t>MAX Price </a:t>
            </a:r>
            <a:r>
              <a:rPr lang="en-US" dirty="0"/>
              <a:t>of </a:t>
            </a:r>
            <a:r>
              <a:rPr lang="en-US" b="1" dirty="0"/>
              <a:t>Rs. 557.</a:t>
            </a:r>
          </a:p>
          <a:p>
            <a:pPr algn="just"/>
            <a:r>
              <a:rPr lang="en-US" b="1" dirty="0">
                <a:solidFill>
                  <a:schemeClr val="tx1"/>
                </a:solidFill>
              </a:rPr>
              <a:t>Top Three brands </a:t>
            </a:r>
            <a:r>
              <a:rPr lang="en-US" dirty="0">
                <a:solidFill>
                  <a:schemeClr val="tx1"/>
                </a:solidFill>
              </a:rPr>
              <a:t>in the homeopathic medicine space </a:t>
            </a:r>
            <a:r>
              <a:rPr lang="en-US" b="1" dirty="0">
                <a:solidFill>
                  <a:schemeClr val="tx1"/>
                </a:solidFill>
              </a:rPr>
              <a:t>based on ratings </a:t>
            </a:r>
            <a:r>
              <a:rPr lang="en-US" dirty="0">
                <a:solidFill>
                  <a:schemeClr val="tx1"/>
                </a:solidFill>
              </a:rPr>
              <a:t>are </a:t>
            </a:r>
            <a:r>
              <a:rPr lang="en-US" b="1" dirty="0">
                <a:solidFill>
                  <a:schemeClr val="tx1"/>
                </a:solidFill>
              </a:rPr>
              <a:t>SBL, Dr. </a:t>
            </a:r>
            <a:r>
              <a:rPr lang="en-US" b="1" dirty="0" err="1">
                <a:solidFill>
                  <a:schemeClr val="tx1"/>
                </a:solidFill>
              </a:rPr>
              <a:t>Reckeweg</a:t>
            </a:r>
            <a:r>
              <a:rPr lang="en-US" b="1" dirty="0">
                <a:solidFill>
                  <a:schemeClr val="tx1"/>
                </a:solidFill>
              </a:rPr>
              <a:t>, and Schwabe.</a:t>
            </a:r>
          </a:p>
          <a:p>
            <a:pPr algn="just"/>
            <a:r>
              <a:rPr lang="en-US" b="1" dirty="0" err="1">
                <a:solidFill>
                  <a:schemeClr val="tx1"/>
                </a:solidFill>
              </a:rPr>
              <a:t>Dr.Reckeweg</a:t>
            </a:r>
            <a:r>
              <a:rPr lang="en-US" b="1" dirty="0">
                <a:solidFill>
                  <a:schemeClr val="tx1"/>
                </a:solidFill>
              </a:rPr>
              <a:t> </a:t>
            </a:r>
            <a:r>
              <a:rPr lang="en-US" dirty="0">
                <a:solidFill>
                  <a:schemeClr val="tx1"/>
                </a:solidFill>
              </a:rPr>
              <a:t>is the brand with the </a:t>
            </a:r>
            <a:r>
              <a:rPr lang="en-US" b="1" dirty="0">
                <a:solidFill>
                  <a:schemeClr val="tx1"/>
                </a:solidFill>
              </a:rPr>
              <a:t>most-high rated products</a:t>
            </a:r>
            <a:r>
              <a:rPr lang="en-US" dirty="0">
                <a:solidFill>
                  <a:schemeClr val="tx1"/>
                </a:solidFill>
              </a:rPr>
              <a:t> ,with more than 40 products rated above 4 star.</a:t>
            </a:r>
          </a:p>
          <a:p>
            <a:pPr algn="just"/>
            <a:r>
              <a:rPr lang="en-US" dirty="0">
                <a:solidFill>
                  <a:schemeClr val="tx1"/>
                </a:solidFill>
              </a:rPr>
              <a:t>The </a:t>
            </a:r>
            <a:r>
              <a:rPr lang="en-US" b="1" dirty="0">
                <a:solidFill>
                  <a:schemeClr val="tx1"/>
                </a:solidFill>
              </a:rPr>
              <a:t>most expensive brand</a:t>
            </a:r>
            <a:r>
              <a:rPr lang="en-US" dirty="0">
                <a:solidFill>
                  <a:schemeClr val="tx1"/>
                </a:solidFill>
              </a:rPr>
              <a:t> of homeopathic medicines is </a:t>
            </a:r>
            <a:r>
              <a:rPr lang="en-US" b="1" dirty="0">
                <a:solidFill>
                  <a:schemeClr val="tx1"/>
                </a:solidFill>
              </a:rPr>
              <a:t>Dr. </a:t>
            </a:r>
            <a:r>
              <a:rPr lang="en-US" b="1" dirty="0" err="1">
                <a:solidFill>
                  <a:schemeClr val="tx1"/>
                </a:solidFill>
              </a:rPr>
              <a:t>Reckeweg</a:t>
            </a:r>
            <a:r>
              <a:rPr lang="en-US" dirty="0">
                <a:solidFill>
                  <a:schemeClr val="tx1"/>
                </a:solidFill>
              </a:rPr>
              <a:t>, while the </a:t>
            </a:r>
            <a:r>
              <a:rPr lang="en-US" b="1" dirty="0">
                <a:solidFill>
                  <a:schemeClr val="tx1"/>
                </a:solidFill>
              </a:rPr>
              <a:t>cheapest brand </a:t>
            </a:r>
            <a:r>
              <a:rPr lang="en-US" dirty="0">
                <a:solidFill>
                  <a:schemeClr val="tx1"/>
                </a:solidFill>
              </a:rPr>
              <a:t>is</a:t>
            </a:r>
            <a:r>
              <a:rPr lang="en-US" b="1" dirty="0">
                <a:solidFill>
                  <a:schemeClr val="tx1"/>
                </a:solidFill>
              </a:rPr>
              <a:t> </a:t>
            </a:r>
            <a:r>
              <a:rPr lang="en-US" b="1" dirty="0" err="1">
                <a:solidFill>
                  <a:schemeClr val="tx1"/>
                </a:solidFill>
              </a:rPr>
              <a:t>Baksons</a:t>
            </a:r>
            <a:r>
              <a:rPr lang="en-US" b="1" dirty="0">
                <a:solidFill>
                  <a:schemeClr val="tx1"/>
                </a:solidFill>
              </a:rPr>
              <a:t>.</a:t>
            </a:r>
          </a:p>
          <a:p>
            <a:pPr algn="just"/>
            <a:r>
              <a:rPr lang="en-US" b="1" dirty="0" err="1">
                <a:solidFill>
                  <a:schemeClr val="tx1"/>
                </a:solidFill>
              </a:rPr>
              <a:t>Nuphar</a:t>
            </a:r>
            <a:r>
              <a:rPr lang="en-US" b="1" dirty="0">
                <a:solidFill>
                  <a:schemeClr val="tx1"/>
                </a:solidFill>
              </a:rPr>
              <a:t> </a:t>
            </a:r>
            <a:r>
              <a:rPr lang="en-US" b="1" dirty="0" err="1">
                <a:solidFill>
                  <a:schemeClr val="tx1"/>
                </a:solidFill>
              </a:rPr>
              <a:t>letumen</a:t>
            </a:r>
            <a:r>
              <a:rPr lang="en-US" b="1" dirty="0">
                <a:solidFill>
                  <a:schemeClr val="tx1"/>
                </a:solidFill>
              </a:rPr>
              <a:t> 2x </a:t>
            </a:r>
            <a:r>
              <a:rPr lang="en-US" dirty="0">
                <a:solidFill>
                  <a:schemeClr val="tx1"/>
                </a:solidFill>
              </a:rPr>
              <a:t>is the </a:t>
            </a:r>
            <a:r>
              <a:rPr lang="en-US" b="1" dirty="0">
                <a:solidFill>
                  <a:schemeClr val="tx1"/>
                </a:solidFill>
              </a:rPr>
              <a:t>most expensive ingredient </a:t>
            </a:r>
            <a:r>
              <a:rPr lang="en-US" dirty="0">
                <a:solidFill>
                  <a:schemeClr val="tx1"/>
                </a:solidFill>
              </a:rPr>
              <a:t>and if there is a substitute of this then we can use that to reduce the cost of the medicine.</a:t>
            </a:r>
          </a:p>
          <a:p>
            <a:pPr algn="just"/>
            <a:r>
              <a:rPr lang="en-US" b="1" dirty="0">
                <a:solidFill>
                  <a:schemeClr val="tx1"/>
                </a:solidFill>
              </a:rPr>
              <a:t>Most common benefit areas</a:t>
            </a:r>
            <a:r>
              <a:rPr lang="en-US" dirty="0">
                <a:solidFill>
                  <a:schemeClr val="tx1"/>
                </a:solidFill>
              </a:rPr>
              <a:t> for homeopathic medicines are </a:t>
            </a:r>
            <a:r>
              <a:rPr lang="en-US" b="1" dirty="0">
                <a:solidFill>
                  <a:schemeClr val="tx1"/>
                </a:solidFill>
              </a:rPr>
              <a:t>joint pain, hair care, skin care, and eye care. </a:t>
            </a:r>
          </a:p>
          <a:p>
            <a:pPr algn="just"/>
            <a:r>
              <a:rPr lang="en-US" dirty="0">
                <a:solidFill>
                  <a:schemeClr val="tx1"/>
                </a:solidFill>
              </a:rPr>
              <a:t>The </a:t>
            </a:r>
            <a:r>
              <a:rPr lang="en-US" b="1" dirty="0">
                <a:solidFill>
                  <a:schemeClr val="tx1"/>
                </a:solidFill>
              </a:rPr>
              <a:t>most commonly used ingredient</a:t>
            </a:r>
            <a:r>
              <a:rPr lang="en-US" dirty="0">
                <a:solidFill>
                  <a:schemeClr val="tx1"/>
                </a:solidFill>
              </a:rPr>
              <a:t> in homeopathic medicines is </a:t>
            </a:r>
            <a:r>
              <a:rPr lang="en-US" b="1" dirty="0">
                <a:solidFill>
                  <a:schemeClr val="tx1"/>
                </a:solidFill>
              </a:rPr>
              <a:t>Arnica Montana</a:t>
            </a:r>
            <a:r>
              <a:rPr lang="en-US" dirty="0">
                <a:solidFill>
                  <a:schemeClr val="tx1"/>
                </a:solidFill>
              </a:rPr>
              <a:t>, which is found in many </a:t>
            </a:r>
            <a:r>
              <a:rPr lang="en-US" b="1" dirty="0">
                <a:solidFill>
                  <a:schemeClr val="tx1"/>
                </a:solidFill>
              </a:rPr>
              <a:t>Joint pain medicines</a:t>
            </a:r>
            <a:r>
              <a:rPr lang="en-US" dirty="0">
                <a:solidFill>
                  <a:schemeClr val="tx1"/>
                </a:solidFill>
              </a:rPr>
              <a:t>.</a:t>
            </a:r>
          </a:p>
          <a:p>
            <a:pPr algn="just"/>
            <a:endParaRPr lang="en-US" dirty="0">
              <a:solidFill>
                <a:schemeClr val="tx1"/>
              </a:solidFill>
            </a:endParaRPr>
          </a:p>
          <a:p>
            <a:pPr algn="just"/>
            <a:endParaRPr lang="en-IN" dirty="0"/>
          </a:p>
        </p:txBody>
      </p:sp>
    </p:spTree>
    <p:extLst>
      <p:ext uri="{BB962C8B-B14F-4D97-AF65-F5344CB8AC3E}">
        <p14:creationId xmlns:p14="http://schemas.microsoft.com/office/powerpoint/2010/main" val="168787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F04DA-BF34-9F6B-FF60-BC1FAE986402}"/>
              </a:ext>
            </a:extLst>
          </p:cNvPr>
          <p:cNvSpPr>
            <a:spLocks noGrp="1"/>
          </p:cNvSpPr>
          <p:nvPr>
            <p:ph type="title"/>
          </p:nvPr>
        </p:nvSpPr>
        <p:spPr>
          <a:xfrm>
            <a:off x="677334" y="609600"/>
            <a:ext cx="8596668" cy="945823"/>
          </a:xfrm>
        </p:spPr>
        <p:txBody>
          <a:bodyPr/>
          <a:lstStyle/>
          <a:p>
            <a:pPr algn="ctr"/>
            <a:r>
              <a:rPr lang="en-US" sz="3600" b="1" dirty="0"/>
              <a:t>Future Scope </a:t>
            </a:r>
            <a:endParaRPr lang="en-IN" b="1" dirty="0"/>
          </a:p>
        </p:txBody>
      </p:sp>
      <p:sp>
        <p:nvSpPr>
          <p:cNvPr id="3" name="Content Placeholder 2">
            <a:extLst>
              <a:ext uri="{FF2B5EF4-FFF2-40B4-BE49-F238E27FC236}">
                <a16:creationId xmlns:a16="http://schemas.microsoft.com/office/drawing/2014/main" xmlns="" id="{B6B5E22A-826C-5B97-09B5-21E20C99B8C1}"/>
              </a:ext>
            </a:extLst>
          </p:cNvPr>
          <p:cNvSpPr>
            <a:spLocks noGrp="1"/>
          </p:cNvSpPr>
          <p:nvPr>
            <p:ph idx="1"/>
          </p:nvPr>
        </p:nvSpPr>
        <p:spPr>
          <a:xfrm>
            <a:off x="677333" y="1659119"/>
            <a:ext cx="8975713" cy="4382244"/>
          </a:xfrm>
        </p:spPr>
        <p:txBody>
          <a:bodyPr/>
          <a:lstStyle/>
          <a:p>
            <a:pPr algn="just">
              <a:buFont typeface="Wingdings" panose="05000000000000000000" pitchFamily="2" charset="2"/>
              <a:buChar char="Ø"/>
            </a:pPr>
            <a:r>
              <a:rPr lang="en-US" dirty="0">
                <a:solidFill>
                  <a:schemeClr val="tx1"/>
                </a:solidFill>
              </a:rPr>
              <a:t>S</a:t>
            </a:r>
            <a:r>
              <a:rPr lang="en-US" sz="1800" dirty="0">
                <a:solidFill>
                  <a:schemeClr val="tx1"/>
                </a:solidFill>
              </a:rPr>
              <a:t>uccess of antibiotics in conquering bacterial infections, viral infections may become more prevalent in the future. Homeopathy has shown promise in treating viral infections and may be a valuable option in the years to come as we already seen during covid19.</a:t>
            </a:r>
          </a:p>
          <a:p>
            <a:pPr algn="just">
              <a:buFont typeface="Wingdings" panose="05000000000000000000" pitchFamily="2" charset="2"/>
              <a:buChar char="Ø"/>
            </a:pPr>
            <a:r>
              <a:rPr lang="en-US" sz="1800" dirty="0">
                <a:solidFill>
                  <a:schemeClr val="tx1"/>
                </a:solidFill>
              </a:rPr>
              <a:t>Homeopathy has helped secondary infertility in high numbers.</a:t>
            </a:r>
          </a:p>
          <a:p>
            <a:pPr algn="just">
              <a:buFont typeface="Wingdings" panose="05000000000000000000" pitchFamily="2" charset="2"/>
              <a:buChar char="Ø"/>
            </a:pPr>
            <a:r>
              <a:rPr lang="en-US" sz="1800" dirty="0">
                <a:solidFill>
                  <a:schemeClr val="tx1"/>
                </a:solidFill>
              </a:rPr>
              <a:t>Incorporating technology and expanding into new markets may also be important for staying competitive and reaching new customers. </a:t>
            </a:r>
          </a:p>
          <a:p>
            <a:pPr algn="just">
              <a:buFont typeface="Wingdings" panose="05000000000000000000" pitchFamily="2" charset="2"/>
              <a:buChar char="Ø"/>
            </a:pPr>
            <a:r>
              <a:rPr lang="en-US" sz="1800" dirty="0">
                <a:solidFill>
                  <a:schemeClr val="tx1"/>
                </a:solidFill>
              </a:rPr>
              <a:t>1mg Homeopathic could explore expanding into new geographic markets or increasing their reach within existing markets. This could involve partnerships with local providers, marketing campaigns targeted towards specific demographics, or offering new services to attract new customers.</a:t>
            </a:r>
          </a:p>
          <a:p>
            <a:endParaRPr lang="en-IN" dirty="0"/>
          </a:p>
        </p:txBody>
      </p:sp>
    </p:spTree>
    <p:extLst>
      <p:ext uri="{BB962C8B-B14F-4D97-AF65-F5344CB8AC3E}">
        <p14:creationId xmlns:p14="http://schemas.microsoft.com/office/powerpoint/2010/main" val="30760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9E872-F0E9-F58D-622A-D1BC1567F50A}"/>
              </a:ext>
            </a:extLst>
          </p:cNvPr>
          <p:cNvSpPr>
            <a:spLocks noGrp="1"/>
          </p:cNvSpPr>
          <p:nvPr>
            <p:ph type="title"/>
          </p:nvPr>
        </p:nvSpPr>
        <p:spPr>
          <a:xfrm>
            <a:off x="1857080" y="2978870"/>
            <a:ext cx="7416922" cy="2055044"/>
          </a:xfrm>
        </p:spPr>
        <p:txBody>
          <a:bodyPr>
            <a:normAutofit/>
          </a:bodyPr>
          <a:lstStyle/>
          <a:p>
            <a:pPr algn="ctr"/>
            <a:r>
              <a:rPr lang="en-US" sz="4800" b="1" dirty="0">
                <a:latin typeface="Bradley Hand ITC" panose="03070402050302030203" pitchFamily="66" charset="0"/>
              </a:rPr>
              <a:t>THANK YOU </a:t>
            </a:r>
            <a:r>
              <a:rPr lang="en-US" sz="4800" dirty="0">
                <a:latin typeface="Bradley Hand ITC" panose="03070402050302030203" pitchFamily="66" charset="0"/>
              </a:rPr>
              <a:t/>
            </a:r>
            <a:br>
              <a:rPr lang="en-US" sz="4800" dirty="0">
                <a:latin typeface="Bradley Hand ITC" panose="03070402050302030203" pitchFamily="66" charset="0"/>
              </a:rPr>
            </a:br>
            <a:endParaRPr lang="en-IN" sz="4800" dirty="0">
              <a:latin typeface="Bradley Hand ITC" panose="03070402050302030203" pitchFamily="66" charset="0"/>
            </a:endParaRPr>
          </a:p>
        </p:txBody>
      </p:sp>
    </p:spTree>
    <p:extLst>
      <p:ext uri="{BB962C8B-B14F-4D97-AF65-F5344CB8AC3E}">
        <p14:creationId xmlns:p14="http://schemas.microsoft.com/office/powerpoint/2010/main" val="425919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67D4F-8066-8DB9-B5BD-10E04B87653D}"/>
              </a:ext>
            </a:extLst>
          </p:cNvPr>
          <p:cNvSpPr>
            <a:spLocks noGrp="1"/>
          </p:cNvSpPr>
          <p:nvPr>
            <p:ph type="title"/>
          </p:nvPr>
        </p:nvSpPr>
        <p:spPr>
          <a:xfrm>
            <a:off x="838200" y="365125"/>
            <a:ext cx="10515600" cy="803799"/>
          </a:xfrm>
        </p:spPr>
        <p:txBody>
          <a:bodyPr>
            <a:normAutofit fontScale="90000"/>
          </a:bodyPr>
          <a:lstStyle/>
          <a:p>
            <a:pPr algn="ctr"/>
            <a:r>
              <a:rPr lang="en-US" b="1" dirty="0"/>
              <a:t>CONTENTS</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FCAEE060-F4C1-8160-6352-B5FD94BBC0E2}"/>
              </a:ext>
            </a:extLst>
          </p:cNvPr>
          <p:cNvSpPr>
            <a:spLocks noGrp="1"/>
          </p:cNvSpPr>
          <p:nvPr>
            <p:ph idx="1"/>
          </p:nvPr>
        </p:nvSpPr>
        <p:spPr>
          <a:xfrm>
            <a:off x="461914" y="1442301"/>
            <a:ext cx="10642862" cy="4734662"/>
          </a:xfrm>
        </p:spPr>
        <p:txBody>
          <a:bodyPr>
            <a:normAutofit/>
          </a:bodyPr>
          <a:lstStyle/>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Brief Introduction About the Company</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Problem Statement</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Our Approach Towards the Project</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Aggregation on Different KPI’s</a:t>
            </a:r>
          </a:p>
          <a:p>
            <a:pPr marL="514350" indent="-514350">
              <a:buClrTx/>
              <a:buFont typeface="Wingdings 3" charset="2"/>
              <a:buAutoNum type="arabicPeriod"/>
            </a:pPr>
            <a:r>
              <a:rPr lang="en-US" sz="2000" dirty="0">
                <a:ln w="0"/>
                <a:solidFill>
                  <a:schemeClr val="tx1"/>
                </a:solidFill>
                <a:effectLst>
                  <a:outerShdw blurRad="38100" dist="19050" dir="2700000" algn="tl" rotWithShape="0">
                    <a:schemeClr val="dk1">
                      <a:alpha val="40000"/>
                    </a:schemeClr>
                  </a:outerShdw>
                </a:effectLst>
              </a:rPr>
              <a:t>DASHBOARD</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INSIGHTS</a:t>
            </a:r>
          </a:p>
          <a:p>
            <a:pPr marL="514350" indent="-514350">
              <a:buClrTx/>
              <a:buAutoNum type="arabicPeriod"/>
            </a:pPr>
            <a:r>
              <a:rPr lang="en-US" sz="2000" dirty="0">
                <a:ln w="0"/>
                <a:solidFill>
                  <a:schemeClr val="tx1"/>
                </a:solidFill>
                <a:effectLst>
                  <a:outerShdw blurRad="38100" dist="19050" dir="2700000" algn="tl" rotWithShape="0">
                    <a:schemeClr val="dk1">
                      <a:alpha val="40000"/>
                    </a:schemeClr>
                  </a:outerShdw>
                </a:effectLst>
              </a:rPr>
              <a:t>Future Scope</a:t>
            </a:r>
          </a:p>
          <a:p>
            <a:pPr marL="514350" indent="-514350">
              <a:buClrTx/>
              <a:buAutoNum type="arabicPeriod"/>
            </a:pPr>
            <a:endParaRPr lang="en-IN" dirty="0"/>
          </a:p>
        </p:txBody>
      </p:sp>
    </p:spTree>
    <p:extLst>
      <p:ext uri="{BB962C8B-B14F-4D97-AF65-F5344CB8AC3E}">
        <p14:creationId xmlns:p14="http://schemas.microsoft.com/office/powerpoint/2010/main" val="234743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a:extLst>
              <a:ext uri="{FF2B5EF4-FFF2-40B4-BE49-F238E27FC236}">
                <a16:creationId xmlns:a16="http://schemas.microsoft.com/office/drawing/2014/main" xmlns="" id="{497068CB-F19D-F02C-485E-6E935E0DD4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3572" y="1225685"/>
            <a:ext cx="3685880" cy="5022715"/>
          </a:xfrm>
          <a:prstGeom prst="rect">
            <a:avLst/>
          </a:prstGeom>
          <a:noFill/>
          <a:ln>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xmlns="" id="{23115F47-2960-52E2-23EA-AB86962D0E71}"/>
              </a:ext>
            </a:extLst>
          </p:cNvPr>
          <p:cNvSpPr>
            <a:spLocks noGrp="1"/>
          </p:cNvSpPr>
          <p:nvPr>
            <p:ph sz="half" idx="2"/>
          </p:nvPr>
        </p:nvSpPr>
        <p:spPr>
          <a:xfrm>
            <a:off x="4158618" y="1470581"/>
            <a:ext cx="5720673" cy="4637988"/>
          </a:xfrm>
          <a:noFill/>
        </p:spPr>
        <p:txBody>
          <a:bodyPr anchor="ctr">
            <a:normAutofit fontScale="92500"/>
          </a:bodyPr>
          <a:lstStyle/>
          <a:p>
            <a:endParaRPr lang="en-US" b="1" i="0" dirty="0">
              <a:effectLst/>
              <a:latin typeface="Lora" panose="020B0604020202020204" pitchFamily="2" charset="0"/>
            </a:endParaRPr>
          </a:p>
          <a:p>
            <a:pPr marL="0" indent="0" algn="ctr">
              <a:buNone/>
            </a:pPr>
            <a:r>
              <a:rPr lang="en-US" sz="2400" i="0" dirty="0">
                <a:effectLst/>
              </a:rPr>
              <a:t>Tata 1mg  is </a:t>
            </a:r>
            <a:r>
              <a:rPr lang="en-US" sz="2400" b="1" i="0" dirty="0">
                <a:effectLst/>
              </a:rPr>
              <a:t>India's leading mobile healthcare platform </a:t>
            </a:r>
            <a:r>
              <a:rPr lang="en-US" sz="2400" i="0" dirty="0">
                <a:effectLst/>
              </a:rPr>
              <a:t>empowering Indian consumers and caregivers to select the most appropriate healthcare service at  the best possible price. </a:t>
            </a:r>
          </a:p>
          <a:p>
            <a:pPr marL="0" indent="0" algn="ctr">
              <a:buNone/>
            </a:pPr>
            <a:r>
              <a:rPr lang="en-US" sz="2400" i="0" dirty="0">
                <a:effectLst/>
              </a:rPr>
              <a:t>Tata 1mg has played a pivotal role in making </a:t>
            </a:r>
            <a:r>
              <a:rPr lang="en-US" sz="2400" b="1" i="0" dirty="0">
                <a:effectLst/>
              </a:rPr>
              <a:t>healthcare accessible</a:t>
            </a:r>
            <a:r>
              <a:rPr lang="en-US" sz="2400" i="0" dirty="0">
                <a:effectLst/>
              </a:rPr>
              <a:t>, </a:t>
            </a:r>
            <a:r>
              <a:rPr lang="en-US" sz="2400" b="1" i="0" dirty="0">
                <a:effectLst/>
              </a:rPr>
              <a:t>affordable</a:t>
            </a:r>
            <a:r>
              <a:rPr lang="en-US" sz="2400" i="0" dirty="0">
                <a:effectLst/>
              </a:rPr>
              <a:t> and understandable to all. </a:t>
            </a:r>
          </a:p>
          <a:p>
            <a:pPr marL="0" indent="0" algn="ctr">
              <a:buNone/>
            </a:pPr>
            <a:r>
              <a:rPr lang="en-US" sz="2400" i="0" dirty="0">
                <a:effectLst/>
              </a:rPr>
              <a:t>The company enables consumers to learn more about their medicines in addition to finding more </a:t>
            </a:r>
            <a:r>
              <a:rPr lang="en-US" sz="2400" b="1" i="0" dirty="0">
                <a:effectLst/>
              </a:rPr>
              <a:t>cost-effective substitutes</a:t>
            </a:r>
            <a:r>
              <a:rPr lang="en-US" sz="2400" i="0" dirty="0">
                <a:effectLst/>
              </a:rPr>
              <a:t>.</a:t>
            </a:r>
            <a:endParaRPr lang="en-US" sz="2400" b="1" i="0" dirty="0">
              <a:effectLst/>
            </a:endParaRPr>
          </a:p>
          <a:p>
            <a:endParaRPr lang="en-IN" dirty="0"/>
          </a:p>
        </p:txBody>
      </p:sp>
      <p:sp>
        <p:nvSpPr>
          <p:cNvPr id="2" name="Title 1">
            <a:extLst>
              <a:ext uri="{FF2B5EF4-FFF2-40B4-BE49-F238E27FC236}">
                <a16:creationId xmlns:a16="http://schemas.microsoft.com/office/drawing/2014/main" xmlns="" id="{6E2182E8-A74C-329F-C082-261008E3C316}"/>
              </a:ext>
            </a:extLst>
          </p:cNvPr>
          <p:cNvSpPr>
            <a:spLocks noGrp="1"/>
          </p:cNvSpPr>
          <p:nvPr>
            <p:ph type="title"/>
          </p:nvPr>
        </p:nvSpPr>
        <p:spPr>
          <a:xfrm>
            <a:off x="677334" y="609600"/>
            <a:ext cx="8596668" cy="860981"/>
          </a:xfrm>
        </p:spPr>
        <p:txBody>
          <a:bodyPr>
            <a:normAutofit fontScale="90000"/>
          </a:bodyPr>
          <a:lstStyle/>
          <a:p>
            <a:pPr algn="ctr"/>
            <a:r>
              <a:rPr lang="en-US" b="1" dirty="0"/>
              <a:t>BRIEF INTRODUCTION ABOUT THE COMPANY</a:t>
            </a:r>
            <a:endParaRPr lang="en-IN" b="1" dirty="0"/>
          </a:p>
        </p:txBody>
      </p:sp>
    </p:spTree>
    <p:extLst>
      <p:ext uri="{BB962C8B-B14F-4D97-AF65-F5344CB8AC3E}">
        <p14:creationId xmlns:p14="http://schemas.microsoft.com/office/powerpoint/2010/main" val="234149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6515C-A8CE-ED08-47CC-4067583F0F64}"/>
              </a:ext>
            </a:extLst>
          </p:cNvPr>
          <p:cNvSpPr>
            <a:spLocks noGrp="1"/>
          </p:cNvSpPr>
          <p:nvPr>
            <p:ph type="title"/>
          </p:nvPr>
        </p:nvSpPr>
        <p:spPr>
          <a:xfrm>
            <a:off x="677334" y="461914"/>
            <a:ext cx="8596668" cy="1046376"/>
          </a:xfrm>
        </p:spPr>
        <p:txBody>
          <a:bodyPr>
            <a:normAutofit fontScale="90000"/>
          </a:bodyPr>
          <a:lstStyle/>
          <a:p>
            <a:pPr algn="ctr"/>
            <a:r>
              <a:rPr lang="en-US" b="1" dirty="0"/>
              <a:t>PROBLEM-STATEMENT</a:t>
            </a:r>
            <a:r>
              <a:rPr lang="en-US" dirty="0"/>
              <a:t/>
            </a:r>
            <a:br>
              <a:rPr lang="en-US" dirty="0"/>
            </a:br>
            <a:r>
              <a:rPr lang="en-US" dirty="0"/>
              <a:t/>
            </a:r>
            <a:br>
              <a:rPr lang="en-US" dirty="0"/>
            </a:br>
            <a:endParaRPr lang="en-IN" dirty="0"/>
          </a:p>
        </p:txBody>
      </p:sp>
      <p:sp>
        <p:nvSpPr>
          <p:cNvPr id="3" name="Content Placeholder 2">
            <a:extLst>
              <a:ext uri="{FF2B5EF4-FFF2-40B4-BE49-F238E27FC236}">
                <a16:creationId xmlns:a16="http://schemas.microsoft.com/office/drawing/2014/main" xmlns="" id="{2D17D4EA-37FB-9E53-BFBC-9A53E6B84F7D}"/>
              </a:ext>
            </a:extLst>
          </p:cNvPr>
          <p:cNvSpPr>
            <a:spLocks noGrp="1"/>
          </p:cNvSpPr>
          <p:nvPr>
            <p:ph idx="1"/>
          </p:nvPr>
        </p:nvSpPr>
        <p:spPr>
          <a:xfrm>
            <a:off x="677334" y="1300899"/>
            <a:ext cx="8596668" cy="4740463"/>
          </a:xfrm>
        </p:spPr>
        <p:txBody>
          <a:bodyPr/>
          <a:lstStyle/>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Main aim is to analyze the data of 1mg Homeopathic and extract valuable insights that can help us understand the product offerings, pricing, brand specialization, user ratings, and ingredients used in homeopathic medicines. </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These insights can be used to make informed decisions for opening a new homeopathic medicine store.</a:t>
            </a:r>
          </a:p>
          <a:p>
            <a:endParaRPr lang="en-IN" dirty="0"/>
          </a:p>
        </p:txBody>
      </p:sp>
    </p:spTree>
    <p:extLst>
      <p:ext uri="{BB962C8B-B14F-4D97-AF65-F5344CB8AC3E}">
        <p14:creationId xmlns:p14="http://schemas.microsoft.com/office/powerpoint/2010/main" val="366664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D9CE2-28FA-CB06-DB98-BA4CE9911BBD}"/>
              </a:ext>
            </a:extLst>
          </p:cNvPr>
          <p:cNvSpPr>
            <a:spLocks noGrp="1"/>
          </p:cNvSpPr>
          <p:nvPr>
            <p:ph type="title"/>
          </p:nvPr>
        </p:nvSpPr>
        <p:spPr>
          <a:xfrm>
            <a:off x="677334" y="609600"/>
            <a:ext cx="8909726" cy="974103"/>
          </a:xfrm>
        </p:spPr>
        <p:txBody>
          <a:bodyPr>
            <a:normAutofit/>
          </a:bodyPr>
          <a:lstStyle/>
          <a:p>
            <a:pPr algn="r"/>
            <a:r>
              <a:rPr lang="en-US" b="1" dirty="0"/>
              <a:t>OUR APPROACH FOR THE PROJECT</a:t>
            </a:r>
            <a:endParaRPr lang="en-IN" b="1" dirty="0"/>
          </a:p>
        </p:txBody>
      </p:sp>
      <p:graphicFrame>
        <p:nvGraphicFramePr>
          <p:cNvPr id="4" name="Content Placeholder 3">
            <a:extLst>
              <a:ext uri="{FF2B5EF4-FFF2-40B4-BE49-F238E27FC236}">
                <a16:creationId xmlns:a16="http://schemas.microsoft.com/office/drawing/2014/main" xmlns="" id="{078DCD45-0A33-7267-0EC3-53157C2CF5F2}"/>
              </a:ext>
            </a:extLst>
          </p:cNvPr>
          <p:cNvGraphicFramePr>
            <a:graphicFrameLocks noGrp="1"/>
          </p:cNvGraphicFramePr>
          <p:nvPr>
            <p:ph idx="1"/>
            <p:extLst>
              <p:ext uri="{D42A27DB-BD31-4B8C-83A1-F6EECF244321}">
                <p14:modId xmlns:p14="http://schemas.microsoft.com/office/powerpoint/2010/main" val="1790358915"/>
              </p:ext>
            </p:extLst>
          </p:nvPr>
        </p:nvGraphicFramePr>
        <p:xfrm>
          <a:off x="1498862" y="1715678"/>
          <a:ext cx="8766927" cy="425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xmlns="" id="{8C67FCA2-06A0-5499-3862-6F75701B0590}"/>
              </a:ext>
            </a:extLst>
          </p:cNvPr>
          <p:cNvSpPr txBox="1"/>
          <p:nvPr/>
        </p:nvSpPr>
        <p:spPr>
          <a:xfrm>
            <a:off x="348792" y="5480123"/>
            <a:ext cx="5948313" cy="923330"/>
          </a:xfrm>
          <a:prstGeom prst="rect">
            <a:avLst/>
          </a:prstGeom>
          <a:noFill/>
        </p:spPr>
        <p:txBody>
          <a:bodyPr wrap="square" rtlCol="0">
            <a:spAutoFit/>
          </a:bodyPr>
          <a:lstStyle/>
          <a:p>
            <a:r>
              <a:rPr lang="en-US" dirty="0">
                <a:hlinkClick r:id="rId8">
                  <a:extLst>
                    <a:ext uri="{A12FA001-AC4F-418D-AE19-62706E023703}">
                      <ahyp:hlinkClr xmlns:ahyp="http://schemas.microsoft.com/office/drawing/2018/hyperlinkcolor" xmlns="" val="tx"/>
                    </a:ext>
                  </a:extLst>
                </a:hlinkClick>
              </a:rPr>
              <a:t>Reference:</a:t>
            </a:r>
          </a:p>
          <a:p>
            <a:r>
              <a:rPr lang="en-US" dirty="0">
                <a:hlinkClick r:id="rId8">
                  <a:extLst>
                    <a:ext uri="{A12FA001-AC4F-418D-AE19-62706E023703}">
                      <ahyp:hlinkClr xmlns:ahyp="http://schemas.microsoft.com/office/drawing/2018/hyperlinkcolor" xmlns="" val="tx"/>
                    </a:ext>
                  </a:extLst>
                </a:hlinkClick>
              </a:rPr>
              <a:t>https://www.1mg.com/</a:t>
            </a:r>
          </a:p>
          <a:p>
            <a:r>
              <a:rPr lang="en-US" dirty="0">
                <a:hlinkClick r:id="rId8">
                  <a:extLst>
                    <a:ext uri="{A12FA001-AC4F-418D-AE19-62706E023703}">
                      <ahyp:hlinkClr xmlns:ahyp="http://schemas.microsoft.com/office/drawing/2018/hyperlinkcolor" xmlns="" val="tx"/>
                    </a:ext>
                  </a:extLst>
                </a:hlinkClick>
              </a:rPr>
              <a:t>https://www.1mg.com/categories/homeopathy-57</a:t>
            </a:r>
            <a:endParaRPr lang="en-US" dirty="0"/>
          </a:p>
        </p:txBody>
      </p:sp>
    </p:spTree>
    <p:extLst>
      <p:ext uri="{BB962C8B-B14F-4D97-AF65-F5344CB8AC3E}">
        <p14:creationId xmlns:p14="http://schemas.microsoft.com/office/powerpoint/2010/main" val="19608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A58C0-1B31-A104-DDA0-6EF07AFCF0B0}"/>
              </a:ext>
            </a:extLst>
          </p:cNvPr>
          <p:cNvSpPr>
            <a:spLocks noGrp="1"/>
          </p:cNvSpPr>
          <p:nvPr>
            <p:ph type="title"/>
          </p:nvPr>
        </p:nvSpPr>
        <p:spPr>
          <a:xfrm>
            <a:off x="735291" y="263951"/>
            <a:ext cx="9294829" cy="857839"/>
          </a:xfrm>
        </p:spPr>
        <p:txBody>
          <a:bodyPr>
            <a:noAutofit/>
          </a:bodyPr>
          <a:lstStyle/>
          <a:p>
            <a:pPr algn="ctr"/>
            <a:r>
              <a:rPr lang="en-US" sz="3200" b="1" dirty="0"/>
              <a:t>Number of medicine available for different benefit areas</a:t>
            </a:r>
            <a:br>
              <a:rPr lang="en-US" sz="3200" b="1" dirty="0"/>
            </a:br>
            <a:r>
              <a:rPr lang="en-US" sz="3200" dirty="0"/>
              <a:t/>
            </a:r>
            <a:br>
              <a:rPr lang="en-US" sz="3200" dirty="0"/>
            </a:br>
            <a:endParaRPr lang="en-IN" sz="3200" dirty="0"/>
          </a:p>
        </p:txBody>
      </p:sp>
      <p:sp>
        <p:nvSpPr>
          <p:cNvPr id="3" name="TextBox 2">
            <a:extLst>
              <a:ext uri="{FF2B5EF4-FFF2-40B4-BE49-F238E27FC236}">
                <a16:creationId xmlns:a16="http://schemas.microsoft.com/office/drawing/2014/main" xmlns="" id="{C1BE8F41-1C11-B144-B7D1-022D67520075}"/>
              </a:ext>
            </a:extLst>
          </p:cNvPr>
          <p:cNvSpPr txBox="1"/>
          <p:nvPr/>
        </p:nvSpPr>
        <p:spPr>
          <a:xfrm>
            <a:off x="735292" y="5344998"/>
            <a:ext cx="9946064" cy="646331"/>
          </a:xfrm>
          <a:prstGeom prst="rect">
            <a:avLst/>
          </a:prstGeom>
          <a:noFill/>
        </p:spPr>
        <p:txBody>
          <a:bodyPr wrap="square" rtlCol="0">
            <a:spAutoFit/>
          </a:bodyPr>
          <a:lstStyle/>
          <a:p>
            <a:r>
              <a:rPr lang="en-US" dirty="0"/>
              <a:t>Most number of Products i.e. 200 Products (Out of 1060 Listed Products) are Focused on curing Eye related Diseases While only 40 Products are focused on curing Depression.</a:t>
            </a:r>
            <a:endParaRPr lang="en-IN" dirty="0"/>
          </a:p>
        </p:txBody>
      </p:sp>
      <p:graphicFrame>
        <p:nvGraphicFramePr>
          <p:cNvPr id="9" name="Content Placeholder 8">
            <a:extLst>
              <a:ext uri="{FF2B5EF4-FFF2-40B4-BE49-F238E27FC236}">
                <a16:creationId xmlns:a16="http://schemas.microsoft.com/office/drawing/2014/main" xmlns="" id="{9E825664-64DF-BD89-1E82-6AC5A18269DA}"/>
              </a:ext>
            </a:extLst>
          </p:cNvPr>
          <p:cNvGraphicFramePr>
            <a:graphicFrameLocks noGrp="1"/>
          </p:cNvGraphicFramePr>
          <p:nvPr>
            <p:ph idx="1"/>
            <p:extLst>
              <p:ext uri="{D42A27DB-BD31-4B8C-83A1-F6EECF244321}">
                <p14:modId xmlns:p14="http://schemas.microsoft.com/office/powerpoint/2010/main" val="3229302226"/>
              </p:ext>
            </p:extLst>
          </p:nvPr>
        </p:nvGraphicFramePr>
        <p:xfrm>
          <a:off x="735290" y="1371600"/>
          <a:ext cx="9848404" cy="3766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011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C1579-6FD7-2069-07AA-751BCE7FA2E7}"/>
              </a:ext>
            </a:extLst>
          </p:cNvPr>
          <p:cNvSpPr>
            <a:spLocks noGrp="1"/>
          </p:cNvSpPr>
          <p:nvPr>
            <p:ph type="title"/>
          </p:nvPr>
        </p:nvSpPr>
        <p:spPr>
          <a:xfrm>
            <a:off x="677334" y="320512"/>
            <a:ext cx="9164250" cy="801278"/>
          </a:xfrm>
        </p:spPr>
        <p:txBody>
          <a:bodyPr>
            <a:noAutofit/>
          </a:bodyPr>
          <a:lstStyle/>
          <a:p>
            <a:pPr algn="ctr"/>
            <a:r>
              <a:rPr lang="en-US" sz="3200" b="1" dirty="0">
                <a:ln w="0"/>
                <a:solidFill>
                  <a:schemeClr val="accent1"/>
                </a:solidFill>
                <a:effectLst>
                  <a:outerShdw blurRad="38100" dist="25400" dir="5400000" algn="ctr" rotWithShape="0">
                    <a:srgbClr val="6E747A">
                      <a:alpha val="43000"/>
                    </a:srgbClr>
                  </a:outerShdw>
                </a:effectLst>
              </a:rPr>
              <a:t>Average Price range of medicine for each benefit area.</a:t>
            </a:r>
            <a:br>
              <a:rPr lang="en-US" sz="3200" b="1" dirty="0">
                <a:ln w="0"/>
                <a:solidFill>
                  <a:schemeClr val="accent1"/>
                </a:solidFill>
                <a:effectLst>
                  <a:outerShdw blurRad="38100" dist="25400" dir="5400000" algn="ctr" rotWithShape="0">
                    <a:srgbClr val="6E747A">
                      <a:alpha val="43000"/>
                    </a:srgbClr>
                  </a:outerShdw>
                </a:effectLst>
              </a:rPr>
            </a:br>
            <a:endParaRPr lang="en-IN" sz="3200" b="1" dirty="0"/>
          </a:p>
        </p:txBody>
      </p:sp>
      <p:graphicFrame>
        <p:nvGraphicFramePr>
          <p:cNvPr id="8" name="Content Placeholder 7">
            <a:extLst>
              <a:ext uri="{FF2B5EF4-FFF2-40B4-BE49-F238E27FC236}">
                <a16:creationId xmlns:a16="http://schemas.microsoft.com/office/drawing/2014/main" xmlns="" id="{E72E7746-0E30-9E67-872B-038DC4684501}"/>
              </a:ext>
            </a:extLst>
          </p:cNvPr>
          <p:cNvGraphicFramePr>
            <a:graphicFrameLocks noGrp="1"/>
          </p:cNvGraphicFramePr>
          <p:nvPr>
            <p:ph idx="1"/>
            <p:extLst>
              <p:ext uri="{D42A27DB-BD31-4B8C-83A1-F6EECF244321}">
                <p14:modId xmlns:p14="http://schemas.microsoft.com/office/powerpoint/2010/main" val="481893668"/>
              </p:ext>
            </p:extLst>
          </p:nvPr>
        </p:nvGraphicFramePr>
        <p:xfrm>
          <a:off x="677862" y="1451727"/>
          <a:ext cx="9936719" cy="3836709"/>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xmlns="" id="{3DA160C9-E76A-F79C-C0B0-6CAC4C61B48E}"/>
              </a:ext>
            </a:extLst>
          </p:cNvPr>
          <p:cNvSpPr txBox="1"/>
          <p:nvPr/>
        </p:nvSpPr>
        <p:spPr>
          <a:xfrm>
            <a:off x="677334" y="5505254"/>
            <a:ext cx="9837737" cy="646331"/>
          </a:xfrm>
          <a:prstGeom prst="rect">
            <a:avLst/>
          </a:prstGeom>
          <a:noFill/>
        </p:spPr>
        <p:txBody>
          <a:bodyPr wrap="square" rtlCol="0">
            <a:spAutoFit/>
          </a:bodyPr>
          <a:lstStyle/>
          <a:p>
            <a:r>
              <a:rPr lang="en-US" dirty="0"/>
              <a:t>Price Range Varies from Rs.350.67 to Rs.99. Most Expensive Medicine cures Heart Diseases while least Expensive Medicine is for Ears.</a:t>
            </a:r>
            <a:endParaRPr lang="en-IN" dirty="0"/>
          </a:p>
        </p:txBody>
      </p:sp>
    </p:spTree>
    <p:extLst>
      <p:ext uri="{BB962C8B-B14F-4D97-AF65-F5344CB8AC3E}">
        <p14:creationId xmlns:p14="http://schemas.microsoft.com/office/powerpoint/2010/main" val="111426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B8CF568-AA98-7DBB-9925-731318222CC1}"/>
              </a:ext>
            </a:extLst>
          </p:cNvPr>
          <p:cNvGraphicFramePr>
            <a:graphicFrameLocks noGrp="1"/>
          </p:cNvGraphicFramePr>
          <p:nvPr>
            <p:ph idx="1"/>
            <p:extLst>
              <p:ext uri="{D42A27DB-BD31-4B8C-83A1-F6EECF244321}">
                <p14:modId xmlns:p14="http://schemas.microsoft.com/office/powerpoint/2010/main" val="45240359"/>
              </p:ext>
            </p:extLst>
          </p:nvPr>
        </p:nvGraphicFramePr>
        <p:xfrm>
          <a:off x="1094613" y="1121792"/>
          <a:ext cx="9529395" cy="454371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xmlns="" id="{27262060-B176-0D95-84E4-E4F0A963C7D2}"/>
              </a:ext>
            </a:extLst>
          </p:cNvPr>
          <p:cNvSpPr>
            <a:spLocks noGrp="1"/>
          </p:cNvSpPr>
          <p:nvPr>
            <p:ph type="title"/>
          </p:nvPr>
        </p:nvSpPr>
        <p:spPr>
          <a:xfrm>
            <a:off x="677333" y="233465"/>
            <a:ext cx="9757609" cy="888326"/>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Brand specialization </a:t>
            </a:r>
            <a:r>
              <a:rPr lang="en-US" b="1" dirty="0">
                <a:ln w="0"/>
                <a:effectLst>
                  <a:outerShdw blurRad="38100" dist="25400" dir="5400000" algn="ctr" rotWithShape="0">
                    <a:srgbClr val="6E747A">
                      <a:alpha val="43000"/>
                    </a:srgbClr>
                  </a:outerShdw>
                </a:effectLst>
              </a:rPr>
              <a:t>for</a:t>
            </a:r>
            <a:r>
              <a:rPr lang="en-US" b="1" dirty="0">
                <a:ln w="0"/>
                <a:solidFill>
                  <a:schemeClr val="accent1"/>
                </a:solidFill>
                <a:effectLst>
                  <a:outerShdw blurRad="38100" dist="25400" dir="5400000" algn="ctr" rotWithShape="0">
                    <a:srgbClr val="6E747A">
                      <a:alpha val="43000"/>
                    </a:srgbClr>
                  </a:outerShdw>
                </a:effectLst>
              </a:rPr>
              <a:t> each area (Key Benefits)</a:t>
            </a:r>
            <a:r>
              <a:rPr lang="en-US" dirty="0">
                <a:ln w="0"/>
                <a:solidFill>
                  <a:schemeClr val="accent1"/>
                </a:solidFill>
                <a:effectLst>
                  <a:outerShdw blurRad="38100" dist="25400" dir="5400000" algn="ctr" rotWithShape="0">
                    <a:srgbClr val="6E747A">
                      <a:alpha val="43000"/>
                    </a:srgbClr>
                  </a:outerShdw>
                </a:effectLst>
              </a:rPr>
              <a:t/>
            </a:r>
            <a:br>
              <a:rPr lang="en-US" dirty="0">
                <a:ln w="0"/>
                <a:solidFill>
                  <a:schemeClr val="accent1"/>
                </a:solidFill>
                <a:effectLst>
                  <a:outerShdw blurRad="38100" dist="25400" dir="5400000" algn="ctr" rotWithShape="0">
                    <a:srgbClr val="6E747A">
                      <a:alpha val="43000"/>
                    </a:srgbClr>
                  </a:outerShdw>
                </a:effectLst>
              </a:rPr>
            </a:br>
            <a:endParaRPr lang="en-IN" dirty="0"/>
          </a:p>
        </p:txBody>
      </p:sp>
      <p:sp>
        <p:nvSpPr>
          <p:cNvPr id="7" name="TextBox 6">
            <a:extLst>
              <a:ext uri="{FF2B5EF4-FFF2-40B4-BE49-F238E27FC236}">
                <a16:creationId xmlns:a16="http://schemas.microsoft.com/office/drawing/2014/main" xmlns="" id="{A384EFEB-2D20-AD24-23BF-6A72E2AEA3C5}"/>
              </a:ext>
            </a:extLst>
          </p:cNvPr>
          <p:cNvSpPr txBox="1"/>
          <p:nvPr/>
        </p:nvSpPr>
        <p:spPr>
          <a:xfrm>
            <a:off x="677333" y="5736209"/>
            <a:ext cx="10079999" cy="923330"/>
          </a:xfrm>
          <a:prstGeom prst="rect">
            <a:avLst/>
          </a:prstGeom>
          <a:noFill/>
        </p:spPr>
        <p:txBody>
          <a:bodyPr wrap="square" rtlCol="0">
            <a:spAutoFit/>
          </a:bodyPr>
          <a:lstStyle/>
          <a:p>
            <a:pPr algn="just"/>
            <a:r>
              <a:rPr lang="en-US" sz="1800" b="1" dirty="0">
                <a:solidFill>
                  <a:schemeClr val="tx1"/>
                </a:solidFill>
              </a:rPr>
              <a:t>Dr. </a:t>
            </a:r>
            <a:r>
              <a:rPr lang="en-US" sz="1800" b="1" dirty="0" err="1">
                <a:solidFill>
                  <a:schemeClr val="tx1"/>
                </a:solidFill>
              </a:rPr>
              <a:t>Bjain</a:t>
            </a:r>
            <a:r>
              <a:rPr lang="en-US" sz="1800" b="1" dirty="0">
                <a:solidFill>
                  <a:schemeClr val="tx1"/>
                </a:solidFill>
              </a:rPr>
              <a:t> Pharmaceuticals Pvt Ltd, SBL Pvt Ltd and Dr </a:t>
            </a:r>
            <a:r>
              <a:rPr lang="en-US" sz="1800" b="1" dirty="0" err="1">
                <a:solidFill>
                  <a:schemeClr val="tx1"/>
                </a:solidFill>
              </a:rPr>
              <a:t>Rechewg</a:t>
            </a:r>
            <a:r>
              <a:rPr lang="en-US" sz="1800" b="1" dirty="0">
                <a:solidFill>
                  <a:schemeClr val="tx1"/>
                </a:solidFill>
              </a:rPr>
              <a:t> &amp; Co. are the Brands which deals with the most 7 Benefit Areas.</a:t>
            </a:r>
            <a:endParaRPr lang="en-IN" sz="1800" dirty="0">
              <a:solidFill>
                <a:schemeClr val="tx1"/>
              </a:solidFill>
            </a:endParaRPr>
          </a:p>
          <a:p>
            <a:endParaRPr lang="en-IN" dirty="0"/>
          </a:p>
        </p:txBody>
      </p:sp>
      <p:pic>
        <p:nvPicPr>
          <p:cNvPr id="1026" name="Picture 2" descr="SBL Private Limited">
            <a:extLst>
              <a:ext uri="{FF2B5EF4-FFF2-40B4-BE49-F238E27FC236}">
                <a16:creationId xmlns:a16="http://schemas.microsoft.com/office/drawing/2014/main" xmlns="" id="{C0C6C549-540F-85BA-59BA-D292D2E32E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613" y="1121793"/>
            <a:ext cx="2281299" cy="237476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Buy BJain Five Phos Biochemic Tablets Online - 32% Off! | Healthmug.com">
            <a:extLst>
              <a:ext uri="{FF2B5EF4-FFF2-40B4-BE49-F238E27FC236}">
                <a16:creationId xmlns:a16="http://schemas.microsoft.com/office/drawing/2014/main" xmlns="" id="{44DC56F0-D7A7-CD59-B294-23250681FC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About Dr. Reckeweg &amp; Co.">
            <a:extLst>
              <a:ext uri="{FF2B5EF4-FFF2-40B4-BE49-F238E27FC236}">
                <a16:creationId xmlns:a16="http://schemas.microsoft.com/office/drawing/2014/main" xmlns="" id="{2867E8A0-E96D-0038-93EA-FEA67ED9A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13" y="3496557"/>
            <a:ext cx="2281299" cy="216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4FAE6-B028-EA03-E449-DBF2554A258D}"/>
              </a:ext>
            </a:extLst>
          </p:cNvPr>
          <p:cNvSpPr>
            <a:spLocks noGrp="1"/>
          </p:cNvSpPr>
          <p:nvPr>
            <p:ph type="title"/>
          </p:nvPr>
        </p:nvSpPr>
        <p:spPr>
          <a:xfrm>
            <a:off x="677334" y="443060"/>
            <a:ext cx="8596668" cy="1159497"/>
          </a:xfrm>
        </p:spPr>
        <p:txBody>
          <a:bodyPr>
            <a:normAutofit fontScale="90000"/>
          </a:bodyPr>
          <a:lstStyle/>
          <a:p>
            <a:pPr algn="ctr"/>
            <a:r>
              <a:rPr lang="en-US" b="1" dirty="0">
                <a:ln w="0"/>
                <a:solidFill>
                  <a:schemeClr val="accent1"/>
                </a:solidFill>
                <a:effectLst>
                  <a:outerShdw blurRad="38100" dist="25400" dir="5400000" algn="ctr" rotWithShape="0">
                    <a:srgbClr val="6E747A">
                      <a:alpha val="43000"/>
                    </a:srgbClr>
                  </a:outerShdw>
                </a:effectLst>
              </a:rPr>
              <a:t>Average price, min price , max price and Number of products for each brand.</a:t>
            </a:r>
            <a:r>
              <a:rPr lang="en-US" dirty="0">
                <a:ln w="0"/>
                <a:solidFill>
                  <a:schemeClr val="accent1"/>
                </a:solidFill>
                <a:effectLst>
                  <a:outerShdw blurRad="38100" dist="25400" dir="5400000" algn="ctr" rotWithShape="0">
                    <a:srgbClr val="6E747A">
                      <a:alpha val="43000"/>
                    </a:srgbClr>
                  </a:outerShdw>
                </a:effectLst>
              </a:rPr>
              <a:t/>
            </a:r>
            <a:br>
              <a:rPr lang="en-US" dirty="0">
                <a:ln w="0"/>
                <a:solidFill>
                  <a:schemeClr val="accent1"/>
                </a:solidFill>
                <a:effectLst>
                  <a:outerShdw blurRad="38100" dist="25400" dir="5400000" algn="ctr" rotWithShape="0">
                    <a:srgbClr val="6E747A">
                      <a:alpha val="43000"/>
                    </a:srgbClr>
                  </a:outerShdw>
                </a:effectLst>
              </a:rPr>
            </a:br>
            <a:endParaRPr lang="en-IN" dirty="0"/>
          </a:p>
        </p:txBody>
      </p:sp>
      <p:graphicFrame>
        <p:nvGraphicFramePr>
          <p:cNvPr id="8" name="Content Placeholder 7">
            <a:extLst>
              <a:ext uri="{FF2B5EF4-FFF2-40B4-BE49-F238E27FC236}">
                <a16:creationId xmlns:a16="http://schemas.microsoft.com/office/drawing/2014/main" xmlns="" id="{24EEC782-D7BE-4921-8C1D-232E9BD61F9C}"/>
              </a:ext>
            </a:extLst>
          </p:cNvPr>
          <p:cNvGraphicFramePr>
            <a:graphicFrameLocks noGrp="1"/>
          </p:cNvGraphicFramePr>
          <p:nvPr>
            <p:ph idx="1"/>
            <p:extLst>
              <p:ext uri="{D42A27DB-BD31-4B8C-83A1-F6EECF244321}">
                <p14:modId xmlns:p14="http://schemas.microsoft.com/office/powerpoint/2010/main" val="2272762725"/>
              </p:ext>
            </p:extLst>
          </p:nvPr>
        </p:nvGraphicFramePr>
        <p:xfrm>
          <a:off x="677334" y="1753385"/>
          <a:ext cx="9597354" cy="4662243"/>
        </p:xfrm>
        <a:graphic>
          <a:graphicData uri="http://schemas.openxmlformats.org/drawingml/2006/table">
            <a:tbl>
              <a:tblPr/>
              <a:tblGrid>
                <a:gridCol w="2554789">
                  <a:extLst>
                    <a:ext uri="{9D8B030D-6E8A-4147-A177-3AD203B41FA5}">
                      <a16:colId xmlns:a16="http://schemas.microsoft.com/office/drawing/2014/main" xmlns="" val="3977265969"/>
                    </a:ext>
                  </a:extLst>
                </a:gridCol>
                <a:gridCol w="1865401">
                  <a:extLst>
                    <a:ext uri="{9D8B030D-6E8A-4147-A177-3AD203B41FA5}">
                      <a16:colId xmlns:a16="http://schemas.microsoft.com/office/drawing/2014/main" xmlns="" val="3836459539"/>
                    </a:ext>
                  </a:extLst>
                </a:gridCol>
                <a:gridCol w="1892436">
                  <a:extLst>
                    <a:ext uri="{9D8B030D-6E8A-4147-A177-3AD203B41FA5}">
                      <a16:colId xmlns:a16="http://schemas.microsoft.com/office/drawing/2014/main" xmlns="" val="3322907657"/>
                    </a:ext>
                  </a:extLst>
                </a:gridCol>
                <a:gridCol w="2122232">
                  <a:extLst>
                    <a:ext uri="{9D8B030D-6E8A-4147-A177-3AD203B41FA5}">
                      <a16:colId xmlns:a16="http://schemas.microsoft.com/office/drawing/2014/main" xmlns="" val="3597251970"/>
                    </a:ext>
                  </a:extLst>
                </a:gridCol>
                <a:gridCol w="1162496">
                  <a:extLst>
                    <a:ext uri="{9D8B030D-6E8A-4147-A177-3AD203B41FA5}">
                      <a16:colId xmlns:a16="http://schemas.microsoft.com/office/drawing/2014/main" xmlns="" val="3920033047"/>
                    </a:ext>
                  </a:extLst>
                </a:gridCol>
              </a:tblGrid>
              <a:tr h="374501">
                <a:tc>
                  <a:txBody>
                    <a:bodyPr/>
                    <a:lstStyle/>
                    <a:p>
                      <a:pPr algn="ctr" fontAlgn="b"/>
                      <a:r>
                        <a:rPr lang="en-IN" sz="1800" b="1" i="0" u="none" strike="noStrike" dirty="0">
                          <a:solidFill>
                            <a:srgbClr val="FFFFFF"/>
                          </a:solidFill>
                          <a:effectLst/>
                          <a:latin typeface="Calibri" panose="020F0502020204030204" pitchFamily="34" charset="0"/>
                        </a:rPr>
                        <a:t>Brand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Min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Max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US" sz="1800" b="1" i="0" u="none" strike="noStrike" dirty="0">
                          <a:solidFill>
                            <a:srgbClr val="FFFFFF"/>
                          </a:solidFill>
                          <a:effectLst/>
                          <a:latin typeface="Calibri" panose="020F0502020204030204" pitchFamily="34" charset="0"/>
                        </a:rPr>
                        <a:t> Average of Price</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fontAlgn="b"/>
                      <a:r>
                        <a:rPr lang="en-IN" sz="1800" b="1" i="0" u="none" strike="noStrike" dirty="0">
                          <a:solidFill>
                            <a:srgbClr val="FFFFFF"/>
                          </a:solidFill>
                          <a:effectLst/>
                          <a:latin typeface="Calibri" panose="020F0502020204030204" pitchFamily="34" charset="0"/>
                        </a:rPr>
                        <a:t> No. of  Products</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xmlns="" val="3384688856"/>
                  </a:ext>
                </a:extLst>
              </a:tr>
              <a:tr h="374501">
                <a:tc>
                  <a:txBody>
                    <a:bodyPr/>
                    <a:lstStyle/>
                    <a:p>
                      <a:pPr algn="l" fontAlgn="b"/>
                      <a:r>
                        <a:rPr lang="en-IN" sz="1600" b="0" i="0" u="none" strike="noStrike" dirty="0">
                          <a:solidFill>
                            <a:srgbClr val="000000"/>
                          </a:solidFill>
                          <a:effectLst/>
                          <a:latin typeface="Calibri" panose="020F0502020204030204" pitchFamily="34" charset="0"/>
                        </a:rPr>
                        <a:t>Adel </a:t>
                      </a:r>
                      <a:r>
                        <a:rPr lang="en-IN" sz="1600" b="0" i="0" u="none" strike="noStrike" dirty="0" err="1">
                          <a:solidFill>
                            <a:srgbClr val="000000"/>
                          </a:solidFill>
                          <a:effectLst/>
                          <a:latin typeface="Calibri" panose="020F0502020204030204" pitchFamily="34" charset="0"/>
                        </a:rPr>
                        <a:t>Pekana</a:t>
                      </a:r>
                      <a:r>
                        <a:rPr lang="en-IN" sz="1600" b="0" i="0" u="none" strike="noStrike" dirty="0">
                          <a:solidFill>
                            <a:srgbClr val="000000"/>
                          </a:solidFill>
                          <a:effectLst/>
                          <a:latin typeface="Calibri" panose="020F0502020204030204" pitchFamily="34" charset="0"/>
                        </a:rPr>
                        <a:t> Germany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492</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xmlns="" val="1336218715"/>
                  </a:ext>
                </a:extLst>
              </a:tr>
              <a:tr h="374501">
                <a:tc>
                  <a:txBody>
                    <a:bodyPr/>
                    <a:lstStyle/>
                    <a:p>
                      <a:pPr algn="l" fontAlgn="b"/>
                      <a:r>
                        <a:rPr lang="en-IN" sz="1600" b="0" i="0" u="none" strike="noStrike" dirty="0" err="1">
                          <a:solidFill>
                            <a:srgbClr val="000000"/>
                          </a:solidFill>
                          <a:effectLst/>
                          <a:latin typeface="Calibri" panose="020F0502020204030204" pitchFamily="34" charset="0"/>
                        </a:rPr>
                        <a:t>Bakson's</a:t>
                      </a:r>
                      <a:r>
                        <a:rPr lang="en-IN" sz="1600" b="0" i="0" u="none" strike="noStrike" dirty="0">
                          <a:solidFill>
                            <a:srgbClr val="000000"/>
                          </a:solidFill>
                          <a:effectLst/>
                          <a:latin typeface="Calibri" panose="020F0502020204030204" pitchFamily="34" charset="0"/>
                        </a:rPr>
                        <a:t> Homeopathy</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430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288</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140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1380025"/>
                  </a:ext>
                </a:extLst>
              </a:tr>
              <a:tr h="374501">
                <a:tc>
                  <a:txBody>
                    <a:bodyPr/>
                    <a:lstStyle/>
                    <a:p>
                      <a:pPr algn="l" fontAlgn="b"/>
                      <a:r>
                        <a:rPr lang="en-IN" sz="1600" b="0" i="0" u="none" strike="noStrike" dirty="0">
                          <a:solidFill>
                            <a:srgbClr val="000000"/>
                          </a:solidFill>
                          <a:effectLst/>
                          <a:latin typeface="Calibri" panose="020F0502020204030204" pitchFamily="34" charset="0"/>
                        </a:rPr>
                        <a:t>Bhargava </a:t>
                      </a:r>
                      <a:r>
                        <a:rPr lang="en-IN" sz="1600" b="0" i="0" u="none" strike="noStrike" dirty="0" err="1">
                          <a:solidFill>
                            <a:srgbClr val="000000"/>
                          </a:solidFill>
                          <a:effectLst/>
                          <a:latin typeface="Calibri" panose="020F0502020204030204" pitchFamily="34" charset="0"/>
                        </a:rPr>
                        <a:t>Phytolab</a:t>
                      </a:r>
                      <a:endParaRPr lang="en-IN" sz="1600" b="0" i="0" u="none" strike="noStrike" dirty="0">
                        <a:solidFill>
                          <a:srgbClr val="000000"/>
                        </a:solidFill>
                        <a:effectLst/>
                        <a:latin typeface="Calibri" panose="020F0502020204030204" pitchFamily="34" charset="0"/>
                      </a:endParaRP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xmlns="" val="2627218583"/>
                  </a:ext>
                </a:extLst>
              </a:tr>
              <a:tr h="374501">
                <a:tc>
                  <a:txBody>
                    <a:bodyPr/>
                    <a:lstStyle/>
                    <a:p>
                      <a:pPr algn="l" fontAlgn="b"/>
                      <a:r>
                        <a:rPr lang="en-IN" sz="1600" b="0" i="0" u="none" strike="noStrike" dirty="0" err="1">
                          <a:solidFill>
                            <a:srgbClr val="000000"/>
                          </a:solidFill>
                          <a:effectLst/>
                          <a:latin typeface="Calibri" panose="020F0502020204030204" pitchFamily="34" charset="0"/>
                        </a:rPr>
                        <a:t>Bjain</a:t>
                      </a:r>
                      <a:r>
                        <a:rPr lang="en-IN" sz="1600" b="0" i="0" u="none" strike="noStrike" dirty="0">
                          <a:solidFill>
                            <a:srgbClr val="000000"/>
                          </a:solidFill>
                          <a:effectLst/>
                          <a:latin typeface="Calibri" panose="020F0502020204030204" pitchFamily="34" charset="0"/>
                        </a:rPr>
                        <a:t> Pharmaceuticals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47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314</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60527005"/>
                  </a:ext>
                </a:extLst>
              </a:tr>
              <a:tr h="374501">
                <a:tc>
                  <a:txBody>
                    <a:bodyPr/>
                    <a:lstStyle/>
                    <a:p>
                      <a:pPr algn="l" fontAlgn="b"/>
                      <a:r>
                        <a:rPr lang="en-US" sz="1600" b="0" i="0" u="none" strike="noStrike" dirty="0">
                          <a:solidFill>
                            <a:srgbClr val="000000"/>
                          </a:solidFill>
                          <a:effectLst/>
                          <a:latin typeface="Calibri" panose="020F0502020204030204" pitchFamily="34" charset="0"/>
                        </a:rPr>
                        <a:t>Dr Batra Positive Health Products Limited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139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557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348.25</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xmlns="" val="2428908177"/>
                  </a:ext>
                </a:extLst>
              </a:tr>
              <a:tr h="374501">
                <a:tc>
                  <a:txBody>
                    <a:bodyPr/>
                    <a:lstStyle/>
                    <a:p>
                      <a:pPr algn="l" fontAlgn="b"/>
                      <a:r>
                        <a:rPr lang="en-IN" sz="1600" b="0" i="0" u="none" strike="noStrike" dirty="0">
                          <a:solidFill>
                            <a:srgbClr val="000000"/>
                          </a:solidFill>
                          <a:effectLst/>
                          <a:latin typeface="Calibri" panose="020F0502020204030204" pitchFamily="34" charset="0"/>
                        </a:rPr>
                        <a:t>Dr </a:t>
                      </a:r>
                      <a:r>
                        <a:rPr lang="en-IN" sz="1600" b="0" i="0" u="none" strike="noStrike" dirty="0" err="1">
                          <a:solidFill>
                            <a:srgbClr val="000000"/>
                          </a:solidFill>
                          <a:effectLst/>
                          <a:latin typeface="Calibri" panose="020F0502020204030204" pitchFamily="34" charset="0"/>
                        </a:rPr>
                        <a:t>Reckeweg</a:t>
                      </a:r>
                      <a:r>
                        <a:rPr lang="en-IN" sz="1600" b="0" i="0" u="none" strike="noStrike" dirty="0">
                          <a:solidFill>
                            <a:srgbClr val="000000"/>
                          </a:solidFill>
                          <a:effectLst/>
                          <a:latin typeface="Calibri" panose="020F0502020204030204" pitchFamily="34" charset="0"/>
                        </a:rPr>
                        <a:t> &amp; 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267</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226.13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160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992083"/>
                  </a:ext>
                </a:extLst>
              </a:tr>
              <a:tr h="374501">
                <a:tc>
                  <a:txBody>
                    <a:bodyPr/>
                    <a:lstStyle/>
                    <a:p>
                      <a:pPr algn="l" fontAlgn="b"/>
                      <a:r>
                        <a:rPr lang="de-DE" sz="1600" b="0" i="0" u="none" strike="noStrike" dirty="0">
                          <a:solidFill>
                            <a:srgbClr val="000000"/>
                          </a:solidFill>
                          <a:effectLst/>
                          <a:latin typeface="Calibri" panose="020F0502020204030204" pitchFamily="34" charset="0"/>
                        </a:rPr>
                        <a:t>Dr Willmar Schwabe India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361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208.33</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120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xmlns="" val="784890920"/>
                  </a:ext>
                </a:extLst>
              </a:tr>
              <a:tr h="374501">
                <a:tc>
                  <a:txBody>
                    <a:bodyPr/>
                    <a:lstStyle/>
                    <a:p>
                      <a:pPr algn="l" fontAlgn="b"/>
                      <a:r>
                        <a:rPr lang="en-IN" sz="1600" b="0" i="0" u="none" strike="noStrike" dirty="0" err="1">
                          <a:solidFill>
                            <a:srgbClr val="000000"/>
                          </a:solidFill>
                          <a:effectLst/>
                          <a:latin typeface="Calibri" panose="020F0502020204030204" pitchFamily="34" charset="0"/>
                        </a:rPr>
                        <a:t>Fourrts</a:t>
                      </a:r>
                      <a:r>
                        <a:rPr lang="en-IN" sz="1600" b="0" i="0" u="none" strike="noStrike" dirty="0">
                          <a:solidFill>
                            <a:srgbClr val="000000"/>
                          </a:solidFill>
                          <a:effectLst/>
                          <a:latin typeface="Calibri" panose="020F0502020204030204" pitchFamily="34" charset="0"/>
                        </a:rPr>
                        <a:t> India Laboratories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90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98808240"/>
                  </a:ext>
                </a:extLst>
              </a:tr>
              <a:tr h="374501">
                <a:tc>
                  <a:txBody>
                    <a:bodyPr/>
                    <a:lstStyle/>
                    <a:p>
                      <a:pPr algn="l" fontAlgn="b"/>
                      <a:r>
                        <a:rPr lang="en-IN" sz="1600" b="0" i="0" u="none" strike="noStrike" dirty="0">
                          <a:solidFill>
                            <a:srgbClr val="000000"/>
                          </a:solidFill>
                          <a:effectLst/>
                          <a:latin typeface="Calibri" panose="020F0502020204030204" pitchFamily="34" charset="0"/>
                        </a:rPr>
                        <a:t>HAPDCO</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a:solidFill>
                            <a:srgbClr val="000000"/>
                          </a:solidFill>
                          <a:effectLst/>
                          <a:latin typeface="Calibri" panose="020F0502020204030204" pitchFamily="34" charset="0"/>
                        </a:rPr>
                        <a:t>151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IN" sz="1600" b="0" i="0" u="none" strike="noStrike" dirty="0">
                          <a:solidFill>
                            <a:srgbClr val="000000"/>
                          </a:solidFill>
                          <a:effectLst/>
                          <a:latin typeface="Calibri" panose="020F0502020204030204" pitchFamily="34" charset="0"/>
                        </a:rPr>
                        <a:t>20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xmlns="" val="2972924724"/>
                  </a:ext>
                </a:extLst>
              </a:tr>
              <a:tr h="374501">
                <a:tc>
                  <a:txBody>
                    <a:bodyPr/>
                    <a:lstStyle/>
                    <a:p>
                      <a:pPr algn="l" fontAlgn="b"/>
                      <a:r>
                        <a:rPr lang="en-IN" sz="1600" b="0" i="0" u="none" strike="noStrike" dirty="0">
                          <a:solidFill>
                            <a:srgbClr val="000000"/>
                          </a:solidFill>
                          <a:effectLst/>
                          <a:latin typeface="Calibri" panose="020F0502020204030204" pitchFamily="34" charset="0"/>
                        </a:rPr>
                        <a:t>SBL Pvt Ltd</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89</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201</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119.36</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280</a:t>
                      </a:r>
                    </a:p>
                  </a:txBody>
                  <a:tcPr marL="7264" marR="7264" marT="72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1229170"/>
                  </a:ext>
                </a:extLst>
              </a:tr>
            </a:tbl>
          </a:graphicData>
        </a:graphic>
      </p:graphicFrame>
    </p:spTree>
    <p:extLst>
      <p:ext uri="{BB962C8B-B14F-4D97-AF65-F5344CB8AC3E}">
        <p14:creationId xmlns:p14="http://schemas.microsoft.com/office/powerpoint/2010/main" val="2210154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642</TotalTime>
  <Words>868</Words>
  <Application>Microsoft Office PowerPoint</Application>
  <PresentationFormat>Custom</PresentationFormat>
  <Paragraphs>121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   TATA 1mg     Homeopathic</vt:lpstr>
      <vt:lpstr>CONTENTS </vt:lpstr>
      <vt:lpstr>BRIEF INTRODUCTION ABOUT THE COMPANY</vt:lpstr>
      <vt:lpstr>PROBLEM-STATEMENT  </vt:lpstr>
      <vt:lpstr>OUR APPROACH FOR THE PROJECT</vt:lpstr>
      <vt:lpstr>Number of medicine available for different benefit areas  </vt:lpstr>
      <vt:lpstr>Average Price range of medicine for each benefit area. </vt:lpstr>
      <vt:lpstr>Brand specialization for each area (Key Benefits) </vt:lpstr>
      <vt:lpstr>Average price, min price , max price and Number of products for each brand. </vt:lpstr>
      <vt:lpstr>Average number of rating for each brand in their specialization products.</vt:lpstr>
      <vt:lpstr>Average Price as per ingredients. </vt:lpstr>
      <vt:lpstr>Most used ingredient </vt:lpstr>
      <vt:lpstr>Brands having most greater than 4 point review medicines.</vt:lpstr>
      <vt:lpstr>PowerPoint Presentation</vt:lpstr>
      <vt:lpstr>INSIGHTS</vt:lpstr>
      <vt:lpstr>Future Scope </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TATA 1MG Homeopathic</dc:title>
  <dc:creator>Debabrata Mohanty</dc:creator>
  <cp:lastModifiedBy>Windows User</cp:lastModifiedBy>
  <cp:revision>3</cp:revision>
  <dcterms:created xsi:type="dcterms:W3CDTF">2023-04-15T15:21:38Z</dcterms:created>
  <dcterms:modified xsi:type="dcterms:W3CDTF">2023-09-06T16:53:38Z</dcterms:modified>
</cp:coreProperties>
</file>