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5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7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9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7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3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2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89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9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3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3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8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5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6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6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D074A5-EC3D-4B51-B8E8-E481539F19A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6E435D-C01A-437E-B853-6A69DF88D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2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A8BE-D477-FA35-2282-D8D621412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Pizza Sales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5DCC-3EA6-D895-B51B-0706A14E3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–Vaibhav Dixit</a:t>
            </a:r>
          </a:p>
        </p:txBody>
      </p:sp>
    </p:spTree>
    <p:extLst>
      <p:ext uri="{BB962C8B-B14F-4D97-AF65-F5344CB8AC3E}">
        <p14:creationId xmlns:p14="http://schemas.microsoft.com/office/powerpoint/2010/main" val="382250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B727-9543-8C03-1892-135BFA8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96C9F-BC66-A4E3-1056-1C81FC71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57463"/>
            <a:ext cx="9601195" cy="3493713"/>
          </a:xfrm>
        </p:spPr>
      </p:pic>
    </p:spTree>
    <p:extLst>
      <p:ext uri="{BB962C8B-B14F-4D97-AF65-F5344CB8AC3E}">
        <p14:creationId xmlns:p14="http://schemas.microsoft.com/office/powerpoint/2010/main" val="296126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7C8F-975F-38D2-14E6-F715B97B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F033-8015-D4BA-20F3-2A1E1C19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Most quantity ordered in the July month of the year 2015. And least quantity ordered in September and October.</a:t>
            </a:r>
          </a:p>
          <a:p>
            <a:r>
              <a:rPr lang="en-IN" dirty="0"/>
              <a:t>Most of the revenue is generating through large size pizza. And least from XL size so we need to think about this.</a:t>
            </a:r>
          </a:p>
          <a:p>
            <a:r>
              <a:rPr lang="en-IN" dirty="0"/>
              <a:t>Most pizza type sold of </a:t>
            </a:r>
            <a:r>
              <a:rPr lang="en-IN" dirty="0" err="1"/>
              <a:t>classic_dlx</a:t>
            </a:r>
            <a:r>
              <a:rPr lang="en-IN" dirty="0"/>
              <a:t> and least veggie veg.</a:t>
            </a:r>
          </a:p>
          <a:p>
            <a:r>
              <a:rPr lang="en-IN" dirty="0"/>
              <a:t>Average order price is 1.58 K for different types of pizza.</a:t>
            </a:r>
          </a:p>
          <a:p>
            <a:r>
              <a:rPr lang="en-IN" dirty="0"/>
              <a:t>Company’s total revenue is 39.76 bn for the year 2015.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22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C47C-9101-7295-FB97-A997A1EC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9897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3C33-D32F-D6BA-687B-FCD76E4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E63D-5BF1-C9AE-C31A-41E36ABF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Type - .CSV(comma separated value)</a:t>
            </a:r>
          </a:p>
          <a:p>
            <a:r>
              <a:rPr lang="en-IN" dirty="0"/>
              <a:t>Pizza Sales Data</a:t>
            </a:r>
          </a:p>
          <a:p>
            <a:r>
              <a:rPr lang="en-IN" dirty="0"/>
              <a:t>There are 4 tables in the Data :- (</a:t>
            </a:r>
            <a:r>
              <a:rPr lang="en-IN" dirty="0" err="1"/>
              <a:t>order_details</a:t>
            </a:r>
            <a:r>
              <a:rPr lang="en-IN" dirty="0"/>
              <a:t>, orders, </a:t>
            </a:r>
            <a:r>
              <a:rPr lang="en-IN" dirty="0" err="1"/>
              <a:t>pizza_type</a:t>
            </a:r>
            <a:r>
              <a:rPr lang="en-IN" dirty="0"/>
              <a:t>, pizza)</a:t>
            </a:r>
          </a:p>
          <a:p>
            <a:r>
              <a:rPr lang="en-IN" dirty="0"/>
              <a:t>Data Source-Kaggle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88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3B65-A0A3-5990-5A2A-4425C86F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05AD-C893-E5E6-36E7-AE237830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Handling.</a:t>
            </a:r>
          </a:p>
          <a:p>
            <a:r>
              <a:rPr lang="en-IN" dirty="0"/>
              <a:t>Noise Handling.</a:t>
            </a:r>
          </a:p>
          <a:p>
            <a:r>
              <a:rPr lang="en-IN" dirty="0"/>
              <a:t>Removing of Error from the Data.</a:t>
            </a:r>
          </a:p>
          <a:p>
            <a:r>
              <a:rPr lang="en-IN" dirty="0"/>
              <a:t>Create some new measures.</a:t>
            </a:r>
          </a:p>
          <a:p>
            <a:r>
              <a:rPr lang="en-IN" dirty="0"/>
              <a:t>Removing of irrelevant columns.</a:t>
            </a:r>
          </a:p>
        </p:txBody>
      </p:sp>
    </p:spTree>
    <p:extLst>
      <p:ext uri="{BB962C8B-B14F-4D97-AF65-F5344CB8AC3E}">
        <p14:creationId xmlns:p14="http://schemas.microsoft.com/office/powerpoint/2010/main" val="311324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3419-CF08-4D82-0C7C-5E5DE125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Sold Pizza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74810-31C1-BC5F-DB12-79459FD2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C0780-890A-2B97-143C-91657609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01153"/>
            <a:ext cx="9601196" cy="33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568D-C712-A288-0359-5355DB93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Ordered Pizza Category-wise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AF440-CB16-B88C-E323-433715D99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12" y="2557463"/>
            <a:ext cx="8673353" cy="3317875"/>
          </a:xfrm>
        </p:spPr>
      </p:pic>
    </p:spTree>
    <p:extLst>
      <p:ext uri="{BB962C8B-B14F-4D97-AF65-F5344CB8AC3E}">
        <p14:creationId xmlns:p14="http://schemas.microsoft.com/office/powerpoint/2010/main" val="286584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BDB5-B396-A60D-981D-77E4A90C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Ordered Quantity by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361C-A492-0B62-9579-04DED988A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047" y="2557463"/>
            <a:ext cx="6010835" cy="3466819"/>
          </a:xfrm>
        </p:spPr>
      </p:pic>
    </p:spTree>
    <p:extLst>
      <p:ext uri="{BB962C8B-B14F-4D97-AF65-F5344CB8AC3E}">
        <p14:creationId xmlns:p14="http://schemas.microsoft.com/office/powerpoint/2010/main" val="289876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0470-D0BD-5DD3-AD6D-23AE5092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of Pizza Category-wise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6EE6F-EE8B-C451-D878-CEB53809F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012" y="2557463"/>
            <a:ext cx="6400800" cy="3317875"/>
          </a:xfrm>
        </p:spPr>
      </p:pic>
    </p:spTree>
    <p:extLst>
      <p:ext uri="{BB962C8B-B14F-4D97-AF65-F5344CB8AC3E}">
        <p14:creationId xmlns:p14="http://schemas.microsoft.com/office/powerpoint/2010/main" val="17494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8BFF-551D-35E8-871D-68B7B134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Order for different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F68C5-624B-7C29-FEEC-26EF54E10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557463"/>
            <a:ext cx="6992471" cy="3317875"/>
          </a:xfrm>
        </p:spPr>
      </p:pic>
    </p:spTree>
    <p:extLst>
      <p:ext uri="{BB962C8B-B14F-4D97-AF65-F5344CB8AC3E}">
        <p14:creationId xmlns:p14="http://schemas.microsoft.com/office/powerpoint/2010/main" val="9236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2C0-CD96-CBAA-18B8-208FC754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Important 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03929-2703-705E-AFF8-4F0EDA65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461" y="2675982"/>
            <a:ext cx="3863253" cy="28228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03A78-34B9-E282-9852-DEBBAB5F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45" y="2675981"/>
            <a:ext cx="3748122" cy="28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313</TotalTime>
  <Words>186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Pizza Sales Project Report</vt:lpstr>
      <vt:lpstr>Data Description </vt:lpstr>
      <vt:lpstr>Prerequisite &amp; Data Cleaning</vt:lpstr>
      <vt:lpstr>Top 10 Sold Pizza Type</vt:lpstr>
      <vt:lpstr>Total Ordered Pizza Category-wise</vt:lpstr>
      <vt:lpstr>Total Ordered Quantity by Size</vt:lpstr>
      <vt:lpstr>Price of Pizza Category-wise</vt:lpstr>
      <vt:lpstr>Different Order for different category</vt:lpstr>
      <vt:lpstr>Some Important KPIs</vt:lpstr>
      <vt:lpstr>Dash Board</vt:lpstr>
      <vt:lpstr>Insights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Project Report</dc:title>
  <dc:creator>vaibhav dixit</dc:creator>
  <cp:lastModifiedBy>vaibhav dixit</cp:lastModifiedBy>
  <cp:revision>1</cp:revision>
  <dcterms:created xsi:type="dcterms:W3CDTF">2023-03-28T14:08:51Z</dcterms:created>
  <dcterms:modified xsi:type="dcterms:W3CDTF">2023-03-28T19:22:50Z</dcterms:modified>
</cp:coreProperties>
</file>