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a30dae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a30dae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a30dae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a30dae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30dae7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30dae7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a30da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a30da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a30dae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a30dae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a30dae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a30dae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a30dae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a30dae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a30dae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a30dae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a30dae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a30dae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a30dae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a30dae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a30dae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a30dae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scuss.ardupilot.org/t/copter-sitl-binary-crashing-unexplicably/71737" TargetMode="External"/><Relationship Id="rId4" Type="http://schemas.openxmlformats.org/officeDocument/2006/relationships/hyperlink" Target="https://stackoverflow.com/questions/51700960/runtimeerror-generator-raised-stopiteration-every-time-i-try-to-run-app" TargetMode="External"/><Relationship Id="rId5" Type="http://schemas.openxmlformats.org/officeDocument/2006/relationships/hyperlink" Target="https://ardupilot.org/dev/docs/git-clone.html#git-clon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irmware.ardupilot.org/Tools/MAVProxy/" TargetMode="External"/><Relationship Id="rId4" Type="http://schemas.openxmlformats.org/officeDocument/2006/relationships/hyperlink" Target="https://firmware.ardupilot.org/Tools/MAVProxy/MAVProxySetup-1.8.6.ex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scuss.ardupilot.org/t/waf-crashes-on-copter-3-6-5/486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r>
              <a:rPr lang="en"/>
              <a:t>assignment</a:t>
            </a:r>
            <a:r>
              <a:rPr lang="en"/>
              <a:t> for 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Elaborating issue regarding sitl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getting again an error while loading this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take </a:t>
            </a:r>
            <a:r>
              <a:rPr lang="en"/>
              <a:t>reference</a:t>
            </a:r>
            <a:r>
              <a:rPr lang="en"/>
              <a:t>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https://discuss.ardupilot.org/t/copter-sitl-binary-crashing-unexplicably/71737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stack overflow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https://stackoverflow.com/questions/51700960/runtimeerror-generator-raised-stopiteration-every-time-i-try-to-run-app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Trying clone the waf file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https://ardupilot.org/dev/docs/git-clone.html#git-clone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</a:t>
            </a:r>
            <a:r>
              <a:rPr lang="en"/>
              <a:t>successful</a:t>
            </a:r>
            <a:r>
              <a:rPr lang="en"/>
              <a:t> its throwing error again and again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 for mission </a:t>
            </a:r>
            <a:r>
              <a:rPr lang="en"/>
              <a:t>attached</a:t>
            </a:r>
            <a:r>
              <a:rPr lang="en"/>
              <a:t> below in the mail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i got an </a:t>
            </a:r>
            <a:r>
              <a:rPr lang="en"/>
              <a:t>attempt</a:t>
            </a:r>
            <a:r>
              <a:rPr lang="en"/>
              <a:t> but due to my system fail i </a:t>
            </a:r>
            <a:r>
              <a:rPr lang="en"/>
              <a:t>didn't</a:t>
            </a:r>
            <a:r>
              <a:rPr lang="en"/>
              <a:t> get an hands on simulation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cigwin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clicking on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https://ardupilot.org/dev/docs/building-setup-windows-cygwin.html#building-setup-windows-cygwin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instal following packages </a:t>
            </a: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autoconf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autoconf: Wrapper scripts for autoconf commands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automake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automake: Wrapper scripts for automake and aclocal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ccache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ccache: A C compiler cache for improving recompilation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cygwin32-gcc-g++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GCC for Cygwin 32bit toolchain (C++)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gcc-g++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gcc-g++ GNU Compiler Collection (C++)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git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CFCFC"/>
                </a:highlight>
              </a:rPr>
              <a:t>Devel | git: Distributed version control system</a:t>
            </a:r>
            <a:endParaRPr sz="11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And 9 more packages also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 proxy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</a:t>
            </a:r>
            <a:r>
              <a:rPr lang="en"/>
              <a:t> mave proxy by </a:t>
            </a:r>
            <a:r>
              <a:rPr lang="en"/>
              <a:t>clicking</a:t>
            </a:r>
            <a:r>
              <a:rPr lang="en"/>
              <a:t> </a:t>
            </a:r>
            <a:r>
              <a:rPr lang="en" sz="1200">
                <a:solidFill>
                  <a:srgbClr val="3091D1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http://firmware.ardupilot.org/Tools/MAVProxy/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Then </a:t>
            </a: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download</a:t>
            </a: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 its latest version </a:t>
            </a:r>
            <a:r>
              <a:rPr lang="en" sz="1100" u="sng">
                <a:solidFill>
                  <a:schemeClr val="hlink"/>
                </a:solidFill>
                <a:highlight>
                  <a:srgbClr val="CACACA"/>
                </a:highlight>
                <a:hlinkClick r:id="rId4"/>
              </a:rPr>
              <a:t>MAVProxySetup-1.8.6.exe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Then i have install pip version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pyserial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pymavlink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</a:rPr>
              <a:t>After that i am getting error like this on next page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0875"/>
            <a:ext cx="8520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r>
              <a:rPr lang="en"/>
              <a:t> while </a:t>
            </a:r>
            <a:r>
              <a:rPr lang="en"/>
              <a:t>installing</a:t>
            </a:r>
            <a:r>
              <a:rPr lang="en"/>
              <a:t> pip </a:t>
            </a:r>
            <a:r>
              <a:rPr lang="en"/>
              <a:t>command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192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374"/>
            <a:ext cx="9144001" cy="44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0"/>
            <a:ext cx="85206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resolved by upgrading </a:t>
            </a:r>
            <a:r>
              <a:rPr lang="en" sz="1000">
                <a:solidFill>
                  <a:srgbClr val="232629"/>
                </a:solidFill>
                <a:highlight>
                  <a:srgbClr val="E3E6E8"/>
                </a:highlight>
                <a:latin typeface="Courier New"/>
                <a:ea typeface="Courier New"/>
                <a:cs typeface="Courier New"/>
                <a:sym typeface="Courier New"/>
              </a:rPr>
              <a:t>python3 pip install --upgrade pip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0575" y="577500"/>
            <a:ext cx="9063300" cy="4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adding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empy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pyserial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pymavlink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925"/>
            <a:ext cx="9144001" cy="3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 pilot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been using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ardupilot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ardupilot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i want the 346 version </a:t>
            </a:r>
            <a:r>
              <a:rPr lang="en"/>
              <a:t>because</a:t>
            </a:r>
            <a:r>
              <a:rPr lang="en"/>
              <a:t> after </a:t>
            </a:r>
            <a:r>
              <a:rPr lang="en"/>
              <a:t>research</a:t>
            </a:r>
            <a:r>
              <a:rPr lang="en"/>
              <a:t> i know that its an </a:t>
            </a:r>
            <a:r>
              <a:rPr lang="en"/>
              <a:t>stable</a:t>
            </a:r>
            <a:r>
              <a:rPr lang="en"/>
              <a:t> version as </a:t>
            </a:r>
            <a:r>
              <a:rPr lang="en"/>
              <a:t>compare</a:t>
            </a:r>
            <a:r>
              <a:rPr lang="en"/>
              <a:t> to latest version $ git clone -b Copter-3.4.6 https://github.com/ardupilot/ardupilot.git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installing i go with cd ardupilot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 </a:t>
            </a:r>
            <a:r>
              <a:rPr lang="en"/>
              <a:t>successfully</a:t>
            </a:r>
            <a:r>
              <a:rPr lang="en"/>
              <a:t> installed image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67150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50750"/>
            <a:ext cx="8520600" cy="4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325"/>
            <a:ext cx="9144001" cy="44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C:\WINDOWS\system32&gt;python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3.8.5 (tags/v3.8.5:580fbb0, Jul 20 2020, 15:43:08) [MSC v.1926 32 bit (Intel)] on win32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"help", "copyright", "credits" or "license" for more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exit()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this python version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 </a:t>
            </a:r>
            <a:r>
              <a:rPr lang="en"/>
              <a:t>successfully</a:t>
            </a:r>
            <a:r>
              <a:rPr lang="en"/>
              <a:t> </a:t>
            </a:r>
            <a:r>
              <a:rPr lang="en"/>
              <a:t>installing</a:t>
            </a:r>
            <a:r>
              <a:rPr lang="en"/>
              <a:t> ardupilot </a:t>
            </a:r>
            <a:r>
              <a:rPr lang="en"/>
              <a:t>cloning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running sitl by using </a:t>
            </a:r>
            <a:r>
              <a:rPr b="1" lang="en" sz="9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autotest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sim_vehicle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i got stuck in opening sitl so i tried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https://discuss.ardupilot.org/t/waf-crashes-on-copter-3-6-5/48682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