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36"/>
  </p:notesMasterIdLst>
  <p:sldIdLst>
    <p:sldId id="256" r:id="rId2"/>
    <p:sldId id="257" r:id="rId3"/>
    <p:sldId id="283" r:id="rId4"/>
    <p:sldId id="284" r:id="rId5"/>
    <p:sldId id="285" r:id="rId6"/>
    <p:sldId id="286" r:id="rId7"/>
    <p:sldId id="262" r:id="rId8"/>
    <p:sldId id="287" r:id="rId9"/>
    <p:sldId id="288" r:id="rId10"/>
    <p:sldId id="289" r:id="rId11"/>
    <p:sldId id="290" r:id="rId12"/>
    <p:sldId id="260" r:id="rId13"/>
    <p:sldId id="258" r:id="rId14"/>
    <p:sldId id="259" r:id="rId15"/>
    <p:sldId id="261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979"/>
    <a:srgbClr val="3DA490"/>
    <a:srgbClr val="2E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4E3966-B944-41D9-BEDB-CD4813148A66}">
  <a:tblStyle styleId="{094E3966-B944-41D9-BEDB-CD4813148A6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05"/>
  </p:normalViewPr>
  <p:slideViewPr>
    <p:cSldViewPr snapToGrid="0" snapToObjects="1">
      <p:cViewPr>
        <p:scale>
          <a:sx n="120" d="100"/>
          <a:sy n="120" d="100"/>
        </p:scale>
        <p:origin x="3024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55380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83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61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647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098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939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193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2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92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611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12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733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282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681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491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0689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8907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9471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1374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8848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5846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8473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463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3088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032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3561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3997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8375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20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28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895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971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0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091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243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key color">
    <p:bg>
      <p:bgPr>
        <a:solidFill>
          <a:srgbClr val="39C0B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None/>
              <a:defRPr sz="1800"/>
            </a:lvl1pPr>
            <a:lvl2pPr lvl="1" rtl="0">
              <a:spcBef>
                <a:spcPts val="0"/>
              </a:spcBef>
              <a:buSzPct val="100000"/>
              <a:buNone/>
              <a:defRPr sz="1800"/>
            </a:lvl2pPr>
            <a:lvl3pPr lvl="2" rtl="0">
              <a:spcBef>
                <a:spcPts val="0"/>
              </a:spcBef>
              <a:buSzPct val="100000"/>
              <a:buNone/>
              <a:defRPr sz="1800"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Shape 16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9pPr>
          </a:lstStyle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" name="Shape 20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208000" y="3096171"/>
            <a:ext cx="1306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71569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" name="Shape 33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219023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65475" y="5775089"/>
            <a:ext cx="7521300" cy="578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cxnSp>
        <p:nvCxnSpPr>
          <p:cNvPr id="49" name="Shape 4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0" name="Shape 50"/>
          <p:cNvSpPr/>
          <p:nvPr/>
        </p:nvSpPr>
        <p:spPr>
          <a:xfrm>
            <a:off x="808650" y="595285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53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6" Type="http://schemas.openxmlformats.org/officeDocument/2006/relationships/image" Target="../media/image12.jpg"/><Relationship Id="rId7" Type="http://schemas.openxmlformats.org/officeDocument/2006/relationships/image" Target="../media/image13.jpg"/><Relationship Id="rId8" Type="http://schemas.openxmlformats.org/officeDocument/2006/relationships/image" Target="../media/image14.jpg"/><Relationship Id="rId9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fonts#UsePlace:use/Collection:Quicksand:300,400,700" TargetMode="External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jp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117157" y="718015"/>
            <a:ext cx="6680399" cy="259934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PRIVACY - AWARE</a:t>
            </a:r>
            <a:br>
              <a:rPr lang="en-US" sz="4400" dirty="0" smtClean="0"/>
            </a:br>
            <a:r>
              <a:rPr lang="en-US" sz="4400" dirty="0" smtClean="0"/>
              <a:t>MOBILITY PREDICTION</a:t>
            </a:r>
            <a:br>
              <a:rPr lang="en-US" sz="4400" dirty="0" smtClean="0"/>
            </a:br>
            <a:r>
              <a:rPr lang="en-US" sz="4400" dirty="0" smtClean="0"/>
              <a:t>PLATFORM</a:t>
            </a:r>
            <a:endParaRPr lang="en" sz="4400" dirty="0"/>
          </a:p>
        </p:txBody>
      </p:sp>
      <p:sp>
        <p:nvSpPr>
          <p:cNvPr id="4" name="Shape 61"/>
          <p:cNvSpPr txBox="1">
            <a:spLocks/>
          </p:cNvSpPr>
          <p:nvPr/>
        </p:nvSpPr>
        <p:spPr>
          <a:xfrm>
            <a:off x="1117157" y="3317357"/>
            <a:ext cx="3220926" cy="9888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100000"/>
              <a:buFont typeface="Quicksand"/>
              <a:buNone/>
              <a:defRPr sz="60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Reading Exam 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June 1 2016</a:t>
            </a:r>
          </a:p>
          <a:p>
            <a:pPr algn="ctr"/>
            <a:endParaRPr lang="en" sz="2000" dirty="0">
              <a:solidFill>
                <a:schemeClr val="bg1"/>
              </a:solidFill>
            </a:endParaRPr>
          </a:p>
        </p:txBody>
      </p:sp>
      <p:sp>
        <p:nvSpPr>
          <p:cNvPr id="5" name="Shape 61"/>
          <p:cNvSpPr txBox="1">
            <a:spLocks/>
          </p:cNvSpPr>
          <p:nvPr/>
        </p:nvSpPr>
        <p:spPr>
          <a:xfrm>
            <a:off x="931087" y="4816548"/>
            <a:ext cx="3593066" cy="1330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100000"/>
              <a:buFont typeface="Quicksand"/>
              <a:buNone/>
              <a:defRPr sz="60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Vaibhav Kulkarni – DopLab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Advisor: Prof. </a:t>
            </a:r>
            <a:r>
              <a:rPr lang="en-US" sz="20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Benoît Garbinato</a:t>
            </a:r>
          </a:p>
          <a:p>
            <a:pPr algn="ctr"/>
            <a:endParaRPr lang="en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183334" y="155174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21 October </a:t>
            </a:r>
            <a:r>
              <a:rPr lang="en-US" dirty="0" smtClean="0"/>
              <a:t>2015</a:t>
            </a:r>
            <a:endParaRPr lang="en" dirty="0"/>
          </a:p>
        </p:txBody>
      </p:sp>
      <p:sp>
        <p:nvSpPr>
          <p:cNvPr id="20" name="Oval 19"/>
          <p:cNvSpPr/>
          <p:nvPr/>
        </p:nvSpPr>
        <p:spPr>
          <a:xfrm>
            <a:off x="3612960" y="1540277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1" name="Oval 20"/>
          <p:cNvSpPr/>
          <p:nvPr/>
        </p:nvSpPr>
        <p:spPr>
          <a:xfrm>
            <a:off x="3612960" y="2029008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2" name="Oval 21"/>
          <p:cNvSpPr/>
          <p:nvPr/>
        </p:nvSpPr>
        <p:spPr>
          <a:xfrm>
            <a:off x="3605951" y="2531396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3" name="Oval 22"/>
          <p:cNvSpPr/>
          <p:nvPr/>
        </p:nvSpPr>
        <p:spPr>
          <a:xfrm>
            <a:off x="3612960" y="3033784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4" name="Oval 23"/>
          <p:cNvSpPr/>
          <p:nvPr/>
        </p:nvSpPr>
        <p:spPr>
          <a:xfrm>
            <a:off x="4210296" y="1540277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5" name="Oval 24"/>
          <p:cNvSpPr/>
          <p:nvPr/>
        </p:nvSpPr>
        <p:spPr>
          <a:xfrm>
            <a:off x="4210296" y="2029008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6" name="Oval 25"/>
          <p:cNvSpPr/>
          <p:nvPr/>
        </p:nvSpPr>
        <p:spPr>
          <a:xfrm>
            <a:off x="4203287" y="2531396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7" name="Oval 26"/>
          <p:cNvSpPr/>
          <p:nvPr/>
        </p:nvSpPr>
        <p:spPr>
          <a:xfrm>
            <a:off x="4210296" y="3033784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8" name="Oval 27"/>
          <p:cNvSpPr/>
          <p:nvPr/>
        </p:nvSpPr>
        <p:spPr>
          <a:xfrm>
            <a:off x="4814641" y="1824056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9" name="Oval 28"/>
          <p:cNvSpPr/>
          <p:nvPr/>
        </p:nvSpPr>
        <p:spPr>
          <a:xfrm>
            <a:off x="4814641" y="2312787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0" name="Oval 29"/>
          <p:cNvSpPr/>
          <p:nvPr/>
        </p:nvSpPr>
        <p:spPr>
          <a:xfrm>
            <a:off x="4807632" y="2815175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1" name="Oval 30"/>
          <p:cNvSpPr/>
          <p:nvPr/>
        </p:nvSpPr>
        <p:spPr>
          <a:xfrm>
            <a:off x="5387450" y="1835589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2" name="Oval 31"/>
          <p:cNvSpPr/>
          <p:nvPr/>
        </p:nvSpPr>
        <p:spPr>
          <a:xfrm>
            <a:off x="5387450" y="2324320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3" name="Oval 32"/>
          <p:cNvSpPr/>
          <p:nvPr/>
        </p:nvSpPr>
        <p:spPr>
          <a:xfrm>
            <a:off x="5380441" y="2826708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4" name="Oval 33"/>
          <p:cNvSpPr/>
          <p:nvPr/>
        </p:nvSpPr>
        <p:spPr>
          <a:xfrm rot="1560384">
            <a:off x="5963242" y="2148854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5" name="Oval 34"/>
          <p:cNvSpPr/>
          <p:nvPr/>
        </p:nvSpPr>
        <p:spPr>
          <a:xfrm rot="1560384">
            <a:off x="5956233" y="2651242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6" name="Oval 35"/>
          <p:cNvSpPr/>
          <p:nvPr/>
        </p:nvSpPr>
        <p:spPr>
          <a:xfrm rot="1560384">
            <a:off x="6475276" y="2397702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917760" y="1671656"/>
            <a:ext cx="299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917760" y="2160386"/>
            <a:ext cx="299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910751" y="2684818"/>
            <a:ext cx="299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10750" y="3187206"/>
            <a:ext cx="299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6"/>
            <a:endCxn id="28" idx="1"/>
          </p:cNvCxnSpPr>
          <p:nvPr/>
        </p:nvCxnSpPr>
        <p:spPr>
          <a:xfrm>
            <a:off x="4515096" y="1682167"/>
            <a:ext cx="344182" cy="18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5" idx="6"/>
            <a:endCxn id="28" idx="2"/>
          </p:cNvCxnSpPr>
          <p:nvPr/>
        </p:nvCxnSpPr>
        <p:spPr>
          <a:xfrm flipV="1">
            <a:off x="4515096" y="1965946"/>
            <a:ext cx="299545" cy="20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6"/>
            <a:endCxn id="29" idx="2"/>
          </p:cNvCxnSpPr>
          <p:nvPr/>
        </p:nvCxnSpPr>
        <p:spPr>
          <a:xfrm flipV="1">
            <a:off x="4508087" y="2454677"/>
            <a:ext cx="306554" cy="2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7" idx="6"/>
            <a:endCxn id="30" idx="2"/>
          </p:cNvCxnSpPr>
          <p:nvPr/>
        </p:nvCxnSpPr>
        <p:spPr>
          <a:xfrm flipV="1">
            <a:off x="4515096" y="2957065"/>
            <a:ext cx="292536" cy="2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9" idx="6"/>
            <a:endCxn id="32" idx="2"/>
          </p:cNvCxnSpPr>
          <p:nvPr/>
        </p:nvCxnSpPr>
        <p:spPr>
          <a:xfrm>
            <a:off x="5119441" y="2454677"/>
            <a:ext cx="268009" cy="1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8" idx="6"/>
            <a:endCxn id="31" idx="2"/>
          </p:cNvCxnSpPr>
          <p:nvPr/>
        </p:nvCxnSpPr>
        <p:spPr>
          <a:xfrm>
            <a:off x="5119441" y="1965946"/>
            <a:ext cx="268009" cy="1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0" idx="6"/>
            <a:endCxn id="33" idx="2"/>
          </p:cNvCxnSpPr>
          <p:nvPr/>
        </p:nvCxnSpPr>
        <p:spPr>
          <a:xfrm>
            <a:off x="5112432" y="2957065"/>
            <a:ext cx="268009" cy="1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1" idx="6"/>
            <a:endCxn id="34" idx="2"/>
          </p:cNvCxnSpPr>
          <p:nvPr/>
        </p:nvCxnSpPr>
        <p:spPr>
          <a:xfrm>
            <a:off x="5692250" y="1977479"/>
            <a:ext cx="286423" cy="24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3" idx="6"/>
            <a:endCxn id="35" idx="3"/>
          </p:cNvCxnSpPr>
          <p:nvPr/>
        </p:nvCxnSpPr>
        <p:spPr>
          <a:xfrm flipV="1">
            <a:off x="5685241" y="2836053"/>
            <a:ext cx="282548" cy="13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2" idx="6"/>
            <a:endCxn id="34" idx="3"/>
          </p:cNvCxnSpPr>
          <p:nvPr/>
        </p:nvCxnSpPr>
        <p:spPr>
          <a:xfrm flipV="1">
            <a:off x="5692250" y="2333665"/>
            <a:ext cx="282548" cy="13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2" idx="6"/>
            <a:endCxn id="35" idx="2"/>
          </p:cNvCxnSpPr>
          <p:nvPr/>
        </p:nvCxnSpPr>
        <p:spPr>
          <a:xfrm>
            <a:off x="5692250" y="2466210"/>
            <a:ext cx="279414" cy="26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4" idx="6"/>
            <a:endCxn id="36" idx="2"/>
          </p:cNvCxnSpPr>
          <p:nvPr/>
        </p:nvCxnSpPr>
        <p:spPr>
          <a:xfrm>
            <a:off x="6252611" y="2357567"/>
            <a:ext cx="238096" cy="115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5" idx="7"/>
            <a:endCxn id="36" idx="3"/>
          </p:cNvCxnSpPr>
          <p:nvPr/>
        </p:nvCxnSpPr>
        <p:spPr>
          <a:xfrm flipV="1">
            <a:off x="6249477" y="2582513"/>
            <a:ext cx="237355" cy="167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n 113"/>
          <p:cNvSpPr/>
          <p:nvPr/>
        </p:nvSpPr>
        <p:spPr>
          <a:xfrm>
            <a:off x="4494395" y="4485293"/>
            <a:ext cx="1190846" cy="1212112"/>
          </a:xfrm>
          <a:prstGeom prst="can">
            <a:avLst/>
          </a:prstGeom>
          <a:solidFill>
            <a:schemeClr val="accent1">
              <a:lumMod val="5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15" name="Can 114"/>
          <p:cNvSpPr/>
          <p:nvPr/>
        </p:nvSpPr>
        <p:spPr>
          <a:xfrm>
            <a:off x="7699512" y="1818811"/>
            <a:ext cx="1190846" cy="1212112"/>
          </a:xfrm>
          <a:prstGeom prst="can">
            <a:avLst/>
          </a:prstGeom>
          <a:solidFill>
            <a:schemeClr val="accent1">
              <a:lumMod val="5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43" name="Can 42"/>
          <p:cNvSpPr/>
          <p:nvPr/>
        </p:nvSpPr>
        <p:spPr>
          <a:xfrm>
            <a:off x="1049139" y="1836665"/>
            <a:ext cx="1190846" cy="1212112"/>
          </a:xfrm>
          <a:prstGeom prst="can">
            <a:avLst/>
          </a:prstGeom>
          <a:solidFill>
            <a:schemeClr val="accent1">
              <a:lumMod val="5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06" t="51087" r="4334" b="8050"/>
          <a:stretch/>
        </p:blipFill>
        <p:spPr>
          <a:xfrm>
            <a:off x="4726377" y="4896845"/>
            <a:ext cx="726881" cy="730576"/>
          </a:xfrm>
          <a:prstGeom prst="ellipse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5" t="51081" r="35813" b="8222"/>
          <a:stretch/>
        </p:blipFill>
        <p:spPr>
          <a:xfrm>
            <a:off x="7929116" y="2221859"/>
            <a:ext cx="731637" cy="734636"/>
          </a:xfrm>
          <a:prstGeom prst="ellipse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22" t="6514" r="35971" b="53126"/>
          <a:stretch/>
        </p:blipFill>
        <p:spPr>
          <a:xfrm>
            <a:off x="1278744" y="2243773"/>
            <a:ext cx="731637" cy="730576"/>
          </a:xfrm>
          <a:prstGeom prst="ellipse">
            <a:avLst/>
          </a:prstGeom>
        </p:spPr>
      </p:pic>
      <p:sp>
        <p:nvSpPr>
          <p:cNvPr id="2" name="Oval 1"/>
          <p:cNvSpPr/>
          <p:nvPr/>
        </p:nvSpPr>
        <p:spPr>
          <a:xfrm>
            <a:off x="2808535" y="1195002"/>
            <a:ext cx="4197919" cy="2519347"/>
          </a:xfrm>
          <a:prstGeom prst="ellipse">
            <a:avLst/>
          </a:prstGeom>
          <a:solidFill>
            <a:srgbClr val="00B050">
              <a:alpha val="0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349795" y="2472769"/>
            <a:ext cx="382772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155712" y="2454677"/>
            <a:ext cx="467832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18567" y="3806456"/>
            <a:ext cx="0" cy="54226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9166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5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0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0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5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114" grpId="0" animBg="1"/>
      <p:bldP spid="115" grpId="0" animBg="1"/>
      <p:bldP spid="43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IN TWO OR THREE COLUMNS</a:t>
            </a:r>
          </a:p>
        </p:txBody>
      </p:sp>
    </p:spTree>
    <p:extLst>
      <p:ext uri="{BB962C8B-B14F-4D97-AF65-F5344CB8AC3E}">
        <p14:creationId xmlns:p14="http://schemas.microsoft.com/office/powerpoint/2010/main" val="14172228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9C0BA"/>
                </a:solidFill>
              </a:rPr>
              <a:t>THIS IS A SLIDE TITLE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Here you have: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4671569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3"/>
          </p:nvPr>
        </p:nvSpPr>
        <p:spPr>
          <a:xfrm>
            <a:off x="6219023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56250" y="1402400"/>
            <a:ext cx="5123400" cy="5123100"/>
          </a:xfrm>
          <a:prstGeom prst="ellipse">
            <a:avLst/>
          </a:prstGeom>
          <a:noFill/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9C0BA"/>
                </a:solidFill>
              </a:rPr>
              <a:t>A PICTURE IS WORTH A THOUSAND WORDS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801900" y="2885875"/>
            <a:ext cx="4221599" cy="2401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 amt="79000"/>
          </a:blip>
          <a:srcRect l="9861" t="20672" b="4320"/>
          <a:stretch/>
        </p:blipFill>
        <p:spPr>
          <a:xfrm>
            <a:off x="901875" y="0"/>
            <a:ext cx="82421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>
            <a:spLocks noGrp="1"/>
          </p:cNvSpPr>
          <p:nvPr>
            <p:ph type="body" idx="4294967295"/>
          </p:nvPr>
        </p:nvSpPr>
        <p:spPr>
          <a:xfrm>
            <a:off x="1171500" y="2894550"/>
            <a:ext cx="2653200" cy="1068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WANT BIG IMPACT?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F3F3F3"/>
                </a:solidFill>
              </a:rPr>
              <a:t>Use big image.</a:t>
            </a:r>
          </a:p>
        </p:txBody>
      </p:sp>
      <p:grpSp>
        <p:nvGrpSpPr>
          <p:cNvPr id="137" name="Shape 137"/>
          <p:cNvGrpSpPr/>
          <p:nvPr/>
        </p:nvGrpSpPr>
        <p:grpSpPr>
          <a:xfrm>
            <a:off x="800299" y="-7800"/>
            <a:ext cx="190200" cy="6857700"/>
            <a:chOff x="808650" y="-7800"/>
            <a:chExt cx="190200" cy="6857700"/>
          </a:xfrm>
        </p:grpSpPr>
        <p:sp>
          <p:nvSpPr>
            <p:cNvPr id="138" name="Shape 138"/>
            <p:cNvSpPr/>
            <p:nvPr/>
          </p:nvSpPr>
          <p:spPr>
            <a:xfrm>
              <a:off x="808650" y="3333900"/>
              <a:ext cx="190200" cy="190200"/>
            </a:xfrm>
            <a:prstGeom prst="ellipse">
              <a:avLst/>
            </a:prstGeom>
            <a:solidFill>
              <a:srgbClr val="39C0BA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39" name="Shape 139"/>
            <p:cNvCxnSpPr>
              <a:endCxn id="138" idx="0"/>
            </p:cNvCxnSpPr>
            <p:nvPr/>
          </p:nvCxnSpPr>
          <p:spPr>
            <a:xfrm>
              <a:off x="903750" y="-7800"/>
              <a:ext cx="0" cy="3341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0" name="Shape 140"/>
            <p:cNvCxnSpPr>
              <a:stCxn id="138" idx="4"/>
            </p:cNvCxnSpPr>
            <p:nvPr/>
          </p:nvCxnSpPr>
          <p:spPr>
            <a:xfrm>
              <a:off x="903750" y="3524100"/>
              <a:ext cx="0" cy="3325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108788" y="280606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 dirty="0" smtClean="0"/>
              <a:t>Lets Talk about Bob</a:t>
            </a:r>
            <a:endParaRPr lang="en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91" y="816468"/>
            <a:ext cx="1335154" cy="23736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5" y="4322373"/>
            <a:ext cx="1350633" cy="23973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053" y="1357375"/>
            <a:ext cx="1774491" cy="1622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905" y="4332883"/>
            <a:ext cx="1347237" cy="23950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907" y="632792"/>
            <a:ext cx="1329612" cy="23637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990" y="4317208"/>
            <a:ext cx="1341298" cy="23808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377" y="1406749"/>
            <a:ext cx="1193043" cy="11930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581" y="4775769"/>
            <a:ext cx="1222943" cy="12229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70874" y="3546249"/>
            <a:ext cx="1074829" cy="409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9" name="Rectangle 18"/>
          <p:cNvSpPr/>
          <p:nvPr/>
        </p:nvSpPr>
        <p:spPr>
          <a:xfrm>
            <a:off x="2260732" y="3546249"/>
            <a:ext cx="1231731" cy="409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0" name="Rectangle 19"/>
          <p:cNvSpPr/>
          <p:nvPr/>
        </p:nvSpPr>
        <p:spPr>
          <a:xfrm>
            <a:off x="3502922" y="3546249"/>
            <a:ext cx="795809" cy="4090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1" name="Rectangle 20"/>
          <p:cNvSpPr/>
          <p:nvPr/>
        </p:nvSpPr>
        <p:spPr>
          <a:xfrm>
            <a:off x="4324117" y="3546249"/>
            <a:ext cx="931064" cy="4090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2" name="Rectangle 21"/>
          <p:cNvSpPr/>
          <p:nvPr/>
        </p:nvSpPr>
        <p:spPr>
          <a:xfrm>
            <a:off x="5255181" y="3546249"/>
            <a:ext cx="931064" cy="409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3" name="Rectangle 22"/>
          <p:cNvSpPr/>
          <p:nvPr/>
        </p:nvSpPr>
        <p:spPr>
          <a:xfrm>
            <a:off x="6201274" y="3546249"/>
            <a:ext cx="931064" cy="4090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4" name="Rectangle 23"/>
          <p:cNvSpPr/>
          <p:nvPr/>
        </p:nvSpPr>
        <p:spPr>
          <a:xfrm>
            <a:off x="7147367" y="3546249"/>
            <a:ext cx="931064" cy="409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" name="Oval 14"/>
          <p:cNvSpPr/>
          <p:nvPr/>
        </p:nvSpPr>
        <p:spPr>
          <a:xfrm>
            <a:off x="1734561" y="3420125"/>
            <a:ext cx="115614" cy="11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792368" y="3190075"/>
            <a:ext cx="0" cy="2300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818790" y="3966287"/>
            <a:ext cx="115614" cy="11561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2876597" y="4081813"/>
            <a:ext cx="0" cy="23005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845492" y="3420125"/>
            <a:ext cx="115614" cy="11561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32" name="Straight Connector 31"/>
          <p:cNvCxnSpPr>
            <a:stCxn id="31" idx="0"/>
            <a:endCxn id="9" idx="2"/>
          </p:cNvCxnSpPr>
          <p:nvPr/>
        </p:nvCxnSpPr>
        <p:spPr>
          <a:xfrm flipV="1">
            <a:off x="3903299" y="2980100"/>
            <a:ext cx="0" cy="44002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759970" y="3954711"/>
            <a:ext cx="115614" cy="115614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4812524" y="4081813"/>
            <a:ext cx="0" cy="23005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093460" y="3538561"/>
            <a:ext cx="931064" cy="409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41" name="Oval 40"/>
          <p:cNvSpPr/>
          <p:nvPr/>
        </p:nvSpPr>
        <p:spPr>
          <a:xfrm>
            <a:off x="5668919" y="3435487"/>
            <a:ext cx="115614" cy="1156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5716216" y="2995462"/>
            <a:ext cx="0" cy="4400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643348" y="3965467"/>
            <a:ext cx="115614" cy="11561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6701155" y="4080993"/>
            <a:ext cx="0" cy="23005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557122" y="3420125"/>
            <a:ext cx="115614" cy="1156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48" name="Straight Connector 47"/>
          <p:cNvCxnSpPr>
            <a:endCxn id="13" idx="2"/>
          </p:cNvCxnSpPr>
          <p:nvPr/>
        </p:nvCxnSpPr>
        <p:spPr>
          <a:xfrm flipV="1">
            <a:off x="7604419" y="2599792"/>
            <a:ext cx="8480" cy="82033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526721" y="3945267"/>
            <a:ext cx="115614" cy="11561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51" name="Straight Connector 50"/>
          <p:cNvCxnSpPr/>
          <p:nvPr/>
        </p:nvCxnSpPr>
        <p:spPr>
          <a:xfrm flipH="1" flipV="1">
            <a:off x="8584528" y="4050283"/>
            <a:ext cx="2424" cy="71090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9" grpId="0" animBg="1"/>
      <p:bldP spid="31" grpId="0" animBg="1"/>
      <p:bldP spid="36" grpId="0" animBg="1"/>
      <p:bldP spid="41" grpId="0" animBg="1"/>
      <p:bldP spid="45" grpId="0" animBg="1"/>
      <p:bldP spid="47" grpId="0" animBg="1"/>
      <p:bldP spid="5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46" name="Shape 146"/>
          <p:cNvSpPr/>
          <p:nvPr/>
        </p:nvSpPr>
        <p:spPr>
          <a:xfrm>
            <a:off x="3630807" y="2175900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F35B69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35B69"/>
                </a:solidFill>
                <a:latin typeface="Quicksand"/>
                <a:ea typeface="Quicksand"/>
                <a:cs typeface="Quicksand"/>
                <a:sym typeface="Quicksand"/>
              </a:rPr>
              <a:t>Gray</a:t>
            </a:r>
          </a:p>
        </p:txBody>
      </p:sp>
      <p:sp>
        <p:nvSpPr>
          <p:cNvPr id="147" name="Shape 147"/>
          <p:cNvSpPr/>
          <p:nvPr/>
        </p:nvSpPr>
        <p:spPr>
          <a:xfrm>
            <a:off x="1369924" y="2175900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39C0B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White</a:t>
            </a:r>
          </a:p>
        </p:txBody>
      </p:sp>
      <p:sp>
        <p:nvSpPr>
          <p:cNvPr id="148" name="Shape 148"/>
          <p:cNvSpPr/>
          <p:nvPr/>
        </p:nvSpPr>
        <p:spPr>
          <a:xfrm>
            <a:off x="5926742" y="2175900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Black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54" name="Shape 154"/>
          <p:cNvGraphicFramePr/>
          <p:nvPr/>
        </p:nvGraphicFramePr>
        <p:xfrm>
          <a:off x="903800" y="2085975"/>
          <a:ext cx="7287700" cy="2672100"/>
        </p:xfrm>
        <a:graphic>
          <a:graphicData uri="http://schemas.openxmlformats.org/drawingml/2006/table">
            <a:tbl>
              <a:tblPr>
                <a:noFill/>
                <a:tableStyleId>{094E3966-B944-41D9-BEDB-CD4813148A66}</a:tableStyleId>
              </a:tblPr>
              <a:tblGrid>
                <a:gridCol w="1821925"/>
                <a:gridCol w="1821925"/>
                <a:gridCol w="1821925"/>
                <a:gridCol w="1821925"/>
              </a:tblGrid>
              <a:tr h="668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Yellow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Blue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Orange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1165475" y="1413100"/>
            <a:ext cx="7978526" cy="403179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161" name="Shape 161"/>
          <p:cNvSpPr/>
          <p:nvPr/>
        </p:nvSpPr>
        <p:spPr>
          <a:xfrm>
            <a:off x="2517200" y="2473650"/>
            <a:ext cx="701999" cy="2700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39C0B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 b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our office</a:t>
            </a:r>
          </a:p>
        </p:txBody>
      </p:sp>
      <p:grpSp>
        <p:nvGrpSpPr>
          <p:cNvPr id="162" name="Shape 162"/>
          <p:cNvGrpSpPr/>
          <p:nvPr/>
        </p:nvGrpSpPr>
        <p:grpSpPr>
          <a:xfrm>
            <a:off x="2018475" y="2678800"/>
            <a:ext cx="121500" cy="340500"/>
            <a:chOff x="1532100" y="3453325"/>
            <a:chExt cx="121500" cy="340500"/>
          </a:xfrm>
        </p:grpSpPr>
        <p:sp>
          <p:nvSpPr>
            <p:cNvPr id="163" name="Shape 163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64" name="Shape 164"/>
            <p:cNvCxnSpPr>
              <a:stCxn id="163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65" name="Shape 165"/>
          <p:cNvGrpSpPr/>
          <p:nvPr/>
        </p:nvGrpSpPr>
        <p:grpSpPr>
          <a:xfrm>
            <a:off x="3435475" y="4055250"/>
            <a:ext cx="121500" cy="340500"/>
            <a:chOff x="1532100" y="3453325"/>
            <a:chExt cx="121500" cy="340500"/>
          </a:xfrm>
        </p:grpSpPr>
        <p:sp>
          <p:nvSpPr>
            <p:cNvPr id="166" name="Shape 166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67" name="Shape 167"/>
            <p:cNvCxnSpPr>
              <a:stCxn id="166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68" name="Shape 168"/>
          <p:cNvGrpSpPr/>
          <p:nvPr/>
        </p:nvGrpSpPr>
        <p:grpSpPr>
          <a:xfrm>
            <a:off x="5136200" y="4264400"/>
            <a:ext cx="121500" cy="340500"/>
            <a:chOff x="1532100" y="3453325"/>
            <a:chExt cx="121500" cy="340500"/>
          </a:xfrm>
        </p:grpSpPr>
        <p:sp>
          <p:nvSpPr>
            <p:cNvPr id="169" name="Shape 169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0" name="Shape 170"/>
            <p:cNvCxnSpPr>
              <a:stCxn id="169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1" name="Shape 171"/>
          <p:cNvGrpSpPr/>
          <p:nvPr/>
        </p:nvGrpSpPr>
        <p:grpSpPr>
          <a:xfrm>
            <a:off x="4511250" y="2338300"/>
            <a:ext cx="121500" cy="340500"/>
            <a:chOff x="1532100" y="3453325"/>
            <a:chExt cx="121500" cy="340500"/>
          </a:xfrm>
        </p:grpSpPr>
        <p:sp>
          <p:nvSpPr>
            <p:cNvPr id="172" name="Shape 172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3" name="Shape 173"/>
            <p:cNvCxnSpPr>
              <a:stCxn id="172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4" name="Shape 174"/>
          <p:cNvGrpSpPr/>
          <p:nvPr/>
        </p:nvGrpSpPr>
        <p:grpSpPr>
          <a:xfrm>
            <a:off x="7078475" y="2874975"/>
            <a:ext cx="121500" cy="340500"/>
            <a:chOff x="1532100" y="3453325"/>
            <a:chExt cx="121500" cy="340500"/>
          </a:xfrm>
        </p:grpSpPr>
        <p:sp>
          <p:nvSpPr>
            <p:cNvPr id="175" name="Shape 17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6" name="Shape 176"/>
            <p:cNvCxnSpPr>
              <a:stCxn id="175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7" name="Shape 177"/>
          <p:cNvGrpSpPr/>
          <p:nvPr/>
        </p:nvGrpSpPr>
        <p:grpSpPr>
          <a:xfrm>
            <a:off x="7901975" y="4395750"/>
            <a:ext cx="121500" cy="340500"/>
            <a:chOff x="1532100" y="3453325"/>
            <a:chExt cx="121500" cy="340500"/>
          </a:xfrm>
        </p:grpSpPr>
        <p:sp>
          <p:nvSpPr>
            <p:cNvPr id="178" name="Shape 178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9" name="Shape 179"/>
            <p:cNvCxnSpPr>
              <a:stCxn id="178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 idx="4294967295"/>
          </p:nvPr>
        </p:nvSpPr>
        <p:spPr>
          <a:xfrm>
            <a:off x="1377875" y="2655750"/>
            <a:ext cx="47766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>
                <a:solidFill>
                  <a:srgbClr val="2E3037"/>
                </a:solidFill>
              </a:rPr>
              <a:t>89,526,124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ubTitle" idx="4294967295"/>
          </p:nvPr>
        </p:nvSpPr>
        <p:spPr>
          <a:xfrm>
            <a:off x="1377900" y="3786750"/>
            <a:ext cx="4776600" cy="132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Whoa! That’s a big number, aren’t you proud?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 idx="4294967295"/>
          </p:nvPr>
        </p:nvSpPr>
        <p:spPr>
          <a:xfrm>
            <a:off x="1284950" y="940200"/>
            <a:ext cx="70971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b="1"/>
              <a:t>89,526,124$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ubTitle" idx="4294967295"/>
          </p:nvPr>
        </p:nvSpPr>
        <p:spPr>
          <a:xfrm>
            <a:off x="1284950" y="1957946"/>
            <a:ext cx="70971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ctrTitle" idx="4294967295"/>
          </p:nvPr>
        </p:nvSpPr>
        <p:spPr>
          <a:xfrm>
            <a:off x="1284950" y="4445403"/>
            <a:ext cx="70971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b="1"/>
              <a:t>100%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4294967295"/>
          </p:nvPr>
        </p:nvSpPr>
        <p:spPr>
          <a:xfrm>
            <a:off x="1284950" y="5463150"/>
            <a:ext cx="70971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ctrTitle" idx="4294967295"/>
          </p:nvPr>
        </p:nvSpPr>
        <p:spPr>
          <a:xfrm>
            <a:off x="1284950" y="2692801"/>
            <a:ext cx="70971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b="1"/>
              <a:t>185,244 users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subTitle" idx="4294967295"/>
          </p:nvPr>
        </p:nvSpPr>
        <p:spPr>
          <a:xfrm>
            <a:off x="1284950" y="3710548"/>
            <a:ext cx="70971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  <p:sp>
        <p:nvSpPr>
          <p:cNvPr id="196" name="Shape 196"/>
          <p:cNvSpPr/>
          <p:nvPr/>
        </p:nvSpPr>
        <p:spPr>
          <a:xfrm>
            <a:off x="808650" y="5091712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08650" y="1576087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3"/>
          </p:nvPr>
        </p:nvSpPr>
        <p:spPr>
          <a:xfrm>
            <a:off x="6219024" y="1673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165475" y="3959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2"/>
          </p:nvPr>
        </p:nvSpPr>
        <p:spPr>
          <a:xfrm>
            <a:off x="3692249" y="3959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3"/>
          </p:nvPr>
        </p:nvSpPr>
        <p:spPr>
          <a:xfrm>
            <a:off x="6219024" y="3959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grpSp>
        <p:nvGrpSpPr>
          <p:cNvPr id="220" name="Shape 220"/>
          <p:cNvGrpSpPr/>
          <p:nvPr/>
        </p:nvGrpSpPr>
        <p:grpSpPr>
          <a:xfrm>
            <a:off x="1286531" y="1401044"/>
            <a:ext cx="391000" cy="382826"/>
            <a:chOff x="1236875" y="1623900"/>
            <a:chExt cx="465200" cy="455475"/>
          </a:xfrm>
        </p:grpSpPr>
        <p:sp>
          <p:nvSpPr>
            <p:cNvPr id="221" name="Shape 221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8" name="Shape 228"/>
          <p:cNvGrpSpPr/>
          <p:nvPr/>
        </p:nvGrpSpPr>
        <p:grpSpPr>
          <a:xfrm>
            <a:off x="3848736" y="1404877"/>
            <a:ext cx="366457" cy="366436"/>
            <a:chOff x="1923675" y="1633650"/>
            <a:chExt cx="436000" cy="435975"/>
          </a:xfrm>
        </p:grpSpPr>
        <p:sp>
          <p:nvSpPr>
            <p:cNvPr id="229" name="Shape 22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5" name="Shape 235"/>
          <p:cNvSpPr/>
          <p:nvPr/>
        </p:nvSpPr>
        <p:spPr>
          <a:xfrm>
            <a:off x="1285548" y="371556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6" name="Shape 236"/>
          <p:cNvGrpSpPr/>
          <p:nvPr/>
        </p:nvGrpSpPr>
        <p:grpSpPr>
          <a:xfrm>
            <a:off x="3835130" y="3671574"/>
            <a:ext cx="299911" cy="424767"/>
            <a:chOff x="3979850" y="1598950"/>
            <a:chExt cx="356825" cy="505375"/>
          </a:xfrm>
        </p:grpSpPr>
        <p:sp>
          <p:nvSpPr>
            <p:cNvPr id="237" name="Shape 23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9" name="Shape 239"/>
          <p:cNvGrpSpPr/>
          <p:nvPr/>
        </p:nvGrpSpPr>
        <p:grpSpPr>
          <a:xfrm>
            <a:off x="6347846" y="3762663"/>
            <a:ext cx="395098" cy="242589"/>
            <a:chOff x="4595425" y="1707325"/>
            <a:chExt cx="470075" cy="288625"/>
          </a:xfrm>
        </p:grpSpPr>
        <p:sp>
          <p:nvSpPr>
            <p:cNvPr id="240" name="Shape 240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5" name="Shape 245"/>
          <p:cNvGrpSpPr/>
          <p:nvPr/>
        </p:nvGrpSpPr>
        <p:grpSpPr>
          <a:xfrm>
            <a:off x="6386411" y="1407705"/>
            <a:ext cx="369504" cy="369504"/>
            <a:chOff x="2594050" y="1631825"/>
            <a:chExt cx="439625" cy="439625"/>
          </a:xfrm>
        </p:grpSpPr>
        <p:sp>
          <p:nvSpPr>
            <p:cNvPr id="246" name="Shape 24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165475" y="5775089"/>
            <a:ext cx="7521300" cy="57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You can copy&amp;paste graphs from </a:t>
            </a:r>
            <a:r>
              <a:rPr lang="en" u="sng">
                <a:solidFill>
                  <a:srgbClr val="F3F3F3"/>
                </a:solidFill>
                <a:hlinkClick r:id="rId3"/>
              </a:rPr>
              <a:t>Google Sheets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7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61" name="Shape 261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62" name="Shape 262"/>
          <p:cNvSpPr/>
          <p:nvPr/>
        </p:nvSpPr>
        <p:spPr>
          <a:xfrm>
            <a:off x="5381949" y="653112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69" name="Shape 269"/>
          <p:cNvSpPr/>
          <p:nvPr/>
        </p:nvSpPr>
        <p:spPr>
          <a:xfrm>
            <a:off x="5523467" y="815562"/>
            <a:ext cx="2483749" cy="5226869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800193" y="578069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y-AM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5042175" y="1207850"/>
            <a:ext cx="3331799" cy="4450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76" name="Shape 276"/>
          <p:cNvSpPr/>
          <p:nvPr/>
        </p:nvSpPr>
        <p:spPr>
          <a:xfrm>
            <a:off x="4788350" y="714029"/>
            <a:ext cx="3839439" cy="5429936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098278" y="314388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 dirty="0" smtClean="0"/>
              <a:t>The Other </a:t>
            </a:r>
            <a:r>
              <a:rPr lang="en-US" sz="2800" dirty="0"/>
              <a:t>S</a:t>
            </a:r>
            <a:r>
              <a:rPr lang="en-US" sz="2800" dirty="0" smtClean="0"/>
              <a:t>ide</a:t>
            </a:r>
            <a:endParaRPr lang="en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97" y="1218218"/>
            <a:ext cx="3142316" cy="15556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8" y="2156429"/>
            <a:ext cx="3165354" cy="6173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815" y="578277"/>
            <a:ext cx="3419895" cy="21962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612" y="4150895"/>
            <a:ext cx="2081838" cy="20642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18" y="3764312"/>
            <a:ext cx="2802180" cy="208995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99" y="3764312"/>
            <a:ext cx="2993095" cy="162749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209" y="1676384"/>
            <a:ext cx="42862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896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3889450" y="1642350"/>
            <a:ext cx="4717800" cy="3007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1895700" cy="219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83" name="Shape 283"/>
          <p:cNvSpPr/>
          <p:nvPr/>
        </p:nvSpPr>
        <p:spPr>
          <a:xfrm>
            <a:off x="3678187" y="1429812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ctrTitle" idx="4294967295"/>
          </p:nvPr>
        </p:nvSpPr>
        <p:spPr>
          <a:xfrm>
            <a:off x="1336100" y="1679850"/>
            <a:ext cx="73376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subTitle" idx="4294967295"/>
          </p:nvPr>
        </p:nvSpPr>
        <p:spPr>
          <a:xfrm>
            <a:off x="1336100" y="3022650"/>
            <a:ext cx="7337699" cy="81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4294967295"/>
          </p:nvPr>
        </p:nvSpPr>
        <p:spPr>
          <a:xfrm>
            <a:off x="1336100" y="3797025"/>
            <a:ext cx="7337699" cy="113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You can find me at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@username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user@mail.me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3F3F3"/>
                </a:solidFill>
              </a:rPr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ct val="100000"/>
            </a:pPr>
            <a:r>
              <a:rPr lang="en" sz="2400">
                <a:solidFill>
                  <a:srgbClr val="F3F3F3"/>
                </a:solidFill>
              </a:rPr>
              <a:t>Presentation template by </a:t>
            </a:r>
            <a:r>
              <a:rPr lang="en" sz="2400" u="sng">
                <a:solidFill>
                  <a:srgbClr val="F3F3F3"/>
                </a:solidFill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ct val="100000"/>
            </a:pPr>
            <a:r>
              <a:rPr lang="en" sz="2400">
                <a:solidFill>
                  <a:srgbClr val="F3F3F3"/>
                </a:solidFill>
              </a:rPr>
              <a:t>Photographs by </a:t>
            </a:r>
            <a:r>
              <a:rPr lang="en" sz="2400" u="sng">
                <a:solidFill>
                  <a:srgbClr val="F3F3F3"/>
                </a:solidFill>
                <a:hlinkClick r:id="rId4"/>
              </a:rPr>
              <a:t>Unsplash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</a:rPr>
              <a:t>This presentations uses the following typographies and colors: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 dirty="0">
                <a:solidFill>
                  <a:srgbClr val="FFFFFF"/>
                </a:solidFill>
              </a:rPr>
              <a:t>Titles &amp; body copy: </a:t>
            </a:r>
            <a:r>
              <a:rPr lang="en" sz="1800" b="1" dirty="0">
                <a:solidFill>
                  <a:srgbClr val="FFFFFF"/>
                </a:solidFill>
              </a:rPr>
              <a:t>Quicksand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</a:rPr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u="sng" dirty="0">
                <a:solidFill>
                  <a:srgbClr val="FFFFFF"/>
                </a:solidFill>
                <a:hlinkClick r:id="rId3"/>
              </a:rPr>
              <a:t>http://www.google.com/fonts#UsePlace:use/Collection:Quicksand:300,400,700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</a:rPr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 dirty="0">
                <a:solidFill>
                  <a:srgbClr val="FFFFFF"/>
                </a:solidFill>
              </a:rPr>
              <a:t>Dark gray </a:t>
            </a:r>
            <a:r>
              <a:rPr lang="en" sz="1800" b="1" dirty="0">
                <a:solidFill>
                  <a:srgbClr val="2E3037"/>
                </a:solidFill>
                <a:highlight>
                  <a:srgbClr val="FFFFFF"/>
                </a:highlight>
              </a:rPr>
              <a:t>#2e3037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 dirty="0">
                <a:solidFill>
                  <a:srgbClr val="FFFFFF"/>
                </a:solidFill>
              </a:rPr>
              <a:t>Aqua </a:t>
            </a:r>
            <a:r>
              <a:rPr lang="en" sz="1800" b="1" dirty="0">
                <a:solidFill>
                  <a:srgbClr val="39C0BA"/>
                </a:solidFill>
              </a:rPr>
              <a:t>#39c0ba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 dirty="0">
                <a:solidFill>
                  <a:srgbClr val="FFFFFF"/>
                </a:solidFill>
              </a:rPr>
              <a:t>Salmon </a:t>
            </a:r>
            <a:r>
              <a:rPr lang="en" sz="1800" b="1" dirty="0">
                <a:solidFill>
                  <a:srgbClr val="F35B69"/>
                </a:solidFill>
              </a:rPr>
              <a:t>#f35b69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 dirty="0">
                <a:solidFill>
                  <a:srgbClr val="FFFFFF"/>
                </a:solidFill>
              </a:rPr>
              <a:t>Blue </a:t>
            </a:r>
            <a:r>
              <a:rPr lang="en" sz="1800" b="1" dirty="0">
                <a:solidFill>
                  <a:srgbClr val="6D9EEB"/>
                </a:solidFill>
              </a:rPr>
              <a:t>#6d9eeb</a:t>
            </a: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1165475" y="6070200"/>
            <a:ext cx="7674900" cy="71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03" name="Shape 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1550" y="3431337"/>
            <a:ext cx="847725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C0BA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7104950" y="1305425"/>
            <a:ext cx="17127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Quicksand"/>
              <a:buChar char="●"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Quicksand"/>
              <a:buChar char="●"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310" name="Shape 310"/>
          <p:cNvGrpSpPr/>
          <p:nvPr/>
        </p:nvGrpSpPr>
        <p:grpSpPr>
          <a:xfrm>
            <a:off x="1399371" y="1242994"/>
            <a:ext cx="342902" cy="447293"/>
            <a:chOff x="590250" y="244200"/>
            <a:chExt cx="407975" cy="532175"/>
          </a:xfrm>
        </p:grpSpPr>
        <p:sp>
          <p:nvSpPr>
            <p:cNvPr id="311" name="Shape 311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5" name="Shape 325"/>
          <p:cNvGrpSpPr/>
          <p:nvPr/>
        </p:nvGrpSpPr>
        <p:grpSpPr>
          <a:xfrm>
            <a:off x="1942863" y="1309015"/>
            <a:ext cx="372593" cy="310144"/>
            <a:chOff x="1247825" y="322750"/>
            <a:chExt cx="443300" cy="369000"/>
          </a:xfrm>
        </p:grpSpPr>
        <p:sp>
          <p:nvSpPr>
            <p:cNvPr id="326" name="Shape 326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1" name="Shape 331"/>
          <p:cNvGrpSpPr/>
          <p:nvPr/>
        </p:nvGrpSpPr>
        <p:grpSpPr>
          <a:xfrm>
            <a:off x="2516042" y="1307481"/>
            <a:ext cx="356203" cy="313212"/>
            <a:chOff x="1929775" y="320925"/>
            <a:chExt cx="423800" cy="372650"/>
          </a:xfrm>
        </p:grpSpPr>
        <p:sp>
          <p:nvSpPr>
            <p:cNvPr id="332" name="Shape 33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7" name="Shape 337"/>
          <p:cNvSpPr/>
          <p:nvPr/>
        </p:nvSpPr>
        <p:spPr>
          <a:xfrm>
            <a:off x="3113344" y="1296228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3698312" y="1297258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9" name="Shape 339"/>
          <p:cNvGrpSpPr/>
          <p:nvPr/>
        </p:nvGrpSpPr>
        <p:grpSpPr>
          <a:xfrm>
            <a:off x="4785686" y="1272159"/>
            <a:ext cx="336767" cy="383835"/>
            <a:chOff x="4630125" y="278900"/>
            <a:chExt cx="400675" cy="456675"/>
          </a:xfrm>
        </p:grpSpPr>
        <p:sp>
          <p:nvSpPr>
            <p:cNvPr id="340" name="Shape 340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4" name="Shape 344"/>
          <p:cNvSpPr/>
          <p:nvPr/>
        </p:nvSpPr>
        <p:spPr>
          <a:xfrm>
            <a:off x="5326276" y="1295724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5" name="Shape 345"/>
          <p:cNvGrpSpPr/>
          <p:nvPr/>
        </p:nvGrpSpPr>
        <p:grpSpPr>
          <a:xfrm>
            <a:off x="1395298" y="1818715"/>
            <a:ext cx="342881" cy="418127"/>
            <a:chOff x="596350" y="929175"/>
            <a:chExt cx="407950" cy="497475"/>
          </a:xfrm>
        </p:grpSpPr>
        <p:sp>
          <p:nvSpPr>
            <p:cNvPr id="346" name="Shape 34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3" name="Shape 353"/>
          <p:cNvGrpSpPr/>
          <p:nvPr/>
        </p:nvGrpSpPr>
        <p:grpSpPr>
          <a:xfrm>
            <a:off x="2519614" y="1879631"/>
            <a:ext cx="349059" cy="298881"/>
            <a:chOff x="1934025" y="1001650"/>
            <a:chExt cx="415300" cy="355600"/>
          </a:xfrm>
        </p:grpSpPr>
        <p:sp>
          <p:nvSpPr>
            <p:cNvPr id="354" name="Shape 354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8" name="Shape 358"/>
          <p:cNvSpPr/>
          <p:nvPr/>
        </p:nvSpPr>
        <p:spPr>
          <a:xfrm>
            <a:off x="3083673" y="1854573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3649183" y="1871972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4219295" y="1874535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4795564" y="1877603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62" name="Shape 362"/>
          <p:cNvGrpSpPr/>
          <p:nvPr/>
        </p:nvGrpSpPr>
        <p:grpSpPr>
          <a:xfrm>
            <a:off x="5344009" y="1857105"/>
            <a:ext cx="350068" cy="350572"/>
            <a:chOff x="5294400" y="974850"/>
            <a:chExt cx="416500" cy="417100"/>
          </a:xfrm>
        </p:grpSpPr>
        <p:sp>
          <p:nvSpPr>
            <p:cNvPr id="363" name="Shape 363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5" name="Shape 365"/>
          <p:cNvGrpSpPr/>
          <p:nvPr/>
        </p:nvGrpSpPr>
        <p:grpSpPr>
          <a:xfrm>
            <a:off x="5867031" y="1817707"/>
            <a:ext cx="433992" cy="422729"/>
            <a:chOff x="5916675" y="927975"/>
            <a:chExt cx="516350" cy="502950"/>
          </a:xfrm>
        </p:grpSpPr>
        <p:sp>
          <p:nvSpPr>
            <p:cNvPr id="366" name="Shape 36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1368675" y="2467119"/>
            <a:ext cx="391000" cy="264085"/>
            <a:chOff x="564675" y="1700625"/>
            <a:chExt cx="465200" cy="314200"/>
          </a:xfrm>
        </p:grpSpPr>
        <p:sp>
          <p:nvSpPr>
            <p:cNvPr id="369" name="Shape 36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1933660" y="2402632"/>
            <a:ext cx="391000" cy="382826"/>
            <a:chOff x="1236875" y="1623900"/>
            <a:chExt cx="465200" cy="455475"/>
          </a:xfrm>
        </p:grpSpPr>
        <p:sp>
          <p:nvSpPr>
            <p:cNvPr id="373" name="Shape 373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2510915" y="2410827"/>
            <a:ext cx="366457" cy="366436"/>
            <a:chOff x="1923675" y="1633650"/>
            <a:chExt cx="436000" cy="435975"/>
          </a:xfrm>
        </p:grpSpPr>
        <p:sp>
          <p:nvSpPr>
            <p:cNvPr id="381" name="Shape 38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3074365" y="2409293"/>
            <a:ext cx="369504" cy="369504"/>
            <a:chOff x="2594050" y="1631825"/>
            <a:chExt cx="439625" cy="439625"/>
          </a:xfrm>
        </p:grpSpPr>
        <p:sp>
          <p:nvSpPr>
            <p:cNvPr id="388" name="Shape 38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2" name="Shape 392"/>
          <p:cNvSpPr/>
          <p:nvPr/>
        </p:nvSpPr>
        <p:spPr>
          <a:xfrm>
            <a:off x="3655823" y="242571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3" name="Shape 393"/>
          <p:cNvGrpSpPr/>
          <p:nvPr/>
        </p:nvGrpSpPr>
        <p:grpSpPr>
          <a:xfrm>
            <a:off x="4239130" y="2381661"/>
            <a:ext cx="299911" cy="424767"/>
            <a:chOff x="3979850" y="1598950"/>
            <a:chExt cx="356825" cy="505375"/>
          </a:xfrm>
        </p:grpSpPr>
        <p:sp>
          <p:nvSpPr>
            <p:cNvPr id="394" name="Shape 394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6" name="Shape 396"/>
          <p:cNvGrpSpPr/>
          <p:nvPr/>
        </p:nvGrpSpPr>
        <p:grpSpPr>
          <a:xfrm>
            <a:off x="4756521" y="2472750"/>
            <a:ext cx="395098" cy="242589"/>
            <a:chOff x="4595425" y="1707325"/>
            <a:chExt cx="470075" cy="288625"/>
          </a:xfrm>
        </p:grpSpPr>
        <p:sp>
          <p:nvSpPr>
            <p:cNvPr id="397" name="Shape 39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2" name="Shape 402"/>
          <p:cNvGrpSpPr/>
          <p:nvPr/>
        </p:nvGrpSpPr>
        <p:grpSpPr>
          <a:xfrm>
            <a:off x="5340437" y="2413390"/>
            <a:ext cx="357233" cy="361309"/>
            <a:chOff x="5290150" y="1636700"/>
            <a:chExt cx="425025" cy="429875"/>
          </a:xfrm>
        </p:grpSpPr>
        <p:sp>
          <p:nvSpPr>
            <p:cNvPr id="403" name="Shape 403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5" name="Shape 405"/>
          <p:cNvGrpSpPr/>
          <p:nvPr/>
        </p:nvGrpSpPr>
        <p:grpSpPr>
          <a:xfrm>
            <a:off x="5904392" y="2402632"/>
            <a:ext cx="359271" cy="376691"/>
            <a:chOff x="5961125" y="1623900"/>
            <a:chExt cx="427450" cy="448175"/>
          </a:xfrm>
        </p:grpSpPr>
        <p:sp>
          <p:nvSpPr>
            <p:cNvPr id="406" name="Shape 40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3" name="Shape 413"/>
          <p:cNvGrpSpPr/>
          <p:nvPr/>
        </p:nvGrpSpPr>
        <p:grpSpPr>
          <a:xfrm>
            <a:off x="6457083" y="2412361"/>
            <a:ext cx="383835" cy="363369"/>
            <a:chOff x="6618700" y="1635475"/>
            <a:chExt cx="456675" cy="432325"/>
          </a:xfrm>
        </p:grpSpPr>
        <p:sp>
          <p:nvSpPr>
            <p:cNvPr id="414" name="Shape 414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9" name="Shape 419"/>
          <p:cNvGrpSpPr/>
          <p:nvPr/>
        </p:nvGrpSpPr>
        <p:grpSpPr>
          <a:xfrm>
            <a:off x="1412171" y="2995773"/>
            <a:ext cx="304008" cy="326513"/>
            <a:chOff x="616425" y="2329600"/>
            <a:chExt cx="361700" cy="388475"/>
          </a:xfrm>
        </p:grpSpPr>
        <p:sp>
          <p:nvSpPr>
            <p:cNvPr id="420" name="Shape 420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1968982" y="2998840"/>
            <a:ext cx="320377" cy="320377"/>
            <a:chOff x="1278900" y="2333250"/>
            <a:chExt cx="381175" cy="381175"/>
          </a:xfrm>
        </p:grpSpPr>
        <p:sp>
          <p:nvSpPr>
            <p:cNvPr id="429" name="Shape 42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2533945" y="2998840"/>
            <a:ext cx="320398" cy="320377"/>
            <a:chOff x="1951075" y="2333250"/>
            <a:chExt cx="381200" cy="381175"/>
          </a:xfrm>
        </p:grpSpPr>
        <p:sp>
          <p:nvSpPr>
            <p:cNvPr id="434" name="Shape 434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8" name="Shape 438"/>
          <p:cNvGrpSpPr/>
          <p:nvPr/>
        </p:nvGrpSpPr>
        <p:grpSpPr>
          <a:xfrm>
            <a:off x="3098929" y="2998840"/>
            <a:ext cx="320377" cy="320377"/>
            <a:chOff x="2623275" y="2333250"/>
            <a:chExt cx="381175" cy="381175"/>
          </a:xfrm>
        </p:grpSpPr>
        <p:sp>
          <p:nvSpPr>
            <p:cNvPr id="439" name="Shape 4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3738633" y="2943578"/>
            <a:ext cx="170936" cy="426826"/>
            <a:chOff x="3384375" y="2267500"/>
            <a:chExt cx="203375" cy="507825"/>
          </a:xfrm>
        </p:grpSpPr>
        <p:sp>
          <p:nvSpPr>
            <p:cNvPr id="444" name="Shape 444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6" name="Shape 446"/>
          <p:cNvGrpSpPr/>
          <p:nvPr/>
        </p:nvGrpSpPr>
        <p:grpSpPr>
          <a:xfrm>
            <a:off x="4883941" y="2997811"/>
            <a:ext cx="140237" cy="318339"/>
            <a:chOff x="4747025" y="2332025"/>
            <a:chExt cx="166850" cy="378750"/>
          </a:xfrm>
        </p:grpSpPr>
        <p:sp>
          <p:nvSpPr>
            <p:cNvPr id="447" name="Shape 44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9" name="Shape 449"/>
          <p:cNvGrpSpPr/>
          <p:nvPr/>
        </p:nvGrpSpPr>
        <p:grpSpPr>
          <a:xfrm>
            <a:off x="4316414" y="2945616"/>
            <a:ext cx="145343" cy="422729"/>
            <a:chOff x="4071800" y="2269925"/>
            <a:chExt cx="172925" cy="502950"/>
          </a:xfrm>
        </p:grpSpPr>
        <p:sp>
          <p:nvSpPr>
            <p:cNvPr id="450" name="Shape 450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2" name="Shape 452"/>
          <p:cNvSpPr/>
          <p:nvPr/>
        </p:nvSpPr>
        <p:spPr>
          <a:xfrm>
            <a:off x="5359035" y="2990216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3" name="Shape 453"/>
          <p:cNvGrpSpPr/>
          <p:nvPr/>
        </p:nvGrpSpPr>
        <p:grpSpPr>
          <a:xfrm>
            <a:off x="5914120" y="2996277"/>
            <a:ext cx="345970" cy="325504"/>
            <a:chOff x="5972700" y="2330200"/>
            <a:chExt cx="411625" cy="387275"/>
          </a:xfrm>
        </p:grpSpPr>
        <p:sp>
          <p:nvSpPr>
            <p:cNvPr id="454" name="Shape 45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6" name="Shape 456"/>
          <p:cNvGrpSpPr/>
          <p:nvPr/>
        </p:nvGrpSpPr>
        <p:grpSpPr>
          <a:xfrm>
            <a:off x="1509417" y="3524405"/>
            <a:ext cx="109538" cy="399195"/>
            <a:chOff x="732125" y="2958550"/>
            <a:chExt cx="130325" cy="474950"/>
          </a:xfrm>
        </p:grpSpPr>
        <p:sp>
          <p:nvSpPr>
            <p:cNvPr id="457" name="Shape 45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5" name="Shape 465"/>
          <p:cNvSpPr/>
          <p:nvPr/>
        </p:nvSpPr>
        <p:spPr>
          <a:xfrm>
            <a:off x="2526337" y="3508635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2004829" y="3508635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7" name="Shape 467"/>
          <p:cNvGrpSpPr/>
          <p:nvPr/>
        </p:nvGrpSpPr>
        <p:grpSpPr>
          <a:xfrm>
            <a:off x="3065162" y="3537202"/>
            <a:ext cx="387932" cy="367466"/>
            <a:chOff x="2583100" y="2973775"/>
            <a:chExt cx="461550" cy="437200"/>
          </a:xfrm>
        </p:grpSpPr>
        <p:sp>
          <p:nvSpPr>
            <p:cNvPr id="468" name="Shape 46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0" name="Shape 470"/>
          <p:cNvSpPr/>
          <p:nvPr/>
        </p:nvSpPr>
        <p:spPr>
          <a:xfrm>
            <a:off x="4776106" y="3545996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1" name="Shape 471"/>
          <p:cNvGrpSpPr/>
          <p:nvPr/>
        </p:nvGrpSpPr>
        <p:grpSpPr>
          <a:xfrm>
            <a:off x="5304611" y="3565358"/>
            <a:ext cx="435021" cy="323445"/>
            <a:chOff x="5247525" y="3007275"/>
            <a:chExt cx="517575" cy="384825"/>
          </a:xfrm>
        </p:grpSpPr>
        <p:sp>
          <p:nvSpPr>
            <p:cNvPr id="472" name="Shape 47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4" name="Shape 474"/>
          <p:cNvGrpSpPr/>
          <p:nvPr/>
        </p:nvGrpSpPr>
        <p:grpSpPr>
          <a:xfrm>
            <a:off x="4215596" y="3546931"/>
            <a:ext cx="342881" cy="350068"/>
            <a:chOff x="3951850" y="2985350"/>
            <a:chExt cx="407950" cy="416500"/>
          </a:xfrm>
        </p:grpSpPr>
        <p:sp>
          <p:nvSpPr>
            <p:cNvPr id="475" name="Shape 47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1372269" y="4136478"/>
            <a:ext cx="397136" cy="305017"/>
            <a:chOff x="568950" y="3686775"/>
            <a:chExt cx="472500" cy="362900"/>
          </a:xfrm>
        </p:grpSpPr>
        <p:sp>
          <p:nvSpPr>
            <p:cNvPr id="480" name="Shape 480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3" name="Shape 483"/>
          <p:cNvSpPr/>
          <p:nvPr/>
        </p:nvSpPr>
        <p:spPr>
          <a:xfrm>
            <a:off x="5949110" y="3529627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4" name="Shape 484"/>
          <p:cNvGrpSpPr/>
          <p:nvPr/>
        </p:nvGrpSpPr>
        <p:grpSpPr>
          <a:xfrm>
            <a:off x="1940320" y="4162071"/>
            <a:ext cx="377699" cy="253852"/>
            <a:chOff x="1244800" y="3717225"/>
            <a:chExt cx="449375" cy="302025"/>
          </a:xfrm>
        </p:grpSpPr>
        <p:sp>
          <p:nvSpPr>
            <p:cNvPr id="485" name="Shape 485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1" name="Shape 491"/>
          <p:cNvGrpSpPr/>
          <p:nvPr/>
        </p:nvGrpSpPr>
        <p:grpSpPr>
          <a:xfrm>
            <a:off x="2510411" y="4142614"/>
            <a:ext cx="367466" cy="287114"/>
            <a:chOff x="1923075" y="3694075"/>
            <a:chExt cx="437200" cy="341600"/>
          </a:xfrm>
        </p:grpSpPr>
        <p:sp>
          <p:nvSpPr>
            <p:cNvPr id="492" name="Shape 492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1" name="Shape 501"/>
          <p:cNvGrpSpPr/>
          <p:nvPr/>
        </p:nvGrpSpPr>
        <p:grpSpPr>
          <a:xfrm>
            <a:off x="3078967" y="4138012"/>
            <a:ext cx="360301" cy="295813"/>
            <a:chOff x="2599525" y="3688600"/>
            <a:chExt cx="428675" cy="351950"/>
          </a:xfrm>
        </p:grpSpPr>
        <p:sp>
          <p:nvSpPr>
            <p:cNvPr id="502" name="Shape 502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3661349" y="4117546"/>
            <a:ext cx="333699" cy="329076"/>
            <a:chOff x="3292425" y="3664250"/>
            <a:chExt cx="397025" cy="391525"/>
          </a:xfrm>
        </p:grpSpPr>
        <p:sp>
          <p:nvSpPr>
            <p:cNvPr id="506" name="Shape 506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9" name="Shape 509"/>
          <p:cNvGrpSpPr/>
          <p:nvPr/>
        </p:nvGrpSpPr>
        <p:grpSpPr>
          <a:xfrm>
            <a:off x="4199206" y="4160012"/>
            <a:ext cx="369525" cy="268182"/>
            <a:chOff x="3932350" y="3714775"/>
            <a:chExt cx="439650" cy="319075"/>
          </a:xfrm>
        </p:grpSpPr>
        <p:sp>
          <p:nvSpPr>
            <p:cNvPr id="510" name="Shape 510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5" name="Shape 515"/>
          <p:cNvGrpSpPr/>
          <p:nvPr/>
        </p:nvGrpSpPr>
        <p:grpSpPr>
          <a:xfrm>
            <a:off x="4764190" y="4160012"/>
            <a:ext cx="369504" cy="268182"/>
            <a:chOff x="4604550" y="3714775"/>
            <a:chExt cx="439625" cy="319075"/>
          </a:xfrm>
        </p:grpSpPr>
        <p:sp>
          <p:nvSpPr>
            <p:cNvPr id="516" name="Shape 51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8" name="Shape 518"/>
          <p:cNvGrpSpPr/>
          <p:nvPr/>
        </p:nvGrpSpPr>
        <p:grpSpPr>
          <a:xfrm>
            <a:off x="5342475" y="4132381"/>
            <a:ext cx="353136" cy="313737"/>
            <a:chOff x="5292575" y="3681900"/>
            <a:chExt cx="420150" cy="373275"/>
          </a:xfrm>
        </p:grpSpPr>
        <p:sp>
          <p:nvSpPr>
            <p:cNvPr id="519" name="Shape 51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5887498" y="4092457"/>
            <a:ext cx="393059" cy="393059"/>
            <a:chOff x="5941025" y="3634400"/>
            <a:chExt cx="467650" cy="467650"/>
          </a:xfrm>
        </p:grpSpPr>
        <p:sp>
          <p:nvSpPr>
            <p:cNvPr id="527" name="Shape 52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3" name="Shape 533"/>
          <p:cNvGrpSpPr/>
          <p:nvPr/>
        </p:nvGrpSpPr>
        <p:grpSpPr>
          <a:xfrm>
            <a:off x="6477571" y="4117546"/>
            <a:ext cx="342881" cy="342902"/>
            <a:chOff x="6643075" y="3664250"/>
            <a:chExt cx="407950" cy="407975"/>
          </a:xfrm>
        </p:grpSpPr>
        <p:sp>
          <p:nvSpPr>
            <p:cNvPr id="534" name="Shape 53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1378404" y="4668200"/>
            <a:ext cx="371564" cy="371543"/>
            <a:chOff x="576250" y="4319400"/>
            <a:chExt cx="442075" cy="442050"/>
          </a:xfrm>
        </p:grpSpPr>
        <p:sp>
          <p:nvSpPr>
            <p:cNvPr id="537" name="Shape 53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1" name="Shape 541"/>
          <p:cNvSpPr/>
          <p:nvPr/>
        </p:nvSpPr>
        <p:spPr>
          <a:xfrm>
            <a:off x="1928068" y="474049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4218791" y="4683677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3653785" y="4705174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4782262" y="4682143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5" name="Shape 545"/>
          <p:cNvGrpSpPr/>
          <p:nvPr/>
        </p:nvGrpSpPr>
        <p:grpSpPr>
          <a:xfrm>
            <a:off x="5322009" y="4687132"/>
            <a:ext cx="394068" cy="325504"/>
            <a:chOff x="5268225" y="4341925"/>
            <a:chExt cx="468850" cy="387275"/>
          </a:xfrm>
        </p:grpSpPr>
        <p:sp>
          <p:nvSpPr>
            <p:cNvPr id="546" name="Shape 546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5906955" y="4676899"/>
            <a:ext cx="354144" cy="354144"/>
            <a:chOff x="5964175" y="4329750"/>
            <a:chExt cx="421350" cy="421350"/>
          </a:xfrm>
        </p:grpSpPr>
        <p:sp>
          <p:nvSpPr>
            <p:cNvPr id="555" name="Shape 555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1942863" y="5241883"/>
            <a:ext cx="372593" cy="360301"/>
            <a:chOff x="1247825" y="5001950"/>
            <a:chExt cx="443300" cy="428675"/>
          </a:xfrm>
        </p:grpSpPr>
        <p:sp>
          <p:nvSpPr>
            <p:cNvPr id="558" name="Shape 55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4" name="Shape 564"/>
          <p:cNvGrpSpPr/>
          <p:nvPr/>
        </p:nvGrpSpPr>
        <p:grpSpPr>
          <a:xfrm>
            <a:off x="2541110" y="5223959"/>
            <a:ext cx="306068" cy="389991"/>
            <a:chOff x="1959600" y="4980625"/>
            <a:chExt cx="364150" cy="464000"/>
          </a:xfrm>
        </p:grpSpPr>
        <p:sp>
          <p:nvSpPr>
            <p:cNvPr id="565" name="Shape 565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2" name="Shape 572"/>
          <p:cNvGrpSpPr/>
          <p:nvPr/>
        </p:nvGrpSpPr>
        <p:grpSpPr>
          <a:xfrm>
            <a:off x="3083590" y="5238815"/>
            <a:ext cx="351076" cy="360805"/>
            <a:chOff x="2605025" y="4998300"/>
            <a:chExt cx="417700" cy="429275"/>
          </a:xfrm>
        </p:grpSpPr>
        <p:sp>
          <p:nvSpPr>
            <p:cNvPr id="573" name="Shape 573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6" name="Shape 576"/>
          <p:cNvGrpSpPr/>
          <p:nvPr/>
        </p:nvGrpSpPr>
        <p:grpSpPr>
          <a:xfrm>
            <a:off x="3614281" y="5241883"/>
            <a:ext cx="419661" cy="349542"/>
            <a:chOff x="3236425" y="5001950"/>
            <a:chExt cx="499300" cy="415875"/>
          </a:xfrm>
        </p:grpSpPr>
        <p:sp>
          <p:nvSpPr>
            <p:cNvPr id="577" name="Shape 57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4229401" y="5223959"/>
            <a:ext cx="319368" cy="380263"/>
            <a:chOff x="3968275" y="4980625"/>
            <a:chExt cx="379975" cy="452425"/>
          </a:xfrm>
        </p:grpSpPr>
        <p:sp>
          <p:nvSpPr>
            <p:cNvPr id="584" name="Shape 584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7" name="Shape 587"/>
          <p:cNvGrpSpPr/>
          <p:nvPr/>
        </p:nvGrpSpPr>
        <p:grpSpPr>
          <a:xfrm>
            <a:off x="5884934" y="5308913"/>
            <a:ext cx="404322" cy="220084"/>
            <a:chOff x="5937975" y="5081700"/>
            <a:chExt cx="481050" cy="261850"/>
          </a:xfrm>
        </p:grpSpPr>
        <p:sp>
          <p:nvSpPr>
            <p:cNvPr id="588" name="Shape 58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6503143" y="5266446"/>
            <a:ext cx="290182" cy="333678"/>
            <a:chOff x="6673500" y="5031175"/>
            <a:chExt cx="345250" cy="397000"/>
          </a:xfrm>
        </p:grpSpPr>
        <p:sp>
          <p:nvSpPr>
            <p:cNvPr id="592" name="Shape 592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7" name="Shape 597"/>
          <p:cNvGrpSpPr/>
          <p:nvPr/>
        </p:nvGrpSpPr>
        <p:grpSpPr>
          <a:xfrm>
            <a:off x="4195130" y="1291092"/>
            <a:ext cx="387932" cy="345970"/>
            <a:chOff x="3927500" y="301425"/>
            <a:chExt cx="461550" cy="411625"/>
          </a:xfrm>
        </p:grpSpPr>
        <p:sp>
          <p:nvSpPr>
            <p:cNvPr id="598" name="Shape 59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5" name="Shape 625"/>
          <p:cNvGrpSpPr/>
          <p:nvPr/>
        </p:nvGrpSpPr>
        <p:grpSpPr>
          <a:xfrm>
            <a:off x="6482677" y="1297753"/>
            <a:ext cx="332669" cy="332669"/>
            <a:chOff x="6649150" y="309350"/>
            <a:chExt cx="395800" cy="395800"/>
          </a:xfrm>
        </p:grpSpPr>
        <p:sp>
          <p:nvSpPr>
            <p:cNvPr id="626" name="Shape 626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9" name="Shape 649"/>
          <p:cNvGrpSpPr/>
          <p:nvPr/>
        </p:nvGrpSpPr>
        <p:grpSpPr>
          <a:xfrm>
            <a:off x="5915129" y="1305422"/>
            <a:ext cx="337796" cy="319873"/>
            <a:chOff x="5973900" y="318475"/>
            <a:chExt cx="401900" cy="380575"/>
          </a:xfrm>
        </p:grpSpPr>
        <p:sp>
          <p:nvSpPr>
            <p:cNvPr id="650" name="Shape 650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4" name="Shape 664"/>
          <p:cNvGrpSpPr/>
          <p:nvPr/>
        </p:nvGrpSpPr>
        <p:grpSpPr>
          <a:xfrm>
            <a:off x="1960282" y="1818715"/>
            <a:ext cx="342881" cy="418127"/>
            <a:chOff x="1268550" y="929175"/>
            <a:chExt cx="407950" cy="497475"/>
          </a:xfrm>
        </p:grpSpPr>
        <p:sp>
          <p:nvSpPr>
            <p:cNvPr id="665" name="Shape 665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8" name="Shape 668"/>
          <p:cNvGrpSpPr/>
          <p:nvPr/>
        </p:nvGrpSpPr>
        <p:grpSpPr>
          <a:xfrm>
            <a:off x="6446346" y="1834580"/>
            <a:ext cx="405331" cy="388962"/>
            <a:chOff x="6605925" y="948050"/>
            <a:chExt cx="482250" cy="462775"/>
          </a:xfrm>
        </p:grpSpPr>
        <p:sp>
          <p:nvSpPr>
            <p:cNvPr id="669" name="Shape 66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6541028" y="2986548"/>
            <a:ext cx="215966" cy="342398"/>
            <a:chOff x="6718575" y="2318625"/>
            <a:chExt cx="256950" cy="407375"/>
          </a:xfrm>
        </p:grpSpPr>
        <p:sp>
          <p:nvSpPr>
            <p:cNvPr id="676" name="Shape 67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4" name="Shape 684"/>
          <p:cNvGrpSpPr/>
          <p:nvPr/>
        </p:nvGrpSpPr>
        <p:grpSpPr>
          <a:xfrm>
            <a:off x="3642417" y="3613456"/>
            <a:ext cx="363369" cy="221114"/>
            <a:chOff x="3269900" y="3064500"/>
            <a:chExt cx="432325" cy="263075"/>
          </a:xfrm>
        </p:grpSpPr>
        <p:sp>
          <p:nvSpPr>
            <p:cNvPr id="685" name="Shape 685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8" name="Shape 688"/>
          <p:cNvGrpSpPr/>
          <p:nvPr/>
        </p:nvGrpSpPr>
        <p:grpSpPr>
          <a:xfrm>
            <a:off x="6516444" y="3545901"/>
            <a:ext cx="265114" cy="372593"/>
            <a:chOff x="6689325" y="2984125"/>
            <a:chExt cx="315425" cy="443300"/>
          </a:xfrm>
        </p:grpSpPr>
        <p:sp>
          <p:nvSpPr>
            <p:cNvPr id="689" name="Shape 68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4" name="Shape 694"/>
          <p:cNvGrpSpPr/>
          <p:nvPr/>
        </p:nvGrpSpPr>
        <p:grpSpPr>
          <a:xfrm>
            <a:off x="2565169" y="4640568"/>
            <a:ext cx="256415" cy="414534"/>
            <a:chOff x="1988225" y="4286525"/>
            <a:chExt cx="305075" cy="493200"/>
          </a:xfrm>
        </p:grpSpPr>
        <p:sp>
          <p:nvSpPr>
            <p:cNvPr id="695" name="Shape 695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2" name="Shape 702"/>
          <p:cNvGrpSpPr/>
          <p:nvPr/>
        </p:nvGrpSpPr>
        <p:grpSpPr>
          <a:xfrm>
            <a:off x="3109162" y="4669733"/>
            <a:ext cx="309640" cy="392030"/>
            <a:chOff x="2635450" y="4321225"/>
            <a:chExt cx="368400" cy="466425"/>
          </a:xfrm>
        </p:grpSpPr>
        <p:sp>
          <p:nvSpPr>
            <p:cNvPr id="703" name="Shape 703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9" name="Shape 709"/>
          <p:cNvGrpSpPr/>
          <p:nvPr/>
        </p:nvGrpSpPr>
        <p:grpSpPr>
          <a:xfrm>
            <a:off x="6477571" y="4660005"/>
            <a:ext cx="342881" cy="383835"/>
            <a:chOff x="6643075" y="4309650"/>
            <a:chExt cx="407950" cy="456675"/>
          </a:xfrm>
        </p:grpSpPr>
        <p:sp>
          <p:nvSpPr>
            <p:cNvPr id="710" name="Shape 710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9" name="Shape 719"/>
          <p:cNvGrpSpPr/>
          <p:nvPr/>
        </p:nvGrpSpPr>
        <p:grpSpPr>
          <a:xfrm>
            <a:off x="5292844" y="5201959"/>
            <a:ext cx="452420" cy="433992"/>
            <a:chOff x="5233525" y="4954450"/>
            <a:chExt cx="538275" cy="516350"/>
          </a:xfrm>
        </p:grpSpPr>
        <p:sp>
          <p:nvSpPr>
            <p:cNvPr id="720" name="Shape 72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1" name="Shape 731"/>
          <p:cNvGrpSpPr/>
          <p:nvPr/>
        </p:nvGrpSpPr>
        <p:grpSpPr>
          <a:xfrm>
            <a:off x="4723762" y="5209629"/>
            <a:ext cx="460615" cy="418653"/>
            <a:chOff x="4556450" y="4963575"/>
            <a:chExt cx="548025" cy="498100"/>
          </a:xfrm>
        </p:grpSpPr>
        <p:sp>
          <p:nvSpPr>
            <p:cNvPr id="732" name="Shape 732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7" name="Shape 737"/>
          <p:cNvGrpSpPr/>
          <p:nvPr/>
        </p:nvGrpSpPr>
        <p:grpSpPr>
          <a:xfrm>
            <a:off x="1341044" y="5300213"/>
            <a:ext cx="445254" cy="246182"/>
            <a:chOff x="531800" y="5071350"/>
            <a:chExt cx="529750" cy="292900"/>
          </a:xfrm>
        </p:grpSpPr>
        <p:sp>
          <p:nvSpPr>
            <p:cNvPr id="738" name="Shape 7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5" name="Shape 745"/>
          <p:cNvGrpSpPr/>
          <p:nvPr/>
        </p:nvGrpSpPr>
        <p:grpSpPr>
          <a:xfrm>
            <a:off x="8100269" y="3241575"/>
            <a:ext cx="433992" cy="422729"/>
            <a:chOff x="5916675" y="927975"/>
            <a:chExt cx="516350" cy="502950"/>
          </a:xfrm>
        </p:grpSpPr>
        <p:sp>
          <p:nvSpPr>
            <p:cNvPr id="746" name="Shape 74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8" name="Shape 748"/>
          <p:cNvGrpSpPr/>
          <p:nvPr/>
        </p:nvGrpSpPr>
        <p:grpSpPr>
          <a:xfrm>
            <a:off x="7216289" y="3947476"/>
            <a:ext cx="1079481" cy="1051467"/>
            <a:chOff x="5916675" y="927975"/>
            <a:chExt cx="516350" cy="502950"/>
          </a:xfrm>
        </p:grpSpPr>
        <p:sp>
          <p:nvSpPr>
            <p:cNvPr id="749" name="Shape 7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1" name="Shape 751"/>
          <p:cNvGrpSpPr/>
          <p:nvPr/>
        </p:nvGrpSpPr>
        <p:grpSpPr>
          <a:xfrm>
            <a:off x="7217056" y="3251168"/>
            <a:ext cx="433992" cy="422729"/>
            <a:chOff x="5916675" y="927975"/>
            <a:chExt cx="516350" cy="502950"/>
          </a:xfrm>
        </p:grpSpPr>
        <p:sp>
          <p:nvSpPr>
            <p:cNvPr id="752" name="Shape 75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54" name="Shape 754"/>
          <p:cNvSpPr/>
          <p:nvPr/>
        </p:nvSpPr>
        <p:spPr>
          <a:xfrm>
            <a:off x="8292430" y="347795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5" name="Shape 755"/>
          <p:cNvSpPr/>
          <p:nvPr/>
        </p:nvSpPr>
        <p:spPr>
          <a:xfrm>
            <a:off x="7408592" y="347795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/>
          <p:nvPr/>
        </p:nvSpPr>
        <p:spPr>
          <a:xfrm>
            <a:off x="7694128" y="4535490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440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305100" y="291809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Some Background</a:t>
            </a:r>
            <a:endParaRPr lang="en" dirty="0"/>
          </a:p>
        </p:txBody>
      </p:sp>
      <p:sp>
        <p:nvSpPr>
          <p:cNvPr id="85" name="Shape 85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75" y="1117600"/>
            <a:ext cx="4191000" cy="57404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258211" y="3983803"/>
            <a:ext cx="1139112" cy="1139112"/>
          </a:xfrm>
          <a:prstGeom prst="ellipse">
            <a:avLst/>
          </a:prstGeom>
          <a:solidFill>
            <a:srgbClr val="3DA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" name="Oval 7"/>
          <p:cNvSpPr/>
          <p:nvPr/>
        </p:nvSpPr>
        <p:spPr>
          <a:xfrm>
            <a:off x="2166017" y="3652728"/>
            <a:ext cx="997599" cy="997599"/>
          </a:xfrm>
          <a:prstGeom prst="ellipse">
            <a:avLst/>
          </a:prstGeom>
          <a:solidFill>
            <a:srgbClr val="3DA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9" name="Oval 8"/>
          <p:cNvSpPr/>
          <p:nvPr/>
        </p:nvSpPr>
        <p:spPr>
          <a:xfrm>
            <a:off x="2798638" y="1362036"/>
            <a:ext cx="1090193" cy="1090193"/>
          </a:xfrm>
          <a:prstGeom prst="ellipse">
            <a:avLst/>
          </a:prstGeom>
          <a:solidFill>
            <a:srgbClr val="3DA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0" name="Oval 9"/>
          <p:cNvSpPr/>
          <p:nvPr/>
        </p:nvSpPr>
        <p:spPr>
          <a:xfrm>
            <a:off x="4566243" y="3900152"/>
            <a:ext cx="826319" cy="826319"/>
          </a:xfrm>
          <a:prstGeom prst="ellipse">
            <a:avLst/>
          </a:prstGeom>
          <a:solidFill>
            <a:srgbClr val="3DA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1" name="Oval 10"/>
          <p:cNvSpPr/>
          <p:nvPr/>
        </p:nvSpPr>
        <p:spPr>
          <a:xfrm>
            <a:off x="3216172" y="2408158"/>
            <a:ext cx="1318541" cy="131854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 b="1"/>
          </a:p>
        </p:txBody>
      </p:sp>
      <p:sp>
        <p:nvSpPr>
          <p:cNvPr id="5" name="TextBox 4"/>
          <p:cNvSpPr txBox="1"/>
          <p:nvPr/>
        </p:nvSpPr>
        <p:spPr>
          <a:xfrm>
            <a:off x="3268721" y="4281781"/>
            <a:ext cx="11447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Mobility </a:t>
            </a:r>
          </a:p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Prediction</a:t>
            </a:r>
            <a:endParaRPr lang="hy-AM" sz="15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00251" y="2743949"/>
            <a:ext cx="114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User</a:t>
            </a:r>
          </a:p>
          <a:p>
            <a:pPr algn="ctr"/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Privacy</a:t>
            </a:r>
            <a:endParaRPr lang="hy-AM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6626" y="1545383"/>
            <a:ext cx="814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</a:rPr>
              <a:t>Utility</a:t>
            </a:r>
          </a:p>
          <a:p>
            <a:pPr algn="ctr"/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</a:rPr>
              <a:t>Space</a:t>
            </a:r>
            <a:endParaRPr lang="hy-AM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26675" y="1476207"/>
            <a:ext cx="2886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</a:rPr>
              <a:t>Success of </a:t>
            </a:r>
          </a:p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</a:rPr>
              <a:t>Location Based Services</a:t>
            </a:r>
            <a:endParaRPr lang="hy-AM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26675" y="5286204"/>
            <a:ext cx="2886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</a:rPr>
              <a:t>Mobility </a:t>
            </a:r>
            <a:r>
              <a:rPr lang="en-US" sz="1600" b="1" smtClean="0">
                <a:solidFill>
                  <a:schemeClr val="bg1">
                    <a:lumMod val="95000"/>
                  </a:schemeClr>
                </a:solidFill>
              </a:rPr>
              <a:t>Prediction Platform</a:t>
            </a:r>
            <a:endParaRPr lang="hy-AM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97323" y="4039752"/>
            <a:ext cx="11447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Location</a:t>
            </a:r>
          </a:p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Based</a:t>
            </a:r>
          </a:p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Ads</a:t>
            </a:r>
            <a:endParaRPr lang="hy-AM" sz="11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87190" y="3910662"/>
            <a:ext cx="1144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Resource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Management</a:t>
            </a:r>
            <a:endParaRPr lang="hy-AM" sz="1200" b="1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231" y="2674931"/>
            <a:ext cx="3170176" cy="23776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85" y="1148484"/>
            <a:ext cx="620110" cy="62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016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7" grpId="0"/>
      <p:bldP spid="12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Selected Articles</a:t>
            </a:r>
            <a:endParaRPr lang="en" dirty="0"/>
          </a:p>
        </p:txBody>
      </p:sp>
      <p:sp>
        <p:nvSpPr>
          <p:cNvPr id="146" name="Shape 146"/>
          <p:cNvSpPr/>
          <p:nvPr/>
        </p:nvSpPr>
        <p:spPr>
          <a:xfrm>
            <a:off x="3630807" y="1681916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F35B69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  <a:latin typeface="Quicksand"/>
                <a:ea typeface="Quicksand"/>
                <a:cs typeface="Quicksand"/>
                <a:sym typeface="Quicksand"/>
              </a:rPr>
              <a:t>Understanding Mobility from GPS Data</a:t>
            </a:r>
            <a:endParaRPr lang="en" sz="2000" dirty="0">
              <a:solidFill>
                <a:srgbClr val="0070C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1334872" y="1681915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39C0B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Predictability of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Human Mobility</a:t>
            </a:r>
            <a:endParaRPr lang="en" sz="2000" dirty="0">
              <a:solidFill>
                <a:schemeClr val="bg1">
                  <a:lumMod val="95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5926742" y="1681916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B050"/>
                </a:solidFill>
                <a:latin typeface="Quicksand"/>
                <a:ea typeface="Quicksand"/>
                <a:cs typeface="Quicksand"/>
                <a:sym typeface="Quicksand"/>
              </a:rPr>
              <a:t>Mining Mobility Profiles of Users</a:t>
            </a:r>
            <a:endParaRPr lang="en" sz="2000" dirty="0">
              <a:solidFill>
                <a:srgbClr val="00B05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" name="Shape 147"/>
          <p:cNvSpPr/>
          <p:nvPr/>
        </p:nvSpPr>
        <p:spPr>
          <a:xfrm>
            <a:off x="2290101" y="3491056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2000" dirty="0">
              <a:solidFill>
                <a:schemeClr val="bg1">
                  <a:lumMod val="95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" name="Shape 147"/>
          <p:cNvSpPr/>
          <p:nvPr/>
        </p:nvSpPr>
        <p:spPr>
          <a:xfrm>
            <a:off x="4673642" y="3491056"/>
            <a:ext cx="2506199" cy="2506199"/>
          </a:xfrm>
          <a:prstGeom prst="ellipse">
            <a:avLst/>
          </a:prstGeom>
          <a:noFill/>
          <a:ln w="9525" cap="flat" cmpd="sng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2000" dirty="0">
              <a:solidFill>
                <a:schemeClr val="bg1">
                  <a:lumMod val="95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23560" y="4188114"/>
            <a:ext cx="16392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Quicksand"/>
                <a:ea typeface="Quicksand"/>
                <a:cs typeface="Quicksand"/>
              </a:rPr>
              <a:t>Location Privacy through Camouflage</a:t>
            </a:r>
            <a:endParaRPr lang="hy-AM" sz="2000" dirty="0">
              <a:solidFill>
                <a:schemeClr val="accent5">
                  <a:lumMod val="75000"/>
                </a:schemeClr>
              </a:solidFill>
              <a:latin typeface="Quicksand"/>
              <a:ea typeface="Quicksand"/>
              <a:cs typeface="Quicksa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7103" y="4188114"/>
            <a:ext cx="16392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  <a:cs typeface="Quicksand"/>
              </a:rPr>
              <a:t>Privacy</a:t>
            </a:r>
          </a:p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  <a:cs typeface="Quicksand"/>
              </a:rPr>
              <a:t>Preserving</a:t>
            </a:r>
          </a:p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  <a:cs typeface="Quicksand"/>
              </a:rPr>
              <a:t>Deep</a:t>
            </a:r>
          </a:p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  <a:cs typeface="Quicksand"/>
              </a:rPr>
              <a:t>Learning</a:t>
            </a:r>
            <a:endParaRPr lang="hy-AM" sz="2000" dirty="0">
              <a:solidFill>
                <a:schemeClr val="accent2">
                  <a:lumMod val="75000"/>
                </a:schemeClr>
              </a:solidFill>
              <a:latin typeface="Quicksand"/>
              <a:ea typeface="Quicksand"/>
              <a:cs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5916848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7" grpId="0" animBg="1"/>
      <p:bldP spid="148" grpId="0" animBg="1"/>
      <p:bldP spid="6" grpId="0" animBg="1"/>
      <p:bldP spid="7" grpId="0" animBg="1"/>
      <p:bldP spid="2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56250" y="1402400"/>
            <a:ext cx="5123400" cy="5123100"/>
          </a:xfrm>
          <a:prstGeom prst="ellipse">
            <a:avLst/>
          </a:prstGeom>
          <a:noFill/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76" y="2517665"/>
            <a:ext cx="4849648" cy="315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565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0" y="2547403"/>
            <a:ext cx="1851000" cy="1851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ctrTitle" idx="4294967295"/>
          </p:nvPr>
        </p:nvSpPr>
        <p:spPr>
          <a:xfrm>
            <a:off x="2483431" y="2269054"/>
            <a:ext cx="6028199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 dirty="0" smtClean="0"/>
              <a:t>Privacy-Preserving</a:t>
            </a:r>
            <a:endParaRPr lang="en" sz="48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ubTitle" idx="4294967295"/>
          </p:nvPr>
        </p:nvSpPr>
        <p:spPr>
          <a:xfrm>
            <a:off x="2483431" y="3352003"/>
            <a:ext cx="60281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39C0BA"/>
              </a:buClr>
              <a:buNone/>
            </a:pPr>
            <a:r>
              <a:rPr lang="en-US" sz="4800" dirty="0">
                <a:solidFill>
                  <a:schemeClr val="bg1"/>
                </a:solidFill>
              </a:rPr>
              <a:t>Deep Learning</a:t>
            </a:r>
            <a:endParaRPr lang="en" sz="48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009271" y="5072881"/>
            <a:ext cx="997599" cy="997599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1" name="Oval 10"/>
          <p:cNvSpPr/>
          <p:nvPr/>
        </p:nvSpPr>
        <p:spPr>
          <a:xfrm>
            <a:off x="6337515" y="5072881"/>
            <a:ext cx="997599" cy="99759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4" name="Oval 13"/>
          <p:cNvSpPr/>
          <p:nvPr/>
        </p:nvSpPr>
        <p:spPr>
          <a:xfrm>
            <a:off x="6074757" y="861041"/>
            <a:ext cx="997599" cy="997599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6" name="Oval 15"/>
          <p:cNvSpPr/>
          <p:nvPr/>
        </p:nvSpPr>
        <p:spPr>
          <a:xfrm>
            <a:off x="3009271" y="861041"/>
            <a:ext cx="997599" cy="99759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7" name="Oval 16"/>
          <p:cNvSpPr/>
          <p:nvPr/>
        </p:nvSpPr>
        <p:spPr>
          <a:xfrm>
            <a:off x="8012830" y="2973843"/>
            <a:ext cx="997599" cy="99759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5" name="Straight Arrow Connector 4"/>
          <p:cNvCxnSpPr>
            <a:stCxn id="101" idx="7"/>
            <a:endCxn id="16" idx="2"/>
          </p:cNvCxnSpPr>
          <p:nvPr/>
        </p:nvCxnSpPr>
        <p:spPr>
          <a:xfrm flipV="1">
            <a:off x="1579927" y="1359841"/>
            <a:ext cx="1429344" cy="145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1" idx="5"/>
            <a:endCxn id="10" idx="2"/>
          </p:cNvCxnSpPr>
          <p:nvPr/>
        </p:nvCxnSpPr>
        <p:spPr>
          <a:xfrm>
            <a:off x="1579927" y="4127330"/>
            <a:ext cx="1429344" cy="144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4" idx="2"/>
          </p:cNvCxnSpPr>
          <p:nvPr/>
        </p:nvCxnSpPr>
        <p:spPr>
          <a:xfrm>
            <a:off x="4006870" y="1359841"/>
            <a:ext cx="2067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1" idx="2"/>
          </p:cNvCxnSpPr>
          <p:nvPr/>
        </p:nvCxnSpPr>
        <p:spPr>
          <a:xfrm>
            <a:off x="4006870" y="5571681"/>
            <a:ext cx="233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</p:cNvCxnSpPr>
          <p:nvPr/>
        </p:nvCxnSpPr>
        <p:spPr>
          <a:xfrm>
            <a:off x="7072356" y="1359841"/>
            <a:ext cx="1439273" cy="1614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6"/>
            <a:endCxn id="17" idx="4"/>
          </p:cNvCxnSpPr>
          <p:nvPr/>
        </p:nvCxnSpPr>
        <p:spPr>
          <a:xfrm flipV="1">
            <a:off x="7335114" y="3971442"/>
            <a:ext cx="1176516" cy="1600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/>
              <a:t>Privacy-Preserving Deep Learning – Shokri et al. </a:t>
            </a:r>
            <a:endParaRPr lang="en" sz="2400" dirty="0"/>
          </a:p>
        </p:txBody>
      </p:sp>
      <p:cxnSp>
        <p:nvCxnSpPr>
          <p:cNvPr id="203" name="Shape 203"/>
          <p:cNvCxnSpPr/>
          <p:nvPr/>
        </p:nvCxnSpPr>
        <p:spPr>
          <a:xfrm rot="10800000">
            <a:off x="1482251" y="4992908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04" name="Shape 204"/>
          <p:cNvCxnSpPr/>
          <p:nvPr/>
        </p:nvCxnSpPr>
        <p:spPr>
          <a:xfrm rot="10800000">
            <a:off x="1482251" y="1607182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05" name="Shape 205"/>
          <p:cNvSpPr txBox="1"/>
          <p:nvPr/>
        </p:nvSpPr>
        <p:spPr>
          <a:xfrm>
            <a:off x="2215650" y="3612950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Problem</a:t>
            </a:r>
            <a:endParaRPr lang="en"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2215651" y="5305825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Approach</a:t>
            </a:r>
            <a:endParaRPr lang="en"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2215650" y="1920075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Context</a:t>
            </a:r>
            <a:endParaRPr lang="en"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08" name="Shape 208"/>
          <p:cNvCxnSpPr/>
          <p:nvPr/>
        </p:nvCxnSpPr>
        <p:spPr>
          <a:xfrm rot="10800000">
            <a:off x="1482251" y="3300045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" name="Oval 1"/>
          <p:cNvSpPr/>
          <p:nvPr/>
        </p:nvSpPr>
        <p:spPr>
          <a:xfrm>
            <a:off x="5549462" y="1920075"/>
            <a:ext cx="1093076" cy="1093076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0" name="Oval 9"/>
          <p:cNvSpPr/>
          <p:nvPr/>
        </p:nvSpPr>
        <p:spPr>
          <a:xfrm>
            <a:off x="5549462" y="4593749"/>
            <a:ext cx="1093076" cy="1093076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" name="Oval 14"/>
          <p:cNvSpPr/>
          <p:nvPr/>
        </p:nvSpPr>
        <p:spPr>
          <a:xfrm>
            <a:off x="7020905" y="3256912"/>
            <a:ext cx="1093076" cy="1093076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6" name="Oval 15"/>
          <p:cNvSpPr/>
          <p:nvPr/>
        </p:nvSpPr>
        <p:spPr>
          <a:xfrm>
            <a:off x="4047937" y="3256912"/>
            <a:ext cx="1093076" cy="1093076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" name="Right Arrow 2"/>
          <p:cNvSpPr/>
          <p:nvPr/>
        </p:nvSpPr>
        <p:spPr>
          <a:xfrm rot="2893305">
            <a:off x="6651610" y="2953328"/>
            <a:ext cx="509255" cy="252248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8" name="Right Arrow 17"/>
          <p:cNvSpPr/>
          <p:nvPr/>
        </p:nvSpPr>
        <p:spPr>
          <a:xfrm rot="7852450">
            <a:off x="6653314" y="4448972"/>
            <a:ext cx="509255" cy="252248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9" name="Right Arrow 18"/>
          <p:cNvSpPr/>
          <p:nvPr/>
        </p:nvSpPr>
        <p:spPr>
          <a:xfrm rot="13149470">
            <a:off x="4923220" y="4482449"/>
            <a:ext cx="509255" cy="252248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0" name="Right Arrow 19"/>
          <p:cNvSpPr/>
          <p:nvPr/>
        </p:nvSpPr>
        <p:spPr>
          <a:xfrm rot="18850874">
            <a:off x="4886386" y="2819223"/>
            <a:ext cx="509255" cy="252248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4" name="TextBox 3"/>
          <p:cNvSpPr txBox="1"/>
          <p:nvPr/>
        </p:nvSpPr>
        <p:spPr>
          <a:xfrm>
            <a:off x="5665076" y="2186091"/>
            <a:ext cx="861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More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Data</a:t>
            </a:r>
            <a:endParaRPr lang="hy-AM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3459" y="3489562"/>
            <a:ext cx="977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Better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Learning</a:t>
            </a:r>
            <a:endParaRPr lang="hy-AM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12525" y="4847899"/>
            <a:ext cx="977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Better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Insights</a:t>
            </a:r>
            <a:endParaRPr lang="hy-AM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71790" y="3394972"/>
            <a:ext cx="1245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More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Customers</a:t>
            </a:r>
            <a:endParaRPr lang="hy-AM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2715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/>
      <p:bldP spid="206" grpId="0"/>
      <p:bldP spid="207" grpId="0"/>
      <p:bldP spid="2" grpId="0" animBg="1"/>
      <p:bldP spid="10" grpId="0" animBg="1"/>
      <p:bldP spid="15" grpId="0" animBg="1"/>
      <p:bldP spid="16" grpId="0" animBg="1"/>
      <p:bldP spid="3" grpId="0" animBg="1"/>
      <p:bldP spid="18" grpId="0" animBg="1"/>
      <p:bldP spid="19" grpId="0" animBg="1"/>
      <p:bldP spid="20" grpId="0" animBg="1"/>
      <p:bldP spid="4" grpId="0"/>
      <p:bldP spid="22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183334" y="155174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Deep Learning Today</a:t>
            </a:r>
            <a:endParaRPr lang="e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43" y="-804752"/>
            <a:ext cx="5656525" cy="5656525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4318774" y="1548434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1" name="Oval 20"/>
          <p:cNvSpPr/>
          <p:nvPr/>
        </p:nvSpPr>
        <p:spPr>
          <a:xfrm>
            <a:off x="4318774" y="2037165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2" name="Oval 21"/>
          <p:cNvSpPr/>
          <p:nvPr/>
        </p:nvSpPr>
        <p:spPr>
          <a:xfrm>
            <a:off x="4311765" y="2539553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3" name="Oval 22"/>
          <p:cNvSpPr/>
          <p:nvPr/>
        </p:nvSpPr>
        <p:spPr>
          <a:xfrm>
            <a:off x="4318774" y="3041941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4" name="Oval 23"/>
          <p:cNvSpPr/>
          <p:nvPr/>
        </p:nvSpPr>
        <p:spPr>
          <a:xfrm>
            <a:off x="4916110" y="1548434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5" name="Oval 24"/>
          <p:cNvSpPr/>
          <p:nvPr/>
        </p:nvSpPr>
        <p:spPr>
          <a:xfrm>
            <a:off x="4916110" y="2037165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6" name="Oval 25"/>
          <p:cNvSpPr/>
          <p:nvPr/>
        </p:nvSpPr>
        <p:spPr>
          <a:xfrm>
            <a:off x="4909101" y="2539553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7" name="Oval 26"/>
          <p:cNvSpPr/>
          <p:nvPr/>
        </p:nvSpPr>
        <p:spPr>
          <a:xfrm>
            <a:off x="4916110" y="3041941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8" name="Oval 27"/>
          <p:cNvSpPr/>
          <p:nvPr/>
        </p:nvSpPr>
        <p:spPr>
          <a:xfrm>
            <a:off x="5520455" y="1832213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9" name="Oval 28"/>
          <p:cNvSpPr/>
          <p:nvPr/>
        </p:nvSpPr>
        <p:spPr>
          <a:xfrm>
            <a:off x="5520455" y="2320944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0" name="Oval 29"/>
          <p:cNvSpPr/>
          <p:nvPr/>
        </p:nvSpPr>
        <p:spPr>
          <a:xfrm>
            <a:off x="5513446" y="2823332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1" name="Oval 30"/>
          <p:cNvSpPr/>
          <p:nvPr/>
        </p:nvSpPr>
        <p:spPr>
          <a:xfrm>
            <a:off x="6093264" y="1843746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2" name="Oval 31"/>
          <p:cNvSpPr/>
          <p:nvPr/>
        </p:nvSpPr>
        <p:spPr>
          <a:xfrm>
            <a:off x="6093264" y="2332477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3" name="Oval 32"/>
          <p:cNvSpPr/>
          <p:nvPr/>
        </p:nvSpPr>
        <p:spPr>
          <a:xfrm>
            <a:off x="6086255" y="2834865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4" name="Oval 33"/>
          <p:cNvSpPr/>
          <p:nvPr/>
        </p:nvSpPr>
        <p:spPr>
          <a:xfrm rot="1560384">
            <a:off x="6669056" y="2157011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5" name="Oval 34"/>
          <p:cNvSpPr/>
          <p:nvPr/>
        </p:nvSpPr>
        <p:spPr>
          <a:xfrm rot="1560384">
            <a:off x="6662047" y="2659399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6" name="Oval 35"/>
          <p:cNvSpPr/>
          <p:nvPr/>
        </p:nvSpPr>
        <p:spPr>
          <a:xfrm rot="1560384">
            <a:off x="7181090" y="2405859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623574" y="1679813"/>
            <a:ext cx="299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623574" y="2168543"/>
            <a:ext cx="299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616565" y="2692975"/>
            <a:ext cx="299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16564" y="3195363"/>
            <a:ext cx="299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6"/>
            <a:endCxn id="28" idx="1"/>
          </p:cNvCxnSpPr>
          <p:nvPr/>
        </p:nvCxnSpPr>
        <p:spPr>
          <a:xfrm>
            <a:off x="5220910" y="1690324"/>
            <a:ext cx="344182" cy="18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5" idx="6"/>
            <a:endCxn id="28" idx="2"/>
          </p:cNvCxnSpPr>
          <p:nvPr/>
        </p:nvCxnSpPr>
        <p:spPr>
          <a:xfrm flipV="1">
            <a:off x="5220910" y="1974103"/>
            <a:ext cx="299545" cy="20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6"/>
            <a:endCxn id="29" idx="2"/>
          </p:cNvCxnSpPr>
          <p:nvPr/>
        </p:nvCxnSpPr>
        <p:spPr>
          <a:xfrm flipV="1">
            <a:off x="5213901" y="2462834"/>
            <a:ext cx="306554" cy="2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7" idx="6"/>
            <a:endCxn id="30" idx="2"/>
          </p:cNvCxnSpPr>
          <p:nvPr/>
        </p:nvCxnSpPr>
        <p:spPr>
          <a:xfrm flipV="1">
            <a:off x="5220910" y="2965222"/>
            <a:ext cx="292536" cy="2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9" idx="6"/>
            <a:endCxn id="32" idx="2"/>
          </p:cNvCxnSpPr>
          <p:nvPr/>
        </p:nvCxnSpPr>
        <p:spPr>
          <a:xfrm>
            <a:off x="5825255" y="2462834"/>
            <a:ext cx="268009" cy="1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8" idx="6"/>
            <a:endCxn id="31" idx="2"/>
          </p:cNvCxnSpPr>
          <p:nvPr/>
        </p:nvCxnSpPr>
        <p:spPr>
          <a:xfrm>
            <a:off x="5825255" y="1974103"/>
            <a:ext cx="268009" cy="1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0" idx="6"/>
            <a:endCxn id="33" idx="2"/>
          </p:cNvCxnSpPr>
          <p:nvPr/>
        </p:nvCxnSpPr>
        <p:spPr>
          <a:xfrm>
            <a:off x="5818246" y="2965222"/>
            <a:ext cx="268009" cy="1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1" idx="6"/>
            <a:endCxn id="34" idx="2"/>
          </p:cNvCxnSpPr>
          <p:nvPr/>
        </p:nvCxnSpPr>
        <p:spPr>
          <a:xfrm>
            <a:off x="6398064" y="1985636"/>
            <a:ext cx="286423" cy="24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3" idx="6"/>
            <a:endCxn id="35" idx="3"/>
          </p:cNvCxnSpPr>
          <p:nvPr/>
        </p:nvCxnSpPr>
        <p:spPr>
          <a:xfrm flipV="1">
            <a:off x="6391055" y="2844210"/>
            <a:ext cx="282548" cy="13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2" idx="6"/>
            <a:endCxn id="34" idx="3"/>
          </p:cNvCxnSpPr>
          <p:nvPr/>
        </p:nvCxnSpPr>
        <p:spPr>
          <a:xfrm flipV="1">
            <a:off x="6398064" y="2341822"/>
            <a:ext cx="282548" cy="13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2" idx="6"/>
            <a:endCxn id="35" idx="2"/>
          </p:cNvCxnSpPr>
          <p:nvPr/>
        </p:nvCxnSpPr>
        <p:spPr>
          <a:xfrm>
            <a:off x="6398064" y="2474367"/>
            <a:ext cx="279414" cy="26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4" idx="6"/>
            <a:endCxn id="36" idx="2"/>
          </p:cNvCxnSpPr>
          <p:nvPr/>
        </p:nvCxnSpPr>
        <p:spPr>
          <a:xfrm>
            <a:off x="6958425" y="2365724"/>
            <a:ext cx="238096" cy="115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5" idx="7"/>
            <a:endCxn id="36" idx="3"/>
          </p:cNvCxnSpPr>
          <p:nvPr/>
        </p:nvCxnSpPr>
        <p:spPr>
          <a:xfrm flipV="1">
            <a:off x="6955291" y="2590670"/>
            <a:ext cx="237355" cy="167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n 113"/>
          <p:cNvSpPr/>
          <p:nvPr/>
        </p:nvSpPr>
        <p:spPr>
          <a:xfrm>
            <a:off x="4471174" y="5086825"/>
            <a:ext cx="1190846" cy="1212112"/>
          </a:xfrm>
          <a:prstGeom prst="can">
            <a:avLst/>
          </a:prstGeom>
          <a:solidFill>
            <a:schemeClr val="accent1">
              <a:lumMod val="5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15" name="Can 114"/>
          <p:cNvSpPr/>
          <p:nvPr/>
        </p:nvSpPr>
        <p:spPr>
          <a:xfrm>
            <a:off x="7016822" y="5086825"/>
            <a:ext cx="1190846" cy="1212112"/>
          </a:xfrm>
          <a:prstGeom prst="can">
            <a:avLst/>
          </a:prstGeom>
          <a:solidFill>
            <a:schemeClr val="accent1">
              <a:lumMod val="5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43" name="Can 42"/>
          <p:cNvSpPr/>
          <p:nvPr/>
        </p:nvSpPr>
        <p:spPr>
          <a:xfrm>
            <a:off x="2011299" y="5108790"/>
            <a:ext cx="1190846" cy="1212112"/>
          </a:xfrm>
          <a:prstGeom prst="can">
            <a:avLst/>
          </a:prstGeom>
          <a:solidFill>
            <a:schemeClr val="accent1">
              <a:lumMod val="5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06" t="51087" r="4334" b="8050"/>
          <a:stretch/>
        </p:blipFill>
        <p:spPr>
          <a:xfrm>
            <a:off x="4705069" y="5499106"/>
            <a:ext cx="726881" cy="730576"/>
          </a:xfrm>
          <a:prstGeom prst="ellipse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5" t="51081" r="35813" b="8222"/>
          <a:stretch/>
        </p:blipFill>
        <p:spPr>
          <a:xfrm>
            <a:off x="7246426" y="5444381"/>
            <a:ext cx="731637" cy="734636"/>
          </a:xfrm>
          <a:prstGeom prst="ellipse">
            <a:avLst/>
          </a:prstGeom>
        </p:spPr>
      </p:pic>
      <p:cxnSp>
        <p:nvCxnSpPr>
          <p:cNvPr id="4" name="Straight Arrow Connector 3"/>
          <p:cNvCxnSpPr>
            <a:stCxn id="43" idx="1"/>
          </p:cNvCxnSpPr>
          <p:nvPr/>
        </p:nvCxnSpPr>
        <p:spPr>
          <a:xfrm flipV="1">
            <a:off x="2606722" y="3795823"/>
            <a:ext cx="1288589" cy="13129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14" idx="1"/>
          </p:cNvCxnSpPr>
          <p:nvPr/>
        </p:nvCxnSpPr>
        <p:spPr>
          <a:xfrm flipV="1">
            <a:off x="5066597" y="3795823"/>
            <a:ext cx="1912" cy="12910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15" idx="1"/>
          </p:cNvCxnSpPr>
          <p:nvPr/>
        </p:nvCxnSpPr>
        <p:spPr>
          <a:xfrm flipH="1" flipV="1">
            <a:off x="6398064" y="3838128"/>
            <a:ext cx="1214181" cy="12486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22" t="6514" r="35971" b="53126"/>
          <a:stretch/>
        </p:blipFill>
        <p:spPr>
          <a:xfrm>
            <a:off x="2219492" y="5499106"/>
            <a:ext cx="731637" cy="73057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5087743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5" grpId="0" animBg="1"/>
      <p:bldP spid="36" grpId="0" animBg="1"/>
      <p:bldP spid="114" grpId="0" animBg="1"/>
      <p:bldP spid="115" grpId="0" animBg="1"/>
      <p:bldP spid="43" grpId="0" animBg="1"/>
    </p:bld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810</Words>
  <Application>Microsoft Macintosh PowerPoint</Application>
  <PresentationFormat>On-screen Show (4:3)</PresentationFormat>
  <Paragraphs>161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Quicksand</vt:lpstr>
      <vt:lpstr>Times New Roman</vt:lpstr>
      <vt:lpstr>Eleanor template</vt:lpstr>
      <vt:lpstr>PRIVACY - AWARE MOBILITY PREDICTION PLATFORM</vt:lpstr>
      <vt:lpstr>Lets Talk about Bob</vt:lpstr>
      <vt:lpstr>The Other Side</vt:lpstr>
      <vt:lpstr>Some Background</vt:lpstr>
      <vt:lpstr>Selected Articles</vt:lpstr>
      <vt:lpstr>PowerPoint Presentation</vt:lpstr>
      <vt:lpstr>Privacy-Preserving</vt:lpstr>
      <vt:lpstr>Privacy-Preserving Deep Learning – Shokri et al. </vt:lpstr>
      <vt:lpstr>Deep Learning Today</vt:lpstr>
      <vt:lpstr>21 October 2015</vt:lpstr>
      <vt:lpstr>IN TWO OR THREE COLUMNS</vt:lpstr>
      <vt:lpstr>PowerPoint Presentation</vt:lpstr>
      <vt:lpstr>PowerPoint Presentation</vt:lpstr>
      <vt:lpstr>TRANSITION HEADLINE</vt:lpstr>
      <vt:lpstr>THIS IS A SLIDE TITLE</vt:lpstr>
      <vt:lpstr>YOU CAN ALSO SPLIT YOUR CONTENT</vt:lpstr>
      <vt:lpstr>IN TWO OR THREE COLUMNS</vt:lpstr>
      <vt:lpstr>A PICTURE IS WORTH A THOUSAND WORDS</vt:lpstr>
      <vt:lpstr>PowerPoint Presentation</vt:lpstr>
      <vt:lpstr>USE CHARTS TO EXPLAIN YOUR IDEAS</vt:lpstr>
      <vt:lpstr>AND TABLES TO COMPARE DATA</vt:lpstr>
      <vt:lpstr>MAPS</vt:lpstr>
      <vt:lpstr>89,526,124</vt:lpstr>
      <vt:lpstr>89,526,124$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- AWARE MOBILITY PREDICTION PLATFORM</dc:title>
  <cp:lastModifiedBy>Vaibhav Kulkarni</cp:lastModifiedBy>
  <cp:revision>61</cp:revision>
  <dcterms:modified xsi:type="dcterms:W3CDTF">2016-05-17T07:43:59Z</dcterms:modified>
</cp:coreProperties>
</file>