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1" r:id="rId2"/>
    <p:sldMasterId id="2147483673" r:id="rId3"/>
    <p:sldMasterId id="2147483675" r:id="rId4"/>
  </p:sldMasterIdLst>
  <p:notesMasterIdLst>
    <p:notesMasterId r:id="rId29"/>
  </p:notesMasterIdLst>
  <p:sldIdLst>
    <p:sldId id="337" r:id="rId5"/>
    <p:sldId id="338" r:id="rId6"/>
    <p:sldId id="340" r:id="rId7"/>
    <p:sldId id="349" r:id="rId8"/>
    <p:sldId id="358" r:id="rId9"/>
    <p:sldId id="347" r:id="rId10"/>
    <p:sldId id="356" r:id="rId11"/>
    <p:sldId id="363" r:id="rId12"/>
    <p:sldId id="364" r:id="rId13"/>
    <p:sldId id="365" r:id="rId14"/>
    <p:sldId id="366" r:id="rId15"/>
    <p:sldId id="368" r:id="rId16"/>
    <p:sldId id="367" r:id="rId17"/>
    <p:sldId id="348" r:id="rId18"/>
    <p:sldId id="344" r:id="rId19"/>
    <p:sldId id="361" r:id="rId20"/>
    <p:sldId id="351" r:id="rId21"/>
    <p:sldId id="370" r:id="rId22"/>
    <p:sldId id="372" r:id="rId23"/>
    <p:sldId id="373" r:id="rId24"/>
    <p:sldId id="374" r:id="rId25"/>
    <p:sldId id="369" r:id="rId26"/>
    <p:sldId id="355" r:id="rId27"/>
    <p:sldId id="371" r:id="rId28"/>
  </p:sldIdLst>
  <p:sldSz cx="9144000" cy="6858000" type="screen4x3"/>
  <p:notesSz cx="6858000" cy="9144000"/>
  <p:defaultTextStyle>
    <a:defPPr>
      <a:defRPr lang="en-US"/>
    </a:defPPr>
    <a:lvl1pPr algn="ctr" rtl="0" fontAlgn="base">
      <a:spcBef>
        <a:spcPct val="50000"/>
      </a:spcBef>
      <a:spcAft>
        <a:spcPct val="0"/>
      </a:spcAft>
      <a:defRPr sz="2400" b="1" kern="1200">
        <a:solidFill>
          <a:schemeClr val="tx1"/>
        </a:solidFill>
        <a:latin typeface="Arial" charset="0"/>
        <a:ea typeface="+mn-ea"/>
        <a:cs typeface="+mn-cs"/>
      </a:defRPr>
    </a:lvl1pPr>
    <a:lvl2pPr marL="457200" algn="ctr" rtl="0" fontAlgn="base">
      <a:spcBef>
        <a:spcPct val="50000"/>
      </a:spcBef>
      <a:spcAft>
        <a:spcPct val="0"/>
      </a:spcAft>
      <a:defRPr sz="2400" b="1" kern="1200">
        <a:solidFill>
          <a:schemeClr val="tx1"/>
        </a:solidFill>
        <a:latin typeface="Arial" charset="0"/>
        <a:ea typeface="+mn-ea"/>
        <a:cs typeface="+mn-cs"/>
      </a:defRPr>
    </a:lvl2pPr>
    <a:lvl3pPr marL="914400" algn="ctr" rtl="0" fontAlgn="base">
      <a:spcBef>
        <a:spcPct val="50000"/>
      </a:spcBef>
      <a:spcAft>
        <a:spcPct val="0"/>
      </a:spcAft>
      <a:defRPr sz="2400" b="1" kern="1200">
        <a:solidFill>
          <a:schemeClr val="tx1"/>
        </a:solidFill>
        <a:latin typeface="Arial" charset="0"/>
        <a:ea typeface="+mn-ea"/>
        <a:cs typeface="+mn-cs"/>
      </a:defRPr>
    </a:lvl3pPr>
    <a:lvl4pPr marL="1371600" algn="ctr" rtl="0" fontAlgn="base">
      <a:spcBef>
        <a:spcPct val="50000"/>
      </a:spcBef>
      <a:spcAft>
        <a:spcPct val="0"/>
      </a:spcAft>
      <a:defRPr sz="2400" b="1" kern="1200">
        <a:solidFill>
          <a:schemeClr val="tx1"/>
        </a:solidFill>
        <a:latin typeface="Arial" charset="0"/>
        <a:ea typeface="+mn-ea"/>
        <a:cs typeface="+mn-cs"/>
      </a:defRPr>
    </a:lvl4pPr>
    <a:lvl5pPr marL="1828800" algn="ctr" rtl="0" fontAlgn="base">
      <a:spcBef>
        <a:spcPct val="5000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FF9900"/>
    <a:srgbClr val="FF0066"/>
    <a:srgbClr val="FF7C80"/>
    <a:srgbClr val="3399FF"/>
    <a:srgbClr val="99CC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36" autoAdjust="0"/>
    <p:restoredTop sz="99324" autoAdjust="0"/>
  </p:normalViewPr>
  <p:slideViewPr>
    <p:cSldViewPr snapToObjects="1">
      <p:cViewPr varScale="1">
        <p:scale>
          <a:sx n="86" d="100"/>
          <a:sy n="86" d="100"/>
        </p:scale>
        <p:origin x="-1195" y="-77"/>
      </p:cViewPr>
      <p:guideLst>
        <p:guide orient="horz" pos="1966"/>
        <p:guide orient="horz" pos="3176"/>
        <p:guide orient="horz" pos="2112"/>
        <p:guide pos="1116"/>
        <p:guide pos="2178"/>
        <p:guide pos="32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b="0" smtClean="0"/>
            </a:lvl1pPr>
          </a:lstStyle>
          <a:p>
            <a:pPr>
              <a:defRPr/>
            </a:pPr>
            <a:endParaRPr lang="en-US" altLang="en-US" dirty="0"/>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lvl1pPr>
          </a:lstStyle>
          <a:p>
            <a:pPr>
              <a:defRPr/>
            </a:pPr>
            <a:endParaRPr lang="en-US" altLang="en-US" dirty="0"/>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b="0" smtClean="0"/>
            </a:lvl1pPr>
          </a:lstStyle>
          <a:p>
            <a:pPr>
              <a:defRPr/>
            </a:pPr>
            <a:endParaRPr lang="en-US" altLang="en-US" dirty="0"/>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lvl1pPr>
          </a:lstStyle>
          <a:p>
            <a:pPr>
              <a:defRPr/>
            </a:pPr>
            <a:fld id="{45EA311F-7E92-422F-9BBB-5576054409C9}" type="slidenum">
              <a:rPr lang="en-US" altLang="en-US"/>
              <a:pPr>
                <a:defRPr/>
              </a:pPr>
              <a:t>‹#›</a:t>
            </a:fld>
            <a:endParaRPr lang="en-US" altLang="en-US" dirty="0"/>
          </a:p>
        </p:txBody>
      </p:sp>
    </p:spTree>
    <p:extLst>
      <p:ext uri="{BB962C8B-B14F-4D97-AF65-F5344CB8AC3E}">
        <p14:creationId xmlns:p14="http://schemas.microsoft.com/office/powerpoint/2010/main" val="2415414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92354CB-2BF9-43CD-A010-136ADF4FAEF8}" type="slidenum">
              <a:rPr lang="en-US" altLang="en-US"/>
              <a:pPr>
                <a:defRPr/>
              </a:pPr>
              <a:t>‹#›</a:t>
            </a:fld>
            <a:endParaRPr lang="en-US" altLang="en-US" dirty="0"/>
          </a:p>
        </p:txBody>
      </p:sp>
    </p:spTree>
    <p:extLst>
      <p:ext uri="{BB962C8B-B14F-4D97-AF65-F5344CB8AC3E}">
        <p14:creationId xmlns:p14="http://schemas.microsoft.com/office/powerpoint/2010/main" val="122444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A4DE808-3ADB-4379-8C46-3F1B0778A1FE}" type="slidenum">
              <a:rPr lang="en-US" altLang="en-US"/>
              <a:pPr>
                <a:defRPr/>
              </a:pPr>
              <a:t>‹#›</a:t>
            </a:fld>
            <a:endParaRPr lang="en-US" altLang="en-US" dirty="0"/>
          </a:p>
        </p:txBody>
      </p:sp>
    </p:spTree>
    <p:extLst>
      <p:ext uri="{BB962C8B-B14F-4D97-AF65-F5344CB8AC3E}">
        <p14:creationId xmlns:p14="http://schemas.microsoft.com/office/powerpoint/2010/main" val="164487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B301EF1-A60A-4CE5-BC2A-D00C51A1F4F3}" type="slidenum">
              <a:rPr lang="en-US" altLang="en-US"/>
              <a:pPr>
                <a:defRPr/>
              </a:pPr>
              <a:t>‹#›</a:t>
            </a:fld>
            <a:endParaRPr lang="en-US" altLang="en-US" dirty="0"/>
          </a:p>
        </p:txBody>
      </p:sp>
    </p:spTree>
    <p:extLst>
      <p:ext uri="{BB962C8B-B14F-4D97-AF65-F5344CB8AC3E}">
        <p14:creationId xmlns:p14="http://schemas.microsoft.com/office/powerpoint/2010/main" val="731419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11113"/>
            <a:ext cx="9144000" cy="990600"/>
          </a:xfrm>
          <a:prstGeom prst="rect">
            <a:avLst/>
          </a:prstGeom>
          <a:gradFill rotWithShape="1">
            <a:gsLst>
              <a:gs pos="0">
                <a:srgbClr val="000000"/>
              </a:gs>
              <a:gs pos="100000">
                <a:srgbClr val="0033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5" name="Rectangle 3"/>
          <p:cNvSpPr>
            <a:spLocks noChangeArrowheads="1"/>
          </p:cNvSpPr>
          <p:nvPr/>
        </p:nvSpPr>
        <p:spPr bwMode="gray">
          <a:xfrm>
            <a:off x="0" y="6488113"/>
            <a:ext cx="9144000" cy="38100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6" name="Rectangle 4"/>
          <p:cNvSpPr>
            <a:spLocks noChangeArrowheads="1"/>
          </p:cNvSpPr>
          <p:nvPr/>
        </p:nvSpPr>
        <p:spPr bwMode="gray">
          <a:xfrm>
            <a:off x="8839200" y="239713"/>
            <a:ext cx="304800" cy="6477000"/>
          </a:xfrm>
          <a:prstGeom prst="rect">
            <a:avLst/>
          </a:prstGeom>
          <a:solidFill>
            <a:srgbClr val="003300">
              <a:alpha val="5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nvGrpSpPr>
          <p:cNvPr id="7" name="Group 5"/>
          <p:cNvGrpSpPr>
            <a:grpSpLocks/>
          </p:cNvGrpSpPr>
          <p:nvPr/>
        </p:nvGrpSpPr>
        <p:grpSpPr bwMode="auto">
          <a:xfrm>
            <a:off x="-11113" y="1001713"/>
            <a:ext cx="9144001" cy="152400"/>
            <a:chOff x="0" y="672"/>
            <a:chExt cx="5760" cy="96"/>
          </a:xfrm>
        </p:grpSpPr>
        <p:sp>
          <p:nvSpPr>
            <p:cNvPr id="8" name="Line 6"/>
            <p:cNvSpPr>
              <a:spLocks noChangeShapeType="1"/>
            </p:cNvSpPr>
            <p:nvPr userDrawn="1"/>
          </p:nvSpPr>
          <p:spPr bwMode="gray">
            <a:xfrm>
              <a:off x="0" y="672"/>
              <a:ext cx="5760" cy="0"/>
            </a:xfrm>
            <a:prstGeom prst="line">
              <a:avLst/>
            </a:prstGeom>
            <a:noFill/>
            <a:ln w="28575">
              <a:solidFill>
                <a:srgbClr val="66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9" name="Rectangle 7"/>
            <p:cNvSpPr>
              <a:spLocks noChangeArrowheads="1"/>
            </p:cNvSpPr>
            <p:nvPr userDrawn="1"/>
          </p:nvSpPr>
          <p:spPr bwMode="gray">
            <a:xfrm>
              <a:off x="0" y="672"/>
              <a:ext cx="1104" cy="96"/>
            </a:xfrm>
            <a:prstGeom prst="rect">
              <a:avLst/>
            </a:prstGeom>
            <a:solidFill>
              <a:srgbClr val="003300">
                <a:alpha val="47842"/>
              </a:srgbClr>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grpSp>
        <p:nvGrpSpPr>
          <p:cNvPr id="10" name="Group 11"/>
          <p:cNvGrpSpPr>
            <a:grpSpLocks/>
          </p:cNvGrpSpPr>
          <p:nvPr/>
        </p:nvGrpSpPr>
        <p:grpSpPr bwMode="auto">
          <a:xfrm>
            <a:off x="152400" y="222250"/>
            <a:ext cx="1604963" cy="615950"/>
            <a:chOff x="2256" y="3696"/>
            <a:chExt cx="816" cy="288"/>
          </a:xfrm>
        </p:grpSpPr>
        <p:pic>
          <p:nvPicPr>
            <p:cNvPr id="11" name="Picture 12" descr="Tower-wireless"/>
            <p:cNvPicPr>
              <a:picLocks noChangeAspect="1" noChangeArrowheads="1"/>
            </p:cNvPicPr>
            <p:nvPr/>
          </p:nvPicPr>
          <p:blipFill>
            <a:blip r:embed="rId2">
              <a:lum bright="100000" contrast="6000"/>
              <a:extLst>
                <a:ext uri="{28A0092B-C50C-407E-A947-70E740481C1C}">
                  <a14:useLocalDpi xmlns:a14="http://schemas.microsoft.com/office/drawing/2010/main" val="0"/>
                </a:ext>
              </a:extLst>
            </a:blip>
            <a:srcRect/>
            <a:stretch>
              <a:fillRect/>
            </a:stretch>
          </p:blipFill>
          <p:spPr bwMode="auto">
            <a:xfrm>
              <a:off x="2256" y="3696"/>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3"/>
            <p:cNvSpPr txBox="1">
              <a:spLocks noChangeArrowheads="1"/>
            </p:cNvSpPr>
            <p:nvPr/>
          </p:nvSpPr>
          <p:spPr bwMode="auto">
            <a:xfrm>
              <a:off x="2398" y="3792"/>
              <a:ext cx="674" cy="168"/>
            </a:xfrm>
            <a:prstGeom prst="rect">
              <a:avLst/>
            </a:prstGeom>
            <a:noFill/>
            <a:ln>
              <a:noFill/>
            </a:ln>
            <a:extLst>
              <a:ext uri="{909E8E84-426E-40DD-AFC4-6F175D3DCCD1}">
                <a14:hiddenFill xmlns:a14="http://schemas.microsoft.com/office/drawing/2010/main">
                  <a:gradFill rotWithShape="1">
                    <a:gsLst>
                      <a:gs pos="0">
                        <a:srgbClr val="008000"/>
                      </a:gs>
                      <a:gs pos="50000">
                        <a:srgbClr val="FFFFFF"/>
                      </a:gs>
                      <a:gs pos="100000">
                        <a:srgbClr val="008000"/>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spcBef>
                  <a:spcPct val="0"/>
                </a:spcBef>
              </a:pPr>
              <a:r>
                <a:rPr lang="en-US" altLang="en-US" sz="2000" b="0" dirty="0">
                  <a:solidFill>
                    <a:schemeClr val="bg1"/>
                  </a:solidFill>
                </a:rPr>
                <a:t>Connect</a:t>
              </a:r>
            </a:p>
          </p:txBody>
        </p:sp>
      </p:grpSp>
      <p:sp>
        <p:nvSpPr>
          <p:cNvPr id="13" name="Rectangle 14"/>
          <p:cNvSpPr>
            <a:spLocks noChangeArrowheads="1"/>
          </p:cNvSpPr>
          <p:nvPr/>
        </p:nvSpPr>
        <p:spPr bwMode="auto">
          <a:xfrm>
            <a:off x="8229600" y="6472238"/>
            <a:ext cx="9144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r" eaLnBrk="1" hangingPunct="1">
              <a:spcBef>
                <a:spcPct val="0"/>
              </a:spcBef>
            </a:pPr>
            <a:fld id="{446182A0-67AE-49B9-98FF-3CB3A905F3A2}" type="slidenum">
              <a:rPr lang="en-US" altLang="en-US" sz="1000" b="0">
                <a:solidFill>
                  <a:schemeClr val="bg1"/>
                </a:solidFill>
              </a:rPr>
              <a:pPr algn="r" eaLnBrk="1" hangingPunct="1">
                <a:spcBef>
                  <a:spcPct val="0"/>
                </a:spcBef>
              </a:pPr>
              <a:t>‹#›</a:t>
            </a:fld>
            <a:endParaRPr lang="en-US" altLang="en-US" sz="1000" b="0" dirty="0">
              <a:solidFill>
                <a:schemeClr val="bg1"/>
              </a:solidFill>
            </a:endParaRPr>
          </a:p>
        </p:txBody>
      </p:sp>
      <p:sp>
        <p:nvSpPr>
          <p:cNvPr id="14" name="Line 15"/>
          <p:cNvSpPr>
            <a:spLocks noChangeShapeType="1"/>
          </p:cNvSpPr>
          <p:nvPr/>
        </p:nvSpPr>
        <p:spPr bwMode="auto">
          <a:xfrm>
            <a:off x="609600" y="4648200"/>
            <a:ext cx="784860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5" name="Group 17"/>
          <p:cNvGrpSpPr>
            <a:grpSpLocks/>
          </p:cNvGrpSpPr>
          <p:nvPr/>
        </p:nvGrpSpPr>
        <p:grpSpPr bwMode="auto">
          <a:xfrm>
            <a:off x="8869363" y="6134100"/>
            <a:ext cx="234950" cy="381000"/>
            <a:chOff x="2520" y="2120"/>
            <a:chExt cx="3900" cy="5554"/>
          </a:xfrm>
        </p:grpSpPr>
        <p:grpSp>
          <p:nvGrpSpPr>
            <p:cNvPr id="16" name="Group 18"/>
            <p:cNvGrpSpPr>
              <a:grpSpLocks/>
            </p:cNvGrpSpPr>
            <p:nvPr userDrawn="1"/>
          </p:nvGrpSpPr>
          <p:grpSpPr bwMode="auto">
            <a:xfrm>
              <a:off x="3304" y="2120"/>
              <a:ext cx="2336" cy="4045"/>
              <a:chOff x="7396" y="5040"/>
              <a:chExt cx="992" cy="2894"/>
            </a:xfrm>
          </p:grpSpPr>
          <p:sp>
            <p:nvSpPr>
              <p:cNvPr id="36" name="Freeform 19"/>
              <p:cNvSpPr>
                <a:spLocks/>
              </p:cNvSpPr>
              <p:nvPr userDrawn="1"/>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7" name="Freeform 20"/>
              <p:cNvSpPr>
                <a:spLocks/>
              </p:cNvSpPr>
              <p:nvPr userDrawn="1"/>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8" name="Freeform 21"/>
              <p:cNvSpPr>
                <a:spLocks/>
              </p:cNvSpPr>
              <p:nvPr userDrawn="1"/>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9" name="Freeform 22"/>
              <p:cNvSpPr>
                <a:spLocks/>
              </p:cNvSpPr>
              <p:nvPr userDrawn="1"/>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7" name="Group 23"/>
            <p:cNvGrpSpPr>
              <a:grpSpLocks/>
            </p:cNvGrpSpPr>
            <p:nvPr userDrawn="1"/>
          </p:nvGrpSpPr>
          <p:grpSpPr bwMode="auto">
            <a:xfrm>
              <a:off x="2520" y="3397"/>
              <a:ext cx="3900" cy="4277"/>
              <a:chOff x="2429" y="3420"/>
              <a:chExt cx="2611" cy="3060"/>
            </a:xfrm>
          </p:grpSpPr>
          <p:grpSp>
            <p:nvGrpSpPr>
              <p:cNvPr id="18" name="Group 24"/>
              <p:cNvGrpSpPr>
                <a:grpSpLocks/>
              </p:cNvGrpSpPr>
              <p:nvPr userDrawn="1"/>
            </p:nvGrpSpPr>
            <p:grpSpPr bwMode="auto">
              <a:xfrm>
                <a:off x="2483" y="3420"/>
                <a:ext cx="2431" cy="2810"/>
                <a:chOff x="2483" y="3420"/>
                <a:chExt cx="2431" cy="2810"/>
              </a:xfrm>
            </p:grpSpPr>
            <p:grpSp>
              <p:nvGrpSpPr>
                <p:cNvPr id="28" name="Group 25"/>
                <p:cNvGrpSpPr>
                  <a:grpSpLocks/>
                </p:cNvGrpSpPr>
                <p:nvPr userDrawn="1"/>
              </p:nvGrpSpPr>
              <p:grpSpPr bwMode="auto">
                <a:xfrm>
                  <a:off x="3563" y="3420"/>
                  <a:ext cx="1351" cy="2810"/>
                  <a:chOff x="4229" y="3420"/>
                  <a:chExt cx="1351" cy="2810"/>
                </a:xfrm>
              </p:grpSpPr>
              <p:sp>
                <p:nvSpPr>
                  <p:cNvPr id="33" name="Freeform 26"/>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 name="Freeform 27"/>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 name="Freeform 28"/>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9" name="Group 29"/>
                <p:cNvGrpSpPr>
                  <a:grpSpLocks/>
                </p:cNvGrpSpPr>
                <p:nvPr userDrawn="1"/>
              </p:nvGrpSpPr>
              <p:grpSpPr bwMode="auto">
                <a:xfrm flipH="1">
                  <a:off x="2483" y="3420"/>
                  <a:ext cx="1351" cy="2810"/>
                  <a:chOff x="5580" y="3420"/>
                  <a:chExt cx="1351" cy="2810"/>
                </a:xfrm>
              </p:grpSpPr>
              <p:sp>
                <p:nvSpPr>
                  <p:cNvPr id="30" name="Freeform 30"/>
                  <p:cNvSpPr>
                    <a:spLocks/>
                  </p:cNvSpPr>
                  <p:nvPr userDrawn="1"/>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31"/>
                  <p:cNvSpPr>
                    <a:spLocks/>
                  </p:cNvSpPr>
                  <p:nvPr userDrawn="1"/>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32"/>
                  <p:cNvSpPr>
                    <a:spLocks/>
                  </p:cNvSpPr>
                  <p:nvPr userDrawn="1"/>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19" name="Group 33"/>
              <p:cNvGrpSpPr>
                <a:grpSpLocks/>
              </p:cNvGrpSpPr>
              <p:nvPr userDrawn="1"/>
            </p:nvGrpSpPr>
            <p:grpSpPr bwMode="auto">
              <a:xfrm>
                <a:off x="2429" y="3670"/>
                <a:ext cx="2611" cy="2810"/>
                <a:chOff x="6569" y="3670"/>
                <a:chExt cx="2611" cy="2810"/>
              </a:xfrm>
            </p:grpSpPr>
            <p:grpSp>
              <p:nvGrpSpPr>
                <p:cNvPr id="20" name="Group 34"/>
                <p:cNvGrpSpPr>
                  <a:grpSpLocks/>
                </p:cNvGrpSpPr>
                <p:nvPr userDrawn="1"/>
              </p:nvGrpSpPr>
              <p:grpSpPr bwMode="auto">
                <a:xfrm rot="568002">
                  <a:off x="7829" y="3670"/>
                  <a:ext cx="1351" cy="2810"/>
                  <a:chOff x="4229" y="3420"/>
                  <a:chExt cx="1351" cy="2810"/>
                </a:xfrm>
              </p:grpSpPr>
              <p:sp>
                <p:nvSpPr>
                  <p:cNvPr id="25" name="Freeform 35"/>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6" name="Freeform 36"/>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 name="Freeform 37"/>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1" name="Group 38"/>
                <p:cNvGrpSpPr>
                  <a:grpSpLocks/>
                </p:cNvGrpSpPr>
                <p:nvPr userDrawn="1"/>
              </p:nvGrpSpPr>
              <p:grpSpPr bwMode="auto">
                <a:xfrm rot="21031998" flipH="1">
                  <a:off x="6569" y="3670"/>
                  <a:ext cx="1351" cy="2810"/>
                  <a:chOff x="4229" y="3420"/>
                  <a:chExt cx="1351" cy="2810"/>
                </a:xfrm>
              </p:grpSpPr>
              <p:sp>
                <p:nvSpPr>
                  <p:cNvPr id="22" name="Freeform 39"/>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40"/>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41"/>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grpSp>
        <p:nvGrpSpPr>
          <p:cNvPr id="40" name="Group 42"/>
          <p:cNvGrpSpPr>
            <a:grpSpLocks/>
          </p:cNvGrpSpPr>
          <p:nvPr/>
        </p:nvGrpSpPr>
        <p:grpSpPr bwMode="auto">
          <a:xfrm>
            <a:off x="3389313" y="1181100"/>
            <a:ext cx="2173287" cy="3009900"/>
            <a:chOff x="2520" y="2120"/>
            <a:chExt cx="3900" cy="5554"/>
          </a:xfrm>
        </p:grpSpPr>
        <p:grpSp>
          <p:nvGrpSpPr>
            <p:cNvPr id="41" name="Group 43"/>
            <p:cNvGrpSpPr>
              <a:grpSpLocks/>
            </p:cNvGrpSpPr>
            <p:nvPr/>
          </p:nvGrpSpPr>
          <p:grpSpPr bwMode="auto">
            <a:xfrm>
              <a:off x="3304" y="2120"/>
              <a:ext cx="2336" cy="4045"/>
              <a:chOff x="7396" y="5040"/>
              <a:chExt cx="992" cy="2894"/>
            </a:xfrm>
          </p:grpSpPr>
          <p:sp>
            <p:nvSpPr>
              <p:cNvPr id="61" name="Freeform 44"/>
              <p:cNvSpPr>
                <a:spLocks/>
              </p:cNvSpPr>
              <p:nvPr/>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45"/>
              <p:cNvSpPr>
                <a:spLocks/>
              </p:cNvSpPr>
              <p:nvPr/>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46"/>
              <p:cNvSpPr>
                <a:spLocks/>
              </p:cNvSpPr>
              <p:nvPr/>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47"/>
              <p:cNvSpPr>
                <a:spLocks/>
              </p:cNvSpPr>
              <p:nvPr/>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42" name="Group 48"/>
            <p:cNvGrpSpPr>
              <a:grpSpLocks/>
            </p:cNvGrpSpPr>
            <p:nvPr/>
          </p:nvGrpSpPr>
          <p:grpSpPr bwMode="auto">
            <a:xfrm>
              <a:off x="2520" y="3397"/>
              <a:ext cx="3900" cy="4277"/>
              <a:chOff x="2429" y="3420"/>
              <a:chExt cx="2611" cy="3060"/>
            </a:xfrm>
          </p:grpSpPr>
          <p:grpSp>
            <p:nvGrpSpPr>
              <p:cNvPr id="43" name="Group 49"/>
              <p:cNvGrpSpPr>
                <a:grpSpLocks/>
              </p:cNvGrpSpPr>
              <p:nvPr/>
            </p:nvGrpSpPr>
            <p:grpSpPr bwMode="auto">
              <a:xfrm>
                <a:off x="2483" y="3420"/>
                <a:ext cx="2431" cy="2810"/>
                <a:chOff x="2483" y="3420"/>
                <a:chExt cx="2431" cy="2810"/>
              </a:xfrm>
            </p:grpSpPr>
            <p:grpSp>
              <p:nvGrpSpPr>
                <p:cNvPr id="53" name="Group 50"/>
                <p:cNvGrpSpPr>
                  <a:grpSpLocks/>
                </p:cNvGrpSpPr>
                <p:nvPr/>
              </p:nvGrpSpPr>
              <p:grpSpPr bwMode="auto">
                <a:xfrm>
                  <a:off x="3563" y="3420"/>
                  <a:ext cx="1351" cy="2810"/>
                  <a:chOff x="4229" y="3420"/>
                  <a:chExt cx="1351" cy="2810"/>
                </a:xfrm>
              </p:grpSpPr>
              <p:sp>
                <p:nvSpPr>
                  <p:cNvPr id="58" name="Freeform 51"/>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52"/>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53"/>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4" name="Group 54"/>
                <p:cNvGrpSpPr>
                  <a:grpSpLocks/>
                </p:cNvGrpSpPr>
                <p:nvPr/>
              </p:nvGrpSpPr>
              <p:grpSpPr bwMode="auto">
                <a:xfrm flipH="1">
                  <a:off x="2483" y="3420"/>
                  <a:ext cx="1351" cy="2810"/>
                  <a:chOff x="5580" y="3420"/>
                  <a:chExt cx="1351" cy="2810"/>
                </a:xfrm>
              </p:grpSpPr>
              <p:sp>
                <p:nvSpPr>
                  <p:cNvPr id="55" name="Freeform 55"/>
                  <p:cNvSpPr>
                    <a:spLocks/>
                  </p:cNvSpPr>
                  <p:nvPr/>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56"/>
                  <p:cNvSpPr>
                    <a:spLocks/>
                  </p:cNvSpPr>
                  <p:nvPr/>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57"/>
                  <p:cNvSpPr>
                    <a:spLocks/>
                  </p:cNvSpPr>
                  <p:nvPr/>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44" name="Group 58"/>
              <p:cNvGrpSpPr>
                <a:grpSpLocks/>
              </p:cNvGrpSpPr>
              <p:nvPr/>
            </p:nvGrpSpPr>
            <p:grpSpPr bwMode="auto">
              <a:xfrm>
                <a:off x="2429" y="3670"/>
                <a:ext cx="2611" cy="2810"/>
                <a:chOff x="6569" y="3670"/>
                <a:chExt cx="2611" cy="2810"/>
              </a:xfrm>
            </p:grpSpPr>
            <p:grpSp>
              <p:nvGrpSpPr>
                <p:cNvPr id="45" name="Group 59"/>
                <p:cNvGrpSpPr>
                  <a:grpSpLocks/>
                </p:cNvGrpSpPr>
                <p:nvPr/>
              </p:nvGrpSpPr>
              <p:grpSpPr bwMode="auto">
                <a:xfrm rot="568002">
                  <a:off x="7829" y="3670"/>
                  <a:ext cx="1351" cy="2810"/>
                  <a:chOff x="4229" y="3420"/>
                  <a:chExt cx="1351" cy="2810"/>
                </a:xfrm>
              </p:grpSpPr>
              <p:sp>
                <p:nvSpPr>
                  <p:cNvPr id="50" name="Freeform 60"/>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 name="Freeform 61"/>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 name="Freeform 62"/>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46" name="Group 63"/>
                <p:cNvGrpSpPr>
                  <a:grpSpLocks/>
                </p:cNvGrpSpPr>
                <p:nvPr/>
              </p:nvGrpSpPr>
              <p:grpSpPr bwMode="auto">
                <a:xfrm rot="21031998" flipH="1">
                  <a:off x="6569" y="3670"/>
                  <a:ext cx="1351" cy="2810"/>
                  <a:chOff x="4229" y="3420"/>
                  <a:chExt cx="1351" cy="2810"/>
                </a:xfrm>
              </p:grpSpPr>
              <p:sp>
                <p:nvSpPr>
                  <p:cNvPr id="47" name="Freeform 64"/>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65"/>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 name="Freeform 66"/>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sp>
        <p:nvSpPr>
          <p:cNvPr id="273416" name="Rectangle 8"/>
          <p:cNvSpPr>
            <a:spLocks noGrp="1" noChangeArrowheads="1"/>
          </p:cNvSpPr>
          <p:nvPr>
            <p:ph type="ctrTitle"/>
          </p:nvPr>
        </p:nvSpPr>
        <p:spPr>
          <a:xfrm>
            <a:off x="685800" y="4648200"/>
            <a:ext cx="7772400" cy="838200"/>
          </a:xfrm>
        </p:spPr>
        <p:txBody>
          <a:bodyPr/>
          <a:lstStyle>
            <a:lvl1pPr algn="ctr">
              <a:defRPr sz="2400">
                <a:solidFill>
                  <a:srgbClr val="663300"/>
                </a:solidFill>
              </a:defRPr>
            </a:lvl1pPr>
          </a:lstStyle>
          <a:p>
            <a:pPr lvl="0"/>
            <a:r>
              <a:rPr lang="en-US" altLang="en-US" noProof="0" smtClean="0"/>
              <a:t>Click to edit Master title style</a:t>
            </a:r>
          </a:p>
        </p:txBody>
      </p:sp>
      <p:sp>
        <p:nvSpPr>
          <p:cNvPr id="273424" name="Rectangle 16"/>
          <p:cNvSpPr>
            <a:spLocks noGrp="1" noChangeArrowheads="1"/>
          </p:cNvSpPr>
          <p:nvPr>
            <p:ph type="subTitle" sz="quarter" idx="1"/>
          </p:nvPr>
        </p:nvSpPr>
        <p:spPr>
          <a:xfrm>
            <a:off x="1371600" y="3886200"/>
            <a:ext cx="6400800" cy="762000"/>
          </a:xfrm>
        </p:spPr>
        <p:txBody>
          <a:bodyPr/>
          <a:lstStyle>
            <a:lvl1pPr marL="0" indent="0" algn="ctr">
              <a:buFont typeface="Wingdings" pitchFamily="2" charset="2"/>
              <a:buNone/>
              <a:defRPr sz="3200"/>
            </a:lvl1pPr>
          </a:lstStyle>
          <a:p>
            <a:pPr lvl="0"/>
            <a:r>
              <a:rPr lang="en-US" altLang="en-US" noProof="0" smtClean="0"/>
              <a:t>Click to edit Master subtitle style</a:t>
            </a:r>
          </a:p>
        </p:txBody>
      </p:sp>
      <p:sp>
        <p:nvSpPr>
          <p:cNvPr id="65" name="Rectangle 9"/>
          <p:cNvSpPr>
            <a:spLocks noGrp="1" noChangeArrowheads="1"/>
          </p:cNvSpPr>
          <p:nvPr>
            <p:ph type="dt" sz="half" idx="10"/>
          </p:nvPr>
        </p:nvSpPr>
        <p:spPr>
          <a:xfrm>
            <a:off x="457200" y="6245225"/>
            <a:ext cx="2133600" cy="476250"/>
          </a:xfrm>
        </p:spPr>
        <p:txBody>
          <a:bodyPr/>
          <a:lstStyle>
            <a:lvl1pPr>
              <a:defRPr smtClean="0"/>
            </a:lvl1pPr>
          </a:lstStyle>
          <a:p>
            <a:pPr>
              <a:defRPr/>
            </a:pPr>
            <a:endParaRPr lang="en-US" altLang="en-US" dirty="0"/>
          </a:p>
        </p:txBody>
      </p:sp>
      <p:sp>
        <p:nvSpPr>
          <p:cNvPr id="66" name="Rectangle 10"/>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dirty="0"/>
          </a:p>
        </p:txBody>
      </p:sp>
    </p:spTree>
    <p:extLst>
      <p:ext uri="{BB962C8B-B14F-4D97-AF65-F5344CB8AC3E}">
        <p14:creationId xmlns:p14="http://schemas.microsoft.com/office/powerpoint/2010/main" val="16821806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5804721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6648465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74541365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7885349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75826717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1264868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898839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8E52270-F330-4CC8-A4C4-7691D7F613DF}" type="slidenum">
              <a:rPr lang="en-US" altLang="en-US"/>
              <a:pPr>
                <a:defRPr/>
              </a:pPr>
              <a:t>‹#›</a:t>
            </a:fld>
            <a:endParaRPr lang="en-US" altLang="en-US" dirty="0"/>
          </a:p>
        </p:txBody>
      </p:sp>
    </p:spTree>
    <p:extLst>
      <p:ext uri="{BB962C8B-B14F-4D97-AF65-F5344CB8AC3E}">
        <p14:creationId xmlns:p14="http://schemas.microsoft.com/office/powerpoint/2010/main" val="4244175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59737649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28111648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6450" cy="5940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76950" cy="5940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1814510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6858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1019124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6858000" cy="533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71600"/>
            <a:ext cx="8229600" cy="5026025"/>
          </a:xfrm>
        </p:spPr>
        <p:txBody>
          <a:bodyPr/>
          <a:lstStyle/>
          <a:p>
            <a:pPr lvl="0"/>
            <a:endParaRPr lang="en-US" noProof="0" dirty="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53943167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11113"/>
            <a:ext cx="9144000" cy="990600"/>
          </a:xfrm>
          <a:prstGeom prst="rect">
            <a:avLst/>
          </a:prstGeom>
          <a:gradFill rotWithShape="1">
            <a:gsLst>
              <a:gs pos="0">
                <a:srgbClr val="000000"/>
              </a:gs>
              <a:gs pos="100000">
                <a:srgbClr val="0033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5" name="Rectangle 3"/>
          <p:cNvSpPr>
            <a:spLocks noChangeArrowheads="1"/>
          </p:cNvSpPr>
          <p:nvPr/>
        </p:nvSpPr>
        <p:spPr bwMode="gray">
          <a:xfrm>
            <a:off x="0" y="6488113"/>
            <a:ext cx="9144000" cy="38100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6" name="Rectangle 4"/>
          <p:cNvSpPr>
            <a:spLocks noChangeArrowheads="1"/>
          </p:cNvSpPr>
          <p:nvPr/>
        </p:nvSpPr>
        <p:spPr bwMode="gray">
          <a:xfrm>
            <a:off x="8839200" y="239713"/>
            <a:ext cx="304800" cy="6477000"/>
          </a:xfrm>
          <a:prstGeom prst="rect">
            <a:avLst/>
          </a:prstGeom>
          <a:solidFill>
            <a:srgbClr val="003300">
              <a:alpha val="5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nvGrpSpPr>
          <p:cNvPr id="7" name="Group 5"/>
          <p:cNvGrpSpPr>
            <a:grpSpLocks/>
          </p:cNvGrpSpPr>
          <p:nvPr/>
        </p:nvGrpSpPr>
        <p:grpSpPr bwMode="auto">
          <a:xfrm>
            <a:off x="-11113" y="1001713"/>
            <a:ext cx="9144001" cy="152400"/>
            <a:chOff x="0" y="672"/>
            <a:chExt cx="5760" cy="96"/>
          </a:xfrm>
        </p:grpSpPr>
        <p:sp>
          <p:nvSpPr>
            <p:cNvPr id="8" name="Line 6"/>
            <p:cNvSpPr>
              <a:spLocks noChangeShapeType="1"/>
            </p:cNvSpPr>
            <p:nvPr userDrawn="1"/>
          </p:nvSpPr>
          <p:spPr bwMode="gray">
            <a:xfrm>
              <a:off x="0" y="672"/>
              <a:ext cx="5760" cy="0"/>
            </a:xfrm>
            <a:prstGeom prst="line">
              <a:avLst/>
            </a:prstGeom>
            <a:noFill/>
            <a:ln w="28575">
              <a:solidFill>
                <a:srgbClr val="66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9" name="Rectangle 7"/>
            <p:cNvSpPr>
              <a:spLocks noChangeArrowheads="1"/>
            </p:cNvSpPr>
            <p:nvPr userDrawn="1"/>
          </p:nvSpPr>
          <p:spPr bwMode="gray">
            <a:xfrm>
              <a:off x="0" y="672"/>
              <a:ext cx="1104" cy="96"/>
            </a:xfrm>
            <a:prstGeom prst="rect">
              <a:avLst/>
            </a:prstGeom>
            <a:solidFill>
              <a:srgbClr val="003300">
                <a:alpha val="47842"/>
              </a:srgbClr>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sp>
        <p:nvSpPr>
          <p:cNvPr id="10" name="Rectangle 14"/>
          <p:cNvSpPr>
            <a:spLocks noChangeArrowheads="1"/>
          </p:cNvSpPr>
          <p:nvPr/>
        </p:nvSpPr>
        <p:spPr bwMode="auto">
          <a:xfrm>
            <a:off x="8229600" y="6472238"/>
            <a:ext cx="9144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r" eaLnBrk="1" hangingPunct="1">
              <a:spcBef>
                <a:spcPct val="0"/>
              </a:spcBef>
            </a:pPr>
            <a:fld id="{921BAA88-9753-4504-AE52-DF0A9A913824}" type="slidenum">
              <a:rPr lang="en-US" altLang="en-US" sz="1000" b="0">
                <a:solidFill>
                  <a:schemeClr val="bg1"/>
                </a:solidFill>
              </a:rPr>
              <a:pPr algn="r" eaLnBrk="1" hangingPunct="1">
                <a:spcBef>
                  <a:spcPct val="0"/>
                </a:spcBef>
              </a:pPr>
              <a:t>‹#›</a:t>
            </a:fld>
            <a:endParaRPr lang="en-US" altLang="en-US" sz="1000" b="0" dirty="0">
              <a:solidFill>
                <a:schemeClr val="bg1"/>
              </a:solidFill>
            </a:endParaRPr>
          </a:p>
        </p:txBody>
      </p:sp>
      <p:sp>
        <p:nvSpPr>
          <p:cNvPr id="11" name="Line 15"/>
          <p:cNvSpPr>
            <a:spLocks noChangeShapeType="1"/>
          </p:cNvSpPr>
          <p:nvPr/>
        </p:nvSpPr>
        <p:spPr bwMode="auto">
          <a:xfrm>
            <a:off x="609600" y="4648200"/>
            <a:ext cx="784860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2" name="Group 17"/>
          <p:cNvGrpSpPr>
            <a:grpSpLocks/>
          </p:cNvGrpSpPr>
          <p:nvPr/>
        </p:nvGrpSpPr>
        <p:grpSpPr bwMode="auto">
          <a:xfrm>
            <a:off x="8869363" y="6134100"/>
            <a:ext cx="234950" cy="381000"/>
            <a:chOff x="2520" y="2120"/>
            <a:chExt cx="3900" cy="5554"/>
          </a:xfrm>
        </p:grpSpPr>
        <p:grpSp>
          <p:nvGrpSpPr>
            <p:cNvPr id="13" name="Group 18"/>
            <p:cNvGrpSpPr>
              <a:grpSpLocks/>
            </p:cNvGrpSpPr>
            <p:nvPr userDrawn="1"/>
          </p:nvGrpSpPr>
          <p:grpSpPr bwMode="auto">
            <a:xfrm>
              <a:off x="3304" y="2120"/>
              <a:ext cx="2336" cy="4045"/>
              <a:chOff x="7396" y="5040"/>
              <a:chExt cx="992" cy="2894"/>
            </a:xfrm>
          </p:grpSpPr>
          <p:sp>
            <p:nvSpPr>
              <p:cNvPr id="33" name="Freeform 19"/>
              <p:cNvSpPr>
                <a:spLocks/>
              </p:cNvSpPr>
              <p:nvPr userDrawn="1"/>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4" name="Freeform 20"/>
              <p:cNvSpPr>
                <a:spLocks/>
              </p:cNvSpPr>
              <p:nvPr userDrawn="1"/>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5" name="Freeform 21"/>
              <p:cNvSpPr>
                <a:spLocks/>
              </p:cNvSpPr>
              <p:nvPr userDrawn="1"/>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6" name="Freeform 22"/>
              <p:cNvSpPr>
                <a:spLocks/>
              </p:cNvSpPr>
              <p:nvPr userDrawn="1"/>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4" name="Group 23"/>
            <p:cNvGrpSpPr>
              <a:grpSpLocks/>
            </p:cNvGrpSpPr>
            <p:nvPr userDrawn="1"/>
          </p:nvGrpSpPr>
          <p:grpSpPr bwMode="auto">
            <a:xfrm>
              <a:off x="2520" y="3397"/>
              <a:ext cx="3900" cy="4277"/>
              <a:chOff x="2429" y="3420"/>
              <a:chExt cx="2611" cy="3060"/>
            </a:xfrm>
          </p:grpSpPr>
          <p:grpSp>
            <p:nvGrpSpPr>
              <p:cNvPr id="15" name="Group 24"/>
              <p:cNvGrpSpPr>
                <a:grpSpLocks/>
              </p:cNvGrpSpPr>
              <p:nvPr userDrawn="1"/>
            </p:nvGrpSpPr>
            <p:grpSpPr bwMode="auto">
              <a:xfrm>
                <a:off x="2483" y="3420"/>
                <a:ext cx="2431" cy="2810"/>
                <a:chOff x="2483" y="3420"/>
                <a:chExt cx="2431" cy="2810"/>
              </a:xfrm>
            </p:grpSpPr>
            <p:grpSp>
              <p:nvGrpSpPr>
                <p:cNvPr id="25" name="Group 25"/>
                <p:cNvGrpSpPr>
                  <a:grpSpLocks/>
                </p:cNvGrpSpPr>
                <p:nvPr userDrawn="1"/>
              </p:nvGrpSpPr>
              <p:grpSpPr bwMode="auto">
                <a:xfrm>
                  <a:off x="3563" y="3420"/>
                  <a:ext cx="1351" cy="2810"/>
                  <a:chOff x="4229" y="3420"/>
                  <a:chExt cx="1351" cy="2810"/>
                </a:xfrm>
              </p:grpSpPr>
              <p:sp>
                <p:nvSpPr>
                  <p:cNvPr id="30" name="Freeform 26"/>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 name="Freeform 27"/>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2" name="Freeform 28"/>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6" name="Group 29"/>
                <p:cNvGrpSpPr>
                  <a:grpSpLocks/>
                </p:cNvGrpSpPr>
                <p:nvPr userDrawn="1"/>
              </p:nvGrpSpPr>
              <p:grpSpPr bwMode="auto">
                <a:xfrm flipH="1">
                  <a:off x="2483" y="3420"/>
                  <a:ext cx="1351" cy="2810"/>
                  <a:chOff x="5580" y="3420"/>
                  <a:chExt cx="1351" cy="2810"/>
                </a:xfrm>
              </p:grpSpPr>
              <p:sp>
                <p:nvSpPr>
                  <p:cNvPr id="27" name="Freeform 30"/>
                  <p:cNvSpPr>
                    <a:spLocks/>
                  </p:cNvSpPr>
                  <p:nvPr userDrawn="1"/>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 name="Freeform 31"/>
                  <p:cNvSpPr>
                    <a:spLocks/>
                  </p:cNvSpPr>
                  <p:nvPr userDrawn="1"/>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 name="Freeform 32"/>
                  <p:cNvSpPr>
                    <a:spLocks/>
                  </p:cNvSpPr>
                  <p:nvPr userDrawn="1"/>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16" name="Group 33"/>
              <p:cNvGrpSpPr>
                <a:grpSpLocks/>
              </p:cNvGrpSpPr>
              <p:nvPr userDrawn="1"/>
            </p:nvGrpSpPr>
            <p:grpSpPr bwMode="auto">
              <a:xfrm>
                <a:off x="2429" y="3670"/>
                <a:ext cx="2611" cy="2810"/>
                <a:chOff x="6569" y="3670"/>
                <a:chExt cx="2611" cy="2810"/>
              </a:xfrm>
            </p:grpSpPr>
            <p:grpSp>
              <p:nvGrpSpPr>
                <p:cNvPr id="17" name="Group 34"/>
                <p:cNvGrpSpPr>
                  <a:grpSpLocks/>
                </p:cNvGrpSpPr>
                <p:nvPr userDrawn="1"/>
              </p:nvGrpSpPr>
              <p:grpSpPr bwMode="auto">
                <a:xfrm rot="568002">
                  <a:off x="7829" y="3670"/>
                  <a:ext cx="1351" cy="2810"/>
                  <a:chOff x="4229" y="3420"/>
                  <a:chExt cx="1351" cy="2810"/>
                </a:xfrm>
              </p:grpSpPr>
              <p:sp>
                <p:nvSpPr>
                  <p:cNvPr id="22" name="Freeform 35"/>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3" name="Freeform 36"/>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4" name="Freeform 37"/>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8" name="Group 38"/>
                <p:cNvGrpSpPr>
                  <a:grpSpLocks/>
                </p:cNvGrpSpPr>
                <p:nvPr userDrawn="1"/>
              </p:nvGrpSpPr>
              <p:grpSpPr bwMode="auto">
                <a:xfrm rot="21031998" flipH="1">
                  <a:off x="6569" y="3670"/>
                  <a:ext cx="1351" cy="2810"/>
                  <a:chOff x="4229" y="3420"/>
                  <a:chExt cx="1351" cy="2810"/>
                </a:xfrm>
              </p:grpSpPr>
              <p:sp>
                <p:nvSpPr>
                  <p:cNvPr id="19" name="Freeform 39"/>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 name="Freeform 40"/>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1" name="Freeform 41"/>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grpSp>
        <p:nvGrpSpPr>
          <p:cNvPr id="37" name="Group 42"/>
          <p:cNvGrpSpPr>
            <a:grpSpLocks/>
          </p:cNvGrpSpPr>
          <p:nvPr/>
        </p:nvGrpSpPr>
        <p:grpSpPr bwMode="auto">
          <a:xfrm>
            <a:off x="3389313" y="1181100"/>
            <a:ext cx="2173287" cy="3009900"/>
            <a:chOff x="2520" y="2120"/>
            <a:chExt cx="3900" cy="5554"/>
          </a:xfrm>
        </p:grpSpPr>
        <p:grpSp>
          <p:nvGrpSpPr>
            <p:cNvPr id="38" name="Group 43"/>
            <p:cNvGrpSpPr>
              <a:grpSpLocks/>
            </p:cNvGrpSpPr>
            <p:nvPr/>
          </p:nvGrpSpPr>
          <p:grpSpPr bwMode="auto">
            <a:xfrm>
              <a:off x="3304" y="2120"/>
              <a:ext cx="2336" cy="4045"/>
              <a:chOff x="7396" y="5040"/>
              <a:chExt cx="992" cy="2894"/>
            </a:xfrm>
          </p:grpSpPr>
          <p:sp>
            <p:nvSpPr>
              <p:cNvPr id="58" name="Freeform 44"/>
              <p:cNvSpPr>
                <a:spLocks/>
              </p:cNvSpPr>
              <p:nvPr/>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45"/>
              <p:cNvSpPr>
                <a:spLocks/>
              </p:cNvSpPr>
              <p:nvPr/>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46"/>
              <p:cNvSpPr>
                <a:spLocks/>
              </p:cNvSpPr>
              <p:nvPr/>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47"/>
              <p:cNvSpPr>
                <a:spLocks/>
              </p:cNvSpPr>
              <p:nvPr/>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39" name="Group 48"/>
            <p:cNvGrpSpPr>
              <a:grpSpLocks/>
            </p:cNvGrpSpPr>
            <p:nvPr/>
          </p:nvGrpSpPr>
          <p:grpSpPr bwMode="auto">
            <a:xfrm>
              <a:off x="2520" y="3397"/>
              <a:ext cx="3900" cy="4277"/>
              <a:chOff x="2429" y="3420"/>
              <a:chExt cx="2611" cy="3060"/>
            </a:xfrm>
          </p:grpSpPr>
          <p:grpSp>
            <p:nvGrpSpPr>
              <p:cNvPr id="40" name="Group 49"/>
              <p:cNvGrpSpPr>
                <a:grpSpLocks/>
              </p:cNvGrpSpPr>
              <p:nvPr/>
            </p:nvGrpSpPr>
            <p:grpSpPr bwMode="auto">
              <a:xfrm>
                <a:off x="2483" y="3420"/>
                <a:ext cx="2431" cy="2810"/>
                <a:chOff x="2483" y="3420"/>
                <a:chExt cx="2431" cy="2810"/>
              </a:xfrm>
            </p:grpSpPr>
            <p:grpSp>
              <p:nvGrpSpPr>
                <p:cNvPr id="50" name="Group 50"/>
                <p:cNvGrpSpPr>
                  <a:grpSpLocks/>
                </p:cNvGrpSpPr>
                <p:nvPr/>
              </p:nvGrpSpPr>
              <p:grpSpPr bwMode="auto">
                <a:xfrm>
                  <a:off x="3563" y="3420"/>
                  <a:ext cx="1351" cy="2810"/>
                  <a:chOff x="4229" y="3420"/>
                  <a:chExt cx="1351" cy="2810"/>
                </a:xfrm>
              </p:grpSpPr>
              <p:sp>
                <p:nvSpPr>
                  <p:cNvPr id="55" name="Freeform 51"/>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52"/>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53"/>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1" name="Group 54"/>
                <p:cNvGrpSpPr>
                  <a:grpSpLocks/>
                </p:cNvGrpSpPr>
                <p:nvPr/>
              </p:nvGrpSpPr>
              <p:grpSpPr bwMode="auto">
                <a:xfrm flipH="1">
                  <a:off x="2483" y="3420"/>
                  <a:ext cx="1351" cy="2810"/>
                  <a:chOff x="5580" y="3420"/>
                  <a:chExt cx="1351" cy="2810"/>
                </a:xfrm>
              </p:grpSpPr>
              <p:sp>
                <p:nvSpPr>
                  <p:cNvPr id="52" name="Freeform 55"/>
                  <p:cNvSpPr>
                    <a:spLocks/>
                  </p:cNvSpPr>
                  <p:nvPr/>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 name="Freeform 56"/>
                  <p:cNvSpPr>
                    <a:spLocks/>
                  </p:cNvSpPr>
                  <p:nvPr/>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4" name="Freeform 57"/>
                  <p:cNvSpPr>
                    <a:spLocks/>
                  </p:cNvSpPr>
                  <p:nvPr/>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41" name="Group 58"/>
              <p:cNvGrpSpPr>
                <a:grpSpLocks/>
              </p:cNvGrpSpPr>
              <p:nvPr/>
            </p:nvGrpSpPr>
            <p:grpSpPr bwMode="auto">
              <a:xfrm>
                <a:off x="2429" y="3670"/>
                <a:ext cx="2611" cy="2810"/>
                <a:chOff x="6569" y="3670"/>
                <a:chExt cx="2611" cy="2810"/>
              </a:xfrm>
            </p:grpSpPr>
            <p:grpSp>
              <p:nvGrpSpPr>
                <p:cNvPr id="42" name="Group 59"/>
                <p:cNvGrpSpPr>
                  <a:grpSpLocks/>
                </p:cNvGrpSpPr>
                <p:nvPr/>
              </p:nvGrpSpPr>
              <p:grpSpPr bwMode="auto">
                <a:xfrm rot="568002">
                  <a:off x="7829" y="3670"/>
                  <a:ext cx="1351" cy="2810"/>
                  <a:chOff x="4229" y="3420"/>
                  <a:chExt cx="1351" cy="2810"/>
                </a:xfrm>
              </p:grpSpPr>
              <p:sp>
                <p:nvSpPr>
                  <p:cNvPr id="47" name="Freeform 60"/>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 name="Freeform 61"/>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 name="Freeform 62"/>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43" name="Group 63"/>
                <p:cNvGrpSpPr>
                  <a:grpSpLocks/>
                </p:cNvGrpSpPr>
                <p:nvPr/>
              </p:nvGrpSpPr>
              <p:grpSpPr bwMode="auto">
                <a:xfrm rot="21031998" flipH="1">
                  <a:off x="6569" y="3670"/>
                  <a:ext cx="1351" cy="2810"/>
                  <a:chOff x="4229" y="3420"/>
                  <a:chExt cx="1351" cy="2810"/>
                </a:xfrm>
              </p:grpSpPr>
              <p:sp>
                <p:nvSpPr>
                  <p:cNvPr id="44" name="Freeform 64"/>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5" name="Freeform 65"/>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6" name="Freeform 66"/>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grpSp>
        <p:nvGrpSpPr>
          <p:cNvPr id="62" name="Group 70"/>
          <p:cNvGrpSpPr>
            <a:grpSpLocks/>
          </p:cNvGrpSpPr>
          <p:nvPr/>
        </p:nvGrpSpPr>
        <p:grpSpPr bwMode="auto">
          <a:xfrm>
            <a:off x="155575" y="204788"/>
            <a:ext cx="1601788" cy="612775"/>
            <a:chOff x="98" y="129"/>
            <a:chExt cx="1009" cy="386"/>
          </a:xfrm>
        </p:grpSpPr>
        <p:sp>
          <p:nvSpPr>
            <p:cNvPr id="63" name="Text Box 71"/>
            <p:cNvSpPr txBox="1">
              <a:spLocks noChangeArrowheads="1"/>
            </p:cNvSpPr>
            <p:nvPr userDrawn="1"/>
          </p:nvSpPr>
          <p:spPr bwMode="auto">
            <a:xfrm>
              <a:off x="272" y="269"/>
              <a:ext cx="835" cy="227"/>
            </a:xfrm>
            <a:prstGeom prst="rect">
              <a:avLst/>
            </a:prstGeom>
            <a:noFill/>
            <a:ln>
              <a:noFill/>
            </a:ln>
            <a:extLst>
              <a:ext uri="{909E8E84-426E-40DD-AFC4-6F175D3DCCD1}">
                <a14:hiddenFill xmlns:a14="http://schemas.microsoft.com/office/drawing/2010/main">
                  <a:gradFill rotWithShape="1">
                    <a:gsLst>
                      <a:gs pos="0">
                        <a:srgbClr val="008000"/>
                      </a:gs>
                      <a:gs pos="50000">
                        <a:srgbClr val="FFFFFF"/>
                      </a:gs>
                      <a:gs pos="100000">
                        <a:srgbClr val="008000"/>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spcBef>
                  <a:spcPct val="0"/>
                </a:spcBef>
              </a:pPr>
              <a:r>
                <a:rPr lang="en-US" altLang="en-US" sz="2000" b="0" dirty="0">
                  <a:solidFill>
                    <a:schemeClr val="bg1"/>
                  </a:solidFill>
                </a:rPr>
                <a:t>Connect</a:t>
              </a:r>
            </a:p>
          </p:txBody>
        </p:sp>
        <p:pic>
          <p:nvPicPr>
            <p:cNvPr id="64" name="Picture 72" descr="1"/>
            <p:cNvPicPr>
              <a:picLocks noChangeAspect="1" noChangeArrowheads="1" noCrop="1"/>
            </p:cNvPicPr>
            <p:nvPr userDrawn="1"/>
          </p:nvPicPr>
          <p:blipFill>
            <a:blip r:embed="rId2" cstate="print">
              <a:lum bright="90000"/>
              <a:extLst>
                <a:ext uri="{28A0092B-C50C-407E-A947-70E740481C1C}">
                  <a14:useLocalDpi xmlns:a14="http://schemas.microsoft.com/office/drawing/2010/main" val="0"/>
                </a:ext>
              </a:extLst>
            </a:blip>
            <a:srcRect/>
            <a:stretch>
              <a:fillRect/>
            </a:stretch>
          </p:blipFill>
          <p:spPr bwMode="auto">
            <a:xfrm>
              <a:off x="98" y="129"/>
              <a:ext cx="25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1848" name="Rectangle 8"/>
          <p:cNvSpPr>
            <a:spLocks noGrp="1" noChangeArrowheads="1"/>
          </p:cNvSpPr>
          <p:nvPr>
            <p:ph type="ctrTitle"/>
          </p:nvPr>
        </p:nvSpPr>
        <p:spPr>
          <a:xfrm>
            <a:off x="685800" y="4648200"/>
            <a:ext cx="7772400" cy="838200"/>
          </a:xfrm>
        </p:spPr>
        <p:txBody>
          <a:bodyPr/>
          <a:lstStyle>
            <a:lvl1pPr algn="ctr">
              <a:defRPr sz="2400">
                <a:solidFill>
                  <a:srgbClr val="663300"/>
                </a:solidFill>
              </a:defRPr>
            </a:lvl1pPr>
          </a:lstStyle>
          <a:p>
            <a:pPr lvl="0"/>
            <a:r>
              <a:rPr lang="en-US" altLang="en-US" noProof="0" smtClean="0"/>
              <a:t>Click to edit Master title style</a:t>
            </a:r>
          </a:p>
        </p:txBody>
      </p:sp>
      <p:sp>
        <p:nvSpPr>
          <p:cNvPr id="291856" name="Rectangle 16"/>
          <p:cNvSpPr>
            <a:spLocks noGrp="1" noChangeArrowheads="1"/>
          </p:cNvSpPr>
          <p:nvPr>
            <p:ph type="subTitle" sz="quarter" idx="1"/>
          </p:nvPr>
        </p:nvSpPr>
        <p:spPr>
          <a:xfrm>
            <a:off x="1371600" y="3886200"/>
            <a:ext cx="6400800" cy="762000"/>
          </a:xfrm>
        </p:spPr>
        <p:txBody>
          <a:bodyPr/>
          <a:lstStyle>
            <a:lvl1pPr marL="0" indent="0" algn="ctr">
              <a:buFont typeface="Wingdings" pitchFamily="2" charset="2"/>
              <a:buNone/>
              <a:defRPr sz="3200"/>
            </a:lvl1pPr>
          </a:lstStyle>
          <a:p>
            <a:pPr lvl="0"/>
            <a:r>
              <a:rPr lang="en-US" altLang="en-US" noProof="0" smtClean="0"/>
              <a:t>Click to edit Master subtitle style</a:t>
            </a:r>
          </a:p>
        </p:txBody>
      </p:sp>
      <p:sp>
        <p:nvSpPr>
          <p:cNvPr id="65" name="Rectangle 9"/>
          <p:cNvSpPr>
            <a:spLocks noGrp="1" noChangeArrowheads="1"/>
          </p:cNvSpPr>
          <p:nvPr>
            <p:ph type="dt" sz="half" idx="10"/>
          </p:nvPr>
        </p:nvSpPr>
        <p:spPr>
          <a:xfrm>
            <a:off x="457200" y="6245225"/>
            <a:ext cx="2133600" cy="476250"/>
          </a:xfrm>
        </p:spPr>
        <p:txBody>
          <a:bodyPr/>
          <a:lstStyle>
            <a:lvl1pPr>
              <a:defRPr smtClean="0"/>
            </a:lvl1pPr>
          </a:lstStyle>
          <a:p>
            <a:pPr>
              <a:defRPr/>
            </a:pPr>
            <a:endParaRPr lang="en-US" altLang="en-US" dirty="0"/>
          </a:p>
        </p:txBody>
      </p:sp>
      <p:sp>
        <p:nvSpPr>
          <p:cNvPr id="66" name="Rectangle 10"/>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en-US" dirty="0"/>
          </a:p>
        </p:txBody>
      </p:sp>
    </p:spTree>
    <p:extLst>
      <p:ext uri="{BB962C8B-B14F-4D97-AF65-F5344CB8AC3E}">
        <p14:creationId xmlns:p14="http://schemas.microsoft.com/office/powerpoint/2010/main" val="3594743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47205863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47537579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81217702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0436731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E2E77AF-BCEF-4613-B5A8-BD184573BC92}" type="slidenum">
              <a:rPr lang="en-US" altLang="en-US"/>
              <a:pPr>
                <a:defRPr/>
              </a:pPr>
              <a:t>‹#›</a:t>
            </a:fld>
            <a:endParaRPr lang="en-US" altLang="en-US" dirty="0"/>
          </a:p>
        </p:txBody>
      </p:sp>
    </p:spTree>
    <p:extLst>
      <p:ext uri="{BB962C8B-B14F-4D97-AF65-F5344CB8AC3E}">
        <p14:creationId xmlns:p14="http://schemas.microsoft.com/office/powerpoint/2010/main" val="23695398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87892278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74266343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68326225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42459391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350757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6450" cy="5940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76950" cy="5940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70341528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6858000" cy="533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71600"/>
            <a:ext cx="8229600" cy="5026025"/>
          </a:xfrm>
        </p:spPr>
        <p:txBody>
          <a:bodyPr/>
          <a:lstStyle/>
          <a:p>
            <a:pPr lvl="0"/>
            <a:endParaRPr lang="en-US" noProof="0" dirty="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88834020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68580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038600"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0813"/>
            <a:ext cx="4038600"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6594398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81881857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84866066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4CFC342-62F1-4FB4-B9E9-BCEFDD68997E}" type="slidenum">
              <a:rPr lang="en-US" altLang="en-US"/>
              <a:pPr>
                <a:defRPr/>
              </a:pPr>
              <a:t>‹#›</a:t>
            </a:fld>
            <a:endParaRPr lang="en-US" altLang="en-US" dirty="0"/>
          </a:p>
        </p:txBody>
      </p:sp>
    </p:spTree>
    <p:extLst>
      <p:ext uri="{BB962C8B-B14F-4D97-AF65-F5344CB8AC3E}">
        <p14:creationId xmlns:p14="http://schemas.microsoft.com/office/powerpoint/2010/main" val="2055818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2990496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1759817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2459141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5158814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14989750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69892459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3369724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61677532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57200"/>
            <a:ext cx="2076450" cy="5940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76950" cy="5940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222096251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68580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038600"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0813"/>
            <a:ext cx="4038600"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en-US" dirty="0"/>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en-US" dirty="0"/>
          </a:p>
        </p:txBody>
      </p:sp>
    </p:spTree>
    <p:extLst>
      <p:ext uri="{BB962C8B-B14F-4D97-AF65-F5344CB8AC3E}">
        <p14:creationId xmlns:p14="http://schemas.microsoft.com/office/powerpoint/2010/main" val="319857446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95D01BE4-8835-4E5B-B6A2-1CE6F07495EA}" type="slidenum">
              <a:rPr lang="en-US" altLang="en-US"/>
              <a:pPr>
                <a:defRPr/>
              </a:pPr>
              <a:t>‹#›</a:t>
            </a:fld>
            <a:endParaRPr lang="en-US" altLang="en-US" dirty="0"/>
          </a:p>
        </p:txBody>
      </p:sp>
    </p:spTree>
    <p:extLst>
      <p:ext uri="{BB962C8B-B14F-4D97-AF65-F5344CB8AC3E}">
        <p14:creationId xmlns:p14="http://schemas.microsoft.com/office/powerpoint/2010/main" val="270172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265F8D94-509B-47FE-9380-5057B6B05E91}" type="slidenum">
              <a:rPr lang="en-US" altLang="en-US"/>
              <a:pPr>
                <a:defRPr/>
              </a:pPr>
              <a:t>‹#›</a:t>
            </a:fld>
            <a:endParaRPr lang="en-US" altLang="en-US" dirty="0"/>
          </a:p>
        </p:txBody>
      </p:sp>
    </p:spTree>
    <p:extLst>
      <p:ext uri="{BB962C8B-B14F-4D97-AF65-F5344CB8AC3E}">
        <p14:creationId xmlns:p14="http://schemas.microsoft.com/office/powerpoint/2010/main" val="62431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563D7D1B-40A0-44CB-941F-46F3A4099C61}" type="slidenum">
              <a:rPr lang="en-US" altLang="en-US"/>
              <a:pPr>
                <a:defRPr/>
              </a:pPr>
              <a:t>‹#›</a:t>
            </a:fld>
            <a:endParaRPr lang="en-US" altLang="en-US" dirty="0"/>
          </a:p>
        </p:txBody>
      </p:sp>
    </p:spTree>
    <p:extLst>
      <p:ext uri="{BB962C8B-B14F-4D97-AF65-F5344CB8AC3E}">
        <p14:creationId xmlns:p14="http://schemas.microsoft.com/office/powerpoint/2010/main" val="104852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D6D6CAF-9F22-4B17-AC06-4E5409B3FA80}" type="slidenum">
              <a:rPr lang="en-US" altLang="en-US"/>
              <a:pPr>
                <a:defRPr/>
              </a:pPr>
              <a:t>‹#›</a:t>
            </a:fld>
            <a:endParaRPr lang="en-US" altLang="en-US" dirty="0"/>
          </a:p>
        </p:txBody>
      </p:sp>
    </p:spTree>
    <p:extLst>
      <p:ext uri="{BB962C8B-B14F-4D97-AF65-F5344CB8AC3E}">
        <p14:creationId xmlns:p14="http://schemas.microsoft.com/office/powerpoint/2010/main" val="216792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9573469-3102-47D3-B53B-CCF0E5031BDE}" type="slidenum">
              <a:rPr lang="en-US" altLang="en-US"/>
              <a:pPr>
                <a:defRPr/>
              </a:pPr>
              <a:t>‹#›</a:t>
            </a:fld>
            <a:endParaRPr lang="en-US" altLang="en-US" dirty="0"/>
          </a:p>
        </p:txBody>
      </p:sp>
    </p:spTree>
    <p:extLst>
      <p:ext uri="{BB962C8B-B14F-4D97-AF65-F5344CB8AC3E}">
        <p14:creationId xmlns:p14="http://schemas.microsoft.com/office/powerpoint/2010/main" val="85519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gi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03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smtClean="0"/>
            </a:lvl1pPr>
          </a:lstStyle>
          <a:p>
            <a:pPr>
              <a:defRPr/>
            </a:pPr>
            <a:endParaRPr lang="en-US" altLang="en-US" dirty="0"/>
          </a:p>
        </p:txBody>
      </p:sp>
      <p:sp>
        <p:nvSpPr>
          <p:cNvPr id="2703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smtClean="0"/>
            </a:lvl1pPr>
          </a:lstStyle>
          <a:p>
            <a:pPr>
              <a:defRPr/>
            </a:pPr>
            <a:endParaRPr lang="en-US" altLang="en-US" dirty="0"/>
          </a:p>
        </p:txBody>
      </p:sp>
      <p:sp>
        <p:nvSpPr>
          <p:cNvPr id="2703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smtClean="0"/>
            </a:lvl1pPr>
          </a:lstStyle>
          <a:p>
            <a:pPr>
              <a:defRPr/>
            </a:pPr>
            <a:fld id="{69BD09AF-E69F-4439-8EAE-92CA584BC3A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0" y="11113"/>
            <a:ext cx="9144000" cy="990600"/>
          </a:xfrm>
          <a:prstGeom prst="rect">
            <a:avLst/>
          </a:prstGeom>
          <a:gradFill rotWithShape="1">
            <a:gsLst>
              <a:gs pos="0">
                <a:srgbClr val="000000"/>
              </a:gs>
              <a:gs pos="100000">
                <a:srgbClr val="0033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2051" name="Rectangle 3"/>
          <p:cNvSpPr>
            <a:spLocks noChangeArrowheads="1"/>
          </p:cNvSpPr>
          <p:nvPr/>
        </p:nvSpPr>
        <p:spPr bwMode="gray">
          <a:xfrm>
            <a:off x="0" y="6488113"/>
            <a:ext cx="9144000" cy="38100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2052" name="Rectangle 4"/>
          <p:cNvSpPr>
            <a:spLocks noChangeArrowheads="1"/>
          </p:cNvSpPr>
          <p:nvPr/>
        </p:nvSpPr>
        <p:spPr bwMode="gray">
          <a:xfrm>
            <a:off x="8839200" y="239713"/>
            <a:ext cx="304800" cy="6477000"/>
          </a:xfrm>
          <a:prstGeom prst="rect">
            <a:avLst/>
          </a:prstGeom>
          <a:solidFill>
            <a:srgbClr val="003300">
              <a:alpha val="5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2053" name="Rectangle 5"/>
          <p:cNvSpPr>
            <a:spLocks noChangeArrowheads="1"/>
          </p:cNvSpPr>
          <p:nvPr/>
        </p:nvSpPr>
        <p:spPr bwMode="gray">
          <a:xfrm>
            <a:off x="1752600" y="392113"/>
            <a:ext cx="70866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nvGrpSpPr>
          <p:cNvPr id="2054" name="Group 6"/>
          <p:cNvGrpSpPr>
            <a:grpSpLocks/>
          </p:cNvGrpSpPr>
          <p:nvPr/>
        </p:nvGrpSpPr>
        <p:grpSpPr bwMode="auto">
          <a:xfrm>
            <a:off x="-11113" y="1001713"/>
            <a:ext cx="9144001" cy="152400"/>
            <a:chOff x="0" y="672"/>
            <a:chExt cx="5760" cy="96"/>
          </a:xfrm>
        </p:grpSpPr>
        <p:sp>
          <p:nvSpPr>
            <p:cNvPr id="2088" name="Line 7"/>
            <p:cNvSpPr>
              <a:spLocks noChangeShapeType="1"/>
            </p:cNvSpPr>
            <p:nvPr userDrawn="1"/>
          </p:nvSpPr>
          <p:spPr bwMode="gray">
            <a:xfrm>
              <a:off x="0" y="672"/>
              <a:ext cx="5760" cy="0"/>
            </a:xfrm>
            <a:prstGeom prst="line">
              <a:avLst/>
            </a:prstGeom>
            <a:noFill/>
            <a:ln w="28575">
              <a:solidFill>
                <a:srgbClr val="66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089" name="Rectangle 8"/>
            <p:cNvSpPr>
              <a:spLocks noChangeArrowheads="1"/>
            </p:cNvSpPr>
            <p:nvPr/>
          </p:nvSpPr>
          <p:spPr bwMode="gray">
            <a:xfrm>
              <a:off x="0" y="672"/>
              <a:ext cx="1104" cy="96"/>
            </a:xfrm>
            <a:prstGeom prst="rect">
              <a:avLst/>
            </a:prstGeom>
            <a:solidFill>
              <a:srgbClr val="003300">
                <a:alpha val="47842"/>
              </a:srgbClr>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sp>
        <p:nvSpPr>
          <p:cNvPr id="272393" name="Rectangle 9"/>
          <p:cNvSpPr>
            <a:spLocks noGrp="1" noChangeArrowheads="1"/>
          </p:cNvSpPr>
          <p:nvPr>
            <p:ph type="title"/>
          </p:nvPr>
        </p:nvSpPr>
        <p:spPr bwMode="auto">
          <a:xfrm>
            <a:off x="1905000" y="457200"/>
            <a:ext cx="6858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2056" name="Rectangle 10"/>
          <p:cNvSpPr>
            <a:spLocks noGrp="1" noChangeArrowheads="1"/>
          </p:cNvSpPr>
          <p:nvPr>
            <p:ph type="body" idx="1"/>
          </p:nvPr>
        </p:nvSpPr>
        <p:spPr bwMode="auto">
          <a:xfrm>
            <a:off x="457200" y="13716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72395" name="Rectangle 11"/>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smtClean="0">
                <a:solidFill>
                  <a:schemeClr val="accent1"/>
                </a:solidFill>
              </a:defRPr>
            </a:lvl1pPr>
          </a:lstStyle>
          <a:p>
            <a:pPr>
              <a:defRPr/>
            </a:pPr>
            <a:endParaRPr lang="en-US" altLang="en-US" dirty="0"/>
          </a:p>
        </p:txBody>
      </p:sp>
      <p:sp>
        <p:nvSpPr>
          <p:cNvPr id="272396" name="Rectangle 12"/>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smtClean="0">
                <a:solidFill>
                  <a:schemeClr val="accent1"/>
                </a:solidFill>
              </a:defRPr>
            </a:lvl1pPr>
          </a:lstStyle>
          <a:p>
            <a:pPr>
              <a:defRPr/>
            </a:pPr>
            <a:endParaRPr lang="en-US" altLang="en-US" dirty="0"/>
          </a:p>
        </p:txBody>
      </p:sp>
      <p:grpSp>
        <p:nvGrpSpPr>
          <p:cNvPr id="2059" name="Group 13"/>
          <p:cNvGrpSpPr>
            <a:grpSpLocks/>
          </p:cNvGrpSpPr>
          <p:nvPr/>
        </p:nvGrpSpPr>
        <p:grpSpPr bwMode="auto">
          <a:xfrm>
            <a:off x="152400" y="222250"/>
            <a:ext cx="1604963" cy="615950"/>
            <a:chOff x="2256" y="3696"/>
            <a:chExt cx="816" cy="288"/>
          </a:xfrm>
        </p:grpSpPr>
        <p:pic>
          <p:nvPicPr>
            <p:cNvPr id="2086" name="Picture 14" descr="Tower-wireless"/>
            <p:cNvPicPr>
              <a:picLocks noChangeAspect="1" noChangeArrowheads="1"/>
            </p:cNvPicPr>
            <p:nvPr/>
          </p:nvPicPr>
          <p:blipFill>
            <a:blip r:embed="rId15">
              <a:lum bright="100000" contrast="6000"/>
              <a:extLst>
                <a:ext uri="{28A0092B-C50C-407E-A947-70E740481C1C}">
                  <a14:useLocalDpi xmlns:a14="http://schemas.microsoft.com/office/drawing/2010/main" val="0"/>
                </a:ext>
              </a:extLst>
            </a:blip>
            <a:srcRect/>
            <a:stretch>
              <a:fillRect/>
            </a:stretch>
          </p:blipFill>
          <p:spPr bwMode="auto">
            <a:xfrm>
              <a:off x="2256" y="3696"/>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7" name="Text Box 15"/>
            <p:cNvSpPr txBox="1">
              <a:spLocks noChangeArrowheads="1"/>
            </p:cNvSpPr>
            <p:nvPr/>
          </p:nvSpPr>
          <p:spPr bwMode="auto">
            <a:xfrm>
              <a:off x="2398" y="3792"/>
              <a:ext cx="674" cy="168"/>
            </a:xfrm>
            <a:prstGeom prst="rect">
              <a:avLst/>
            </a:prstGeom>
            <a:noFill/>
            <a:ln>
              <a:noFill/>
            </a:ln>
            <a:extLst>
              <a:ext uri="{909E8E84-426E-40DD-AFC4-6F175D3DCCD1}">
                <a14:hiddenFill xmlns:a14="http://schemas.microsoft.com/office/drawing/2010/main">
                  <a:gradFill rotWithShape="1">
                    <a:gsLst>
                      <a:gs pos="0">
                        <a:srgbClr val="008000"/>
                      </a:gs>
                      <a:gs pos="50000">
                        <a:srgbClr val="FFFFFF"/>
                      </a:gs>
                      <a:gs pos="100000">
                        <a:srgbClr val="008000"/>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spcBef>
                  <a:spcPct val="0"/>
                </a:spcBef>
              </a:pPr>
              <a:r>
                <a:rPr lang="en-US" altLang="en-US" sz="2000" b="0" dirty="0">
                  <a:solidFill>
                    <a:schemeClr val="bg1"/>
                  </a:solidFill>
                </a:rPr>
                <a:t>Connect</a:t>
              </a:r>
            </a:p>
          </p:txBody>
        </p:sp>
      </p:grpSp>
      <p:grpSp>
        <p:nvGrpSpPr>
          <p:cNvPr id="2060" name="Group 16"/>
          <p:cNvGrpSpPr>
            <a:grpSpLocks/>
          </p:cNvGrpSpPr>
          <p:nvPr/>
        </p:nvGrpSpPr>
        <p:grpSpPr bwMode="auto">
          <a:xfrm>
            <a:off x="8869363" y="6134100"/>
            <a:ext cx="234950" cy="381000"/>
            <a:chOff x="2520" y="2120"/>
            <a:chExt cx="3900" cy="5554"/>
          </a:xfrm>
        </p:grpSpPr>
        <p:grpSp>
          <p:nvGrpSpPr>
            <p:cNvPr id="2062" name="Group 17"/>
            <p:cNvGrpSpPr>
              <a:grpSpLocks/>
            </p:cNvGrpSpPr>
            <p:nvPr userDrawn="1"/>
          </p:nvGrpSpPr>
          <p:grpSpPr bwMode="auto">
            <a:xfrm>
              <a:off x="3304" y="2120"/>
              <a:ext cx="2336" cy="4045"/>
              <a:chOff x="7396" y="5040"/>
              <a:chExt cx="992" cy="2894"/>
            </a:xfrm>
          </p:grpSpPr>
          <p:sp>
            <p:nvSpPr>
              <p:cNvPr id="2082" name="Freeform 18"/>
              <p:cNvSpPr>
                <a:spLocks/>
              </p:cNvSpPr>
              <p:nvPr userDrawn="1"/>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3" name="Freeform 19"/>
              <p:cNvSpPr>
                <a:spLocks/>
              </p:cNvSpPr>
              <p:nvPr userDrawn="1"/>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4" name="Freeform 20"/>
              <p:cNvSpPr>
                <a:spLocks/>
              </p:cNvSpPr>
              <p:nvPr userDrawn="1"/>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5" name="Freeform 21"/>
              <p:cNvSpPr>
                <a:spLocks/>
              </p:cNvSpPr>
              <p:nvPr userDrawn="1"/>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63" name="Group 22"/>
            <p:cNvGrpSpPr>
              <a:grpSpLocks/>
            </p:cNvGrpSpPr>
            <p:nvPr userDrawn="1"/>
          </p:nvGrpSpPr>
          <p:grpSpPr bwMode="auto">
            <a:xfrm>
              <a:off x="2520" y="3397"/>
              <a:ext cx="3900" cy="4277"/>
              <a:chOff x="2429" y="3420"/>
              <a:chExt cx="2611" cy="3060"/>
            </a:xfrm>
          </p:grpSpPr>
          <p:grpSp>
            <p:nvGrpSpPr>
              <p:cNvPr id="2064" name="Group 23"/>
              <p:cNvGrpSpPr>
                <a:grpSpLocks/>
              </p:cNvGrpSpPr>
              <p:nvPr userDrawn="1"/>
            </p:nvGrpSpPr>
            <p:grpSpPr bwMode="auto">
              <a:xfrm>
                <a:off x="2483" y="3420"/>
                <a:ext cx="2431" cy="2810"/>
                <a:chOff x="2483" y="3420"/>
                <a:chExt cx="2431" cy="2810"/>
              </a:xfrm>
            </p:grpSpPr>
            <p:grpSp>
              <p:nvGrpSpPr>
                <p:cNvPr id="2074" name="Group 24"/>
                <p:cNvGrpSpPr>
                  <a:grpSpLocks/>
                </p:cNvGrpSpPr>
                <p:nvPr userDrawn="1"/>
              </p:nvGrpSpPr>
              <p:grpSpPr bwMode="auto">
                <a:xfrm>
                  <a:off x="3563" y="3420"/>
                  <a:ext cx="1351" cy="2810"/>
                  <a:chOff x="4229" y="3420"/>
                  <a:chExt cx="1351" cy="2810"/>
                </a:xfrm>
              </p:grpSpPr>
              <p:sp>
                <p:nvSpPr>
                  <p:cNvPr id="2079" name="Freeform 25"/>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0" name="Freeform 26"/>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81" name="Freeform 27"/>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75" name="Group 28"/>
                <p:cNvGrpSpPr>
                  <a:grpSpLocks/>
                </p:cNvGrpSpPr>
                <p:nvPr userDrawn="1"/>
              </p:nvGrpSpPr>
              <p:grpSpPr bwMode="auto">
                <a:xfrm flipH="1">
                  <a:off x="2483" y="3420"/>
                  <a:ext cx="1351" cy="2810"/>
                  <a:chOff x="5580" y="3420"/>
                  <a:chExt cx="1351" cy="2810"/>
                </a:xfrm>
              </p:grpSpPr>
              <p:sp>
                <p:nvSpPr>
                  <p:cNvPr id="2076" name="Freeform 29"/>
                  <p:cNvSpPr>
                    <a:spLocks/>
                  </p:cNvSpPr>
                  <p:nvPr userDrawn="1"/>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7" name="Freeform 30"/>
                  <p:cNvSpPr>
                    <a:spLocks/>
                  </p:cNvSpPr>
                  <p:nvPr userDrawn="1"/>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8" name="Freeform 31"/>
                  <p:cNvSpPr>
                    <a:spLocks/>
                  </p:cNvSpPr>
                  <p:nvPr userDrawn="1"/>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2065" name="Group 32"/>
              <p:cNvGrpSpPr>
                <a:grpSpLocks/>
              </p:cNvGrpSpPr>
              <p:nvPr userDrawn="1"/>
            </p:nvGrpSpPr>
            <p:grpSpPr bwMode="auto">
              <a:xfrm>
                <a:off x="2429" y="3670"/>
                <a:ext cx="2611" cy="2810"/>
                <a:chOff x="6569" y="3670"/>
                <a:chExt cx="2611" cy="2810"/>
              </a:xfrm>
            </p:grpSpPr>
            <p:grpSp>
              <p:nvGrpSpPr>
                <p:cNvPr id="2066" name="Group 33"/>
                <p:cNvGrpSpPr>
                  <a:grpSpLocks/>
                </p:cNvGrpSpPr>
                <p:nvPr userDrawn="1"/>
              </p:nvGrpSpPr>
              <p:grpSpPr bwMode="auto">
                <a:xfrm rot="568002">
                  <a:off x="7829" y="3670"/>
                  <a:ext cx="1351" cy="2810"/>
                  <a:chOff x="4229" y="3420"/>
                  <a:chExt cx="1351" cy="2810"/>
                </a:xfrm>
              </p:grpSpPr>
              <p:sp>
                <p:nvSpPr>
                  <p:cNvPr id="2071" name="Freeform 34"/>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2" name="Freeform 35"/>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3" name="Freeform 36"/>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067" name="Group 37"/>
                <p:cNvGrpSpPr>
                  <a:grpSpLocks/>
                </p:cNvGrpSpPr>
                <p:nvPr userDrawn="1"/>
              </p:nvGrpSpPr>
              <p:grpSpPr bwMode="auto">
                <a:xfrm rot="21031998" flipH="1">
                  <a:off x="6569" y="3670"/>
                  <a:ext cx="1351" cy="2810"/>
                  <a:chOff x="4229" y="3420"/>
                  <a:chExt cx="1351" cy="2810"/>
                </a:xfrm>
              </p:grpSpPr>
              <p:sp>
                <p:nvSpPr>
                  <p:cNvPr id="2068" name="Freeform 38"/>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69" name="Freeform 39"/>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070" name="Freeform 40"/>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sp>
        <p:nvSpPr>
          <p:cNvPr id="2061" name="Rectangle 41"/>
          <p:cNvSpPr>
            <a:spLocks noChangeArrowheads="1"/>
          </p:cNvSpPr>
          <p:nvPr/>
        </p:nvSpPr>
        <p:spPr bwMode="auto">
          <a:xfrm>
            <a:off x="8229600" y="6472238"/>
            <a:ext cx="9144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r" eaLnBrk="1" hangingPunct="1">
              <a:spcBef>
                <a:spcPct val="0"/>
              </a:spcBef>
            </a:pPr>
            <a:fld id="{333E0385-36E4-4A21-97F7-29F68E1B979F}" type="slidenum">
              <a:rPr lang="en-US" altLang="en-US" sz="1000" b="0">
                <a:solidFill>
                  <a:schemeClr val="bg1"/>
                </a:solidFill>
              </a:rPr>
              <a:pPr algn="r" eaLnBrk="1" hangingPunct="1">
                <a:spcBef>
                  <a:spcPct val="0"/>
                </a:spcBef>
              </a:pPr>
              <a:t>‹#›</a:t>
            </a:fld>
            <a:endParaRPr lang="en-US" altLang="en-US" sz="1000" b="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72"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ransition>
    <p:fade/>
  </p:transition>
  <p:timing>
    <p:tnLst>
      <p:par>
        <p:cTn id="1" dur="indefinite" restart="never" nodeType="tmRoot"/>
      </p:par>
    </p:tnLst>
  </p:timing>
  <p:txStyles>
    <p:titleStyle>
      <a:lvl1pPr algn="r" rtl="0" eaLnBrk="0" fontAlgn="base" hangingPunct="0">
        <a:spcBef>
          <a:spcPct val="0"/>
        </a:spcBef>
        <a:spcAft>
          <a:spcPct val="0"/>
        </a:spcAft>
        <a:defRPr sz="4000">
          <a:solidFill>
            <a:srgbClr val="000000"/>
          </a:solidFill>
          <a:latin typeface="+mj-lt"/>
          <a:ea typeface="+mj-ea"/>
          <a:cs typeface="+mj-cs"/>
        </a:defRPr>
      </a:lvl1pPr>
      <a:lvl2pPr algn="r" rtl="0" eaLnBrk="0" fontAlgn="base" hangingPunct="0">
        <a:spcBef>
          <a:spcPct val="0"/>
        </a:spcBef>
        <a:spcAft>
          <a:spcPct val="0"/>
        </a:spcAft>
        <a:defRPr sz="4000">
          <a:solidFill>
            <a:srgbClr val="000000"/>
          </a:solidFill>
          <a:latin typeface="Arial" charset="0"/>
        </a:defRPr>
      </a:lvl2pPr>
      <a:lvl3pPr algn="r" rtl="0" eaLnBrk="0" fontAlgn="base" hangingPunct="0">
        <a:spcBef>
          <a:spcPct val="0"/>
        </a:spcBef>
        <a:spcAft>
          <a:spcPct val="0"/>
        </a:spcAft>
        <a:defRPr sz="4000">
          <a:solidFill>
            <a:srgbClr val="000000"/>
          </a:solidFill>
          <a:latin typeface="Arial" charset="0"/>
        </a:defRPr>
      </a:lvl3pPr>
      <a:lvl4pPr algn="r" rtl="0" eaLnBrk="0" fontAlgn="base" hangingPunct="0">
        <a:spcBef>
          <a:spcPct val="0"/>
        </a:spcBef>
        <a:spcAft>
          <a:spcPct val="0"/>
        </a:spcAft>
        <a:defRPr sz="4000">
          <a:solidFill>
            <a:srgbClr val="000000"/>
          </a:solidFill>
          <a:latin typeface="Arial" charset="0"/>
        </a:defRPr>
      </a:lvl4pPr>
      <a:lvl5pPr algn="r" rtl="0" eaLnBrk="0" fontAlgn="base" hangingPunct="0">
        <a:spcBef>
          <a:spcPct val="0"/>
        </a:spcBef>
        <a:spcAft>
          <a:spcPct val="0"/>
        </a:spcAft>
        <a:defRPr sz="4000">
          <a:solidFill>
            <a:srgbClr val="000000"/>
          </a:solidFill>
          <a:latin typeface="Arial" charset="0"/>
        </a:defRPr>
      </a:lvl5pPr>
      <a:lvl6pPr marL="457200" algn="r" rtl="0" fontAlgn="base">
        <a:spcBef>
          <a:spcPct val="0"/>
        </a:spcBef>
        <a:spcAft>
          <a:spcPct val="0"/>
        </a:spcAft>
        <a:defRPr sz="4000">
          <a:solidFill>
            <a:srgbClr val="000000"/>
          </a:solidFill>
          <a:latin typeface="Arial" charset="0"/>
        </a:defRPr>
      </a:lvl6pPr>
      <a:lvl7pPr marL="914400" algn="r" rtl="0" fontAlgn="base">
        <a:spcBef>
          <a:spcPct val="0"/>
        </a:spcBef>
        <a:spcAft>
          <a:spcPct val="0"/>
        </a:spcAft>
        <a:defRPr sz="4000">
          <a:solidFill>
            <a:srgbClr val="000000"/>
          </a:solidFill>
          <a:latin typeface="Arial" charset="0"/>
        </a:defRPr>
      </a:lvl7pPr>
      <a:lvl8pPr marL="1371600" algn="r" rtl="0" fontAlgn="base">
        <a:spcBef>
          <a:spcPct val="0"/>
        </a:spcBef>
        <a:spcAft>
          <a:spcPct val="0"/>
        </a:spcAft>
        <a:defRPr sz="4000">
          <a:solidFill>
            <a:srgbClr val="000000"/>
          </a:solidFill>
          <a:latin typeface="Arial" charset="0"/>
        </a:defRPr>
      </a:lvl8pPr>
      <a:lvl9pPr marL="1828800" algn="r" rtl="0" fontAlgn="base">
        <a:spcBef>
          <a:spcPct val="0"/>
        </a:spcBef>
        <a:spcAft>
          <a:spcPct val="0"/>
        </a:spcAft>
        <a:defRPr sz="4000">
          <a:solidFill>
            <a:srgbClr val="000000"/>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16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14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200">
          <a:solidFill>
            <a:schemeClr val="tx1"/>
          </a:solidFill>
          <a:latin typeface="+mn-lt"/>
        </a:defRPr>
      </a:lvl5pPr>
      <a:lvl6pPr marL="2514600" indent="-228600" algn="l" rtl="0" fontAlgn="base">
        <a:spcBef>
          <a:spcPct val="20000"/>
        </a:spcBef>
        <a:spcAft>
          <a:spcPct val="0"/>
        </a:spcAft>
        <a:buFont typeface="Wingdings" pitchFamily="2" charset="2"/>
        <a:buChar char="§"/>
        <a:defRPr sz="1200">
          <a:solidFill>
            <a:schemeClr val="tx1"/>
          </a:solidFill>
          <a:latin typeface="+mn-lt"/>
        </a:defRPr>
      </a:lvl6pPr>
      <a:lvl7pPr marL="2971800" indent="-228600" algn="l" rtl="0" fontAlgn="base">
        <a:spcBef>
          <a:spcPct val="20000"/>
        </a:spcBef>
        <a:spcAft>
          <a:spcPct val="0"/>
        </a:spcAft>
        <a:buFont typeface="Wingdings" pitchFamily="2" charset="2"/>
        <a:buChar char="§"/>
        <a:defRPr sz="1200">
          <a:solidFill>
            <a:schemeClr val="tx1"/>
          </a:solidFill>
          <a:latin typeface="+mn-lt"/>
        </a:defRPr>
      </a:lvl7pPr>
      <a:lvl8pPr marL="3429000" indent="-228600" algn="l" rtl="0" fontAlgn="base">
        <a:spcBef>
          <a:spcPct val="20000"/>
        </a:spcBef>
        <a:spcAft>
          <a:spcPct val="0"/>
        </a:spcAft>
        <a:buFont typeface="Wingdings" pitchFamily="2" charset="2"/>
        <a:buChar char="§"/>
        <a:defRPr sz="1200">
          <a:solidFill>
            <a:schemeClr val="tx1"/>
          </a:solidFill>
          <a:latin typeface="+mn-lt"/>
        </a:defRPr>
      </a:lvl8pPr>
      <a:lvl9pPr marL="3886200" indent="-228600" algn="l" rtl="0" fontAlgn="base">
        <a:spcBef>
          <a:spcPct val="20000"/>
        </a:spcBef>
        <a:spcAft>
          <a:spcPct val="0"/>
        </a:spcAft>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0" y="11113"/>
            <a:ext cx="9144000" cy="990600"/>
          </a:xfrm>
          <a:prstGeom prst="rect">
            <a:avLst/>
          </a:prstGeom>
          <a:gradFill rotWithShape="1">
            <a:gsLst>
              <a:gs pos="0">
                <a:srgbClr val="000000"/>
              </a:gs>
              <a:gs pos="100000">
                <a:srgbClr val="0033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3075" name="Rectangle 3"/>
          <p:cNvSpPr>
            <a:spLocks noChangeArrowheads="1"/>
          </p:cNvSpPr>
          <p:nvPr/>
        </p:nvSpPr>
        <p:spPr bwMode="gray">
          <a:xfrm>
            <a:off x="0" y="6488113"/>
            <a:ext cx="9144000" cy="38100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3076" name="Rectangle 4"/>
          <p:cNvSpPr>
            <a:spLocks noChangeArrowheads="1"/>
          </p:cNvSpPr>
          <p:nvPr/>
        </p:nvSpPr>
        <p:spPr bwMode="gray">
          <a:xfrm>
            <a:off x="8839200" y="239713"/>
            <a:ext cx="304800" cy="6477000"/>
          </a:xfrm>
          <a:prstGeom prst="rect">
            <a:avLst/>
          </a:prstGeom>
          <a:solidFill>
            <a:srgbClr val="003300">
              <a:alpha val="5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3077" name="Rectangle 5"/>
          <p:cNvSpPr>
            <a:spLocks noChangeArrowheads="1"/>
          </p:cNvSpPr>
          <p:nvPr/>
        </p:nvSpPr>
        <p:spPr bwMode="gray">
          <a:xfrm>
            <a:off x="1752600" y="392113"/>
            <a:ext cx="70866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nvGrpSpPr>
          <p:cNvPr id="3078" name="Group 6"/>
          <p:cNvGrpSpPr>
            <a:grpSpLocks/>
          </p:cNvGrpSpPr>
          <p:nvPr/>
        </p:nvGrpSpPr>
        <p:grpSpPr bwMode="auto">
          <a:xfrm>
            <a:off x="-11113" y="1001713"/>
            <a:ext cx="9144001" cy="152400"/>
            <a:chOff x="0" y="672"/>
            <a:chExt cx="5760" cy="96"/>
          </a:xfrm>
        </p:grpSpPr>
        <p:sp>
          <p:nvSpPr>
            <p:cNvPr id="3112" name="Line 7"/>
            <p:cNvSpPr>
              <a:spLocks noChangeShapeType="1"/>
            </p:cNvSpPr>
            <p:nvPr userDrawn="1"/>
          </p:nvSpPr>
          <p:spPr bwMode="gray">
            <a:xfrm>
              <a:off x="0" y="672"/>
              <a:ext cx="5760" cy="0"/>
            </a:xfrm>
            <a:prstGeom prst="line">
              <a:avLst/>
            </a:prstGeom>
            <a:noFill/>
            <a:ln w="28575">
              <a:solidFill>
                <a:srgbClr val="66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113" name="Rectangle 8"/>
            <p:cNvSpPr>
              <a:spLocks noChangeArrowheads="1"/>
            </p:cNvSpPr>
            <p:nvPr/>
          </p:nvSpPr>
          <p:spPr bwMode="gray">
            <a:xfrm>
              <a:off x="0" y="672"/>
              <a:ext cx="1104" cy="96"/>
            </a:xfrm>
            <a:prstGeom prst="rect">
              <a:avLst/>
            </a:prstGeom>
            <a:solidFill>
              <a:srgbClr val="003300">
                <a:alpha val="47842"/>
              </a:srgbClr>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sp>
        <p:nvSpPr>
          <p:cNvPr id="290825" name="Rectangle 9"/>
          <p:cNvSpPr>
            <a:spLocks noGrp="1" noChangeArrowheads="1"/>
          </p:cNvSpPr>
          <p:nvPr>
            <p:ph type="title"/>
          </p:nvPr>
        </p:nvSpPr>
        <p:spPr bwMode="auto">
          <a:xfrm>
            <a:off x="1905000" y="457200"/>
            <a:ext cx="6858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80" name="Rectangle 10"/>
          <p:cNvSpPr>
            <a:spLocks noGrp="1" noChangeArrowheads="1"/>
          </p:cNvSpPr>
          <p:nvPr>
            <p:ph type="body" idx="1"/>
          </p:nvPr>
        </p:nvSpPr>
        <p:spPr bwMode="auto">
          <a:xfrm>
            <a:off x="457200" y="13716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90827" name="Rectangle 11"/>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smtClean="0">
                <a:solidFill>
                  <a:schemeClr val="accent1"/>
                </a:solidFill>
              </a:defRPr>
            </a:lvl1pPr>
          </a:lstStyle>
          <a:p>
            <a:pPr>
              <a:defRPr/>
            </a:pPr>
            <a:endParaRPr lang="en-US" altLang="en-US" dirty="0"/>
          </a:p>
        </p:txBody>
      </p:sp>
      <p:sp>
        <p:nvSpPr>
          <p:cNvPr id="290828" name="Rectangle 12"/>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smtClean="0">
                <a:solidFill>
                  <a:schemeClr val="accent1"/>
                </a:solidFill>
              </a:defRPr>
            </a:lvl1pPr>
          </a:lstStyle>
          <a:p>
            <a:pPr>
              <a:defRPr/>
            </a:pPr>
            <a:endParaRPr lang="en-US" altLang="en-US" dirty="0"/>
          </a:p>
        </p:txBody>
      </p:sp>
      <p:grpSp>
        <p:nvGrpSpPr>
          <p:cNvPr id="3083" name="Group 16"/>
          <p:cNvGrpSpPr>
            <a:grpSpLocks/>
          </p:cNvGrpSpPr>
          <p:nvPr/>
        </p:nvGrpSpPr>
        <p:grpSpPr bwMode="auto">
          <a:xfrm>
            <a:off x="8869363" y="6134100"/>
            <a:ext cx="234950" cy="381000"/>
            <a:chOff x="2520" y="2120"/>
            <a:chExt cx="3900" cy="5554"/>
          </a:xfrm>
        </p:grpSpPr>
        <p:grpSp>
          <p:nvGrpSpPr>
            <p:cNvPr id="3088" name="Group 17"/>
            <p:cNvGrpSpPr>
              <a:grpSpLocks/>
            </p:cNvGrpSpPr>
            <p:nvPr userDrawn="1"/>
          </p:nvGrpSpPr>
          <p:grpSpPr bwMode="auto">
            <a:xfrm>
              <a:off x="3304" y="2120"/>
              <a:ext cx="2336" cy="4045"/>
              <a:chOff x="7396" y="5040"/>
              <a:chExt cx="992" cy="2894"/>
            </a:xfrm>
          </p:grpSpPr>
          <p:sp>
            <p:nvSpPr>
              <p:cNvPr id="3108" name="Freeform 18"/>
              <p:cNvSpPr>
                <a:spLocks/>
              </p:cNvSpPr>
              <p:nvPr userDrawn="1"/>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09" name="Freeform 19"/>
              <p:cNvSpPr>
                <a:spLocks/>
              </p:cNvSpPr>
              <p:nvPr userDrawn="1"/>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10" name="Freeform 20"/>
              <p:cNvSpPr>
                <a:spLocks/>
              </p:cNvSpPr>
              <p:nvPr userDrawn="1"/>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11" name="Freeform 21"/>
              <p:cNvSpPr>
                <a:spLocks/>
              </p:cNvSpPr>
              <p:nvPr userDrawn="1"/>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3089" name="Group 22"/>
            <p:cNvGrpSpPr>
              <a:grpSpLocks/>
            </p:cNvGrpSpPr>
            <p:nvPr userDrawn="1"/>
          </p:nvGrpSpPr>
          <p:grpSpPr bwMode="auto">
            <a:xfrm>
              <a:off x="2520" y="3397"/>
              <a:ext cx="3900" cy="4277"/>
              <a:chOff x="2429" y="3420"/>
              <a:chExt cx="2611" cy="3060"/>
            </a:xfrm>
          </p:grpSpPr>
          <p:grpSp>
            <p:nvGrpSpPr>
              <p:cNvPr id="3090" name="Group 23"/>
              <p:cNvGrpSpPr>
                <a:grpSpLocks/>
              </p:cNvGrpSpPr>
              <p:nvPr userDrawn="1"/>
            </p:nvGrpSpPr>
            <p:grpSpPr bwMode="auto">
              <a:xfrm>
                <a:off x="2483" y="3420"/>
                <a:ext cx="2431" cy="2810"/>
                <a:chOff x="2483" y="3420"/>
                <a:chExt cx="2431" cy="2810"/>
              </a:xfrm>
            </p:grpSpPr>
            <p:grpSp>
              <p:nvGrpSpPr>
                <p:cNvPr id="3100" name="Group 24"/>
                <p:cNvGrpSpPr>
                  <a:grpSpLocks/>
                </p:cNvGrpSpPr>
                <p:nvPr userDrawn="1"/>
              </p:nvGrpSpPr>
              <p:grpSpPr bwMode="auto">
                <a:xfrm>
                  <a:off x="3563" y="3420"/>
                  <a:ext cx="1351" cy="2810"/>
                  <a:chOff x="4229" y="3420"/>
                  <a:chExt cx="1351" cy="2810"/>
                </a:xfrm>
              </p:grpSpPr>
              <p:sp>
                <p:nvSpPr>
                  <p:cNvPr id="3105" name="Freeform 25"/>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06" name="Freeform 26"/>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07" name="Freeform 27"/>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3101" name="Group 28"/>
                <p:cNvGrpSpPr>
                  <a:grpSpLocks/>
                </p:cNvGrpSpPr>
                <p:nvPr userDrawn="1"/>
              </p:nvGrpSpPr>
              <p:grpSpPr bwMode="auto">
                <a:xfrm flipH="1">
                  <a:off x="2483" y="3420"/>
                  <a:ext cx="1351" cy="2810"/>
                  <a:chOff x="5580" y="3420"/>
                  <a:chExt cx="1351" cy="2810"/>
                </a:xfrm>
              </p:grpSpPr>
              <p:sp>
                <p:nvSpPr>
                  <p:cNvPr id="3102" name="Freeform 29"/>
                  <p:cNvSpPr>
                    <a:spLocks/>
                  </p:cNvSpPr>
                  <p:nvPr userDrawn="1"/>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03" name="Freeform 30"/>
                  <p:cNvSpPr>
                    <a:spLocks/>
                  </p:cNvSpPr>
                  <p:nvPr userDrawn="1"/>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04" name="Freeform 31"/>
                  <p:cNvSpPr>
                    <a:spLocks/>
                  </p:cNvSpPr>
                  <p:nvPr userDrawn="1"/>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3091" name="Group 32"/>
              <p:cNvGrpSpPr>
                <a:grpSpLocks/>
              </p:cNvGrpSpPr>
              <p:nvPr userDrawn="1"/>
            </p:nvGrpSpPr>
            <p:grpSpPr bwMode="auto">
              <a:xfrm>
                <a:off x="2429" y="3670"/>
                <a:ext cx="2611" cy="2810"/>
                <a:chOff x="6569" y="3670"/>
                <a:chExt cx="2611" cy="2810"/>
              </a:xfrm>
            </p:grpSpPr>
            <p:grpSp>
              <p:nvGrpSpPr>
                <p:cNvPr id="3092" name="Group 33"/>
                <p:cNvGrpSpPr>
                  <a:grpSpLocks/>
                </p:cNvGrpSpPr>
                <p:nvPr userDrawn="1"/>
              </p:nvGrpSpPr>
              <p:grpSpPr bwMode="auto">
                <a:xfrm rot="568002">
                  <a:off x="7829" y="3670"/>
                  <a:ext cx="1351" cy="2810"/>
                  <a:chOff x="4229" y="3420"/>
                  <a:chExt cx="1351" cy="2810"/>
                </a:xfrm>
              </p:grpSpPr>
              <p:sp>
                <p:nvSpPr>
                  <p:cNvPr id="3097" name="Freeform 34"/>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98" name="Freeform 35"/>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99" name="Freeform 36"/>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3093" name="Group 37"/>
                <p:cNvGrpSpPr>
                  <a:grpSpLocks/>
                </p:cNvGrpSpPr>
                <p:nvPr userDrawn="1"/>
              </p:nvGrpSpPr>
              <p:grpSpPr bwMode="auto">
                <a:xfrm rot="21031998" flipH="1">
                  <a:off x="6569" y="3670"/>
                  <a:ext cx="1351" cy="2810"/>
                  <a:chOff x="4229" y="3420"/>
                  <a:chExt cx="1351" cy="2810"/>
                </a:xfrm>
              </p:grpSpPr>
              <p:sp>
                <p:nvSpPr>
                  <p:cNvPr id="3094" name="Freeform 38"/>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95" name="Freeform 39"/>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96" name="Freeform 40"/>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sp>
        <p:nvSpPr>
          <p:cNvPr id="3084" name="Rectangle 41"/>
          <p:cNvSpPr>
            <a:spLocks noChangeArrowheads="1"/>
          </p:cNvSpPr>
          <p:nvPr/>
        </p:nvSpPr>
        <p:spPr bwMode="auto">
          <a:xfrm>
            <a:off x="8229600" y="6472238"/>
            <a:ext cx="9144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r" eaLnBrk="1" hangingPunct="1">
              <a:spcBef>
                <a:spcPct val="0"/>
              </a:spcBef>
            </a:pPr>
            <a:fld id="{7E604388-C14F-4D1D-B833-DA8C1749558B}" type="slidenum">
              <a:rPr lang="en-US" altLang="en-US" sz="1000" b="0">
                <a:solidFill>
                  <a:schemeClr val="bg1"/>
                </a:solidFill>
              </a:rPr>
              <a:pPr algn="r" eaLnBrk="1" hangingPunct="1">
                <a:spcBef>
                  <a:spcPct val="0"/>
                </a:spcBef>
              </a:pPr>
              <a:t>‹#›</a:t>
            </a:fld>
            <a:endParaRPr lang="en-US" altLang="en-US" sz="1000" b="0" dirty="0">
              <a:solidFill>
                <a:schemeClr val="bg1"/>
              </a:solidFill>
            </a:endParaRPr>
          </a:p>
        </p:txBody>
      </p:sp>
      <p:grpSp>
        <p:nvGrpSpPr>
          <p:cNvPr id="3085" name="Group 44"/>
          <p:cNvGrpSpPr>
            <a:grpSpLocks/>
          </p:cNvGrpSpPr>
          <p:nvPr/>
        </p:nvGrpSpPr>
        <p:grpSpPr bwMode="auto">
          <a:xfrm>
            <a:off x="155575" y="204788"/>
            <a:ext cx="1601788" cy="612775"/>
            <a:chOff x="98" y="129"/>
            <a:chExt cx="1009" cy="386"/>
          </a:xfrm>
        </p:grpSpPr>
        <p:sp>
          <p:nvSpPr>
            <p:cNvPr id="3086" name="Text Box 15"/>
            <p:cNvSpPr txBox="1">
              <a:spLocks noChangeArrowheads="1"/>
            </p:cNvSpPr>
            <p:nvPr userDrawn="1"/>
          </p:nvSpPr>
          <p:spPr bwMode="auto">
            <a:xfrm>
              <a:off x="272" y="269"/>
              <a:ext cx="835" cy="227"/>
            </a:xfrm>
            <a:prstGeom prst="rect">
              <a:avLst/>
            </a:prstGeom>
            <a:noFill/>
            <a:ln>
              <a:noFill/>
            </a:ln>
            <a:extLst>
              <a:ext uri="{909E8E84-426E-40DD-AFC4-6F175D3DCCD1}">
                <a14:hiddenFill xmlns:a14="http://schemas.microsoft.com/office/drawing/2010/main">
                  <a:gradFill rotWithShape="1">
                    <a:gsLst>
                      <a:gs pos="0">
                        <a:srgbClr val="008000"/>
                      </a:gs>
                      <a:gs pos="50000">
                        <a:srgbClr val="FFFFFF"/>
                      </a:gs>
                      <a:gs pos="100000">
                        <a:srgbClr val="008000"/>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spcBef>
                  <a:spcPct val="0"/>
                </a:spcBef>
              </a:pPr>
              <a:r>
                <a:rPr lang="en-US" altLang="en-US" sz="2000" b="0" dirty="0">
                  <a:solidFill>
                    <a:schemeClr val="bg1"/>
                  </a:solidFill>
                </a:rPr>
                <a:t>Connect</a:t>
              </a:r>
            </a:p>
          </p:txBody>
        </p:sp>
        <p:pic>
          <p:nvPicPr>
            <p:cNvPr id="3087" name="Picture 42" descr="1"/>
            <p:cNvPicPr>
              <a:picLocks noChangeAspect="1" noChangeArrowheads="1" noCrop="1"/>
            </p:cNvPicPr>
            <p:nvPr userDrawn="1"/>
          </p:nvPicPr>
          <p:blipFill>
            <a:blip r:embed="rId15" cstate="print">
              <a:lum bright="90000"/>
              <a:extLst>
                <a:ext uri="{28A0092B-C50C-407E-A947-70E740481C1C}">
                  <a14:useLocalDpi xmlns:a14="http://schemas.microsoft.com/office/drawing/2010/main" val="0"/>
                </a:ext>
              </a:extLst>
            </a:blip>
            <a:srcRect/>
            <a:stretch>
              <a:fillRect/>
            </a:stretch>
          </p:blipFill>
          <p:spPr bwMode="auto">
            <a:xfrm>
              <a:off x="98" y="129"/>
              <a:ext cx="25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73"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90825"/>
                                        </p:tgtEl>
                                        <p:attrNameLst>
                                          <p:attrName>style.visibility</p:attrName>
                                        </p:attrNameLst>
                                      </p:cBhvr>
                                      <p:to>
                                        <p:strVal val="visible"/>
                                      </p:to>
                                    </p:set>
                                    <p:anim calcmode="lin" valueType="num">
                                      <p:cBhvr additive="base">
                                        <p:cTn id="7" dur="500" fill="hold"/>
                                        <p:tgtEl>
                                          <p:spTgt spid="290825"/>
                                        </p:tgtEl>
                                        <p:attrNameLst>
                                          <p:attrName>ppt_x</p:attrName>
                                        </p:attrNameLst>
                                      </p:cBhvr>
                                      <p:tavLst>
                                        <p:tav tm="0">
                                          <p:val>
                                            <p:strVal val="1+#ppt_w/2"/>
                                          </p:val>
                                        </p:tav>
                                        <p:tav tm="100000">
                                          <p:val>
                                            <p:strVal val="#ppt_x"/>
                                          </p:val>
                                        </p:tav>
                                      </p:tavLst>
                                    </p:anim>
                                    <p:anim calcmode="lin" valueType="num">
                                      <p:cBhvr additive="base">
                                        <p:cTn id="8" dur="500" fill="hold"/>
                                        <p:tgtEl>
                                          <p:spTgt spid="2908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5" grpId="0"/>
    </p:bldLst>
  </p:timing>
  <p:txStyles>
    <p:titleStyle>
      <a:lvl1pPr algn="r" rtl="0" eaLnBrk="0" fontAlgn="base" hangingPunct="0">
        <a:spcBef>
          <a:spcPct val="0"/>
        </a:spcBef>
        <a:spcAft>
          <a:spcPct val="0"/>
        </a:spcAft>
        <a:defRPr sz="4000">
          <a:solidFill>
            <a:srgbClr val="000000"/>
          </a:solidFill>
          <a:latin typeface="+mj-lt"/>
          <a:ea typeface="+mj-ea"/>
          <a:cs typeface="+mj-cs"/>
        </a:defRPr>
      </a:lvl1pPr>
      <a:lvl2pPr algn="r" rtl="0" eaLnBrk="0" fontAlgn="base" hangingPunct="0">
        <a:spcBef>
          <a:spcPct val="0"/>
        </a:spcBef>
        <a:spcAft>
          <a:spcPct val="0"/>
        </a:spcAft>
        <a:defRPr sz="4000">
          <a:solidFill>
            <a:srgbClr val="000000"/>
          </a:solidFill>
          <a:latin typeface="Arial" charset="0"/>
        </a:defRPr>
      </a:lvl2pPr>
      <a:lvl3pPr algn="r" rtl="0" eaLnBrk="0" fontAlgn="base" hangingPunct="0">
        <a:spcBef>
          <a:spcPct val="0"/>
        </a:spcBef>
        <a:spcAft>
          <a:spcPct val="0"/>
        </a:spcAft>
        <a:defRPr sz="4000">
          <a:solidFill>
            <a:srgbClr val="000000"/>
          </a:solidFill>
          <a:latin typeface="Arial" charset="0"/>
        </a:defRPr>
      </a:lvl3pPr>
      <a:lvl4pPr algn="r" rtl="0" eaLnBrk="0" fontAlgn="base" hangingPunct="0">
        <a:spcBef>
          <a:spcPct val="0"/>
        </a:spcBef>
        <a:spcAft>
          <a:spcPct val="0"/>
        </a:spcAft>
        <a:defRPr sz="4000">
          <a:solidFill>
            <a:srgbClr val="000000"/>
          </a:solidFill>
          <a:latin typeface="Arial" charset="0"/>
        </a:defRPr>
      </a:lvl4pPr>
      <a:lvl5pPr algn="r" rtl="0" eaLnBrk="0" fontAlgn="base" hangingPunct="0">
        <a:spcBef>
          <a:spcPct val="0"/>
        </a:spcBef>
        <a:spcAft>
          <a:spcPct val="0"/>
        </a:spcAft>
        <a:defRPr sz="4000">
          <a:solidFill>
            <a:srgbClr val="000000"/>
          </a:solidFill>
          <a:latin typeface="Arial" charset="0"/>
        </a:defRPr>
      </a:lvl5pPr>
      <a:lvl6pPr marL="457200" algn="r" rtl="0" fontAlgn="base">
        <a:spcBef>
          <a:spcPct val="0"/>
        </a:spcBef>
        <a:spcAft>
          <a:spcPct val="0"/>
        </a:spcAft>
        <a:defRPr sz="4000">
          <a:solidFill>
            <a:srgbClr val="000000"/>
          </a:solidFill>
          <a:latin typeface="Arial" charset="0"/>
        </a:defRPr>
      </a:lvl6pPr>
      <a:lvl7pPr marL="914400" algn="r" rtl="0" fontAlgn="base">
        <a:spcBef>
          <a:spcPct val="0"/>
        </a:spcBef>
        <a:spcAft>
          <a:spcPct val="0"/>
        </a:spcAft>
        <a:defRPr sz="4000">
          <a:solidFill>
            <a:srgbClr val="000000"/>
          </a:solidFill>
          <a:latin typeface="Arial" charset="0"/>
        </a:defRPr>
      </a:lvl7pPr>
      <a:lvl8pPr marL="1371600" algn="r" rtl="0" fontAlgn="base">
        <a:spcBef>
          <a:spcPct val="0"/>
        </a:spcBef>
        <a:spcAft>
          <a:spcPct val="0"/>
        </a:spcAft>
        <a:defRPr sz="4000">
          <a:solidFill>
            <a:srgbClr val="000000"/>
          </a:solidFill>
          <a:latin typeface="Arial" charset="0"/>
        </a:defRPr>
      </a:lvl8pPr>
      <a:lvl9pPr marL="1828800" algn="r" rtl="0" fontAlgn="base">
        <a:spcBef>
          <a:spcPct val="0"/>
        </a:spcBef>
        <a:spcAft>
          <a:spcPct val="0"/>
        </a:spcAft>
        <a:defRPr sz="4000">
          <a:solidFill>
            <a:srgbClr val="000000"/>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16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14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200">
          <a:solidFill>
            <a:schemeClr val="tx1"/>
          </a:solidFill>
          <a:latin typeface="+mn-lt"/>
        </a:defRPr>
      </a:lvl5pPr>
      <a:lvl6pPr marL="2514600" indent="-228600" algn="l" rtl="0" fontAlgn="base">
        <a:spcBef>
          <a:spcPct val="20000"/>
        </a:spcBef>
        <a:spcAft>
          <a:spcPct val="0"/>
        </a:spcAft>
        <a:buFont typeface="Wingdings" pitchFamily="2" charset="2"/>
        <a:buChar char="§"/>
        <a:defRPr sz="1200">
          <a:solidFill>
            <a:schemeClr val="tx1"/>
          </a:solidFill>
          <a:latin typeface="+mn-lt"/>
        </a:defRPr>
      </a:lvl6pPr>
      <a:lvl7pPr marL="2971800" indent="-228600" algn="l" rtl="0" fontAlgn="base">
        <a:spcBef>
          <a:spcPct val="20000"/>
        </a:spcBef>
        <a:spcAft>
          <a:spcPct val="0"/>
        </a:spcAft>
        <a:buFont typeface="Wingdings" pitchFamily="2" charset="2"/>
        <a:buChar char="§"/>
        <a:defRPr sz="1200">
          <a:solidFill>
            <a:schemeClr val="tx1"/>
          </a:solidFill>
          <a:latin typeface="+mn-lt"/>
        </a:defRPr>
      </a:lvl7pPr>
      <a:lvl8pPr marL="3429000" indent="-228600" algn="l" rtl="0" fontAlgn="base">
        <a:spcBef>
          <a:spcPct val="20000"/>
        </a:spcBef>
        <a:spcAft>
          <a:spcPct val="0"/>
        </a:spcAft>
        <a:buFont typeface="Wingdings" pitchFamily="2" charset="2"/>
        <a:buChar char="§"/>
        <a:defRPr sz="1200">
          <a:solidFill>
            <a:schemeClr val="tx1"/>
          </a:solidFill>
          <a:latin typeface="+mn-lt"/>
        </a:defRPr>
      </a:lvl8pPr>
      <a:lvl9pPr marL="3886200" indent="-228600" algn="l" rtl="0" fontAlgn="base">
        <a:spcBef>
          <a:spcPct val="20000"/>
        </a:spcBef>
        <a:spcAft>
          <a:spcPct val="0"/>
        </a:spcAft>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0" y="11113"/>
            <a:ext cx="9144000" cy="990600"/>
          </a:xfrm>
          <a:prstGeom prst="rect">
            <a:avLst/>
          </a:prstGeom>
          <a:gradFill rotWithShape="1">
            <a:gsLst>
              <a:gs pos="0">
                <a:srgbClr val="000000"/>
              </a:gs>
              <a:gs pos="100000">
                <a:srgbClr val="0033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4099" name="Rectangle 3"/>
          <p:cNvSpPr>
            <a:spLocks noChangeArrowheads="1"/>
          </p:cNvSpPr>
          <p:nvPr/>
        </p:nvSpPr>
        <p:spPr bwMode="gray">
          <a:xfrm>
            <a:off x="0" y="6488113"/>
            <a:ext cx="9144000" cy="38100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4100" name="Rectangle 4"/>
          <p:cNvSpPr>
            <a:spLocks noChangeArrowheads="1"/>
          </p:cNvSpPr>
          <p:nvPr/>
        </p:nvSpPr>
        <p:spPr bwMode="gray">
          <a:xfrm>
            <a:off x="8839200" y="239713"/>
            <a:ext cx="304800" cy="6477000"/>
          </a:xfrm>
          <a:prstGeom prst="rect">
            <a:avLst/>
          </a:prstGeom>
          <a:solidFill>
            <a:srgbClr val="003300">
              <a:alpha val="5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4101" name="Rectangle 5"/>
          <p:cNvSpPr>
            <a:spLocks noChangeArrowheads="1"/>
          </p:cNvSpPr>
          <p:nvPr/>
        </p:nvSpPr>
        <p:spPr bwMode="gray">
          <a:xfrm>
            <a:off x="1752600" y="392113"/>
            <a:ext cx="7086600" cy="685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nvGrpSpPr>
          <p:cNvPr id="4102" name="Group 6"/>
          <p:cNvGrpSpPr>
            <a:grpSpLocks/>
          </p:cNvGrpSpPr>
          <p:nvPr/>
        </p:nvGrpSpPr>
        <p:grpSpPr bwMode="auto">
          <a:xfrm>
            <a:off x="-11113" y="1001713"/>
            <a:ext cx="9144001" cy="152400"/>
            <a:chOff x="0" y="672"/>
            <a:chExt cx="5760" cy="96"/>
          </a:xfrm>
        </p:grpSpPr>
        <p:sp>
          <p:nvSpPr>
            <p:cNvPr id="4136" name="Line 7"/>
            <p:cNvSpPr>
              <a:spLocks noChangeShapeType="1"/>
            </p:cNvSpPr>
            <p:nvPr userDrawn="1"/>
          </p:nvSpPr>
          <p:spPr bwMode="gray">
            <a:xfrm>
              <a:off x="0" y="672"/>
              <a:ext cx="5760" cy="0"/>
            </a:xfrm>
            <a:prstGeom prst="line">
              <a:avLst/>
            </a:prstGeom>
            <a:noFill/>
            <a:ln w="28575">
              <a:solidFill>
                <a:srgbClr val="66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137" name="Rectangle 8"/>
            <p:cNvSpPr>
              <a:spLocks noChangeArrowheads="1"/>
            </p:cNvSpPr>
            <p:nvPr/>
          </p:nvSpPr>
          <p:spPr bwMode="gray">
            <a:xfrm>
              <a:off x="0" y="672"/>
              <a:ext cx="1104" cy="96"/>
            </a:xfrm>
            <a:prstGeom prst="rect">
              <a:avLst/>
            </a:prstGeom>
            <a:solidFill>
              <a:srgbClr val="003300">
                <a:alpha val="47842"/>
              </a:srgbClr>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sp>
        <p:nvSpPr>
          <p:cNvPr id="4103" name="Rectangle 9"/>
          <p:cNvSpPr>
            <a:spLocks noGrp="1" noChangeArrowheads="1"/>
          </p:cNvSpPr>
          <p:nvPr>
            <p:ph type="title"/>
          </p:nvPr>
        </p:nvSpPr>
        <p:spPr bwMode="auto">
          <a:xfrm>
            <a:off x="1905000" y="457200"/>
            <a:ext cx="6858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4" name="Rectangle 10"/>
          <p:cNvSpPr>
            <a:spLocks noGrp="1" noChangeArrowheads="1"/>
          </p:cNvSpPr>
          <p:nvPr>
            <p:ph type="body" idx="1"/>
          </p:nvPr>
        </p:nvSpPr>
        <p:spPr bwMode="auto">
          <a:xfrm>
            <a:off x="457200" y="13716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5163" name="Rectangle 11"/>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b="0" smtClean="0">
                <a:solidFill>
                  <a:schemeClr val="accent1"/>
                </a:solidFill>
              </a:defRPr>
            </a:lvl1pPr>
          </a:lstStyle>
          <a:p>
            <a:pPr>
              <a:defRPr/>
            </a:pPr>
            <a:endParaRPr lang="en-US" altLang="en-US" dirty="0"/>
          </a:p>
        </p:txBody>
      </p:sp>
      <p:sp>
        <p:nvSpPr>
          <p:cNvPr id="305164" name="Rectangle 12"/>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smtClean="0">
                <a:solidFill>
                  <a:schemeClr val="accent1"/>
                </a:solidFill>
              </a:defRPr>
            </a:lvl1pPr>
          </a:lstStyle>
          <a:p>
            <a:pPr>
              <a:defRPr/>
            </a:pPr>
            <a:endParaRPr lang="en-US" altLang="en-US" dirty="0"/>
          </a:p>
        </p:txBody>
      </p:sp>
      <p:grpSp>
        <p:nvGrpSpPr>
          <p:cNvPr id="4107" name="Group 13"/>
          <p:cNvGrpSpPr>
            <a:grpSpLocks/>
          </p:cNvGrpSpPr>
          <p:nvPr/>
        </p:nvGrpSpPr>
        <p:grpSpPr bwMode="auto">
          <a:xfrm>
            <a:off x="8869363" y="6134100"/>
            <a:ext cx="234950" cy="381000"/>
            <a:chOff x="2520" y="2120"/>
            <a:chExt cx="3900" cy="5554"/>
          </a:xfrm>
        </p:grpSpPr>
        <p:grpSp>
          <p:nvGrpSpPr>
            <p:cNvPr id="4112" name="Group 14"/>
            <p:cNvGrpSpPr>
              <a:grpSpLocks/>
            </p:cNvGrpSpPr>
            <p:nvPr userDrawn="1"/>
          </p:nvGrpSpPr>
          <p:grpSpPr bwMode="auto">
            <a:xfrm>
              <a:off x="3304" y="2120"/>
              <a:ext cx="2336" cy="4045"/>
              <a:chOff x="7396" y="5040"/>
              <a:chExt cx="992" cy="2894"/>
            </a:xfrm>
          </p:grpSpPr>
          <p:sp>
            <p:nvSpPr>
              <p:cNvPr id="4132" name="Freeform 15"/>
              <p:cNvSpPr>
                <a:spLocks/>
              </p:cNvSpPr>
              <p:nvPr userDrawn="1"/>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3" name="Freeform 16"/>
              <p:cNvSpPr>
                <a:spLocks/>
              </p:cNvSpPr>
              <p:nvPr userDrawn="1"/>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4" name="Freeform 17"/>
              <p:cNvSpPr>
                <a:spLocks/>
              </p:cNvSpPr>
              <p:nvPr userDrawn="1"/>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5" name="Freeform 18"/>
              <p:cNvSpPr>
                <a:spLocks/>
              </p:cNvSpPr>
              <p:nvPr userDrawn="1"/>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4113" name="Group 19"/>
            <p:cNvGrpSpPr>
              <a:grpSpLocks/>
            </p:cNvGrpSpPr>
            <p:nvPr userDrawn="1"/>
          </p:nvGrpSpPr>
          <p:grpSpPr bwMode="auto">
            <a:xfrm>
              <a:off x="2520" y="3397"/>
              <a:ext cx="3900" cy="4277"/>
              <a:chOff x="2429" y="3420"/>
              <a:chExt cx="2611" cy="3060"/>
            </a:xfrm>
          </p:grpSpPr>
          <p:grpSp>
            <p:nvGrpSpPr>
              <p:cNvPr id="4114" name="Group 20"/>
              <p:cNvGrpSpPr>
                <a:grpSpLocks/>
              </p:cNvGrpSpPr>
              <p:nvPr userDrawn="1"/>
            </p:nvGrpSpPr>
            <p:grpSpPr bwMode="auto">
              <a:xfrm>
                <a:off x="2483" y="3420"/>
                <a:ext cx="2431" cy="2810"/>
                <a:chOff x="2483" y="3420"/>
                <a:chExt cx="2431" cy="2810"/>
              </a:xfrm>
            </p:grpSpPr>
            <p:grpSp>
              <p:nvGrpSpPr>
                <p:cNvPr id="4124" name="Group 21"/>
                <p:cNvGrpSpPr>
                  <a:grpSpLocks/>
                </p:cNvGrpSpPr>
                <p:nvPr userDrawn="1"/>
              </p:nvGrpSpPr>
              <p:grpSpPr bwMode="auto">
                <a:xfrm>
                  <a:off x="3563" y="3420"/>
                  <a:ext cx="1351" cy="2810"/>
                  <a:chOff x="4229" y="3420"/>
                  <a:chExt cx="1351" cy="2810"/>
                </a:xfrm>
              </p:grpSpPr>
              <p:sp>
                <p:nvSpPr>
                  <p:cNvPr id="4129" name="Freeform 22"/>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0" name="Freeform 23"/>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31" name="Freeform 24"/>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4125" name="Group 25"/>
                <p:cNvGrpSpPr>
                  <a:grpSpLocks/>
                </p:cNvGrpSpPr>
                <p:nvPr userDrawn="1"/>
              </p:nvGrpSpPr>
              <p:grpSpPr bwMode="auto">
                <a:xfrm flipH="1">
                  <a:off x="2483" y="3420"/>
                  <a:ext cx="1351" cy="2810"/>
                  <a:chOff x="5580" y="3420"/>
                  <a:chExt cx="1351" cy="2810"/>
                </a:xfrm>
              </p:grpSpPr>
              <p:sp>
                <p:nvSpPr>
                  <p:cNvPr id="4126" name="Freeform 26"/>
                  <p:cNvSpPr>
                    <a:spLocks/>
                  </p:cNvSpPr>
                  <p:nvPr userDrawn="1"/>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27" name="Freeform 27"/>
                  <p:cNvSpPr>
                    <a:spLocks/>
                  </p:cNvSpPr>
                  <p:nvPr userDrawn="1"/>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28" name="Freeform 28"/>
                  <p:cNvSpPr>
                    <a:spLocks/>
                  </p:cNvSpPr>
                  <p:nvPr userDrawn="1"/>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4115" name="Group 29"/>
              <p:cNvGrpSpPr>
                <a:grpSpLocks/>
              </p:cNvGrpSpPr>
              <p:nvPr userDrawn="1"/>
            </p:nvGrpSpPr>
            <p:grpSpPr bwMode="auto">
              <a:xfrm>
                <a:off x="2429" y="3670"/>
                <a:ext cx="2611" cy="2810"/>
                <a:chOff x="6569" y="3670"/>
                <a:chExt cx="2611" cy="2810"/>
              </a:xfrm>
            </p:grpSpPr>
            <p:grpSp>
              <p:nvGrpSpPr>
                <p:cNvPr id="4116" name="Group 30"/>
                <p:cNvGrpSpPr>
                  <a:grpSpLocks/>
                </p:cNvGrpSpPr>
                <p:nvPr userDrawn="1"/>
              </p:nvGrpSpPr>
              <p:grpSpPr bwMode="auto">
                <a:xfrm rot="568002">
                  <a:off x="7829" y="3670"/>
                  <a:ext cx="1351" cy="2810"/>
                  <a:chOff x="4229" y="3420"/>
                  <a:chExt cx="1351" cy="2810"/>
                </a:xfrm>
              </p:grpSpPr>
              <p:sp>
                <p:nvSpPr>
                  <p:cNvPr id="4121" name="Freeform 31"/>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22" name="Freeform 32"/>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23" name="Freeform 33"/>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4117" name="Group 34"/>
                <p:cNvGrpSpPr>
                  <a:grpSpLocks/>
                </p:cNvGrpSpPr>
                <p:nvPr userDrawn="1"/>
              </p:nvGrpSpPr>
              <p:grpSpPr bwMode="auto">
                <a:xfrm rot="21031998" flipH="1">
                  <a:off x="6569" y="3670"/>
                  <a:ext cx="1351" cy="2810"/>
                  <a:chOff x="4229" y="3420"/>
                  <a:chExt cx="1351" cy="2810"/>
                </a:xfrm>
              </p:grpSpPr>
              <p:sp>
                <p:nvSpPr>
                  <p:cNvPr id="4118" name="Freeform 35"/>
                  <p:cNvSpPr>
                    <a:spLocks/>
                  </p:cNvSpPr>
                  <p:nvPr userDrawn="1"/>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19" name="Freeform 36"/>
                  <p:cNvSpPr>
                    <a:spLocks/>
                  </p:cNvSpPr>
                  <p:nvPr userDrawn="1"/>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120" name="Freeform 37"/>
                  <p:cNvSpPr>
                    <a:spLocks/>
                  </p:cNvSpPr>
                  <p:nvPr userDrawn="1"/>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2117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sp>
        <p:nvSpPr>
          <p:cNvPr id="4108" name="Rectangle 38"/>
          <p:cNvSpPr>
            <a:spLocks noChangeArrowheads="1"/>
          </p:cNvSpPr>
          <p:nvPr/>
        </p:nvSpPr>
        <p:spPr bwMode="auto">
          <a:xfrm>
            <a:off x="8229600" y="6472238"/>
            <a:ext cx="91440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r" eaLnBrk="1" hangingPunct="1">
              <a:spcBef>
                <a:spcPct val="0"/>
              </a:spcBef>
            </a:pPr>
            <a:fld id="{5A34568C-0591-4AB9-A225-9F52314AE8A3}" type="slidenum">
              <a:rPr lang="en-US" altLang="en-US" sz="1000" b="0">
                <a:solidFill>
                  <a:schemeClr val="bg1"/>
                </a:solidFill>
              </a:rPr>
              <a:pPr algn="r" eaLnBrk="1" hangingPunct="1">
                <a:spcBef>
                  <a:spcPct val="0"/>
                </a:spcBef>
              </a:pPr>
              <a:t>‹#›</a:t>
            </a:fld>
            <a:endParaRPr lang="en-US" altLang="en-US" sz="1000" b="0" dirty="0">
              <a:solidFill>
                <a:schemeClr val="bg1"/>
              </a:solidFill>
            </a:endParaRPr>
          </a:p>
        </p:txBody>
      </p:sp>
      <p:grpSp>
        <p:nvGrpSpPr>
          <p:cNvPr id="4109" name="Group 39"/>
          <p:cNvGrpSpPr>
            <a:grpSpLocks/>
          </p:cNvGrpSpPr>
          <p:nvPr/>
        </p:nvGrpSpPr>
        <p:grpSpPr bwMode="auto">
          <a:xfrm>
            <a:off x="155575" y="204788"/>
            <a:ext cx="1601788" cy="612775"/>
            <a:chOff x="98" y="129"/>
            <a:chExt cx="1009" cy="386"/>
          </a:xfrm>
        </p:grpSpPr>
        <p:sp>
          <p:nvSpPr>
            <p:cNvPr id="4110" name="Text Box 40"/>
            <p:cNvSpPr txBox="1">
              <a:spLocks noChangeArrowheads="1"/>
            </p:cNvSpPr>
            <p:nvPr userDrawn="1"/>
          </p:nvSpPr>
          <p:spPr bwMode="auto">
            <a:xfrm>
              <a:off x="272" y="269"/>
              <a:ext cx="835" cy="227"/>
            </a:xfrm>
            <a:prstGeom prst="rect">
              <a:avLst/>
            </a:prstGeom>
            <a:noFill/>
            <a:ln>
              <a:noFill/>
            </a:ln>
            <a:extLst>
              <a:ext uri="{909E8E84-426E-40DD-AFC4-6F175D3DCCD1}">
                <a14:hiddenFill xmlns:a14="http://schemas.microsoft.com/office/drawing/2010/main">
                  <a:gradFill rotWithShape="1">
                    <a:gsLst>
                      <a:gs pos="0">
                        <a:srgbClr val="008000"/>
                      </a:gs>
                      <a:gs pos="50000">
                        <a:srgbClr val="FFFFFF"/>
                      </a:gs>
                      <a:gs pos="100000">
                        <a:srgbClr val="008000"/>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spcBef>
                  <a:spcPct val="0"/>
                </a:spcBef>
              </a:pPr>
              <a:r>
                <a:rPr lang="en-US" altLang="en-US" sz="2000" b="0" dirty="0">
                  <a:solidFill>
                    <a:schemeClr val="bg1"/>
                  </a:solidFill>
                </a:rPr>
                <a:t>Connect</a:t>
              </a:r>
            </a:p>
          </p:txBody>
        </p:sp>
        <p:pic>
          <p:nvPicPr>
            <p:cNvPr id="4111" name="Picture 41" descr="1"/>
            <p:cNvPicPr>
              <a:picLocks noChangeAspect="1" noChangeArrowheads="1" noCrop="1"/>
            </p:cNvPicPr>
            <p:nvPr userDrawn="1"/>
          </p:nvPicPr>
          <p:blipFill>
            <a:blip r:embed="rId14" cstate="print">
              <a:lum bright="90000"/>
              <a:extLst>
                <a:ext uri="{28A0092B-C50C-407E-A947-70E740481C1C}">
                  <a14:useLocalDpi xmlns:a14="http://schemas.microsoft.com/office/drawing/2010/main" val="0"/>
                </a:ext>
              </a:extLst>
            </a:blip>
            <a:srcRect/>
            <a:stretch>
              <a:fillRect/>
            </a:stretch>
          </p:blipFill>
          <p:spPr bwMode="auto">
            <a:xfrm>
              <a:off x="98" y="129"/>
              <a:ext cx="259"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timing>
    <p:tnLst>
      <p:par>
        <p:cTn id="1" dur="indefinite" restart="never" nodeType="tmRoot"/>
      </p:par>
    </p:tnLst>
  </p:timing>
  <p:txStyles>
    <p:titleStyle>
      <a:lvl1pPr algn="r" rtl="0" eaLnBrk="0" fontAlgn="base" hangingPunct="0">
        <a:spcBef>
          <a:spcPct val="0"/>
        </a:spcBef>
        <a:spcAft>
          <a:spcPct val="0"/>
        </a:spcAft>
        <a:defRPr sz="4000">
          <a:solidFill>
            <a:srgbClr val="000000"/>
          </a:solidFill>
          <a:latin typeface="+mj-lt"/>
          <a:ea typeface="+mj-ea"/>
          <a:cs typeface="+mj-cs"/>
        </a:defRPr>
      </a:lvl1pPr>
      <a:lvl2pPr algn="r" rtl="0" eaLnBrk="0" fontAlgn="base" hangingPunct="0">
        <a:spcBef>
          <a:spcPct val="0"/>
        </a:spcBef>
        <a:spcAft>
          <a:spcPct val="0"/>
        </a:spcAft>
        <a:defRPr sz="4000">
          <a:solidFill>
            <a:srgbClr val="000000"/>
          </a:solidFill>
          <a:latin typeface="Arial" charset="0"/>
        </a:defRPr>
      </a:lvl2pPr>
      <a:lvl3pPr algn="r" rtl="0" eaLnBrk="0" fontAlgn="base" hangingPunct="0">
        <a:spcBef>
          <a:spcPct val="0"/>
        </a:spcBef>
        <a:spcAft>
          <a:spcPct val="0"/>
        </a:spcAft>
        <a:defRPr sz="4000">
          <a:solidFill>
            <a:srgbClr val="000000"/>
          </a:solidFill>
          <a:latin typeface="Arial" charset="0"/>
        </a:defRPr>
      </a:lvl3pPr>
      <a:lvl4pPr algn="r" rtl="0" eaLnBrk="0" fontAlgn="base" hangingPunct="0">
        <a:spcBef>
          <a:spcPct val="0"/>
        </a:spcBef>
        <a:spcAft>
          <a:spcPct val="0"/>
        </a:spcAft>
        <a:defRPr sz="4000">
          <a:solidFill>
            <a:srgbClr val="000000"/>
          </a:solidFill>
          <a:latin typeface="Arial" charset="0"/>
        </a:defRPr>
      </a:lvl4pPr>
      <a:lvl5pPr algn="r" rtl="0" eaLnBrk="0" fontAlgn="base" hangingPunct="0">
        <a:spcBef>
          <a:spcPct val="0"/>
        </a:spcBef>
        <a:spcAft>
          <a:spcPct val="0"/>
        </a:spcAft>
        <a:defRPr sz="4000">
          <a:solidFill>
            <a:srgbClr val="000000"/>
          </a:solidFill>
          <a:latin typeface="Arial" charset="0"/>
        </a:defRPr>
      </a:lvl5pPr>
      <a:lvl6pPr marL="457200" algn="r" rtl="0" fontAlgn="base">
        <a:spcBef>
          <a:spcPct val="0"/>
        </a:spcBef>
        <a:spcAft>
          <a:spcPct val="0"/>
        </a:spcAft>
        <a:defRPr sz="4000">
          <a:solidFill>
            <a:srgbClr val="000000"/>
          </a:solidFill>
          <a:latin typeface="Arial" charset="0"/>
        </a:defRPr>
      </a:lvl6pPr>
      <a:lvl7pPr marL="914400" algn="r" rtl="0" fontAlgn="base">
        <a:spcBef>
          <a:spcPct val="0"/>
        </a:spcBef>
        <a:spcAft>
          <a:spcPct val="0"/>
        </a:spcAft>
        <a:defRPr sz="4000">
          <a:solidFill>
            <a:srgbClr val="000000"/>
          </a:solidFill>
          <a:latin typeface="Arial" charset="0"/>
        </a:defRPr>
      </a:lvl7pPr>
      <a:lvl8pPr marL="1371600" algn="r" rtl="0" fontAlgn="base">
        <a:spcBef>
          <a:spcPct val="0"/>
        </a:spcBef>
        <a:spcAft>
          <a:spcPct val="0"/>
        </a:spcAft>
        <a:defRPr sz="4000">
          <a:solidFill>
            <a:srgbClr val="000000"/>
          </a:solidFill>
          <a:latin typeface="Arial" charset="0"/>
        </a:defRPr>
      </a:lvl8pPr>
      <a:lvl9pPr marL="1828800" algn="r" rtl="0" fontAlgn="base">
        <a:spcBef>
          <a:spcPct val="0"/>
        </a:spcBef>
        <a:spcAft>
          <a:spcPct val="0"/>
        </a:spcAft>
        <a:defRPr sz="4000">
          <a:solidFill>
            <a:srgbClr val="000000"/>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16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sz="14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200">
          <a:solidFill>
            <a:schemeClr val="tx1"/>
          </a:solidFill>
          <a:latin typeface="+mn-lt"/>
        </a:defRPr>
      </a:lvl5pPr>
      <a:lvl6pPr marL="2514600" indent="-228600" algn="l" rtl="0" fontAlgn="base">
        <a:spcBef>
          <a:spcPct val="20000"/>
        </a:spcBef>
        <a:spcAft>
          <a:spcPct val="0"/>
        </a:spcAft>
        <a:buFont typeface="Wingdings" pitchFamily="2" charset="2"/>
        <a:buChar char="§"/>
        <a:defRPr sz="1200">
          <a:solidFill>
            <a:schemeClr val="tx1"/>
          </a:solidFill>
          <a:latin typeface="+mn-lt"/>
        </a:defRPr>
      </a:lvl6pPr>
      <a:lvl7pPr marL="2971800" indent="-228600" algn="l" rtl="0" fontAlgn="base">
        <a:spcBef>
          <a:spcPct val="20000"/>
        </a:spcBef>
        <a:spcAft>
          <a:spcPct val="0"/>
        </a:spcAft>
        <a:buFont typeface="Wingdings" pitchFamily="2" charset="2"/>
        <a:buChar char="§"/>
        <a:defRPr sz="1200">
          <a:solidFill>
            <a:schemeClr val="tx1"/>
          </a:solidFill>
          <a:latin typeface="+mn-lt"/>
        </a:defRPr>
      </a:lvl7pPr>
      <a:lvl8pPr marL="3429000" indent="-228600" algn="l" rtl="0" fontAlgn="base">
        <a:spcBef>
          <a:spcPct val="20000"/>
        </a:spcBef>
        <a:spcAft>
          <a:spcPct val="0"/>
        </a:spcAft>
        <a:buFont typeface="Wingdings" pitchFamily="2" charset="2"/>
        <a:buChar char="§"/>
        <a:defRPr sz="1200">
          <a:solidFill>
            <a:schemeClr val="tx1"/>
          </a:solidFill>
          <a:latin typeface="+mn-lt"/>
        </a:defRPr>
      </a:lvl8pPr>
      <a:lvl9pPr marL="3886200" indent="-228600" algn="l" rtl="0" fontAlgn="base">
        <a:spcBef>
          <a:spcPct val="20000"/>
        </a:spcBef>
        <a:spcAft>
          <a:spcPct val="0"/>
        </a:spcAft>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goo.gl/EPDnBs" TargetMode="External"/><Relationship Id="rId2" Type="http://schemas.openxmlformats.org/officeDocument/2006/relationships/image" Target="../media/image23.jpeg"/><Relationship Id="rId1" Type="http://schemas.openxmlformats.org/officeDocument/2006/relationships/slideLayout" Target="../slideLayouts/slideLayout7.xml"/><Relationship Id="rId5" Type="http://schemas.openxmlformats.org/officeDocument/2006/relationships/image" Target="../media/image25.gif"/><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mailto:mr.vaibhavjain@gmail.com" TargetMode="External"/><Relationship Id="rId1" Type="http://schemas.openxmlformats.org/officeDocument/2006/relationships/slideLayout" Target="../slideLayouts/slideLayout12.xml"/><Relationship Id="rId5" Type="http://schemas.openxmlformats.org/officeDocument/2006/relationships/hyperlink" Target="http://blog.vaibhavjain.info/" TargetMode="External"/><Relationship Id="rId4" Type="http://schemas.openxmlformats.org/officeDocument/2006/relationships/image" Target="../media/image27.gif"/></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3.xml"/><Relationship Id="rId4" Type="http://schemas.openxmlformats.org/officeDocument/2006/relationships/hyperlink" Target="http://goo.gl/jPHcA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1" descr="Arbres_02"/>
          <p:cNvPicPr>
            <a:picLocks noChangeAspect="1" noChangeArrowheads="1"/>
          </p:cNvPicPr>
          <p:nvPr/>
        </p:nvPicPr>
        <p:blipFill>
          <a:blip r:embed="rId2">
            <a:extLst>
              <a:ext uri="{28A0092B-C50C-407E-A947-70E740481C1C}">
                <a14:useLocalDpi xmlns:a14="http://schemas.microsoft.com/office/drawing/2010/main" val="0"/>
              </a:ext>
            </a:extLst>
          </a:blip>
          <a:srcRect t="14142" r="10066" b="18422"/>
          <a:stretch>
            <a:fillRect/>
          </a:stretch>
        </p:blipFill>
        <p:spPr bwMode="auto">
          <a:xfrm>
            <a:off x="1588" y="0"/>
            <a:ext cx="9204325"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ChangeArrowheads="1"/>
          </p:cNvSpPr>
          <p:nvPr/>
        </p:nvSpPr>
        <p:spPr bwMode="auto">
          <a:xfrm>
            <a:off x="0" y="4508500"/>
            <a:ext cx="9144000" cy="473075"/>
          </a:xfrm>
          <a:prstGeom prst="rect">
            <a:avLst/>
          </a:prstGeom>
          <a:solidFill>
            <a:schemeClr val="folHlink">
              <a:alpha val="14902"/>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271364" name="Rectangle 4"/>
          <p:cNvSpPr>
            <a:spLocks noGrp="1" noChangeArrowheads="1"/>
          </p:cNvSpPr>
          <p:nvPr>
            <p:ph type="subTitle" idx="1"/>
          </p:nvPr>
        </p:nvSpPr>
        <p:spPr>
          <a:xfrm>
            <a:off x="762000" y="4572000"/>
            <a:ext cx="4648200" cy="381000"/>
          </a:xfrm>
        </p:spPr>
        <p:txBody>
          <a:bodyPr/>
          <a:lstStyle/>
          <a:p>
            <a:pPr algn="l" eaLnBrk="1" hangingPunct="1">
              <a:lnSpc>
                <a:spcPct val="80000"/>
              </a:lnSpc>
            </a:pPr>
            <a:r>
              <a:rPr lang="en-US" altLang="en-US" sz="2000" dirty="0" smtClean="0"/>
              <a:t>Project Briefing to NetApp-ATG</a:t>
            </a:r>
          </a:p>
        </p:txBody>
      </p:sp>
      <p:sp>
        <p:nvSpPr>
          <p:cNvPr id="271365" name="Rectangle 5"/>
          <p:cNvSpPr>
            <a:spLocks noChangeArrowheads="1"/>
          </p:cNvSpPr>
          <p:nvPr/>
        </p:nvSpPr>
        <p:spPr bwMode="auto">
          <a:xfrm>
            <a:off x="0" y="0"/>
            <a:ext cx="762000" cy="6858000"/>
          </a:xfrm>
          <a:prstGeom prst="rect">
            <a:avLst/>
          </a:prstGeom>
          <a:solidFill>
            <a:srgbClr val="000000">
              <a:alpha val="7294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sp>
        <p:nvSpPr>
          <p:cNvPr id="271366" name="Text Box 6"/>
          <p:cNvSpPr txBox="1">
            <a:spLocks noChangeArrowheads="1"/>
          </p:cNvSpPr>
          <p:nvPr/>
        </p:nvSpPr>
        <p:spPr bwMode="auto">
          <a:xfrm>
            <a:off x="6799490" y="5486400"/>
            <a:ext cx="2268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l" eaLnBrk="1" hangingPunct="1">
              <a:spcBef>
                <a:spcPct val="30000"/>
              </a:spcBef>
            </a:pPr>
            <a:r>
              <a:rPr lang="en-US" altLang="en-US" b="0" dirty="0" smtClean="0">
                <a:latin typeface="Arial Narrow" pitchFamily="34" charset="0"/>
              </a:rPr>
              <a:t>~ Vaibhav </a:t>
            </a:r>
            <a:r>
              <a:rPr lang="en-US" altLang="en-US" b="0" dirty="0">
                <a:latin typeface="Arial Narrow" pitchFamily="34" charset="0"/>
              </a:rPr>
              <a:t>Jain</a:t>
            </a:r>
          </a:p>
        </p:txBody>
      </p:sp>
      <p:grpSp>
        <p:nvGrpSpPr>
          <p:cNvPr id="271367" name="Group 7"/>
          <p:cNvGrpSpPr>
            <a:grpSpLocks/>
          </p:cNvGrpSpPr>
          <p:nvPr/>
        </p:nvGrpSpPr>
        <p:grpSpPr bwMode="auto">
          <a:xfrm>
            <a:off x="0" y="-381000"/>
            <a:ext cx="3124200" cy="928688"/>
            <a:chOff x="-180" y="-610"/>
            <a:chExt cx="9900" cy="1462"/>
          </a:xfrm>
        </p:grpSpPr>
        <p:sp>
          <p:nvSpPr>
            <p:cNvPr id="8230" name="Text Box 8"/>
            <p:cNvSpPr txBox="1">
              <a:spLocks noChangeArrowheads="1"/>
            </p:cNvSpPr>
            <p:nvPr/>
          </p:nvSpPr>
          <p:spPr bwMode="auto">
            <a:xfrm>
              <a:off x="-180" y="0"/>
              <a:ext cx="8505" cy="8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l" eaLnBrk="1" hangingPunct="1">
                <a:spcBef>
                  <a:spcPct val="0"/>
                </a:spcBef>
              </a:pPr>
              <a:endParaRPr lang="en-US" altLang="en-US" sz="1800" b="0" dirty="0"/>
            </a:p>
          </p:txBody>
        </p:sp>
        <p:sp>
          <p:nvSpPr>
            <p:cNvPr id="8231" name="Oval 9"/>
            <p:cNvSpPr>
              <a:spLocks noChangeArrowheads="1"/>
            </p:cNvSpPr>
            <p:nvPr/>
          </p:nvSpPr>
          <p:spPr bwMode="auto">
            <a:xfrm>
              <a:off x="6561" y="-610"/>
              <a:ext cx="3159" cy="14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endParaRPr lang="en-US" altLang="en-US" dirty="0"/>
            </a:p>
          </p:txBody>
        </p:sp>
      </p:grpSp>
      <p:grpSp>
        <p:nvGrpSpPr>
          <p:cNvPr id="271373" name="Group 13"/>
          <p:cNvGrpSpPr>
            <a:grpSpLocks/>
          </p:cNvGrpSpPr>
          <p:nvPr/>
        </p:nvGrpSpPr>
        <p:grpSpPr bwMode="auto">
          <a:xfrm>
            <a:off x="79375" y="5600700"/>
            <a:ext cx="606425" cy="876300"/>
            <a:chOff x="8280" y="1175"/>
            <a:chExt cx="1620" cy="2340"/>
          </a:xfrm>
        </p:grpSpPr>
        <p:grpSp>
          <p:nvGrpSpPr>
            <p:cNvPr id="8204" name="Group 14"/>
            <p:cNvGrpSpPr>
              <a:grpSpLocks/>
            </p:cNvGrpSpPr>
            <p:nvPr/>
          </p:nvGrpSpPr>
          <p:grpSpPr bwMode="auto">
            <a:xfrm>
              <a:off x="8460" y="1175"/>
              <a:ext cx="1174" cy="1786"/>
              <a:chOff x="2429" y="2506"/>
              <a:chExt cx="2611" cy="3974"/>
            </a:xfrm>
          </p:grpSpPr>
          <p:grpSp>
            <p:nvGrpSpPr>
              <p:cNvPr id="8206" name="Group 15"/>
              <p:cNvGrpSpPr>
                <a:grpSpLocks/>
              </p:cNvGrpSpPr>
              <p:nvPr/>
            </p:nvGrpSpPr>
            <p:grpSpPr bwMode="auto">
              <a:xfrm>
                <a:off x="2954" y="2506"/>
                <a:ext cx="1564" cy="2894"/>
                <a:chOff x="7396" y="5040"/>
                <a:chExt cx="992" cy="2894"/>
              </a:xfrm>
            </p:grpSpPr>
            <p:sp>
              <p:nvSpPr>
                <p:cNvPr id="8226" name="Freeform 16"/>
                <p:cNvSpPr>
                  <a:spLocks/>
                </p:cNvSpPr>
                <p:nvPr/>
              </p:nvSpPr>
              <p:spPr bwMode="auto">
                <a:xfrm>
                  <a:off x="7396" y="5054"/>
                  <a:ext cx="992" cy="2880"/>
                </a:xfrm>
                <a:custGeom>
                  <a:avLst/>
                  <a:gdLst>
                    <a:gd name="T0" fmla="*/ 496 w 720"/>
                    <a:gd name="T1" fmla="*/ 0 h 2340"/>
                    <a:gd name="T2" fmla="*/ 0 w 720"/>
                    <a:gd name="T3" fmla="*/ 2215 h 2340"/>
                    <a:gd name="T4" fmla="*/ 496 w 720"/>
                    <a:gd name="T5" fmla="*/ 2880 h 2340"/>
                    <a:gd name="T6" fmla="*/ 992 w 720"/>
                    <a:gd name="T7" fmla="*/ 2215 h 2340"/>
                    <a:gd name="T8" fmla="*/ 49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27" name="Freeform 17"/>
                <p:cNvSpPr>
                  <a:spLocks/>
                </p:cNvSpPr>
                <p:nvPr/>
              </p:nvSpPr>
              <p:spPr bwMode="auto">
                <a:xfrm>
                  <a:off x="7593" y="5040"/>
                  <a:ext cx="632" cy="2880"/>
                </a:xfrm>
                <a:custGeom>
                  <a:avLst/>
                  <a:gdLst>
                    <a:gd name="T0" fmla="*/ 316 w 720"/>
                    <a:gd name="T1" fmla="*/ 0 h 2340"/>
                    <a:gd name="T2" fmla="*/ 0 w 720"/>
                    <a:gd name="T3" fmla="*/ 2215 h 2340"/>
                    <a:gd name="T4" fmla="*/ 316 w 720"/>
                    <a:gd name="T5" fmla="*/ 2880 h 2340"/>
                    <a:gd name="T6" fmla="*/ 632 w 720"/>
                    <a:gd name="T7" fmla="*/ 2215 h 2340"/>
                    <a:gd name="T8" fmla="*/ 316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28" name="Freeform 18"/>
                <p:cNvSpPr>
                  <a:spLocks/>
                </p:cNvSpPr>
                <p:nvPr/>
              </p:nvSpPr>
              <p:spPr bwMode="auto">
                <a:xfrm>
                  <a:off x="7724" y="5040"/>
                  <a:ext cx="376" cy="2880"/>
                </a:xfrm>
                <a:custGeom>
                  <a:avLst/>
                  <a:gdLst>
                    <a:gd name="T0" fmla="*/ 188 w 720"/>
                    <a:gd name="T1" fmla="*/ 0 h 2340"/>
                    <a:gd name="T2" fmla="*/ 0 w 720"/>
                    <a:gd name="T3" fmla="*/ 2215 h 2340"/>
                    <a:gd name="T4" fmla="*/ 188 w 720"/>
                    <a:gd name="T5" fmla="*/ 2880 h 2340"/>
                    <a:gd name="T6" fmla="*/ 376 w 720"/>
                    <a:gd name="T7" fmla="*/ 2215 h 2340"/>
                    <a:gd name="T8" fmla="*/ 188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29" name="Freeform 19"/>
                <p:cNvSpPr>
                  <a:spLocks/>
                </p:cNvSpPr>
                <p:nvPr/>
              </p:nvSpPr>
              <p:spPr bwMode="auto">
                <a:xfrm flipH="1">
                  <a:off x="7824" y="5040"/>
                  <a:ext cx="180" cy="2880"/>
                </a:xfrm>
                <a:custGeom>
                  <a:avLst/>
                  <a:gdLst>
                    <a:gd name="T0" fmla="*/ 90 w 720"/>
                    <a:gd name="T1" fmla="*/ 0 h 2340"/>
                    <a:gd name="T2" fmla="*/ 0 w 720"/>
                    <a:gd name="T3" fmla="*/ 2215 h 2340"/>
                    <a:gd name="T4" fmla="*/ 90 w 720"/>
                    <a:gd name="T5" fmla="*/ 2880 h 2340"/>
                    <a:gd name="T6" fmla="*/ 180 w 720"/>
                    <a:gd name="T7" fmla="*/ 2215 h 2340"/>
                    <a:gd name="T8" fmla="*/ 90 w 720"/>
                    <a:gd name="T9" fmla="*/ 0 h 2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0" h="2340">
                      <a:moveTo>
                        <a:pt x="360" y="0"/>
                      </a:moveTo>
                      <a:cubicBezTo>
                        <a:pt x="240" y="0"/>
                        <a:pt x="0" y="1410"/>
                        <a:pt x="0" y="1800"/>
                      </a:cubicBezTo>
                      <a:cubicBezTo>
                        <a:pt x="0" y="2190"/>
                        <a:pt x="240" y="2340"/>
                        <a:pt x="360" y="2340"/>
                      </a:cubicBezTo>
                      <a:cubicBezTo>
                        <a:pt x="480" y="2340"/>
                        <a:pt x="720" y="2190"/>
                        <a:pt x="720" y="1800"/>
                      </a:cubicBezTo>
                      <a:cubicBezTo>
                        <a:pt x="720" y="1410"/>
                        <a:pt x="480" y="0"/>
                        <a:pt x="360" y="0"/>
                      </a:cubicBez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8207" name="Group 20"/>
              <p:cNvGrpSpPr>
                <a:grpSpLocks/>
              </p:cNvGrpSpPr>
              <p:nvPr/>
            </p:nvGrpSpPr>
            <p:grpSpPr bwMode="auto">
              <a:xfrm>
                <a:off x="2429" y="3420"/>
                <a:ext cx="2611" cy="3060"/>
                <a:chOff x="2429" y="3420"/>
                <a:chExt cx="2611" cy="3060"/>
              </a:xfrm>
            </p:grpSpPr>
            <p:grpSp>
              <p:nvGrpSpPr>
                <p:cNvPr id="8208" name="Group 21"/>
                <p:cNvGrpSpPr>
                  <a:grpSpLocks/>
                </p:cNvGrpSpPr>
                <p:nvPr/>
              </p:nvGrpSpPr>
              <p:grpSpPr bwMode="auto">
                <a:xfrm>
                  <a:off x="2483" y="3420"/>
                  <a:ext cx="2431" cy="2810"/>
                  <a:chOff x="2483" y="3420"/>
                  <a:chExt cx="2431" cy="2810"/>
                </a:xfrm>
              </p:grpSpPr>
              <p:grpSp>
                <p:nvGrpSpPr>
                  <p:cNvPr id="8218" name="Group 22"/>
                  <p:cNvGrpSpPr>
                    <a:grpSpLocks/>
                  </p:cNvGrpSpPr>
                  <p:nvPr/>
                </p:nvGrpSpPr>
                <p:grpSpPr bwMode="auto">
                  <a:xfrm>
                    <a:off x="3563" y="3420"/>
                    <a:ext cx="1351" cy="2810"/>
                    <a:chOff x="4229" y="3420"/>
                    <a:chExt cx="1351" cy="2810"/>
                  </a:xfrm>
                </p:grpSpPr>
                <p:sp>
                  <p:nvSpPr>
                    <p:cNvPr id="8223" name="Freeform 23"/>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solidFill>
                    <a:ln w="9525">
                      <a:solidFill>
                        <a:srgbClr val="000000"/>
                      </a:solidFill>
                      <a:round/>
                      <a:headEnd/>
                      <a:tailEnd/>
                    </a:ln>
                  </p:spPr>
                  <p:txBody>
                    <a:bodyPr/>
                    <a:lstStyle/>
                    <a:p>
                      <a:endParaRPr lang="en-US" dirty="0"/>
                    </a:p>
                  </p:txBody>
                </p:sp>
                <p:sp>
                  <p:nvSpPr>
                    <p:cNvPr id="8224" name="Freeform 24"/>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solidFill>
                    <a:ln w="9525">
                      <a:solidFill>
                        <a:srgbClr val="000000"/>
                      </a:solidFill>
                      <a:round/>
                      <a:headEnd/>
                      <a:tailEnd/>
                    </a:ln>
                  </p:spPr>
                  <p:txBody>
                    <a:bodyPr/>
                    <a:lstStyle/>
                    <a:p>
                      <a:endParaRPr lang="en-US" dirty="0"/>
                    </a:p>
                  </p:txBody>
                </p:sp>
                <p:sp>
                  <p:nvSpPr>
                    <p:cNvPr id="8225" name="Freeform 25"/>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solidFill>
                    <a:ln w="9525">
                      <a:solidFill>
                        <a:srgbClr val="000000"/>
                      </a:solidFill>
                      <a:round/>
                      <a:headEnd/>
                      <a:tailEnd/>
                    </a:ln>
                  </p:spPr>
                  <p:txBody>
                    <a:bodyPr/>
                    <a:lstStyle/>
                    <a:p>
                      <a:endParaRPr lang="en-US" dirty="0"/>
                    </a:p>
                  </p:txBody>
                </p:sp>
              </p:grpSp>
              <p:grpSp>
                <p:nvGrpSpPr>
                  <p:cNvPr id="8219" name="Group 26"/>
                  <p:cNvGrpSpPr>
                    <a:grpSpLocks/>
                  </p:cNvGrpSpPr>
                  <p:nvPr/>
                </p:nvGrpSpPr>
                <p:grpSpPr bwMode="auto">
                  <a:xfrm flipH="1">
                    <a:off x="2483" y="3420"/>
                    <a:ext cx="1351" cy="2810"/>
                    <a:chOff x="5580" y="3420"/>
                    <a:chExt cx="1351" cy="2810"/>
                  </a:xfrm>
                </p:grpSpPr>
                <p:sp>
                  <p:nvSpPr>
                    <p:cNvPr id="8220" name="Freeform 27"/>
                    <p:cNvSpPr>
                      <a:spLocks/>
                    </p:cNvSpPr>
                    <p:nvPr/>
                  </p:nvSpPr>
                  <p:spPr bwMode="auto">
                    <a:xfrm rot="6300000" flipH="1">
                      <a:off x="4795"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solidFill>
                    <a:ln w="9525">
                      <a:solidFill>
                        <a:srgbClr val="000000"/>
                      </a:solidFill>
                      <a:round/>
                      <a:headEnd/>
                      <a:tailEnd/>
                    </a:ln>
                  </p:spPr>
                  <p:txBody>
                    <a:bodyPr/>
                    <a:lstStyle/>
                    <a:p>
                      <a:endParaRPr lang="en-US" dirty="0"/>
                    </a:p>
                  </p:txBody>
                </p:sp>
                <p:sp>
                  <p:nvSpPr>
                    <p:cNvPr id="8221" name="Freeform 28"/>
                    <p:cNvSpPr>
                      <a:spLocks/>
                    </p:cNvSpPr>
                    <p:nvPr/>
                  </p:nvSpPr>
                  <p:spPr bwMode="auto">
                    <a:xfrm rot="7200000" flipH="1">
                      <a:off x="5066"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solidFill>
                    <a:ln w="9525">
                      <a:solidFill>
                        <a:srgbClr val="000000"/>
                      </a:solidFill>
                      <a:round/>
                      <a:headEnd/>
                      <a:tailEnd/>
                    </a:ln>
                  </p:spPr>
                  <p:txBody>
                    <a:bodyPr/>
                    <a:lstStyle/>
                    <a:p>
                      <a:endParaRPr lang="en-US" dirty="0"/>
                    </a:p>
                  </p:txBody>
                </p:sp>
                <p:sp>
                  <p:nvSpPr>
                    <p:cNvPr id="8222" name="Freeform 29"/>
                    <p:cNvSpPr>
                      <a:spLocks/>
                    </p:cNvSpPr>
                    <p:nvPr/>
                  </p:nvSpPr>
                  <p:spPr bwMode="auto">
                    <a:xfrm rot="8100000" flipH="1">
                      <a:off x="5335"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solidFill>
                    <a:ln w="9525">
                      <a:solidFill>
                        <a:srgbClr val="000000"/>
                      </a:solidFill>
                      <a:round/>
                      <a:headEnd/>
                      <a:tailEnd/>
                    </a:ln>
                  </p:spPr>
                  <p:txBody>
                    <a:bodyPr/>
                    <a:lstStyle/>
                    <a:p>
                      <a:endParaRPr lang="en-US" dirty="0"/>
                    </a:p>
                  </p:txBody>
                </p:sp>
              </p:grpSp>
            </p:grpSp>
            <p:grpSp>
              <p:nvGrpSpPr>
                <p:cNvPr id="8209" name="Group 30"/>
                <p:cNvGrpSpPr>
                  <a:grpSpLocks/>
                </p:cNvGrpSpPr>
                <p:nvPr/>
              </p:nvGrpSpPr>
              <p:grpSpPr bwMode="auto">
                <a:xfrm>
                  <a:off x="2429" y="3670"/>
                  <a:ext cx="2611" cy="2810"/>
                  <a:chOff x="6569" y="3670"/>
                  <a:chExt cx="2611" cy="2810"/>
                </a:xfrm>
              </p:grpSpPr>
              <p:grpSp>
                <p:nvGrpSpPr>
                  <p:cNvPr id="8210" name="Group 31"/>
                  <p:cNvGrpSpPr>
                    <a:grpSpLocks/>
                  </p:cNvGrpSpPr>
                  <p:nvPr/>
                </p:nvGrpSpPr>
                <p:grpSpPr bwMode="auto">
                  <a:xfrm rot="568002">
                    <a:off x="7829" y="3670"/>
                    <a:ext cx="1351" cy="2810"/>
                    <a:chOff x="4229" y="3420"/>
                    <a:chExt cx="1351" cy="2810"/>
                  </a:xfrm>
                </p:grpSpPr>
                <p:sp>
                  <p:nvSpPr>
                    <p:cNvPr id="8215" name="Freeform 32"/>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38823"/>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16" name="Freeform 33"/>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17" name="Freeform 34"/>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8211" name="Group 35"/>
                  <p:cNvGrpSpPr>
                    <a:grpSpLocks/>
                  </p:cNvGrpSpPr>
                  <p:nvPr/>
                </p:nvGrpSpPr>
                <p:grpSpPr bwMode="auto">
                  <a:xfrm rot="21031998" flipH="1">
                    <a:off x="6569" y="3670"/>
                    <a:ext cx="1351" cy="2810"/>
                    <a:chOff x="4229" y="3420"/>
                    <a:chExt cx="1351" cy="2810"/>
                  </a:xfrm>
                </p:grpSpPr>
                <p:sp>
                  <p:nvSpPr>
                    <p:cNvPr id="8212" name="Freeform 36"/>
                    <p:cNvSpPr>
                      <a:spLocks/>
                    </p:cNvSpPr>
                    <p:nvPr/>
                  </p:nvSpPr>
                  <p:spPr bwMode="auto">
                    <a:xfrm rot="6300000" flipH="1">
                      <a:off x="3444" y="420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FF0000">
                        <a:alpha val="38823"/>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13" name="Freeform 37"/>
                    <p:cNvSpPr>
                      <a:spLocks/>
                    </p:cNvSpPr>
                    <p:nvPr/>
                  </p:nvSpPr>
                  <p:spPr bwMode="auto">
                    <a:xfrm rot="7200000" flipH="1">
                      <a:off x="3715" y="4385"/>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00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14" name="Freeform 38"/>
                    <p:cNvSpPr>
                      <a:spLocks/>
                    </p:cNvSpPr>
                    <p:nvPr/>
                  </p:nvSpPr>
                  <p:spPr bwMode="auto">
                    <a:xfrm rot="8100000" flipH="1">
                      <a:off x="3984" y="4633"/>
                      <a:ext cx="2382" cy="811"/>
                    </a:xfrm>
                    <a:custGeom>
                      <a:avLst/>
                      <a:gdLst>
                        <a:gd name="T0" fmla="*/ 0 w 2880"/>
                        <a:gd name="T1" fmla="*/ 762 h 990"/>
                        <a:gd name="T2" fmla="*/ 744 w 2880"/>
                        <a:gd name="T3" fmla="*/ 25 h 990"/>
                        <a:gd name="T4" fmla="*/ 2382 w 2880"/>
                        <a:gd name="T5" fmla="*/ 614 h 990"/>
                        <a:gd name="T6" fmla="*/ 744 w 2880"/>
                        <a:gd name="T7" fmla="*/ 319 h 990"/>
                        <a:gd name="T8" fmla="*/ 0 w 2880"/>
                        <a:gd name="T9" fmla="*/ 762 h 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990">
                          <a:moveTo>
                            <a:pt x="0" y="930"/>
                          </a:moveTo>
                          <a:cubicBezTo>
                            <a:pt x="0" y="870"/>
                            <a:pt x="420" y="60"/>
                            <a:pt x="900" y="30"/>
                          </a:cubicBezTo>
                          <a:cubicBezTo>
                            <a:pt x="1380" y="0"/>
                            <a:pt x="2880" y="690"/>
                            <a:pt x="2880" y="750"/>
                          </a:cubicBezTo>
                          <a:cubicBezTo>
                            <a:pt x="2880" y="810"/>
                            <a:pt x="1380" y="360"/>
                            <a:pt x="900" y="390"/>
                          </a:cubicBezTo>
                          <a:cubicBezTo>
                            <a:pt x="420" y="420"/>
                            <a:pt x="0" y="990"/>
                            <a:pt x="0" y="930"/>
                          </a:cubicBezTo>
                          <a:close/>
                        </a:path>
                      </a:pathLst>
                    </a:custGeom>
                    <a:solidFill>
                      <a:srgbClr val="008000">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grpSp>
        <p:sp>
          <p:nvSpPr>
            <p:cNvPr id="8205" name="Text Box 39"/>
            <p:cNvSpPr txBox="1">
              <a:spLocks noChangeArrowheads="1"/>
            </p:cNvSpPr>
            <p:nvPr/>
          </p:nvSpPr>
          <p:spPr bwMode="auto">
            <a:xfrm>
              <a:off x="8280" y="2700"/>
              <a:ext cx="1620"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spcBef>
                  <a:spcPct val="0"/>
                </a:spcBef>
              </a:pPr>
              <a:r>
                <a:rPr lang="en-US" altLang="en-US" sz="1000" b="0" dirty="0"/>
                <a:t>Project</a:t>
              </a:r>
            </a:p>
            <a:p>
              <a:pPr eaLnBrk="1" hangingPunct="1">
                <a:spcBef>
                  <a:spcPct val="0"/>
                </a:spcBef>
              </a:pPr>
              <a:r>
                <a:rPr lang="en-US" altLang="en-US" sz="1000" b="0" dirty="0"/>
                <a:t>Lotus</a:t>
              </a:r>
              <a:endParaRPr lang="en-US" altLang="en-US" sz="1600" b="0" dirty="0"/>
            </a:p>
          </p:txBody>
        </p:sp>
      </p:grpSp>
      <p:grpSp>
        <p:nvGrpSpPr>
          <p:cNvPr id="271406" name="Group 46"/>
          <p:cNvGrpSpPr>
            <a:grpSpLocks/>
          </p:cNvGrpSpPr>
          <p:nvPr/>
        </p:nvGrpSpPr>
        <p:grpSpPr bwMode="auto">
          <a:xfrm>
            <a:off x="376238" y="49213"/>
            <a:ext cx="1430337" cy="463550"/>
            <a:chOff x="237" y="31"/>
            <a:chExt cx="901" cy="292"/>
          </a:xfrm>
        </p:grpSpPr>
        <p:sp>
          <p:nvSpPr>
            <p:cNvPr id="8202" name="Text Box 12"/>
            <p:cNvSpPr txBox="1">
              <a:spLocks noChangeArrowheads="1"/>
            </p:cNvSpPr>
            <p:nvPr/>
          </p:nvSpPr>
          <p:spPr bwMode="auto">
            <a:xfrm>
              <a:off x="424" y="144"/>
              <a:ext cx="714" cy="168"/>
            </a:xfrm>
            <a:prstGeom prst="rect">
              <a:avLst/>
            </a:prstGeom>
            <a:noFill/>
            <a:ln>
              <a:noFill/>
            </a:ln>
            <a:extLst>
              <a:ext uri="{909E8E84-426E-40DD-AFC4-6F175D3DCCD1}">
                <a14:hiddenFill xmlns:a14="http://schemas.microsoft.com/office/drawing/2010/main">
                  <a:gradFill rotWithShape="1">
                    <a:gsLst>
                      <a:gs pos="0">
                        <a:srgbClr val="008000"/>
                      </a:gs>
                      <a:gs pos="50000">
                        <a:srgbClr val="FFFFFF"/>
                      </a:gs>
                      <a:gs pos="100000">
                        <a:srgbClr val="008000"/>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spcBef>
                  <a:spcPct val="0"/>
                </a:spcBef>
              </a:pPr>
              <a:r>
                <a:rPr lang="en-US" altLang="en-US" sz="1800" b="0" dirty="0">
                  <a:solidFill>
                    <a:schemeClr val="bg1"/>
                  </a:solidFill>
                </a:rPr>
                <a:t> Connect</a:t>
              </a:r>
            </a:p>
          </p:txBody>
        </p:sp>
        <p:pic>
          <p:nvPicPr>
            <p:cNvPr id="8203" name="Picture 44" descr="1"/>
            <p:cNvPicPr>
              <a:picLocks noChangeAspect="1" noChangeArrowheads="1" noCrop="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237" y="31"/>
              <a:ext cx="24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Main Use Cases</a:t>
            </a:r>
          </a:p>
        </p:txBody>
      </p:sp>
      <p:sp>
        <p:nvSpPr>
          <p:cNvPr id="276483" name="Rectangle 3"/>
          <p:cNvSpPr>
            <a:spLocks noGrp="1" noChangeArrowheads="1"/>
          </p:cNvSpPr>
          <p:nvPr>
            <p:ph type="body" sz="half" idx="1"/>
          </p:nvPr>
        </p:nvSpPr>
        <p:spPr>
          <a:xfrm>
            <a:off x="457199" y="4158695"/>
            <a:ext cx="8070516" cy="2265895"/>
          </a:xfrm>
        </p:spPr>
        <p:txBody>
          <a:bodyPr/>
          <a:lstStyle/>
          <a:p>
            <a:pPr marL="0" indent="0" eaLnBrk="1" hangingPunct="1">
              <a:buNone/>
            </a:pPr>
            <a:r>
              <a:rPr lang="en-US" altLang="en-US" sz="2000" dirty="0" smtClean="0"/>
              <a:t>This translates to two major implementation challenges:</a:t>
            </a:r>
          </a:p>
          <a:p>
            <a:pPr eaLnBrk="1" hangingPunct="1"/>
            <a:r>
              <a:rPr lang="en-US" altLang="en-US" sz="2000" dirty="0" smtClean="0"/>
              <a:t>The system should be able to receive (and send) voting SMSs</a:t>
            </a:r>
          </a:p>
          <a:p>
            <a:pPr lvl="1" eaLnBrk="1" hangingPunct="1"/>
            <a:r>
              <a:rPr lang="en-US" altLang="en-US" sz="1600" dirty="0" smtClean="0"/>
              <a:t>That’s the main functionality</a:t>
            </a:r>
          </a:p>
          <a:p>
            <a:pPr eaLnBrk="1" hangingPunct="1"/>
            <a:r>
              <a:rPr lang="en-US" altLang="en-US" sz="2000" dirty="0" smtClean="0"/>
              <a:t>The system should be able display voting results on the PowerPoint slide shown by the presenter.</a:t>
            </a:r>
          </a:p>
          <a:p>
            <a:pPr lvl="1" eaLnBrk="1" hangingPunct="1"/>
            <a:r>
              <a:rPr lang="en-US" altLang="en-US" sz="1600" dirty="0" smtClean="0"/>
              <a:t>Don’t want the presenter to switch to a separate application to perform this use case.</a:t>
            </a:r>
          </a:p>
          <a:p>
            <a:pPr eaLnBrk="1" hangingPunct="1"/>
            <a:endParaRPr lang="en-US" altLang="en-US" sz="2000" dirty="0" smtClean="0"/>
          </a:p>
          <a:p>
            <a:pPr marL="0" indent="0" eaLnBrk="1" hangingPunct="1">
              <a:buNone/>
            </a:pPr>
            <a:r>
              <a:rPr lang="en-US" altLang="en-US" sz="2000" dirty="0"/>
              <a:t>	</a:t>
            </a:r>
            <a:endParaRPr lang="en-US" altLang="en-US" sz="2000" dirty="0" smtClean="0"/>
          </a:p>
          <a:p>
            <a:pPr eaLnBrk="1" hangingPunct="1"/>
            <a:endParaRPr lang="en-US" altLang="en-US" sz="2000" dirty="0" smtClean="0"/>
          </a:p>
          <a:p>
            <a:pPr eaLnBrk="1" hangingPunct="1"/>
            <a:endParaRPr lang="en-US" altLang="en-US" sz="2000" dirty="0" smtClean="0"/>
          </a:p>
        </p:txBody>
      </p:sp>
      <p:pic>
        <p:nvPicPr>
          <p:cNvPr id="12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05" y="1239915"/>
            <a:ext cx="53911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5010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 calcmode="lin" valueType="num">
                                      <p:cBhvr additive="base">
                                        <p:cTn id="12"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648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76483">
                                            <p:txEl>
                                              <p:pRg st="2" end="2"/>
                                            </p:txEl>
                                          </p:spTgt>
                                        </p:tgtEl>
                                        <p:attrNameLst>
                                          <p:attrName>style.visibility</p:attrName>
                                        </p:attrNameLst>
                                      </p:cBhvr>
                                      <p:to>
                                        <p:strVal val="visible"/>
                                      </p:to>
                                    </p:set>
                                    <p:anim calcmode="lin" valueType="num">
                                      <p:cBhvr additive="base">
                                        <p:cTn id="16"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 calcmode="lin" valueType="num">
                                      <p:cBhvr additive="base">
                                        <p:cTn id="22"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7648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6483">
                                            <p:txEl>
                                              <p:pRg st="4" end="4"/>
                                            </p:txEl>
                                          </p:spTgt>
                                        </p:tgtEl>
                                        <p:attrNameLst>
                                          <p:attrName>style.visibility</p:attrName>
                                        </p:attrNameLst>
                                      </p:cBhvr>
                                      <p:to>
                                        <p:strVal val="visible"/>
                                      </p:to>
                                    </p:set>
                                    <p:anim calcmode="lin" valueType="num">
                                      <p:cBhvr additive="base">
                                        <p:cTn id="26"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76483">
                                            <p:txEl>
                                              <p:pRg st="6" end="6"/>
                                            </p:txEl>
                                          </p:spTgt>
                                        </p:tgtEl>
                                        <p:attrNameLst>
                                          <p:attrName>style.visibility</p:attrName>
                                        </p:attrNameLst>
                                      </p:cBhvr>
                                      <p:to>
                                        <p:strVal val="visible"/>
                                      </p:to>
                                    </p:set>
                                    <p:anim calcmode="lin" valueType="num">
                                      <p:cBhvr additive="base">
                                        <p:cTn id="32"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76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Realizing Use-Case#1</a:t>
            </a:r>
          </a:p>
        </p:txBody>
      </p:sp>
      <p:sp>
        <p:nvSpPr>
          <p:cNvPr id="276483" name="Rectangle 3"/>
          <p:cNvSpPr>
            <a:spLocks noGrp="1" noChangeArrowheads="1"/>
          </p:cNvSpPr>
          <p:nvPr>
            <p:ph type="body" sz="half" idx="1"/>
          </p:nvPr>
        </p:nvSpPr>
        <p:spPr>
          <a:xfrm>
            <a:off x="457199" y="3352190"/>
            <a:ext cx="8070516" cy="2880373"/>
          </a:xfrm>
        </p:spPr>
        <p:txBody>
          <a:bodyPr/>
          <a:lstStyle/>
          <a:p>
            <a:pPr eaLnBrk="1" hangingPunct="1"/>
            <a:r>
              <a:rPr lang="en-US" altLang="en-US" sz="2000" dirty="0" smtClean="0"/>
              <a:t>Sending and Receiving SMSs can be achieved by using a GSM Device.</a:t>
            </a:r>
          </a:p>
          <a:p>
            <a:pPr eaLnBrk="1" hangingPunct="1"/>
            <a:r>
              <a:rPr lang="en-US" altLang="en-US" sz="2000" dirty="0" smtClean="0"/>
              <a:t>The desktop essentially sees the GSM device as a Modem which is connected via a Serial port.</a:t>
            </a:r>
          </a:p>
          <a:p>
            <a:pPr eaLnBrk="1" hangingPunct="1"/>
            <a:r>
              <a:rPr lang="en-US" altLang="en-US" sz="2000" dirty="0" smtClean="0"/>
              <a:t>Interaction happens when DTE sends AT commands over the link to the GSM Device (DCE).</a:t>
            </a:r>
          </a:p>
          <a:p>
            <a:pPr eaLnBrk="1" hangingPunct="1"/>
            <a:r>
              <a:rPr lang="en-US" altLang="en-US" sz="2000" dirty="0" smtClean="0"/>
              <a:t>Send/Receive of SMS messages is achieved using AT command specific to GSM modems. E.g. AT+CMGS to send an SMS.</a:t>
            </a:r>
          </a:p>
          <a:p>
            <a:pPr marL="0" indent="0" eaLnBrk="1" hangingPunct="1">
              <a:buNone/>
            </a:pPr>
            <a:endParaRPr lang="en-US" altLang="en-US" sz="2000" dirty="0"/>
          </a:p>
          <a:p>
            <a:pPr eaLnBrk="1" hangingPunct="1"/>
            <a:endParaRPr lang="en-US" altLang="en-US" sz="2000" dirty="0" smtClean="0"/>
          </a:p>
          <a:p>
            <a:pPr marL="0" indent="0" eaLnBrk="1" hangingPunct="1">
              <a:buNone/>
            </a:pPr>
            <a:endParaRPr lang="en-US" altLang="en-US" sz="2000" dirty="0" smtClean="0"/>
          </a:p>
        </p:txBody>
      </p:sp>
      <p:sp>
        <p:nvSpPr>
          <p:cNvPr id="2" name="Rectangle 1"/>
          <p:cNvSpPr/>
          <p:nvPr/>
        </p:nvSpPr>
        <p:spPr>
          <a:xfrm>
            <a:off x="1192360" y="1239915"/>
            <a:ext cx="6490445" cy="338554"/>
          </a:xfrm>
          <a:prstGeom prst="rect">
            <a:avLst/>
          </a:prstGeom>
        </p:spPr>
        <p:txBody>
          <a:bodyPr wrap="square">
            <a:spAutoFit/>
          </a:bodyPr>
          <a:lstStyle/>
          <a:p>
            <a:pPr marL="0" indent="0" eaLnBrk="1" hangingPunct="1">
              <a:buNone/>
            </a:pPr>
            <a:r>
              <a:rPr lang="en-US" altLang="en-US" sz="1600" b="0" i="1" dirty="0"/>
              <a:t>“The system should be able to receive (and send) voting </a:t>
            </a:r>
            <a:r>
              <a:rPr lang="en-US" altLang="en-US" sz="1600" b="0" i="1" dirty="0" smtClean="0"/>
              <a:t>SMS”</a:t>
            </a:r>
            <a:endParaRPr lang="en-US" altLang="en-US" sz="1600" b="0" i="1" dirty="0"/>
          </a:p>
        </p:txBody>
      </p:sp>
      <p:pic>
        <p:nvPicPr>
          <p:cNvPr id="5" name="Picture 12" descr="sms_tutorial_html_m57cac8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050" y="1857968"/>
            <a:ext cx="2159159" cy="1420985"/>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418" y="1917127"/>
            <a:ext cx="1799164" cy="136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7450" y="2598040"/>
            <a:ext cx="729695" cy="253916"/>
          </a:xfrm>
          <a:prstGeom prst="rect">
            <a:avLst/>
          </a:prstGeom>
          <a:noFill/>
        </p:spPr>
        <p:txBody>
          <a:bodyPr wrap="square" rtlCol="0">
            <a:spAutoFit/>
          </a:bodyPr>
          <a:lstStyle/>
          <a:p>
            <a:r>
              <a:rPr lang="en-US" sz="1000" b="0" dirty="0" smtClean="0"/>
              <a:t>DTE</a:t>
            </a:r>
            <a:endParaRPr lang="en-US" sz="1000" b="0" dirty="0"/>
          </a:p>
        </p:txBody>
      </p:sp>
      <p:sp>
        <p:nvSpPr>
          <p:cNvPr id="10" name="TextBox 9"/>
          <p:cNvSpPr txBox="1"/>
          <p:nvPr/>
        </p:nvSpPr>
        <p:spPr>
          <a:xfrm>
            <a:off x="2821001" y="2598040"/>
            <a:ext cx="729695" cy="253916"/>
          </a:xfrm>
          <a:prstGeom prst="rect">
            <a:avLst/>
          </a:prstGeom>
          <a:noFill/>
        </p:spPr>
        <p:txBody>
          <a:bodyPr wrap="square" rtlCol="0">
            <a:spAutoFit/>
          </a:bodyPr>
          <a:lstStyle/>
          <a:p>
            <a:r>
              <a:rPr lang="en-US" sz="1000" b="0" dirty="0" smtClean="0"/>
              <a:t>DCE</a:t>
            </a:r>
            <a:endParaRPr lang="en-US" sz="1000" b="0" dirty="0"/>
          </a:p>
        </p:txBody>
      </p:sp>
    </p:spTree>
    <p:extLst>
      <p:ext uri="{BB962C8B-B14F-4D97-AF65-F5344CB8AC3E}">
        <p14:creationId xmlns:p14="http://schemas.microsoft.com/office/powerpoint/2010/main" val="182749116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Realizing Use-Case#2</a:t>
            </a:r>
          </a:p>
        </p:txBody>
      </p:sp>
      <p:sp>
        <p:nvSpPr>
          <p:cNvPr id="276483" name="Rectangle 3"/>
          <p:cNvSpPr>
            <a:spLocks noGrp="1" noChangeArrowheads="1"/>
          </p:cNvSpPr>
          <p:nvPr>
            <p:ph type="body" sz="half" idx="1"/>
          </p:nvPr>
        </p:nvSpPr>
        <p:spPr>
          <a:xfrm>
            <a:off x="457198" y="4005075"/>
            <a:ext cx="8305801" cy="2457920"/>
          </a:xfrm>
        </p:spPr>
        <p:txBody>
          <a:bodyPr/>
          <a:lstStyle/>
          <a:p>
            <a:pPr eaLnBrk="1" hangingPunct="1"/>
            <a:r>
              <a:rPr lang="en-US" altLang="en-US" sz="2000" dirty="0" smtClean="0"/>
              <a:t>PowerPoint programmability using Visual Basic for Application.</a:t>
            </a:r>
          </a:p>
          <a:p>
            <a:pPr eaLnBrk="1" hangingPunct="1"/>
            <a:r>
              <a:rPr lang="en-US" altLang="en-US" sz="2000" dirty="0" smtClean="0"/>
              <a:t>Elements on a slide can be manipulated via PowerPoint object model.</a:t>
            </a:r>
          </a:p>
          <a:p>
            <a:pPr eaLnBrk="1" hangingPunct="1"/>
            <a:r>
              <a:rPr lang="en-US" altLang="en-US" sz="2000" dirty="0" smtClean="0"/>
              <a:t>DCE isn't directly accessed from VBA so as to get a reusable sms processing module.</a:t>
            </a:r>
          </a:p>
          <a:p>
            <a:pPr eaLnBrk="1" hangingPunct="1"/>
            <a:r>
              <a:rPr lang="en-US" altLang="en-US" sz="2000" dirty="0" smtClean="0"/>
              <a:t>Communication between SMS Processor and VBA be achieved using TCP-Sockets.</a:t>
            </a:r>
          </a:p>
        </p:txBody>
      </p:sp>
      <p:sp>
        <p:nvSpPr>
          <p:cNvPr id="2" name="Rectangle 1"/>
          <p:cNvSpPr/>
          <p:nvPr/>
        </p:nvSpPr>
        <p:spPr>
          <a:xfrm>
            <a:off x="1153955" y="1192810"/>
            <a:ext cx="6452040" cy="584775"/>
          </a:xfrm>
          <a:prstGeom prst="rect">
            <a:avLst/>
          </a:prstGeom>
        </p:spPr>
        <p:txBody>
          <a:bodyPr wrap="square">
            <a:spAutoFit/>
          </a:bodyPr>
          <a:lstStyle/>
          <a:p>
            <a:pPr eaLnBrk="1" hangingPunct="1"/>
            <a:r>
              <a:rPr lang="en-US" altLang="en-US" sz="1600" b="0" i="1" dirty="0"/>
              <a:t>The system should be able display voting results on the PowerPoint slide shown by the presenter.</a:t>
            </a: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815" y="2040485"/>
            <a:ext cx="63817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51163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eaLnBrk="1" hangingPunct="1"/>
            <a:endParaRPr lang="en-US" altLang="en-US" cap="small" dirty="0" smtClean="0"/>
          </a:p>
        </p:txBody>
      </p:sp>
      <p:sp>
        <p:nvSpPr>
          <p:cNvPr id="10243" name="Rectangle 3"/>
          <p:cNvSpPr>
            <a:spLocks noGrp="1" noChangeArrowheads="1"/>
          </p:cNvSpPr>
          <p:nvPr>
            <p:ph type="subTitle" idx="1"/>
          </p:nvPr>
        </p:nvSpPr>
        <p:spPr>
          <a:noFill/>
        </p:spPr>
        <p:txBody>
          <a:bodyPr/>
          <a:lstStyle/>
          <a:p>
            <a:pPr eaLnBrk="1" hangingPunct="1"/>
            <a:r>
              <a:rPr lang="en-US" altLang="en-US" dirty="0" smtClean="0"/>
              <a:t>Introducing Connect-Toolkit</a:t>
            </a:r>
          </a:p>
        </p:txBody>
      </p:sp>
    </p:spTree>
    <p:extLst>
      <p:ext uri="{BB962C8B-B14F-4D97-AF65-F5344CB8AC3E}">
        <p14:creationId xmlns:p14="http://schemas.microsoft.com/office/powerpoint/2010/main" val="164738897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Introduction</a:t>
            </a:r>
          </a:p>
        </p:txBody>
      </p:sp>
      <p:sp>
        <p:nvSpPr>
          <p:cNvPr id="276483" name="Rectangle 3"/>
          <p:cNvSpPr>
            <a:spLocks noGrp="1" noChangeArrowheads="1"/>
          </p:cNvSpPr>
          <p:nvPr>
            <p:ph type="body" sz="half" idx="1"/>
          </p:nvPr>
        </p:nvSpPr>
        <p:spPr>
          <a:xfrm>
            <a:off x="457200" y="1278320"/>
            <a:ext cx="5804620" cy="4954245"/>
          </a:xfrm>
        </p:spPr>
        <p:txBody>
          <a:bodyPr/>
          <a:lstStyle/>
          <a:p>
            <a:pPr eaLnBrk="1" hangingPunct="1">
              <a:spcBef>
                <a:spcPts val="1200"/>
              </a:spcBef>
            </a:pPr>
            <a:r>
              <a:rPr lang="en-US" altLang="en-US" sz="2000" dirty="0" smtClean="0"/>
              <a:t>Connect is a reusable toolkit to send and receive Text message from a GSM phone.</a:t>
            </a:r>
          </a:p>
          <a:p>
            <a:pPr eaLnBrk="1" hangingPunct="1">
              <a:spcBef>
                <a:spcPts val="1200"/>
              </a:spcBef>
            </a:pPr>
            <a:r>
              <a:rPr lang="en-US" altLang="en-US" sz="2000" dirty="0" smtClean="0"/>
              <a:t>Developed as a part of “Project Lotus” in Jun-2006 which developed a product called WMail.</a:t>
            </a:r>
          </a:p>
          <a:p>
            <a:pPr eaLnBrk="1" hangingPunct="1">
              <a:spcBef>
                <a:spcPts val="1200"/>
              </a:spcBef>
            </a:pPr>
            <a:r>
              <a:rPr lang="en-US" altLang="en-US" sz="2000" dirty="0" smtClean="0"/>
              <a:t>‘Connect’ was originally just a module for sending and receiving SMSs’.</a:t>
            </a:r>
          </a:p>
          <a:p>
            <a:pPr eaLnBrk="1" hangingPunct="1">
              <a:spcBef>
                <a:spcPts val="1200"/>
              </a:spcBef>
            </a:pPr>
            <a:r>
              <a:rPr lang="en-US" altLang="en-US" sz="2000" dirty="0" smtClean="0"/>
              <a:t>Demonstrated W-Mail professionally to my first employer Impetus Technologies, who saw some potential. So this toolkit was quickly branched out for use in many other projects.</a:t>
            </a:r>
          </a:p>
          <a:p>
            <a:pPr eaLnBrk="1" hangingPunct="1"/>
            <a:r>
              <a:rPr lang="en-US" altLang="en-US" sz="2000" dirty="0" smtClean="0"/>
              <a:t>Finally a standalone component called “Connect-Toolkit” was created to making it easy to reuse.</a:t>
            </a:r>
          </a:p>
          <a:p>
            <a:pPr eaLnBrk="1" hangingPunct="1"/>
            <a:endParaRPr lang="en-US" altLang="en-US" sz="2000" dirty="0" smtClean="0"/>
          </a:p>
          <a:p>
            <a:pPr eaLnBrk="1" hangingPunct="1"/>
            <a:endParaRPr lang="en-US" altLang="en-US" sz="2000" dirty="0" smtClean="0"/>
          </a:p>
        </p:txBody>
      </p:sp>
      <p:grpSp>
        <p:nvGrpSpPr>
          <p:cNvPr id="5" name="Group 17"/>
          <p:cNvGrpSpPr>
            <a:grpSpLocks/>
          </p:cNvGrpSpPr>
          <p:nvPr/>
        </p:nvGrpSpPr>
        <p:grpSpPr bwMode="auto">
          <a:xfrm>
            <a:off x="6261820" y="1892800"/>
            <a:ext cx="2321538" cy="2726755"/>
            <a:chOff x="4600" y="7080"/>
            <a:chExt cx="2340" cy="2820"/>
          </a:xfrm>
        </p:grpSpPr>
        <p:pic>
          <p:nvPicPr>
            <p:cNvPr id="6" name="Picture 18" descr="Tower-wirel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6" y="7080"/>
              <a:ext cx="1875"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9"/>
            <p:cNvSpPr>
              <a:spLocks noChangeShapeType="1"/>
            </p:cNvSpPr>
            <p:nvPr/>
          </p:nvSpPr>
          <p:spPr bwMode="auto">
            <a:xfrm>
              <a:off x="4600" y="9360"/>
              <a:ext cx="234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Text Box 20"/>
            <p:cNvSpPr txBox="1">
              <a:spLocks noChangeArrowheads="1"/>
            </p:cNvSpPr>
            <p:nvPr/>
          </p:nvSpPr>
          <p:spPr bwMode="auto">
            <a:xfrm>
              <a:off x="4675" y="9420"/>
              <a:ext cx="2165" cy="480"/>
            </a:xfrm>
            <a:prstGeom prst="rect">
              <a:avLst/>
            </a:prstGeom>
            <a:noFill/>
            <a:ln>
              <a:noFill/>
            </a:ln>
            <a:extLst>
              <a:ext uri="{909E8E84-426E-40DD-AFC4-6F175D3DCCD1}">
                <a14:hiddenFill xmlns:a14="http://schemas.microsoft.com/office/drawing/2010/main">
                  <a:gradFill rotWithShape="1">
                    <a:gsLst>
                      <a:gs pos="0">
                        <a:srgbClr val="008000"/>
                      </a:gs>
                      <a:gs pos="50000">
                        <a:srgbClr val="FFFFFF"/>
                      </a:gs>
                      <a:gs pos="100000">
                        <a:srgbClr val="008000"/>
                      </a:gs>
                    </a:gsLst>
                    <a:lin ang="0" scaled="1"/>
                  </a:gra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eaLnBrk="1" hangingPunct="1"/>
              <a:r>
                <a:rPr lang="en-US" altLang="en-US" sz="2800" b="0" dirty="0">
                  <a:solidFill>
                    <a:srgbClr val="669900"/>
                  </a:solidFill>
                </a:rPr>
                <a:t>Connect</a:t>
              </a:r>
              <a:endParaRPr lang="en-US" altLang="en-US" sz="3600" dirty="0">
                <a:solidFill>
                  <a:srgbClr val="669900"/>
                </a:solidFill>
              </a:endParaRPr>
            </a:p>
          </p:txBody>
        </p:sp>
      </p:grpSp>
    </p:spTree>
    <p:extLst>
      <p:ext uri="{BB962C8B-B14F-4D97-AF65-F5344CB8AC3E}">
        <p14:creationId xmlns:p14="http://schemas.microsoft.com/office/powerpoint/2010/main" val="133996228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483">
                                            <p:txEl>
                                              <p:pRg st="4" end="4"/>
                                            </p:txEl>
                                          </p:spTgt>
                                        </p:tgtEl>
                                        <p:attrNameLst>
                                          <p:attrName>style.visibility</p:attrName>
                                        </p:attrNameLst>
                                      </p:cBhvr>
                                      <p:to>
                                        <p:strVal val="visible"/>
                                      </p:to>
                                    </p:set>
                                    <p:anim calcmode="lin" valueType="num">
                                      <p:cBhvr additive="base">
                                        <p:cTn id="31"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Technical Highlights</a:t>
            </a:r>
          </a:p>
        </p:txBody>
      </p:sp>
      <p:sp>
        <p:nvSpPr>
          <p:cNvPr id="276483" name="Rectangle 3"/>
          <p:cNvSpPr>
            <a:spLocks noGrp="1" noChangeArrowheads="1"/>
          </p:cNvSpPr>
          <p:nvPr>
            <p:ph type="body" sz="half" idx="1"/>
          </p:nvPr>
        </p:nvSpPr>
        <p:spPr>
          <a:xfrm>
            <a:off x="457200" y="1431940"/>
            <a:ext cx="7878490" cy="4608600"/>
          </a:xfrm>
        </p:spPr>
        <p:txBody>
          <a:bodyPr/>
          <a:lstStyle/>
          <a:p>
            <a:pPr eaLnBrk="1" hangingPunct="1">
              <a:spcBef>
                <a:spcPct val="80000"/>
              </a:spcBef>
            </a:pPr>
            <a:r>
              <a:rPr lang="en-US" altLang="en-US" sz="2000" dirty="0"/>
              <a:t>Very simple </a:t>
            </a:r>
            <a:r>
              <a:rPr lang="en-US" altLang="en-US" sz="2000" dirty="0" smtClean="0"/>
              <a:t>to use and build applications around it.</a:t>
            </a:r>
            <a:endParaRPr lang="en-US" altLang="en-US" sz="2000" dirty="0"/>
          </a:p>
          <a:p>
            <a:pPr eaLnBrk="1" hangingPunct="1">
              <a:spcBef>
                <a:spcPct val="80000"/>
              </a:spcBef>
            </a:pPr>
            <a:r>
              <a:rPr lang="en-US" altLang="en-US" sz="2000" dirty="0" smtClean="0"/>
              <a:t>Capable of </a:t>
            </a:r>
            <a:r>
              <a:rPr lang="en-US" altLang="en-US" sz="2000" dirty="0"/>
              <a:t>both </a:t>
            </a:r>
            <a:r>
              <a:rPr lang="en-US" altLang="en-US" sz="2000" dirty="0" smtClean="0"/>
              <a:t>sending </a:t>
            </a:r>
            <a:r>
              <a:rPr lang="en-US" altLang="en-US" sz="2000" dirty="0"/>
              <a:t>and </a:t>
            </a:r>
            <a:r>
              <a:rPr lang="en-US" altLang="en-US" sz="2000" dirty="0" smtClean="0"/>
              <a:t>receiving sms messages using cheap hardware.</a:t>
            </a:r>
            <a:endParaRPr lang="en-US" altLang="en-US" sz="2000" dirty="0"/>
          </a:p>
          <a:p>
            <a:pPr eaLnBrk="1" hangingPunct="1">
              <a:spcBef>
                <a:spcPct val="80000"/>
              </a:spcBef>
            </a:pPr>
            <a:r>
              <a:rPr lang="en-US" altLang="en-US" sz="2000" dirty="0" smtClean="0"/>
              <a:t>Written completely in Java-SE so can be easily integrated to existing enterprise applications.</a:t>
            </a:r>
          </a:p>
          <a:p>
            <a:pPr eaLnBrk="1" hangingPunct="1">
              <a:spcBef>
                <a:spcPct val="80000"/>
              </a:spcBef>
            </a:pPr>
            <a:r>
              <a:rPr lang="en-US" altLang="en-US" sz="2000" dirty="0" smtClean="0"/>
              <a:t>Uses javax.comm api’s to communicate over serial port.</a:t>
            </a:r>
            <a:endParaRPr lang="en-US" altLang="en-US" sz="2000" dirty="0"/>
          </a:p>
          <a:p>
            <a:pPr eaLnBrk="1" hangingPunct="1">
              <a:spcBef>
                <a:spcPct val="80000"/>
              </a:spcBef>
            </a:pPr>
            <a:r>
              <a:rPr lang="en-US" altLang="en-US" sz="2000" dirty="0" smtClean="0"/>
              <a:t>Installation </a:t>
            </a:r>
            <a:r>
              <a:rPr lang="en-US" altLang="en-US" sz="2000" dirty="0"/>
              <a:t>&amp; running costs are very small</a:t>
            </a:r>
            <a:r>
              <a:rPr lang="en-US" altLang="en-US" sz="2000" dirty="0" smtClean="0"/>
              <a:t>.</a:t>
            </a:r>
          </a:p>
          <a:p>
            <a:pPr eaLnBrk="1" hangingPunct="1">
              <a:spcBef>
                <a:spcPct val="80000"/>
              </a:spcBef>
            </a:pPr>
            <a:r>
              <a:rPr lang="en-US" altLang="en-US" sz="2000" dirty="0"/>
              <a:t>Best </a:t>
            </a:r>
            <a:r>
              <a:rPr lang="en-US" altLang="en-US" sz="2000" dirty="0" smtClean="0"/>
              <a:t>suited for low volume/temporary systems.</a:t>
            </a:r>
          </a:p>
          <a:p>
            <a:pPr eaLnBrk="1" hangingPunct="1">
              <a:spcBef>
                <a:spcPct val="80000"/>
              </a:spcBef>
            </a:pPr>
            <a:r>
              <a:rPr lang="en-US" altLang="en-US" sz="2000" dirty="0" smtClean="0"/>
              <a:t>Was implemented using Rational Rose’s Roundtrip Engineering capabilities.</a:t>
            </a:r>
            <a:endParaRPr lang="en-US" altLang="en-US" sz="2000" dirty="0"/>
          </a:p>
          <a:p>
            <a:pPr eaLnBrk="1" hangingPunct="1">
              <a:spcBef>
                <a:spcPct val="80000"/>
              </a:spcBef>
            </a:pPr>
            <a:endParaRPr lang="en-US" altLang="en-US" sz="2000" dirty="0"/>
          </a:p>
        </p:txBody>
      </p:sp>
    </p:spTree>
    <p:extLst>
      <p:ext uri="{BB962C8B-B14F-4D97-AF65-F5344CB8AC3E}">
        <p14:creationId xmlns:p14="http://schemas.microsoft.com/office/powerpoint/2010/main" val="110804013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276483">
                                            <p:txEl>
                                              <p:pRg st="4" end="4"/>
                                            </p:txEl>
                                          </p:spTgt>
                                        </p:tgtEl>
                                        <p:attrNameLst>
                                          <p:attrName>style.visibility</p:attrName>
                                        </p:attrNameLst>
                                      </p:cBhvr>
                                      <p:to>
                                        <p:strVal val="visible"/>
                                      </p:to>
                                    </p:set>
                                    <p:anim calcmode="lin" valueType="num">
                                      <p:cBhvr additive="base">
                                        <p:cTn id="30"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76483">
                                            <p:txEl>
                                              <p:pRg st="5" end="5"/>
                                            </p:txEl>
                                          </p:spTgt>
                                        </p:tgtEl>
                                        <p:attrNameLst>
                                          <p:attrName>style.visibility</p:attrName>
                                        </p:attrNameLst>
                                      </p:cBhvr>
                                      <p:to>
                                        <p:strVal val="visible"/>
                                      </p:to>
                                    </p:set>
                                    <p:anim calcmode="lin" valueType="num">
                                      <p:cBhvr additive="base">
                                        <p:cTn id="36" dur="500" fill="hold"/>
                                        <p:tgtEl>
                                          <p:spTgt spid="27648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76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76483">
                                            <p:txEl>
                                              <p:pRg st="6" end="6"/>
                                            </p:txEl>
                                          </p:spTgt>
                                        </p:tgtEl>
                                        <p:attrNameLst>
                                          <p:attrName>style.visibility</p:attrName>
                                        </p:attrNameLst>
                                      </p:cBhvr>
                                      <p:to>
                                        <p:strVal val="visible"/>
                                      </p:to>
                                    </p:set>
                                    <p:anim calcmode="lin" valueType="num">
                                      <p:cBhvr additive="base">
                                        <p:cTn id="42"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76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Sample </a:t>
            </a:r>
            <a:r>
              <a:rPr lang="en-US" altLang="en-US" dirty="0" smtClean="0"/>
              <a:t>SMS-Echo </a:t>
            </a:r>
            <a:r>
              <a:rPr lang="en-US" altLang="en-US" dirty="0"/>
              <a:t>Server</a:t>
            </a:r>
          </a:p>
        </p:txBody>
      </p:sp>
      <p:sp>
        <p:nvSpPr>
          <p:cNvPr id="495619" name="Rectangle 3"/>
          <p:cNvSpPr>
            <a:spLocks noGrp="1" noChangeArrowheads="1"/>
          </p:cNvSpPr>
          <p:nvPr>
            <p:ph type="body" idx="1"/>
          </p:nvPr>
        </p:nvSpPr>
        <p:spPr>
          <a:xfrm>
            <a:off x="423863" y="1400175"/>
            <a:ext cx="8229600" cy="4986010"/>
          </a:xfrm>
          <a:noFill/>
          <a:extLst>
            <a:ext uri="{909E8E84-426E-40DD-AFC4-6F175D3DCCD1}">
              <a14:hiddenFill xmlns:a14="http://schemas.microsoft.com/office/drawing/2010/main">
                <a:solidFill>
                  <a:schemeClr val="bg1"/>
                </a:solidFill>
              </a14:hiddenFill>
            </a:ext>
          </a:extLst>
        </p:spPr>
        <p:txBody>
          <a:bodyPr/>
          <a:lstStyle/>
          <a:p>
            <a:pPr>
              <a:buFont typeface="+mj-lt"/>
              <a:buAutoNum type="arabicPeriod"/>
            </a:pPr>
            <a:r>
              <a:rPr lang="en-US" altLang="en-US" sz="1800" dirty="0"/>
              <a:t>import smssystem.*;</a:t>
            </a:r>
          </a:p>
          <a:p>
            <a:pPr>
              <a:buFont typeface="+mj-lt"/>
              <a:buAutoNum type="arabicPeriod"/>
            </a:pPr>
            <a:r>
              <a:rPr lang="en-US" altLang="en-US" sz="1800" dirty="0"/>
              <a:t>public class SmsDemo implements </a:t>
            </a:r>
            <a:r>
              <a:rPr lang="en-US" altLang="en-US" sz="1800" b="1" dirty="0"/>
              <a:t>SMSReceiver</a:t>
            </a:r>
          </a:p>
          <a:p>
            <a:pPr>
              <a:buFont typeface="+mj-lt"/>
              <a:buAutoNum type="arabicPeriod"/>
            </a:pPr>
            <a:r>
              <a:rPr lang="en-US" altLang="en-US" sz="1800" dirty="0"/>
              <a:t>{	static </a:t>
            </a:r>
            <a:r>
              <a:rPr lang="en-US" altLang="en-US" sz="1800" b="1" dirty="0"/>
              <a:t>GSMDevice gm;</a:t>
            </a:r>
            <a:endParaRPr lang="en-US" altLang="en-US" sz="1800" dirty="0"/>
          </a:p>
          <a:p>
            <a:pPr>
              <a:buFont typeface="+mj-lt"/>
              <a:buAutoNum type="arabicPeriod"/>
            </a:pPr>
            <a:r>
              <a:rPr lang="en-US" altLang="en-US" sz="1800" dirty="0"/>
              <a:t>public static void main(String </a:t>
            </a:r>
            <a:r>
              <a:rPr lang="en-US" altLang="en-US" sz="1800" dirty="0" err="1"/>
              <a:t>args</a:t>
            </a:r>
            <a:r>
              <a:rPr lang="en-US" altLang="en-US" sz="1800" dirty="0" smtClean="0"/>
              <a:t>[])</a:t>
            </a:r>
          </a:p>
          <a:p>
            <a:pPr>
              <a:buFont typeface="+mj-lt"/>
              <a:buAutoNum type="arabicPeriod"/>
            </a:pPr>
            <a:r>
              <a:rPr lang="en-US" altLang="en-US" sz="1800" dirty="0" smtClean="0"/>
              <a:t>	{ </a:t>
            </a:r>
          </a:p>
          <a:p>
            <a:pPr>
              <a:buFont typeface="+mj-lt"/>
              <a:buAutoNum type="arabicPeriod"/>
            </a:pPr>
            <a:r>
              <a:rPr lang="en-US" altLang="en-US" sz="1800" b="1" dirty="0"/>
              <a:t> </a:t>
            </a:r>
            <a:r>
              <a:rPr lang="en-US" altLang="en-US" sz="1800" b="1" dirty="0" smtClean="0"/>
              <a:t>          gm=new </a:t>
            </a:r>
            <a:r>
              <a:rPr lang="en-US" altLang="en-US" sz="1800" b="1" dirty="0" err="1" smtClean="0"/>
              <a:t>GSMDevice</a:t>
            </a:r>
            <a:r>
              <a:rPr lang="en-US" altLang="en-US" sz="1800" b="1" dirty="0" smtClean="0"/>
              <a:t>(“com1”);</a:t>
            </a:r>
          </a:p>
          <a:p>
            <a:pPr>
              <a:buFont typeface="+mj-lt"/>
              <a:buAutoNum type="arabicPeriod"/>
            </a:pPr>
            <a:r>
              <a:rPr lang="en-US" altLang="en-US" sz="1800" dirty="0" smtClean="0"/>
              <a:t> </a:t>
            </a:r>
            <a:r>
              <a:rPr lang="en-US" altLang="en-US" sz="1800" dirty="0"/>
              <a:t>	  </a:t>
            </a:r>
            <a:r>
              <a:rPr lang="en-US" altLang="en-US" sz="1800" b="1" dirty="0"/>
              <a:t>gm.addSMSReceiver(new SMSDemo());</a:t>
            </a:r>
          </a:p>
          <a:p>
            <a:pPr>
              <a:buFont typeface="+mj-lt"/>
              <a:buAutoNum type="arabicPeriod"/>
            </a:pPr>
            <a:r>
              <a:rPr lang="en-US" altLang="en-US" sz="1800" dirty="0"/>
              <a:t>	}</a:t>
            </a:r>
          </a:p>
          <a:p>
            <a:pPr>
              <a:buFont typeface="+mj-lt"/>
              <a:buAutoNum type="arabicPeriod"/>
            </a:pPr>
            <a:r>
              <a:rPr lang="en-US" altLang="en-US" sz="1800" b="1" dirty="0"/>
              <a:t>public void processSMS( SMSMessage msg)</a:t>
            </a:r>
          </a:p>
          <a:p>
            <a:pPr>
              <a:buFont typeface="+mj-lt"/>
              <a:buAutoNum type="arabicPeriod"/>
            </a:pPr>
            <a:r>
              <a:rPr lang="en-US" altLang="en-US" sz="1800" dirty="0"/>
              <a:t>	</a:t>
            </a:r>
            <a:r>
              <a:rPr lang="en-US" altLang="en-US" sz="1800" dirty="0" smtClean="0"/>
              <a:t>{</a:t>
            </a:r>
          </a:p>
          <a:p>
            <a:pPr>
              <a:buFont typeface="+mj-lt"/>
              <a:buAutoNum type="arabicPeriod"/>
            </a:pPr>
            <a:r>
              <a:rPr lang="en-US" altLang="en-US" sz="1800" dirty="0"/>
              <a:t> </a:t>
            </a:r>
            <a:r>
              <a:rPr lang="en-US" altLang="en-US" sz="1800" dirty="0" smtClean="0"/>
              <a:t>          </a:t>
            </a:r>
            <a:r>
              <a:rPr lang="en-US" altLang="en-US" sz="1800" dirty="0" err="1" smtClean="0"/>
              <a:t>System.out.println</a:t>
            </a:r>
            <a:r>
              <a:rPr lang="en-US" altLang="en-US" sz="1800" dirty="0"/>
              <a:t>(“New Message From:”+ msg.getMessage());</a:t>
            </a:r>
          </a:p>
          <a:p>
            <a:pPr>
              <a:buFont typeface="+mj-lt"/>
              <a:buAutoNum type="arabicPeriod"/>
            </a:pPr>
            <a:r>
              <a:rPr lang="en-US" altLang="en-US" sz="1800" dirty="0"/>
              <a:t>      </a:t>
            </a:r>
            <a:r>
              <a:rPr lang="en-US" altLang="en-US" sz="1800" dirty="0" smtClean="0"/>
              <a:t>     </a:t>
            </a:r>
            <a:r>
              <a:rPr lang="en-US" altLang="en-US" sz="1800" dirty="0" err="1" smtClean="0"/>
              <a:t>System.out.println</a:t>
            </a:r>
            <a:r>
              <a:rPr lang="en-US" altLang="en-US" sz="1800" dirty="0"/>
              <a:t>(”Message:“+msg.getPhoneNumber());</a:t>
            </a:r>
          </a:p>
          <a:p>
            <a:pPr>
              <a:buFont typeface="+mj-lt"/>
              <a:buAutoNum type="arabicPeriod"/>
            </a:pPr>
            <a:r>
              <a:rPr lang="en-US" altLang="en-US" sz="1800" b="1" dirty="0"/>
              <a:t>  	 gm.sendMessage(msg);</a:t>
            </a:r>
          </a:p>
          <a:p>
            <a:pPr>
              <a:buFont typeface="+mj-lt"/>
              <a:buAutoNum type="arabicPeriod"/>
            </a:pPr>
            <a:r>
              <a:rPr lang="en-US" altLang="en-US" sz="1800" dirty="0"/>
              <a:t>	</a:t>
            </a:r>
            <a:r>
              <a:rPr lang="en-US" altLang="en-US" sz="1800" dirty="0" smtClean="0"/>
              <a:t>}</a:t>
            </a:r>
          </a:p>
          <a:p>
            <a:pPr>
              <a:buFont typeface="+mj-lt"/>
              <a:buAutoNum type="arabicPeriod"/>
            </a:pPr>
            <a:r>
              <a:rPr lang="en-US" altLang="en-US" sz="1800" dirty="0" smtClean="0"/>
              <a:t>}</a:t>
            </a:r>
            <a:endParaRPr lang="en-US" altLang="en-US" sz="1800" dirty="0"/>
          </a:p>
        </p:txBody>
      </p:sp>
    </p:spTree>
    <p:extLst>
      <p:ext uri="{BB962C8B-B14F-4D97-AF65-F5344CB8AC3E}">
        <p14:creationId xmlns:p14="http://schemas.microsoft.com/office/powerpoint/2010/main" val="63416259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slide(fromTop)">
                                      <p:cBhvr>
                                        <p:cTn id="7" dur="500"/>
                                        <p:tgtEl>
                                          <p:spTgt spid="495619">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495619">
                                            <p:txEl>
                                              <p:pRg st="1" end="1"/>
                                            </p:txEl>
                                          </p:spTgt>
                                        </p:tgtEl>
                                        <p:attrNameLst>
                                          <p:attrName>style.visibility</p:attrName>
                                        </p:attrNameLst>
                                      </p:cBhvr>
                                      <p:to>
                                        <p:strVal val="visible"/>
                                      </p:to>
                                    </p:set>
                                    <p:animEffect transition="in" filter="slide(fromTop)">
                                      <p:cBhvr>
                                        <p:cTn id="10" dur="500"/>
                                        <p:tgtEl>
                                          <p:spTgt spid="495619">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495619">
                                            <p:txEl>
                                              <p:pRg st="2" end="2"/>
                                            </p:txEl>
                                          </p:spTgt>
                                        </p:tgtEl>
                                        <p:attrNameLst>
                                          <p:attrName>style.visibility</p:attrName>
                                        </p:attrNameLst>
                                      </p:cBhvr>
                                      <p:to>
                                        <p:strVal val="visible"/>
                                      </p:to>
                                    </p:set>
                                    <p:animEffect transition="in" filter="slide(fromTop)">
                                      <p:cBhvr>
                                        <p:cTn id="13" dur="500"/>
                                        <p:tgtEl>
                                          <p:spTgt spid="495619">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95619">
                                            <p:txEl>
                                              <p:pRg st="3" end="3"/>
                                            </p:txEl>
                                          </p:spTgt>
                                        </p:tgtEl>
                                        <p:attrNameLst>
                                          <p:attrName>style.visibility</p:attrName>
                                        </p:attrNameLst>
                                      </p:cBhvr>
                                      <p:to>
                                        <p:strVal val="visible"/>
                                      </p:to>
                                    </p:set>
                                    <p:animEffect transition="in" filter="slide(fromTop)">
                                      <p:cBhvr>
                                        <p:cTn id="16" dur="500"/>
                                        <p:tgtEl>
                                          <p:spTgt spid="495619">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animEffect transition="in" filter="slide(fromTop)">
                                      <p:cBhvr>
                                        <p:cTn id="19" dur="500"/>
                                        <p:tgtEl>
                                          <p:spTgt spid="495619">
                                            <p:txEl>
                                              <p:pRg st="4" end="4"/>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495619">
                                            <p:txEl>
                                              <p:pRg st="5" end="5"/>
                                            </p:txEl>
                                          </p:spTgt>
                                        </p:tgtEl>
                                        <p:attrNameLst>
                                          <p:attrName>style.visibility</p:attrName>
                                        </p:attrNameLst>
                                      </p:cBhvr>
                                      <p:to>
                                        <p:strVal val="visible"/>
                                      </p:to>
                                    </p:set>
                                    <p:animEffect transition="in" filter="slide(fromTop)">
                                      <p:cBhvr>
                                        <p:cTn id="22" dur="500"/>
                                        <p:tgtEl>
                                          <p:spTgt spid="495619">
                                            <p:txEl>
                                              <p:pRg st="5" end="5"/>
                                            </p:txEl>
                                          </p:spTgt>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495619">
                                            <p:txEl>
                                              <p:pRg st="6" end="6"/>
                                            </p:txEl>
                                          </p:spTgt>
                                        </p:tgtEl>
                                        <p:attrNameLst>
                                          <p:attrName>style.visibility</p:attrName>
                                        </p:attrNameLst>
                                      </p:cBhvr>
                                      <p:to>
                                        <p:strVal val="visible"/>
                                      </p:to>
                                    </p:set>
                                    <p:animEffect transition="in" filter="slide(fromTop)">
                                      <p:cBhvr>
                                        <p:cTn id="25" dur="500"/>
                                        <p:tgtEl>
                                          <p:spTgt spid="495619">
                                            <p:txEl>
                                              <p:pRg st="6" end="6"/>
                                            </p:txEl>
                                          </p:spTgt>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495619">
                                            <p:txEl>
                                              <p:pRg st="7" end="7"/>
                                            </p:txEl>
                                          </p:spTgt>
                                        </p:tgtEl>
                                        <p:attrNameLst>
                                          <p:attrName>style.visibility</p:attrName>
                                        </p:attrNameLst>
                                      </p:cBhvr>
                                      <p:to>
                                        <p:strVal val="visible"/>
                                      </p:to>
                                    </p:set>
                                    <p:animEffect transition="in" filter="slide(fromTop)">
                                      <p:cBhvr>
                                        <p:cTn id="28" dur="500"/>
                                        <p:tgtEl>
                                          <p:spTgt spid="495619">
                                            <p:txEl>
                                              <p:pRg st="7" end="7"/>
                                            </p:tx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495619">
                                            <p:txEl>
                                              <p:pRg st="8" end="8"/>
                                            </p:txEl>
                                          </p:spTgt>
                                        </p:tgtEl>
                                        <p:attrNameLst>
                                          <p:attrName>style.visibility</p:attrName>
                                        </p:attrNameLst>
                                      </p:cBhvr>
                                      <p:to>
                                        <p:strVal val="visible"/>
                                      </p:to>
                                    </p:set>
                                    <p:animEffect transition="in" filter="slide(fromTop)">
                                      <p:cBhvr>
                                        <p:cTn id="31" dur="500"/>
                                        <p:tgtEl>
                                          <p:spTgt spid="495619">
                                            <p:txEl>
                                              <p:pRg st="8" end="8"/>
                                            </p:txEl>
                                          </p:spTgt>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495619">
                                            <p:txEl>
                                              <p:pRg st="9" end="9"/>
                                            </p:txEl>
                                          </p:spTgt>
                                        </p:tgtEl>
                                        <p:attrNameLst>
                                          <p:attrName>style.visibility</p:attrName>
                                        </p:attrNameLst>
                                      </p:cBhvr>
                                      <p:to>
                                        <p:strVal val="visible"/>
                                      </p:to>
                                    </p:set>
                                    <p:animEffect transition="in" filter="slide(fromTop)">
                                      <p:cBhvr>
                                        <p:cTn id="34" dur="500"/>
                                        <p:tgtEl>
                                          <p:spTgt spid="495619">
                                            <p:txEl>
                                              <p:pRg st="9" end="9"/>
                                            </p:txEl>
                                          </p:spTgt>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495619">
                                            <p:txEl>
                                              <p:pRg st="10" end="10"/>
                                            </p:txEl>
                                          </p:spTgt>
                                        </p:tgtEl>
                                        <p:attrNameLst>
                                          <p:attrName>style.visibility</p:attrName>
                                        </p:attrNameLst>
                                      </p:cBhvr>
                                      <p:to>
                                        <p:strVal val="visible"/>
                                      </p:to>
                                    </p:set>
                                    <p:animEffect transition="in" filter="slide(fromTop)">
                                      <p:cBhvr>
                                        <p:cTn id="37" dur="500"/>
                                        <p:tgtEl>
                                          <p:spTgt spid="495619">
                                            <p:txEl>
                                              <p:pRg st="10" end="10"/>
                                            </p:txEl>
                                          </p:spTgt>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495619">
                                            <p:txEl>
                                              <p:pRg st="11" end="11"/>
                                            </p:txEl>
                                          </p:spTgt>
                                        </p:tgtEl>
                                        <p:attrNameLst>
                                          <p:attrName>style.visibility</p:attrName>
                                        </p:attrNameLst>
                                      </p:cBhvr>
                                      <p:to>
                                        <p:strVal val="visible"/>
                                      </p:to>
                                    </p:set>
                                    <p:animEffect transition="in" filter="slide(fromTop)">
                                      <p:cBhvr>
                                        <p:cTn id="40" dur="500"/>
                                        <p:tgtEl>
                                          <p:spTgt spid="495619">
                                            <p:txEl>
                                              <p:pRg st="11" end="11"/>
                                            </p:txEl>
                                          </p:spTgt>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495619">
                                            <p:txEl>
                                              <p:pRg st="12" end="12"/>
                                            </p:txEl>
                                          </p:spTgt>
                                        </p:tgtEl>
                                        <p:attrNameLst>
                                          <p:attrName>style.visibility</p:attrName>
                                        </p:attrNameLst>
                                      </p:cBhvr>
                                      <p:to>
                                        <p:strVal val="visible"/>
                                      </p:to>
                                    </p:set>
                                    <p:animEffect transition="in" filter="slide(fromTop)">
                                      <p:cBhvr>
                                        <p:cTn id="43" dur="500"/>
                                        <p:tgtEl>
                                          <p:spTgt spid="495619">
                                            <p:txEl>
                                              <p:pRg st="12" end="12"/>
                                            </p:txEl>
                                          </p:spTgt>
                                        </p:tgtEl>
                                      </p:cBhvr>
                                    </p:animEffect>
                                  </p:childTnLst>
                                </p:cTn>
                              </p:par>
                              <p:par>
                                <p:cTn id="44" presetID="12" presetClass="entr" presetSubtype="1" fill="hold" grpId="0" nodeType="withEffect">
                                  <p:stCondLst>
                                    <p:cond delay="0"/>
                                  </p:stCondLst>
                                  <p:childTnLst>
                                    <p:set>
                                      <p:cBhvr>
                                        <p:cTn id="45" dur="1" fill="hold">
                                          <p:stCondLst>
                                            <p:cond delay="0"/>
                                          </p:stCondLst>
                                        </p:cTn>
                                        <p:tgtEl>
                                          <p:spTgt spid="495619">
                                            <p:txEl>
                                              <p:pRg st="13" end="13"/>
                                            </p:txEl>
                                          </p:spTgt>
                                        </p:tgtEl>
                                        <p:attrNameLst>
                                          <p:attrName>style.visibility</p:attrName>
                                        </p:attrNameLst>
                                      </p:cBhvr>
                                      <p:to>
                                        <p:strVal val="visible"/>
                                      </p:to>
                                    </p:set>
                                    <p:animEffect transition="in" filter="slide(fromTop)">
                                      <p:cBhvr>
                                        <p:cTn id="46" dur="500"/>
                                        <p:tgtEl>
                                          <p:spTgt spid="495619">
                                            <p:txEl>
                                              <p:pRg st="13" end="13"/>
                                            </p:txEl>
                                          </p:spTgt>
                                        </p:tgtEl>
                                      </p:cBhvr>
                                    </p:animEffect>
                                  </p:childTnLst>
                                </p:cTn>
                              </p:par>
                              <p:par>
                                <p:cTn id="47" presetID="12" presetClass="entr" presetSubtype="1" fill="hold" grpId="0" nodeType="withEffect">
                                  <p:stCondLst>
                                    <p:cond delay="0"/>
                                  </p:stCondLst>
                                  <p:childTnLst>
                                    <p:set>
                                      <p:cBhvr>
                                        <p:cTn id="48" dur="1" fill="hold">
                                          <p:stCondLst>
                                            <p:cond delay="0"/>
                                          </p:stCondLst>
                                        </p:cTn>
                                        <p:tgtEl>
                                          <p:spTgt spid="495619">
                                            <p:txEl>
                                              <p:pRg st="14" end="14"/>
                                            </p:txEl>
                                          </p:spTgt>
                                        </p:tgtEl>
                                        <p:attrNameLst>
                                          <p:attrName>style.visibility</p:attrName>
                                        </p:attrNameLst>
                                      </p:cBhvr>
                                      <p:to>
                                        <p:strVal val="visible"/>
                                      </p:to>
                                    </p:set>
                                    <p:animEffect transition="in" filter="slide(fromTop)">
                                      <p:cBhvr>
                                        <p:cTn id="49" dur="500"/>
                                        <p:tgtEl>
                                          <p:spTgt spid="4956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dirty="0" smtClean="0"/>
              <a:t>Connect Toolkit Architecture</a:t>
            </a:r>
            <a:endParaRPr lang="en-US" altLang="en-US" dirty="0"/>
          </a:p>
        </p:txBody>
      </p:sp>
      <p:sp>
        <p:nvSpPr>
          <p:cNvPr id="4" name="TextBox 3"/>
          <p:cNvSpPr txBox="1"/>
          <p:nvPr/>
        </p:nvSpPr>
        <p:spPr>
          <a:xfrm>
            <a:off x="117020" y="4504339"/>
            <a:ext cx="8645980" cy="1958655"/>
          </a:xfrm>
          <a:prstGeom prst="rect">
            <a:avLst/>
          </a:prstGeom>
          <a:noFill/>
        </p:spPr>
        <p:txBody>
          <a:bodyPr wrap="square" rtlCol="0">
            <a:noAutofit/>
          </a:bodyPr>
          <a:lstStyle/>
          <a:p>
            <a:pPr marL="342900" indent="-342900" algn="l">
              <a:buFont typeface="Arial" panose="020B0604020202020204" pitchFamily="34" charset="0"/>
              <a:buChar char="•"/>
            </a:pPr>
            <a:r>
              <a:rPr lang="en-US" sz="2000" b="0" dirty="0" smtClean="0">
                <a:latin typeface="+mn-lt"/>
              </a:rPr>
              <a:t>Uses the Interpreter Pattern to process GSM Commands.</a:t>
            </a:r>
          </a:p>
          <a:p>
            <a:pPr marL="342900" indent="-342900" algn="l">
              <a:buFont typeface="Arial" panose="020B0604020202020204" pitchFamily="34" charset="0"/>
              <a:buChar char="•"/>
            </a:pPr>
            <a:r>
              <a:rPr lang="en-US" sz="2000" b="0" dirty="0" smtClean="0">
                <a:latin typeface="+mn-lt"/>
              </a:rPr>
              <a:t>GSM Dispatcher maintains a stack of Message Processors to parse output of various GSM Commands.</a:t>
            </a:r>
          </a:p>
          <a:p>
            <a:pPr marL="342900" indent="-342900" algn="l">
              <a:buFont typeface="Arial" panose="020B0604020202020204" pitchFamily="34" charset="0"/>
              <a:buChar char="•"/>
            </a:pPr>
            <a:r>
              <a:rPr lang="en-US" sz="2000" b="0" dirty="0" smtClean="0">
                <a:latin typeface="+mn-lt"/>
              </a:rPr>
              <a:t>In case the command stack is empty then it indicates a DCE notification which is then handled by the GSM Device.</a:t>
            </a:r>
          </a:p>
          <a:p>
            <a:pPr marL="342900" indent="-342900" algn="l">
              <a:buFont typeface="Arial" panose="020B0604020202020204" pitchFamily="34" charset="0"/>
              <a:buChar char="•"/>
            </a:pPr>
            <a:endParaRPr lang="en-US" sz="2000" b="0" dirty="0">
              <a:latin typeface="+mn-lt"/>
            </a:endParaRPr>
          </a:p>
        </p:txBody>
      </p:sp>
      <p:pic>
        <p:nvPicPr>
          <p:cNvPr id="102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876" y="1103913"/>
            <a:ext cx="5400880" cy="3176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4076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30030" y="457200"/>
            <a:ext cx="7032970" cy="533400"/>
          </a:xfrm>
        </p:spPr>
        <p:txBody>
          <a:bodyPr>
            <a:normAutofit fontScale="90000"/>
          </a:bodyPr>
          <a:lstStyle/>
          <a:p>
            <a:pPr eaLnBrk="1" hangingPunct="1"/>
            <a:r>
              <a:rPr lang="en-US" altLang="en-US" dirty="0" smtClean="0"/>
              <a:t>Communication with PowerPoint</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05" y="1355130"/>
            <a:ext cx="72390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7020" y="3467406"/>
            <a:ext cx="8645980" cy="2995590"/>
          </a:xfrm>
          <a:prstGeom prst="rect">
            <a:avLst/>
          </a:prstGeom>
          <a:noFill/>
        </p:spPr>
        <p:txBody>
          <a:bodyPr wrap="square" rtlCol="0">
            <a:noAutofit/>
          </a:bodyPr>
          <a:lstStyle/>
          <a:p>
            <a:pPr marL="342900" indent="-342900" algn="l">
              <a:buFont typeface="Arial" panose="020B0604020202020204" pitchFamily="34" charset="0"/>
              <a:buChar char="•"/>
            </a:pPr>
            <a:r>
              <a:rPr lang="en-US" sz="2000" b="0" dirty="0" smtClean="0">
                <a:latin typeface="+mn-lt"/>
              </a:rPr>
              <a:t>Functionality of sms-system package is exposed from a process called SMS-Server.</a:t>
            </a:r>
          </a:p>
          <a:p>
            <a:pPr marL="342900" indent="-342900" algn="l">
              <a:buFont typeface="Arial" panose="020B0604020202020204" pitchFamily="34" charset="0"/>
              <a:buChar char="•"/>
            </a:pPr>
            <a:r>
              <a:rPr lang="en-US" sz="2000" b="0" dirty="0" smtClean="0">
                <a:latin typeface="+mn-lt"/>
              </a:rPr>
              <a:t>It exposes two tcp listening sockets which are for sending and receiving smss’ respectively.</a:t>
            </a:r>
          </a:p>
          <a:p>
            <a:pPr marL="342900" indent="-342900" algn="l">
              <a:buFont typeface="Arial" panose="020B0604020202020204" pitchFamily="34" charset="0"/>
              <a:buChar char="•"/>
            </a:pPr>
            <a:r>
              <a:rPr lang="en-US" sz="2000" b="0" dirty="0" smtClean="0">
                <a:latin typeface="+mn-lt"/>
              </a:rPr>
              <a:t>Communication protocol is plain text and greatly simplified to have minimum processing overhead in VBA code.</a:t>
            </a:r>
            <a:endParaRPr lang="en-US" sz="2000" b="0" dirty="0">
              <a:latin typeface="+mn-lt"/>
            </a:endParaRPr>
          </a:p>
          <a:p>
            <a:pPr marL="342900" indent="-342900" algn="l">
              <a:buFont typeface="Arial" panose="020B0604020202020204" pitchFamily="34" charset="0"/>
              <a:buChar char="•"/>
            </a:pPr>
            <a:r>
              <a:rPr lang="en-US" sz="2000" b="0" dirty="0" smtClean="0">
                <a:latin typeface="+mn-lt"/>
              </a:rPr>
              <a:t>When the slide show starts, the VBA code initiates a socket connection to these two ports.</a:t>
            </a:r>
          </a:p>
          <a:p>
            <a:pPr marL="342900" indent="-342900" algn="l">
              <a:buFont typeface="Arial" panose="020B0604020202020204" pitchFamily="34" charset="0"/>
              <a:buChar char="•"/>
            </a:pPr>
            <a:endParaRPr lang="en-US" sz="2000" b="0" dirty="0">
              <a:latin typeface="+mn-lt"/>
            </a:endParaRPr>
          </a:p>
        </p:txBody>
      </p:sp>
    </p:spTree>
    <p:extLst>
      <p:ext uri="{BB962C8B-B14F-4D97-AF65-F5344CB8AC3E}">
        <p14:creationId xmlns:p14="http://schemas.microsoft.com/office/powerpoint/2010/main" val="350693212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Processing in PowerPoint</a:t>
            </a:r>
          </a:p>
        </p:txBody>
      </p:sp>
      <p:sp>
        <p:nvSpPr>
          <p:cNvPr id="276483" name="Rectangle 3"/>
          <p:cNvSpPr>
            <a:spLocks noGrp="1" noChangeArrowheads="1"/>
          </p:cNvSpPr>
          <p:nvPr>
            <p:ph type="body" sz="half" idx="1"/>
          </p:nvPr>
        </p:nvSpPr>
        <p:spPr>
          <a:xfrm>
            <a:off x="457199" y="1393535"/>
            <a:ext cx="8224136" cy="4839029"/>
          </a:xfrm>
        </p:spPr>
        <p:txBody>
          <a:bodyPr/>
          <a:lstStyle/>
          <a:p>
            <a:pPr eaLnBrk="1" hangingPunct="1"/>
            <a:r>
              <a:rPr lang="en-US" altLang="en-US" sz="2000" dirty="0" smtClean="0"/>
              <a:t>Processing within PowerPoint happens in VBA Code.</a:t>
            </a:r>
          </a:p>
          <a:p>
            <a:pPr eaLnBrk="1" hangingPunct="1"/>
            <a:r>
              <a:rPr lang="en-US" altLang="en-US" sz="2000" dirty="0" smtClean="0"/>
              <a:t>The code makes heavy use of VBA features like Classes, Properties, Events and Polymorphism.</a:t>
            </a:r>
          </a:p>
          <a:p>
            <a:pPr eaLnBrk="1" hangingPunct="1"/>
            <a:r>
              <a:rPr lang="en-US" altLang="en-US" sz="2000" dirty="0" smtClean="0"/>
              <a:t>Manipulation of Slide show elements is done via PowerPoint Object Model.</a:t>
            </a:r>
          </a:p>
          <a:p>
            <a:pPr eaLnBrk="1" hangingPunct="1"/>
            <a:r>
              <a:rPr lang="en-US" altLang="en-US" sz="2000" dirty="0" smtClean="0"/>
              <a:t>Uses Winsock ActiveX controls on a hidden form to communicate with the SMS-Server.</a:t>
            </a:r>
          </a:p>
          <a:p>
            <a:pPr eaLnBrk="1" hangingPunct="1"/>
            <a:r>
              <a:rPr lang="en-US" altLang="en-US" sz="2000" dirty="0" smtClean="0"/>
              <a:t>Code is based on clear separation of concerns making it very modular and extensible.</a:t>
            </a:r>
          </a:p>
          <a:p>
            <a:pPr eaLnBrk="1" hangingPunct="1"/>
            <a:r>
              <a:rPr lang="en-US" altLang="en-US" sz="2000" dirty="0" smtClean="0"/>
              <a:t>Each dynamic slide is handled by a separate class derived from “SlideHandler”</a:t>
            </a:r>
          </a:p>
          <a:p>
            <a:pPr eaLnBrk="1" hangingPunct="1"/>
            <a:r>
              <a:rPr lang="en-US" altLang="en-US" sz="2000" dirty="0" smtClean="0"/>
              <a:t>Every slide handler class has access to sms send/receive functionality.</a:t>
            </a:r>
          </a:p>
          <a:p>
            <a:pPr eaLnBrk="1" hangingPunct="1"/>
            <a:endParaRPr lang="en-US" altLang="en-US" sz="2000" dirty="0" smtClean="0"/>
          </a:p>
          <a:p>
            <a:pPr eaLnBrk="1" hangingPunct="1"/>
            <a:endParaRPr lang="en-US" altLang="en-US" sz="2000" dirty="0" smtClean="0"/>
          </a:p>
          <a:p>
            <a:pPr eaLnBrk="1" hangingPunct="1"/>
            <a:endParaRPr lang="en-US" altLang="en-US" sz="2000" dirty="0" smtClean="0"/>
          </a:p>
        </p:txBody>
      </p:sp>
    </p:spTree>
    <p:extLst>
      <p:ext uri="{BB962C8B-B14F-4D97-AF65-F5344CB8AC3E}">
        <p14:creationId xmlns:p14="http://schemas.microsoft.com/office/powerpoint/2010/main" val="22650980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483">
                                            <p:txEl>
                                              <p:pRg st="4" end="4"/>
                                            </p:txEl>
                                          </p:spTgt>
                                        </p:tgtEl>
                                        <p:attrNameLst>
                                          <p:attrName>style.visibility</p:attrName>
                                        </p:attrNameLst>
                                      </p:cBhvr>
                                      <p:to>
                                        <p:strVal val="visible"/>
                                      </p:to>
                                    </p:set>
                                    <p:anim calcmode="lin" valueType="num">
                                      <p:cBhvr additive="base">
                                        <p:cTn id="31"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483">
                                            <p:txEl>
                                              <p:pRg st="5" end="5"/>
                                            </p:txEl>
                                          </p:spTgt>
                                        </p:tgtEl>
                                        <p:attrNameLst>
                                          <p:attrName>style.visibility</p:attrName>
                                        </p:attrNameLst>
                                      </p:cBhvr>
                                      <p:to>
                                        <p:strVal val="visible"/>
                                      </p:to>
                                    </p:set>
                                    <p:anim calcmode="lin" valueType="num">
                                      <p:cBhvr additive="base">
                                        <p:cTn id="37" dur="500" fill="hold"/>
                                        <p:tgtEl>
                                          <p:spTgt spid="2764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483">
                                            <p:txEl>
                                              <p:pRg st="6" end="6"/>
                                            </p:txEl>
                                          </p:spTgt>
                                        </p:tgtEl>
                                        <p:attrNameLst>
                                          <p:attrName>style.visibility</p:attrName>
                                        </p:attrNameLst>
                                      </p:cBhvr>
                                      <p:to>
                                        <p:strVal val="visible"/>
                                      </p:to>
                                    </p:set>
                                    <p:anim calcmode="lin" valueType="num">
                                      <p:cBhvr additive="base">
                                        <p:cTn id="43"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smtClean="0"/>
              <a:t>Agenda</a:t>
            </a:r>
          </a:p>
        </p:txBody>
      </p:sp>
      <p:sp>
        <p:nvSpPr>
          <p:cNvPr id="274435" name="AutoShape 3"/>
          <p:cNvSpPr>
            <a:spLocks noChangeArrowheads="1"/>
          </p:cNvSpPr>
          <p:nvPr/>
        </p:nvSpPr>
        <p:spPr bwMode="gray">
          <a:xfrm>
            <a:off x="1752600" y="1815990"/>
            <a:ext cx="5410200" cy="533400"/>
          </a:xfrm>
          <a:prstGeom prst="roundRect">
            <a:avLst>
              <a:gd name="adj" fmla="val 19046"/>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lgn="l">
              <a:spcBef>
                <a:spcPct val="0"/>
              </a:spcBef>
              <a:defRPr/>
            </a:pPr>
            <a:r>
              <a:rPr lang="en-US" altLang="en-US" dirty="0">
                <a:solidFill>
                  <a:schemeClr val="bg1"/>
                </a:solidFill>
              </a:rPr>
              <a:t>1. </a:t>
            </a:r>
            <a:r>
              <a:rPr lang="en-US" altLang="en-US" dirty="0" err="1" smtClean="0">
                <a:solidFill>
                  <a:schemeClr val="bg1"/>
                </a:solidFill>
              </a:rPr>
              <a:t>Aboute</a:t>
            </a:r>
            <a:r>
              <a:rPr lang="en-US" altLang="en-US" dirty="0" smtClean="0">
                <a:solidFill>
                  <a:schemeClr val="bg1"/>
                </a:solidFill>
              </a:rPr>
              <a:t> Me</a:t>
            </a:r>
            <a:endParaRPr lang="en-US" altLang="en-US" b="0" dirty="0">
              <a:solidFill>
                <a:schemeClr val="bg1"/>
              </a:solidFill>
            </a:endParaRPr>
          </a:p>
        </p:txBody>
      </p:sp>
      <p:sp>
        <p:nvSpPr>
          <p:cNvPr id="274436" name="AutoShape 4"/>
          <p:cNvSpPr>
            <a:spLocks noChangeArrowheads="1"/>
          </p:cNvSpPr>
          <p:nvPr/>
        </p:nvSpPr>
        <p:spPr bwMode="gray">
          <a:xfrm>
            <a:off x="1752600" y="4581150"/>
            <a:ext cx="5410200" cy="533400"/>
          </a:xfrm>
          <a:prstGeom prst="roundRect">
            <a:avLst>
              <a:gd name="adj" fmla="val 12796"/>
            </a:avLst>
          </a:prstGeom>
          <a:gradFill rotWithShape="1">
            <a:gsLst>
              <a:gs pos="0">
                <a:srgbClr val="2F4700"/>
              </a:gs>
              <a:gs pos="50000">
                <a:srgbClr val="669900"/>
              </a:gs>
              <a:gs pos="100000">
                <a:srgbClr val="2F4700"/>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algn="ctr" eaLnBrk="0" fontAlgn="base" hangingPunct="0">
              <a:spcBef>
                <a:spcPct val="50000"/>
              </a:spcBef>
              <a:spcAft>
                <a:spcPct val="0"/>
              </a:spcAft>
              <a:defRPr sz="2400" b="1">
                <a:solidFill>
                  <a:schemeClr val="tx1"/>
                </a:solidFill>
                <a:latin typeface="Arial" charset="0"/>
              </a:defRPr>
            </a:lvl6pPr>
            <a:lvl7pPr marL="2971800" indent="-228600" algn="ctr" eaLnBrk="0" fontAlgn="base" hangingPunct="0">
              <a:spcBef>
                <a:spcPct val="50000"/>
              </a:spcBef>
              <a:spcAft>
                <a:spcPct val="0"/>
              </a:spcAft>
              <a:defRPr sz="2400" b="1">
                <a:solidFill>
                  <a:schemeClr val="tx1"/>
                </a:solidFill>
                <a:latin typeface="Arial" charset="0"/>
              </a:defRPr>
            </a:lvl7pPr>
            <a:lvl8pPr marL="3429000" indent="-228600" algn="ctr" eaLnBrk="0" fontAlgn="base" hangingPunct="0">
              <a:spcBef>
                <a:spcPct val="50000"/>
              </a:spcBef>
              <a:spcAft>
                <a:spcPct val="0"/>
              </a:spcAft>
              <a:defRPr sz="2400" b="1">
                <a:solidFill>
                  <a:schemeClr val="tx1"/>
                </a:solidFill>
                <a:latin typeface="Arial" charset="0"/>
              </a:defRPr>
            </a:lvl8pPr>
            <a:lvl9pPr marL="3886200" indent="-228600" algn="ctr" eaLnBrk="0" fontAlgn="base" hangingPunct="0">
              <a:spcBef>
                <a:spcPct val="50000"/>
              </a:spcBef>
              <a:spcAft>
                <a:spcPct val="0"/>
              </a:spcAft>
              <a:defRPr sz="2400" b="1">
                <a:solidFill>
                  <a:schemeClr val="tx1"/>
                </a:solidFill>
                <a:latin typeface="Arial" charset="0"/>
              </a:defRPr>
            </a:lvl9pPr>
          </a:lstStyle>
          <a:p>
            <a:pPr algn="l" eaLnBrk="1" hangingPunct="1">
              <a:spcBef>
                <a:spcPct val="0"/>
              </a:spcBef>
            </a:pPr>
            <a:r>
              <a:rPr lang="en-US" altLang="en-US" dirty="0" smtClean="0">
                <a:solidFill>
                  <a:schemeClr val="bg1"/>
                </a:solidFill>
              </a:rPr>
              <a:t>4. </a:t>
            </a:r>
            <a:r>
              <a:rPr lang="en-US" altLang="en-US" dirty="0">
                <a:solidFill>
                  <a:schemeClr val="bg1"/>
                </a:solidFill>
              </a:rPr>
              <a:t>Introducing </a:t>
            </a:r>
            <a:r>
              <a:rPr lang="en-US" altLang="en-US" dirty="0" smtClean="0">
                <a:solidFill>
                  <a:schemeClr val="bg1"/>
                </a:solidFill>
              </a:rPr>
              <a:t>Connect-Toolkit</a:t>
            </a:r>
            <a:r>
              <a:rPr lang="en-US" altLang="en-US" b="0" dirty="0" smtClean="0">
                <a:solidFill>
                  <a:schemeClr val="bg1"/>
                </a:solidFill>
              </a:rPr>
              <a:t> </a:t>
            </a:r>
            <a:endParaRPr lang="en-US" altLang="en-US" b="0" dirty="0">
              <a:solidFill>
                <a:schemeClr val="bg1"/>
              </a:solidFill>
            </a:endParaRPr>
          </a:p>
        </p:txBody>
      </p:sp>
      <p:sp>
        <p:nvSpPr>
          <p:cNvPr id="7" name="AutoShape 3"/>
          <p:cNvSpPr>
            <a:spLocks noChangeArrowheads="1"/>
          </p:cNvSpPr>
          <p:nvPr/>
        </p:nvSpPr>
        <p:spPr bwMode="gray">
          <a:xfrm>
            <a:off x="1752600" y="2737710"/>
            <a:ext cx="5410200" cy="533400"/>
          </a:xfrm>
          <a:prstGeom prst="roundRect">
            <a:avLst>
              <a:gd name="adj" fmla="val 19046"/>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lgn="l">
              <a:spcBef>
                <a:spcPct val="0"/>
              </a:spcBef>
              <a:defRPr/>
            </a:pPr>
            <a:r>
              <a:rPr lang="en-US" altLang="en-US" dirty="0" smtClean="0">
                <a:solidFill>
                  <a:schemeClr val="bg1"/>
                </a:solidFill>
              </a:rPr>
              <a:t>2. </a:t>
            </a:r>
            <a:r>
              <a:rPr lang="en-US" altLang="en-US" dirty="0" smtClean="0">
                <a:solidFill>
                  <a:schemeClr val="bg1"/>
                </a:solidFill>
              </a:rPr>
              <a:t>Demo</a:t>
            </a:r>
            <a:endParaRPr lang="en-US" altLang="en-US" b="0" dirty="0">
              <a:solidFill>
                <a:schemeClr val="bg1"/>
              </a:solidFill>
            </a:endParaRPr>
          </a:p>
        </p:txBody>
      </p:sp>
      <p:sp>
        <p:nvSpPr>
          <p:cNvPr id="8" name="AutoShape 3"/>
          <p:cNvSpPr>
            <a:spLocks noChangeArrowheads="1"/>
          </p:cNvSpPr>
          <p:nvPr/>
        </p:nvSpPr>
        <p:spPr bwMode="gray">
          <a:xfrm>
            <a:off x="1752600" y="3621025"/>
            <a:ext cx="5410200" cy="533400"/>
          </a:xfrm>
          <a:prstGeom prst="roundRect">
            <a:avLst>
              <a:gd name="adj" fmla="val 19046"/>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bg1"/>
            </a:solidFill>
            <a:round/>
            <a:headEnd/>
            <a:tailEnd/>
          </a:ln>
          <a:effectLst>
            <a:outerShdw dist="107763" dir="2700000" algn="ctr" rotWithShape="0">
              <a:schemeClr val="bg2">
                <a:alpha val="50000"/>
              </a:schemeClr>
            </a:outerShdw>
          </a:effectLst>
        </p:spPr>
        <p:txBody>
          <a:bodyPr wrap="none" anchor="ctr"/>
          <a:lstStyle/>
          <a:p>
            <a:pPr algn="l">
              <a:spcBef>
                <a:spcPct val="0"/>
              </a:spcBef>
              <a:defRPr/>
            </a:pPr>
            <a:r>
              <a:rPr lang="en-US" altLang="en-US" dirty="0">
                <a:solidFill>
                  <a:schemeClr val="bg1"/>
                </a:solidFill>
              </a:rPr>
              <a:t>3. Deconstructing the Demo</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4435"/>
                                        </p:tgtEl>
                                        <p:attrNameLst>
                                          <p:attrName>style.visibility</p:attrName>
                                        </p:attrNameLst>
                                      </p:cBhvr>
                                      <p:to>
                                        <p:strVal val="visible"/>
                                      </p:to>
                                    </p:set>
                                    <p:anim calcmode="lin" valueType="num">
                                      <p:cBhvr additive="base">
                                        <p:cTn id="7" dur="500" fill="hold"/>
                                        <p:tgtEl>
                                          <p:spTgt spid="274435"/>
                                        </p:tgtEl>
                                        <p:attrNameLst>
                                          <p:attrName>ppt_x</p:attrName>
                                        </p:attrNameLst>
                                      </p:cBhvr>
                                      <p:tavLst>
                                        <p:tav tm="0">
                                          <p:val>
                                            <p:strVal val="0-#ppt_w/2"/>
                                          </p:val>
                                        </p:tav>
                                        <p:tav tm="100000">
                                          <p:val>
                                            <p:strVal val="#ppt_x"/>
                                          </p:val>
                                        </p:tav>
                                      </p:tavLst>
                                    </p:anim>
                                    <p:anim calcmode="lin" valueType="num">
                                      <p:cBhvr additive="base">
                                        <p:cTn id="8" dur="500" fill="hold"/>
                                        <p:tgtEl>
                                          <p:spTgt spid="27443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274436"/>
                                        </p:tgtEl>
                                        <p:attrNameLst>
                                          <p:attrName>style.visibility</p:attrName>
                                        </p:attrNameLst>
                                      </p:cBhvr>
                                      <p:to>
                                        <p:strVal val="visible"/>
                                      </p:to>
                                    </p:set>
                                    <p:anim calcmode="lin" valueType="num">
                                      <p:cBhvr additive="base">
                                        <p:cTn id="22" dur="500" fill="hold"/>
                                        <p:tgtEl>
                                          <p:spTgt spid="274436"/>
                                        </p:tgtEl>
                                        <p:attrNameLst>
                                          <p:attrName>ppt_x</p:attrName>
                                        </p:attrNameLst>
                                      </p:cBhvr>
                                      <p:tavLst>
                                        <p:tav tm="0">
                                          <p:val>
                                            <p:strVal val="0-#ppt_w/2"/>
                                          </p:val>
                                        </p:tav>
                                        <p:tav tm="100000">
                                          <p:val>
                                            <p:strVal val="#ppt_x"/>
                                          </p:val>
                                        </p:tav>
                                      </p:tavLst>
                                    </p:anim>
                                    <p:anim calcmode="lin" valueType="num">
                                      <p:cBhvr additive="base">
                                        <p:cTn id="23" dur="500" fill="hold"/>
                                        <p:tgtEl>
                                          <p:spTgt spid="274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animBg="1"/>
      <p:bldP spid="27443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649" y="1086294"/>
            <a:ext cx="5107866" cy="2803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3778" name="Rectangle 2"/>
          <p:cNvSpPr>
            <a:spLocks noGrp="1" noChangeArrowheads="1"/>
          </p:cNvSpPr>
          <p:nvPr>
            <p:ph type="title"/>
          </p:nvPr>
        </p:nvSpPr>
        <p:spPr/>
        <p:txBody>
          <a:bodyPr/>
          <a:lstStyle/>
          <a:p>
            <a:r>
              <a:rPr lang="en-US" altLang="en-US" dirty="0" smtClean="0"/>
              <a:t>VBA Code Architecture</a:t>
            </a:r>
            <a:endParaRPr lang="en-US" altLang="en-US" dirty="0"/>
          </a:p>
        </p:txBody>
      </p:sp>
      <p:sp>
        <p:nvSpPr>
          <p:cNvPr id="4" name="TextBox 3"/>
          <p:cNvSpPr txBox="1"/>
          <p:nvPr/>
        </p:nvSpPr>
        <p:spPr>
          <a:xfrm>
            <a:off x="117020" y="3966671"/>
            <a:ext cx="8645980" cy="2496324"/>
          </a:xfrm>
          <a:prstGeom prst="rect">
            <a:avLst/>
          </a:prstGeom>
          <a:noFill/>
        </p:spPr>
        <p:txBody>
          <a:bodyPr wrap="square" rtlCol="0">
            <a:noAutofit/>
          </a:bodyPr>
          <a:lstStyle/>
          <a:p>
            <a:pPr marL="342900" indent="-342900" algn="l">
              <a:buFont typeface="Arial" panose="020B0604020202020204" pitchFamily="34" charset="0"/>
              <a:buChar char="•"/>
            </a:pPr>
            <a:r>
              <a:rPr lang="en-US" sz="2000" b="0" dirty="0" smtClean="0">
                <a:latin typeface="+mn-lt"/>
              </a:rPr>
              <a:t>The ApplicationHandler orchestrates the application and keeps watch on the slide navigation and when a dynamic slide is shown notifies the corresponding SlideHandler instances.</a:t>
            </a:r>
          </a:p>
          <a:p>
            <a:pPr marL="342900" indent="-342900" algn="l">
              <a:buFont typeface="Arial" panose="020B0604020202020204" pitchFamily="34" charset="0"/>
              <a:buChar char="•"/>
            </a:pPr>
            <a:r>
              <a:rPr lang="en-US" sz="2000" b="0" dirty="0" smtClean="0">
                <a:latin typeface="+mn-lt"/>
              </a:rPr>
              <a:t>Individual SlideHandler instances can implement the SMSHandler interface to receive SMS Messages.</a:t>
            </a:r>
          </a:p>
          <a:p>
            <a:pPr marL="342900" indent="-342900" algn="l">
              <a:buFont typeface="Arial" panose="020B0604020202020204" pitchFamily="34" charset="0"/>
              <a:buChar char="•"/>
            </a:pPr>
            <a:r>
              <a:rPr lang="en-US" sz="2000" b="0" dirty="0" smtClean="0"/>
              <a:t>Receiving/</a:t>
            </a:r>
            <a:r>
              <a:rPr lang="en-US" sz="2000" b="0" dirty="0" smtClean="0">
                <a:latin typeface="+mn-lt"/>
              </a:rPr>
              <a:t>Sending of SMS messages is handled in SMS-Receiver and SMSSender classes respectively.</a:t>
            </a:r>
            <a:endParaRPr lang="en-US" sz="2000" b="0" dirty="0">
              <a:latin typeface="+mn-lt"/>
            </a:endParaRPr>
          </a:p>
        </p:txBody>
      </p:sp>
    </p:spTree>
    <p:extLst>
      <p:ext uri="{BB962C8B-B14F-4D97-AF65-F5344CB8AC3E}">
        <p14:creationId xmlns:p14="http://schemas.microsoft.com/office/powerpoint/2010/main" val="154832328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dirty="0" smtClean="0"/>
              <a:t>Tying it all together</a:t>
            </a:r>
            <a:endParaRPr lang="en-US"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4" y="1508750"/>
            <a:ext cx="8279282" cy="4135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960957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a:spLocks noChangeArrowheads="1"/>
          </p:cNvSpPr>
          <p:nvPr/>
        </p:nvSpPr>
        <p:spPr bwMode="auto">
          <a:xfrm>
            <a:off x="155425" y="294240"/>
            <a:ext cx="161301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altLang="en-US" sz="25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2500" b="0" i="0" u="none" strike="noStrike" cap="none" normalizeH="0" baseline="0" dirty="0" smtClean="0">
                <a:ln>
                  <a:noFill/>
                </a:ln>
                <a:solidFill>
                  <a:schemeClr val="tx1"/>
                </a:solidFill>
                <a:effectLst/>
                <a:latin typeface="Arial" pitchFamily="34" charset="0"/>
                <a:cs typeface="Arial" pitchFamily="34" charset="0"/>
              </a:rPr>
            </a:br>
            <a:r>
              <a:rPr kumimoji="0" lang="en-US" altLang="en-US" sz="900" i="0" u="none" strike="noStrike" cap="none" normalizeH="0" baseline="0" dirty="0" smtClean="0">
                <a:ln>
                  <a:noFill/>
                </a:ln>
                <a:solidFill>
                  <a:srgbClr val="A52A2A"/>
                </a:solidFill>
                <a:effectLst/>
                <a:latin typeface="Arial" pitchFamily="34" charset="0"/>
                <a:cs typeface="Arial" pitchFamily="34" charset="0"/>
              </a:rPr>
              <a:t>Monday, Sep 10, 2007</a:t>
            </a:r>
            <a:r>
              <a:rPr kumimoji="0" lang="en-US" altLang="en-US" sz="60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i="0" u="none" strike="noStrike" cap="none" normalizeH="0" baseline="0" dirty="0" smtClean="0">
              <a:ln>
                <a:noFill/>
              </a:ln>
              <a:solidFill>
                <a:schemeClr val="tx1"/>
              </a:solidFill>
              <a:effectLst/>
              <a:latin typeface="Arial" pitchFamily="34" charset="0"/>
              <a:cs typeface="Arial" pitchFamily="34" charset="0"/>
            </a:endParaRPr>
          </a:p>
        </p:txBody>
      </p:sp>
      <p:pic>
        <p:nvPicPr>
          <p:cNvPr id="20482" name="Picture 2" descr="D:\Users\Vaibhav\Desktop\iLabs-Presentation\New folder - Copy\10Sept07BLeworld1.jpg"/>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b="17409"/>
          <a:stretch/>
        </p:blipFill>
        <p:spPr>
          <a:xfrm>
            <a:off x="1461195" y="11113"/>
            <a:ext cx="6721475" cy="6846887"/>
          </a:xfrm>
        </p:spPr>
      </p:pic>
      <p:pic>
        <p:nvPicPr>
          <p:cNvPr id="7" name="Picture 2" descr="D:\Users\Vaibhav\Desktop\iLabs-Presentation\New folder - Copy\10Sept07BLeworld1.jpg"/>
          <p:cNvPicPr>
            <a:picLocks noChangeAspect="1" noChangeArrowheads="1"/>
          </p:cNvPicPr>
          <p:nvPr/>
        </p:nvPicPr>
        <p:blipFill rotWithShape="1">
          <a:blip r:embed="rId2">
            <a:extLst>
              <a:ext uri="{28A0092B-C50C-407E-A947-70E740481C1C}">
                <a14:useLocalDpi xmlns:a14="http://schemas.microsoft.com/office/drawing/2010/main" val="0"/>
              </a:ext>
            </a:extLst>
          </a:blip>
          <a:srcRect l="32587" t="67571" r="34826" b="20739"/>
          <a:stretch/>
        </p:blipFill>
        <p:spPr bwMode="auto">
          <a:xfrm>
            <a:off x="3640816" y="5003605"/>
            <a:ext cx="2852373" cy="1262159"/>
          </a:xfrm>
          <a:prstGeom prst="rect">
            <a:avLst/>
          </a:prstGeom>
          <a:noFill/>
          <a:ln w="19050">
            <a:solidFill>
              <a:srgbClr val="FF0000"/>
            </a:solidFill>
            <a:miter lim="800000"/>
            <a:headEnd/>
            <a:tailEnd/>
          </a:ln>
          <a:effectLst>
            <a:outerShdw blurRad="76200" dist="12700" dir="2700000" sy="-23000" kx="-800400" algn="bl" rotWithShape="0">
              <a:prstClr val="black">
                <a:alpha val="20000"/>
              </a:prstClr>
            </a:outerShdw>
          </a:effectLst>
          <a:extLst>
            <a:ext uri="{909E8E84-426E-40DD-AFC4-6F175D3DCCD1}">
              <a14:hiddenFill xmlns:a14="http://schemas.microsoft.com/office/drawing/2010/main">
                <a:solidFill>
                  <a:schemeClr val="accent1"/>
                </a:solidFill>
              </a14:hiddenFill>
            </a:ext>
          </a:extLst>
        </p:spPr>
      </p:pic>
      <p:pic>
        <p:nvPicPr>
          <p:cNvPr id="10" name="Picture 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235" y="5195630"/>
            <a:ext cx="1220710" cy="1220710"/>
          </a:xfrm>
          <a:prstGeom prst="rect">
            <a:avLst/>
          </a:prstGeom>
        </p:spPr>
      </p:pic>
      <p:pic>
        <p:nvPicPr>
          <p:cNvPr id="3074" name="Picture 2" descr="http://www.thehindubusinessline.in/bline/ew/newblin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25" y="146276"/>
            <a:ext cx="3048000"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614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Some Other Applications</a:t>
            </a:r>
          </a:p>
        </p:txBody>
      </p:sp>
      <p:sp>
        <p:nvSpPr>
          <p:cNvPr id="276483" name="Rectangle 3"/>
          <p:cNvSpPr>
            <a:spLocks noGrp="1" noChangeArrowheads="1"/>
          </p:cNvSpPr>
          <p:nvPr>
            <p:ph type="body" sz="half" idx="1"/>
          </p:nvPr>
        </p:nvSpPr>
        <p:spPr>
          <a:xfrm>
            <a:off x="457199" y="1703387"/>
            <a:ext cx="8070516" cy="4529177"/>
          </a:xfrm>
        </p:spPr>
        <p:txBody>
          <a:bodyPr/>
          <a:lstStyle/>
          <a:p>
            <a:pPr eaLnBrk="1" hangingPunct="1"/>
            <a:r>
              <a:rPr lang="en-US" altLang="en-US" sz="2000" dirty="0" smtClean="0"/>
              <a:t>SMS based mobile currency/payment solution.</a:t>
            </a:r>
          </a:p>
          <a:p>
            <a:pPr lvl="1" eaLnBrk="1" hangingPunct="1"/>
            <a:r>
              <a:rPr lang="en-US" altLang="en-US" sz="1600" dirty="0" smtClean="0"/>
              <a:t>Central server issues currency notes.</a:t>
            </a:r>
          </a:p>
          <a:p>
            <a:pPr lvl="1" eaLnBrk="1" hangingPunct="1"/>
            <a:r>
              <a:rPr lang="en-US" altLang="en-US" sz="1600" dirty="0" smtClean="0"/>
              <a:t>Each currency descriptor is a 20 byte MD5-HMAC followed by plain text value of currency note.</a:t>
            </a:r>
          </a:p>
          <a:p>
            <a:pPr lvl="1" eaLnBrk="1" hangingPunct="1"/>
            <a:r>
              <a:rPr lang="en-US" altLang="en-US" sz="1600" dirty="0" smtClean="0"/>
              <a:t>The currency note is sent to intended payee who can then send it back to the central server for verification/credit.</a:t>
            </a:r>
          </a:p>
          <a:p>
            <a:pPr eaLnBrk="1" hangingPunct="1"/>
            <a:endParaRPr lang="en-US" altLang="en-US" sz="2000" dirty="0" smtClean="0"/>
          </a:p>
          <a:p>
            <a:pPr eaLnBrk="1" hangingPunct="1"/>
            <a:r>
              <a:rPr lang="en-US" altLang="en-US" sz="2000" dirty="0" smtClean="0"/>
              <a:t>Blood Donor helpline</a:t>
            </a:r>
          </a:p>
          <a:p>
            <a:pPr lvl="1" eaLnBrk="1" hangingPunct="1"/>
            <a:r>
              <a:rPr lang="en-US" altLang="en-US" sz="1600" dirty="0" smtClean="0"/>
              <a:t>Provides a quick way for people to find donors of a specific blood group.</a:t>
            </a:r>
          </a:p>
          <a:p>
            <a:pPr lvl="1" eaLnBrk="1" hangingPunct="1"/>
            <a:r>
              <a:rPr lang="en-US" altLang="en-US" sz="1600" dirty="0" smtClean="0"/>
              <a:t>A person just need to send a text message like “need blood O+” to the helpline number</a:t>
            </a:r>
          </a:p>
          <a:p>
            <a:pPr lvl="1" eaLnBrk="1" hangingPunct="1"/>
            <a:r>
              <a:rPr lang="en-US" altLang="en-US" sz="1600" dirty="0" smtClean="0"/>
              <a:t>The service will pick 3 random donors of the specific blood group and send it back.</a:t>
            </a:r>
          </a:p>
          <a:p>
            <a:pPr lvl="1" eaLnBrk="1" hangingPunct="1"/>
            <a:r>
              <a:rPr lang="en-US" altLang="en-US" sz="1600" dirty="0" smtClean="0"/>
              <a:t>Donors can also register by sending their blood group in a text message to the helpline number.</a:t>
            </a:r>
          </a:p>
          <a:p>
            <a:pPr eaLnBrk="1" hangingPunct="1"/>
            <a:endParaRPr lang="en-US" altLang="en-US" sz="2000" dirty="0" smtClean="0"/>
          </a:p>
          <a:p>
            <a:pPr eaLnBrk="1" hangingPunct="1"/>
            <a:endParaRPr lang="en-US" altLang="en-US" sz="2000" dirty="0" smtClean="0"/>
          </a:p>
        </p:txBody>
      </p:sp>
    </p:spTree>
    <p:extLst>
      <p:ext uri="{BB962C8B-B14F-4D97-AF65-F5344CB8AC3E}">
        <p14:creationId xmlns:p14="http://schemas.microsoft.com/office/powerpoint/2010/main" val="4577800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483">
                                            <p:txEl>
                                              <p:pRg st="1" end="1"/>
                                            </p:txEl>
                                          </p:spTgt>
                                        </p:tgtEl>
                                        <p:attrNameLst>
                                          <p:attrName>style.visibility</p:attrName>
                                        </p:attrNameLst>
                                      </p:cBhvr>
                                      <p:to>
                                        <p:strVal val="visible"/>
                                      </p:to>
                                    </p:set>
                                    <p:anim calcmode="lin" valueType="num">
                                      <p:cBhvr additive="base">
                                        <p:cTn id="11"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6483">
                                            <p:txEl>
                                              <p:pRg st="2" end="2"/>
                                            </p:txEl>
                                          </p:spTgt>
                                        </p:tgtEl>
                                        <p:attrNameLst>
                                          <p:attrName>style.visibility</p:attrName>
                                        </p:attrNameLst>
                                      </p:cBhvr>
                                      <p:to>
                                        <p:strVal val="visible"/>
                                      </p:to>
                                    </p:set>
                                    <p:anim calcmode="lin" valueType="num">
                                      <p:cBhvr additive="base">
                                        <p:cTn id="15"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4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6483">
                                            <p:txEl>
                                              <p:pRg st="3" end="3"/>
                                            </p:txEl>
                                          </p:spTgt>
                                        </p:tgtEl>
                                        <p:attrNameLst>
                                          <p:attrName>style.visibility</p:attrName>
                                        </p:attrNameLst>
                                      </p:cBhvr>
                                      <p:to>
                                        <p:strVal val="visible"/>
                                      </p:to>
                                    </p:set>
                                    <p:anim calcmode="lin" valueType="num">
                                      <p:cBhvr additive="base">
                                        <p:cTn id="19"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5" end="5"/>
                                            </p:txEl>
                                          </p:spTgt>
                                        </p:tgtEl>
                                        <p:attrNameLst>
                                          <p:attrName>style.visibility</p:attrName>
                                        </p:attrNameLst>
                                      </p:cBhvr>
                                      <p:to>
                                        <p:strVal val="visible"/>
                                      </p:to>
                                    </p:set>
                                    <p:anim calcmode="lin" valueType="num">
                                      <p:cBhvr additive="base">
                                        <p:cTn id="25" dur="500" fill="hold"/>
                                        <p:tgtEl>
                                          <p:spTgt spid="2764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6483">
                                            <p:txEl>
                                              <p:pRg st="6" end="6"/>
                                            </p:txEl>
                                          </p:spTgt>
                                        </p:tgtEl>
                                        <p:attrNameLst>
                                          <p:attrName>style.visibility</p:attrName>
                                        </p:attrNameLst>
                                      </p:cBhvr>
                                      <p:to>
                                        <p:strVal val="visible"/>
                                      </p:to>
                                    </p:set>
                                    <p:anim calcmode="lin" valueType="num">
                                      <p:cBhvr additive="base">
                                        <p:cTn id="29" dur="500" fill="hold"/>
                                        <p:tgtEl>
                                          <p:spTgt spid="27648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648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76483">
                                            <p:txEl>
                                              <p:pRg st="7" end="7"/>
                                            </p:txEl>
                                          </p:spTgt>
                                        </p:tgtEl>
                                        <p:attrNameLst>
                                          <p:attrName>style.visibility</p:attrName>
                                        </p:attrNameLst>
                                      </p:cBhvr>
                                      <p:to>
                                        <p:strVal val="visible"/>
                                      </p:to>
                                    </p:set>
                                    <p:anim calcmode="lin" valueType="num">
                                      <p:cBhvr additive="base">
                                        <p:cTn id="33" dur="500" fill="hold"/>
                                        <p:tgtEl>
                                          <p:spTgt spid="27648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7648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6483">
                                            <p:txEl>
                                              <p:pRg st="8" end="8"/>
                                            </p:txEl>
                                          </p:spTgt>
                                        </p:tgtEl>
                                        <p:attrNameLst>
                                          <p:attrName>style.visibility</p:attrName>
                                        </p:attrNameLst>
                                      </p:cBhvr>
                                      <p:to>
                                        <p:strVal val="visible"/>
                                      </p:to>
                                    </p:set>
                                    <p:anim calcmode="lin" valueType="num">
                                      <p:cBhvr additive="base">
                                        <p:cTn id="37" dur="500" fill="hold"/>
                                        <p:tgtEl>
                                          <p:spTgt spid="27648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48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76483">
                                            <p:txEl>
                                              <p:pRg st="9" end="9"/>
                                            </p:txEl>
                                          </p:spTgt>
                                        </p:tgtEl>
                                        <p:attrNameLst>
                                          <p:attrName>style.visibility</p:attrName>
                                        </p:attrNameLst>
                                      </p:cBhvr>
                                      <p:to>
                                        <p:strVal val="visible"/>
                                      </p:to>
                                    </p:set>
                                    <p:anim calcmode="lin" valueType="num">
                                      <p:cBhvr additive="base">
                                        <p:cTn id="41" dur="500" fill="hold"/>
                                        <p:tgtEl>
                                          <p:spTgt spid="27648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4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309045" y="5377895"/>
            <a:ext cx="4193440" cy="969885"/>
          </a:xfrm>
        </p:spPr>
        <p:txBody>
          <a:bodyPr/>
          <a:lstStyle/>
          <a:p>
            <a:pPr eaLnBrk="1" hangingPunct="1"/>
            <a:r>
              <a:rPr lang="en-US" altLang="en-US" dirty="0" smtClean="0">
                <a:hlinkClick r:id="rId2"/>
              </a:rPr>
              <a:t>mr.vaibhavjain@gmail.com</a:t>
            </a:r>
            <a:endParaRPr lang="en-US" altLang="en-US" dirty="0" smtClean="0"/>
          </a:p>
        </p:txBody>
      </p:sp>
      <p:sp>
        <p:nvSpPr>
          <p:cNvPr id="28675" name="Rectangle 3"/>
          <p:cNvSpPr>
            <a:spLocks noGrp="1" noChangeArrowheads="1"/>
          </p:cNvSpPr>
          <p:nvPr>
            <p:ph type="subTitle" idx="1"/>
          </p:nvPr>
        </p:nvSpPr>
        <p:spPr>
          <a:xfrm>
            <a:off x="1295400" y="3886200"/>
            <a:ext cx="6400800" cy="762000"/>
          </a:xfrm>
        </p:spPr>
        <p:txBody>
          <a:bodyPr/>
          <a:lstStyle/>
          <a:p>
            <a:pPr eaLnBrk="1" hangingPunct="1"/>
            <a:r>
              <a:rPr lang="en-US" altLang="en-US" dirty="0" smtClean="0"/>
              <a:t>Thank You</a:t>
            </a:r>
          </a:p>
        </p:txBody>
      </p:sp>
      <p:pic>
        <p:nvPicPr>
          <p:cNvPr id="17410" name="Picture 2" descr="http://icons.iconarchive.com/icons/igh0zt/ios7-style-metro-ui/512/MetroUI-Apps-Email-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683" y="4888390"/>
            <a:ext cx="746165" cy="74616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3.amazonaws.com/os_extranet_images/72146_origina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869" y="4943265"/>
            <a:ext cx="691290" cy="6912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txBox="1">
            <a:spLocks noChangeArrowheads="1"/>
          </p:cNvSpPr>
          <p:nvPr/>
        </p:nvSpPr>
        <p:spPr bwMode="auto">
          <a:xfrm>
            <a:off x="4802430" y="5378087"/>
            <a:ext cx="3808169" cy="932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a:solidFill>
                  <a:srgbClr val="663300"/>
                </a:solidFill>
                <a:latin typeface="+mj-lt"/>
                <a:ea typeface="+mj-ea"/>
                <a:cs typeface="+mj-cs"/>
              </a:defRPr>
            </a:lvl1pPr>
            <a:lvl2pPr algn="r" rtl="0" eaLnBrk="0" fontAlgn="base" hangingPunct="0">
              <a:spcBef>
                <a:spcPct val="0"/>
              </a:spcBef>
              <a:spcAft>
                <a:spcPct val="0"/>
              </a:spcAft>
              <a:defRPr sz="4000">
                <a:solidFill>
                  <a:srgbClr val="000000"/>
                </a:solidFill>
                <a:latin typeface="Arial" charset="0"/>
              </a:defRPr>
            </a:lvl2pPr>
            <a:lvl3pPr algn="r" rtl="0" eaLnBrk="0" fontAlgn="base" hangingPunct="0">
              <a:spcBef>
                <a:spcPct val="0"/>
              </a:spcBef>
              <a:spcAft>
                <a:spcPct val="0"/>
              </a:spcAft>
              <a:defRPr sz="4000">
                <a:solidFill>
                  <a:srgbClr val="000000"/>
                </a:solidFill>
                <a:latin typeface="Arial" charset="0"/>
              </a:defRPr>
            </a:lvl3pPr>
            <a:lvl4pPr algn="r" rtl="0" eaLnBrk="0" fontAlgn="base" hangingPunct="0">
              <a:spcBef>
                <a:spcPct val="0"/>
              </a:spcBef>
              <a:spcAft>
                <a:spcPct val="0"/>
              </a:spcAft>
              <a:defRPr sz="4000">
                <a:solidFill>
                  <a:srgbClr val="000000"/>
                </a:solidFill>
                <a:latin typeface="Arial" charset="0"/>
              </a:defRPr>
            </a:lvl4pPr>
            <a:lvl5pPr algn="r" rtl="0" eaLnBrk="0" fontAlgn="base" hangingPunct="0">
              <a:spcBef>
                <a:spcPct val="0"/>
              </a:spcBef>
              <a:spcAft>
                <a:spcPct val="0"/>
              </a:spcAft>
              <a:defRPr sz="4000">
                <a:solidFill>
                  <a:srgbClr val="000000"/>
                </a:solidFill>
                <a:latin typeface="Arial" charset="0"/>
              </a:defRPr>
            </a:lvl5pPr>
            <a:lvl6pPr marL="457200" algn="r" rtl="0" fontAlgn="base">
              <a:spcBef>
                <a:spcPct val="0"/>
              </a:spcBef>
              <a:spcAft>
                <a:spcPct val="0"/>
              </a:spcAft>
              <a:defRPr sz="4000">
                <a:solidFill>
                  <a:srgbClr val="000000"/>
                </a:solidFill>
                <a:latin typeface="Arial" charset="0"/>
              </a:defRPr>
            </a:lvl6pPr>
            <a:lvl7pPr marL="914400" algn="r" rtl="0" fontAlgn="base">
              <a:spcBef>
                <a:spcPct val="0"/>
              </a:spcBef>
              <a:spcAft>
                <a:spcPct val="0"/>
              </a:spcAft>
              <a:defRPr sz="4000">
                <a:solidFill>
                  <a:srgbClr val="000000"/>
                </a:solidFill>
                <a:latin typeface="Arial" charset="0"/>
              </a:defRPr>
            </a:lvl7pPr>
            <a:lvl8pPr marL="1371600" algn="r" rtl="0" fontAlgn="base">
              <a:spcBef>
                <a:spcPct val="0"/>
              </a:spcBef>
              <a:spcAft>
                <a:spcPct val="0"/>
              </a:spcAft>
              <a:defRPr sz="4000">
                <a:solidFill>
                  <a:srgbClr val="000000"/>
                </a:solidFill>
                <a:latin typeface="Arial" charset="0"/>
              </a:defRPr>
            </a:lvl8pPr>
            <a:lvl9pPr marL="1828800" algn="r" rtl="0" fontAlgn="base">
              <a:spcBef>
                <a:spcPct val="0"/>
              </a:spcBef>
              <a:spcAft>
                <a:spcPct val="0"/>
              </a:spcAft>
              <a:defRPr sz="4000">
                <a:solidFill>
                  <a:srgbClr val="000000"/>
                </a:solidFill>
                <a:latin typeface="Arial" charset="0"/>
              </a:defRPr>
            </a:lvl9pPr>
          </a:lstStyle>
          <a:p>
            <a:pPr eaLnBrk="1" hangingPunct="1"/>
            <a:r>
              <a:rPr lang="en-US" altLang="en-US" b="0" kern="0" dirty="0" smtClean="0">
                <a:hlinkClick r:id="rId5"/>
              </a:rPr>
              <a:t>http://blog.vaibhavjain.info</a:t>
            </a:r>
            <a:endParaRPr lang="en-US" altLang="en-US" b="0" kern="0" dirty="0" smtClean="0"/>
          </a:p>
        </p:txBody>
      </p:sp>
    </p:spTree>
    <p:extLst>
      <p:ext uri="{BB962C8B-B14F-4D97-AF65-F5344CB8AC3E}">
        <p14:creationId xmlns:p14="http://schemas.microsoft.com/office/powerpoint/2010/main" val="3398829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Professional Profile</a:t>
            </a:r>
          </a:p>
        </p:txBody>
      </p:sp>
      <p:sp>
        <p:nvSpPr>
          <p:cNvPr id="276483" name="Rectangle 3"/>
          <p:cNvSpPr>
            <a:spLocks noGrp="1" noChangeArrowheads="1"/>
          </p:cNvSpPr>
          <p:nvPr>
            <p:ph type="body" sz="half" idx="1"/>
          </p:nvPr>
        </p:nvSpPr>
        <p:spPr>
          <a:xfrm>
            <a:off x="457199" y="1355130"/>
            <a:ext cx="5996645" cy="4877434"/>
          </a:xfrm>
        </p:spPr>
        <p:txBody>
          <a:bodyPr/>
          <a:lstStyle/>
          <a:p>
            <a:pPr eaLnBrk="1" hangingPunct="1"/>
            <a:r>
              <a:rPr lang="en-US" altLang="en-US" sz="2000" dirty="0" smtClean="0"/>
              <a:t>About 7 Years of professional experience in developing complex applications </a:t>
            </a:r>
          </a:p>
          <a:p>
            <a:pPr eaLnBrk="1" hangingPunct="1"/>
            <a:endParaRPr lang="en-US" altLang="en-US" sz="1100" dirty="0" smtClean="0"/>
          </a:p>
          <a:p>
            <a:pPr eaLnBrk="1" hangingPunct="1"/>
            <a:r>
              <a:rPr lang="en-US" altLang="en-US" sz="2000" dirty="0" smtClean="0"/>
              <a:t>Have </a:t>
            </a:r>
            <a:r>
              <a:rPr lang="en-US" altLang="en-US" sz="2000" dirty="0"/>
              <a:t>experience in diverse technological spectrums including Mobile/Web/Enterprises.</a:t>
            </a:r>
          </a:p>
          <a:p>
            <a:pPr eaLnBrk="1" hangingPunct="1"/>
            <a:endParaRPr lang="en-US" altLang="en-US" sz="1200" dirty="0" smtClean="0"/>
          </a:p>
          <a:p>
            <a:pPr eaLnBrk="1" hangingPunct="1"/>
            <a:r>
              <a:rPr lang="en-US" altLang="en-US" sz="2000" dirty="0" smtClean="0"/>
              <a:t>Presently working at EMC Corporation on their flagship Networker/Avamar products.</a:t>
            </a:r>
          </a:p>
          <a:p>
            <a:pPr eaLnBrk="1" hangingPunct="1"/>
            <a:endParaRPr lang="en-US" altLang="en-US" sz="1100" dirty="0" smtClean="0"/>
          </a:p>
          <a:p>
            <a:pPr eaLnBrk="1" hangingPunct="1"/>
            <a:r>
              <a:rPr lang="en-US" altLang="en-US" sz="2000" dirty="0" smtClean="0"/>
              <a:t>In the past have worked for Nokia for their N8 of mobile device. Worked on its S60 Web Browser based on the Apple Webkit.</a:t>
            </a:r>
          </a:p>
          <a:p>
            <a:pPr eaLnBrk="1" hangingPunct="1"/>
            <a:endParaRPr lang="en-US" altLang="en-US" sz="1050" dirty="0"/>
          </a:p>
          <a:p>
            <a:pPr eaLnBrk="1" hangingPunct="1"/>
            <a:r>
              <a:rPr lang="en-US" altLang="en-US" sz="2000" dirty="0" smtClean="0"/>
              <a:t>Worked as an intern/engineer at Impetus iLabs based in Indore.</a:t>
            </a:r>
            <a:endParaRPr lang="en-US" altLang="en-US" sz="2000" dirty="0"/>
          </a:p>
          <a:p>
            <a:pPr eaLnBrk="1" hangingPunct="1"/>
            <a:endParaRPr lang="en-US" altLang="en-US" sz="2000" dirty="0"/>
          </a:p>
          <a:p>
            <a:pPr eaLnBrk="1" hangingPunct="1"/>
            <a:endParaRPr lang="en-US" altLang="en-US" sz="2000" dirty="0" smtClean="0"/>
          </a:p>
        </p:txBody>
      </p:sp>
      <p:pic>
        <p:nvPicPr>
          <p:cNvPr id="1026" name="Picture 2" descr="D:\Users\Vaibhav\Desktop\429156_10150620895978533_1108218262_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626480" y="2339345"/>
            <a:ext cx="1888745" cy="2433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fade">
                                      <p:cBhvr>
                                        <p:cTn id="7" dur="500"/>
                                        <p:tgtEl>
                                          <p:spTgt spid="27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Personal Profile</a:t>
            </a:r>
          </a:p>
        </p:txBody>
      </p:sp>
      <p:sp>
        <p:nvSpPr>
          <p:cNvPr id="276483" name="Rectangle 3"/>
          <p:cNvSpPr>
            <a:spLocks noGrp="1" noChangeArrowheads="1"/>
          </p:cNvSpPr>
          <p:nvPr>
            <p:ph type="body" sz="half" idx="1"/>
          </p:nvPr>
        </p:nvSpPr>
        <p:spPr>
          <a:xfrm>
            <a:off x="457199" y="1703387"/>
            <a:ext cx="7993706" cy="4529177"/>
          </a:xfrm>
        </p:spPr>
        <p:txBody>
          <a:bodyPr/>
          <a:lstStyle/>
          <a:p>
            <a:pPr eaLnBrk="1" hangingPunct="1"/>
            <a:r>
              <a:rPr lang="en-US" altLang="en-US" sz="2000" dirty="0" smtClean="0"/>
              <a:t>Graduated with Masters in Computer Applications from S.G.S.I.T.S</a:t>
            </a:r>
            <a:r>
              <a:rPr lang="en-US" altLang="en-US" sz="2000" dirty="0"/>
              <a:t>, </a:t>
            </a:r>
            <a:r>
              <a:rPr lang="en-US" altLang="en-US" sz="2000" dirty="0" smtClean="0"/>
              <a:t>Indore - 2007</a:t>
            </a:r>
          </a:p>
          <a:p>
            <a:pPr eaLnBrk="1" hangingPunct="1"/>
            <a:endParaRPr lang="en-US" altLang="en-US" sz="2000" dirty="0"/>
          </a:p>
          <a:p>
            <a:pPr eaLnBrk="1" hangingPunct="1"/>
            <a:r>
              <a:rPr lang="en-US" altLang="en-US" sz="2000" dirty="0" smtClean="0"/>
              <a:t>A </a:t>
            </a:r>
            <a:r>
              <a:rPr lang="en-US" altLang="en-US" sz="2000" dirty="0"/>
              <a:t>self confessed </a:t>
            </a:r>
            <a:r>
              <a:rPr lang="en-US" altLang="en-US" sz="2000" dirty="0" smtClean="0"/>
              <a:t>geek who wrote his </a:t>
            </a:r>
            <a:r>
              <a:rPr lang="en-US" altLang="en-US" sz="2000" dirty="0"/>
              <a:t>first code at the age of </a:t>
            </a:r>
            <a:r>
              <a:rPr lang="en-US" altLang="en-US" sz="2000" dirty="0" smtClean="0"/>
              <a:t>12</a:t>
            </a:r>
          </a:p>
          <a:p>
            <a:pPr eaLnBrk="1" hangingPunct="1"/>
            <a:endParaRPr lang="en-US" altLang="en-US" sz="2000" dirty="0" smtClean="0"/>
          </a:p>
          <a:p>
            <a:pPr eaLnBrk="1" hangingPunct="1"/>
            <a:r>
              <a:rPr lang="en-US" altLang="en-US" sz="2000" dirty="0" smtClean="0"/>
              <a:t>Love tinkering with both hardware/software</a:t>
            </a:r>
          </a:p>
          <a:p>
            <a:pPr eaLnBrk="1" hangingPunct="1"/>
            <a:endParaRPr lang="en-US" altLang="en-US" sz="2000" dirty="0" smtClean="0"/>
          </a:p>
          <a:p>
            <a:pPr eaLnBrk="1" hangingPunct="1"/>
            <a:r>
              <a:rPr lang="en-US" altLang="en-US" sz="2000" dirty="0" smtClean="0"/>
              <a:t>Have founded and worked in a small startup called “Intellective-Solutions” that used to publish shareware software.</a:t>
            </a:r>
          </a:p>
          <a:p>
            <a:pPr eaLnBrk="1" hangingPunct="1"/>
            <a:endParaRPr lang="en-US" altLang="en-US" sz="2000" dirty="0" smtClean="0"/>
          </a:p>
          <a:p>
            <a:pPr eaLnBrk="1" hangingPunct="1"/>
            <a:r>
              <a:rPr lang="en-US" altLang="en-US" sz="2000" dirty="0" smtClean="0"/>
              <a:t>In the past have taught computers &amp; mathematics to school kids and adults.</a:t>
            </a:r>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eaLnBrk="1" hangingPunct="1"/>
            <a:endParaRPr lang="en-US" altLang="en-US" sz="2000" dirty="0"/>
          </a:p>
          <a:p>
            <a:pPr eaLnBrk="1" hangingPunct="1"/>
            <a:endParaRPr lang="en-US" altLang="en-US" sz="2000" dirty="0" smtClean="0"/>
          </a:p>
        </p:txBody>
      </p:sp>
    </p:spTree>
    <p:extLst>
      <p:ext uri="{BB962C8B-B14F-4D97-AF65-F5344CB8AC3E}">
        <p14:creationId xmlns:p14="http://schemas.microsoft.com/office/powerpoint/2010/main" val="11556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fade">
                                      <p:cBhvr>
                                        <p:cTn id="7" dur="500"/>
                                        <p:tgtEl>
                                          <p:spTgt spid="27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Current Assignment</a:t>
            </a:r>
          </a:p>
        </p:txBody>
      </p:sp>
      <p:sp>
        <p:nvSpPr>
          <p:cNvPr id="276483" name="Rectangle 3"/>
          <p:cNvSpPr>
            <a:spLocks noGrp="1" noChangeArrowheads="1"/>
          </p:cNvSpPr>
          <p:nvPr>
            <p:ph type="body" sz="half" idx="1"/>
          </p:nvPr>
        </p:nvSpPr>
        <p:spPr>
          <a:xfrm>
            <a:off x="309045" y="3697835"/>
            <a:ext cx="8525910" cy="2803565"/>
          </a:xfrm>
        </p:spPr>
        <p:txBody>
          <a:bodyPr/>
          <a:lstStyle/>
          <a:p>
            <a:pPr eaLnBrk="1" hangingPunct="1"/>
            <a:r>
              <a:rPr lang="en-US" altLang="en-US" sz="2000" dirty="0" smtClean="0"/>
              <a:t>Use change block tracking to keep track of changed blocks on the disk.</a:t>
            </a:r>
          </a:p>
          <a:p>
            <a:pPr eaLnBrk="1" hangingPunct="1"/>
            <a:r>
              <a:rPr lang="en-US" altLang="en-US" sz="2000" dirty="0" smtClean="0"/>
              <a:t>Incremental backups are very fast as only the changed blocks on the disk are backed up.</a:t>
            </a:r>
          </a:p>
          <a:p>
            <a:pPr eaLnBrk="1" hangingPunct="1"/>
            <a:r>
              <a:rPr lang="en-US" altLang="en-US" sz="2000" dirty="0" smtClean="0"/>
              <a:t>Volume backups performed on a PIT snapshot.</a:t>
            </a:r>
          </a:p>
          <a:p>
            <a:pPr eaLnBrk="1" hangingPunct="1"/>
            <a:r>
              <a:rPr lang="en-US" altLang="en-US" sz="2000" dirty="0" smtClean="0"/>
              <a:t>Restores are directly mountable on Hyper-V for quick Disaster Recovery.</a:t>
            </a:r>
          </a:p>
          <a:p>
            <a:pPr eaLnBrk="1" hangingPunct="1"/>
            <a:r>
              <a:rPr lang="en-US" altLang="en-US" sz="2000" dirty="0" smtClean="0"/>
              <a:t>Own </a:t>
            </a:r>
            <a:r>
              <a:rPr lang="en-US" altLang="en-US" sz="2000" dirty="0"/>
              <a:t>the </a:t>
            </a:r>
            <a:r>
              <a:rPr lang="en-US" altLang="en-US" sz="2000" dirty="0" smtClean="0"/>
              <a:t>backup workflow and the block tracking kernel-driver on Linux.</a:t>
            </a:r>
            <a:endParaRPr lang="en-US" altLang="en-US" sz="2000" dirty="0"/>
          </a:p>
          <a:p>
            <a:pPr marL="0" indent="0" eaLnBrk="1" hangingPunct="1">
              <a:buNone/>
            </a:pPr>
            <a:endParaRPr lang="en-US" altLang="en-US" sz="2000" dirty="0"/>
          </a:p>
          <a:p>
            <a:pPr eaLnBrk="1" hangingPunct="1"/>
            <a:endParaRPr lang="en-US" altLang="en-US" sz="2000" dirty="0" smtClean="0"/>
          </a:p>
        </p:txBody>
      </p:sp>
      <p:pic>
        <p:nvPicPr>
          <p:cNvPr id="5124" name="Picture 4" descr="http://protectioncontinuumblog.emc.com/wp-content/uploads/2013/07/pic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004" y="1393535"/>
            <a:ext cx="1440194" cy="135590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germany.emc.com/R1/images/EMC_Image_C_1310582787763_header-type-network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756" y="2622495"/>
            <a:ext cx="892690" cy="2439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5236" y="2852925"/>
            <a:ext cx="2247730" cy="338554"/>
          </a:xfrm>
          <a:prstGeom prst="rect">
            <a:avLst/>
          </a:prstGeom>
        </p:spPr>
        <p:txBody>
          <a:bodyPr wrap="none">
            <a:spAutoFit/>
          </a:bodyPr>
          <a:lstStyle/>
          <a:p>
            <a:r>
              <a:rPr lang="en-US" sz="1600" cap="small" dirty="0">
                <a:solidFill>
                  <a:schemeClr val="accent6">
                    <a:lumMod val="75000"/>
                  </a:schemeClr>
                </a:solidFill>
              </a:rPr>
              <a:t>Block Based Backup</a:t>
            </a:r>
          </a:p>
        </p:txBody>
      </p:sp>
      <p:sp>
        <p:nvSpPr>
          <p:cNvPr id="6" name="Rectangle 5"/>
          <p:cNvSpPr/>
          <p:nvPr/>
        </p:nvSpPr>
        <p:spPr>
          <a:xfrm>
            <a:off x="2459725" y="1636805"/>
            <a:ext cx="6164905" cy="1446550"/>
          </a:xfrm>
          <a:prstGeom prst="rect">
            <a:avLst/>
          </a:prstGeom>
        </p:spPr>
        <p:txBody>
          <a:bodyPr wrap="square">
            <a:spAutoFit/>
          </a:bodyPr>
          <a:lstStyle/>
          <a:p>
            <a:r>
              <a:rPr lang="en-US" sz="1600" b="0" i="1" dirty="0" smtClean="0"/>
              <a:t>“ A </a:t>
            </a:r>
            <a:r>
              <a:rPr lang="en-US" sz="1600" b="0" i="1" dirty="0"/>
              <a:t>new Block Based Backup feature for </a:t>
            </a:r>
            <a:r>
              <a:rPr lang="en-US" sz="1600" b="0" i="1" dirty="0" smtClean="0"/>
              <a:t>file </a:t>
            </a:r>
            <a:r>
              <a:rPr lang="en-US" sz="1600" b="0" i="1" dirty="0"/>
              <a:t>systems that really screams, eliminating the walk of high density file systems and the creation of an index… yet, enables granular level recovery using the new Recovery UI.  Best yet, this feature simply ‘comes with’ NetWorker</a:t>
            </a:r>
            <a:r>
              <a:rPr lang="en-US" sz="1600" b="0" i="1" dirty="0" smtClean="0"/>
              <a:t>! </a:t>
            </a:r>
            <a:r>
              <a:rPr lang="en-US" b="0" dirty="0" smtClean="0"/>
              <a:t>“- </a:t>
            </a:r>
            <a:r>
              <a:rPr lang="en-US" sz="1600" b="0" i="1" dirty="0" smtClean="0">
                <a:hlinkClick r:id="rId4"/>
              </a:rPr>
              <a:t>http</a:t>
            </a:r>
            <a:r>
              <a:rPr lang="en-US" sz="1600" b="0" i="1" dirty="0">
                <a:hlinkClick r:id="rId4"/>
              </a:rPr>
              <a:t>://</a:t>
            </a:r>
            <a:r>
              <a:rPr lang="en-US" sz="1600" b="0" i="1" dirty="0" smtClean="0">
                <a:hlinkClick r:id="rId4"/>
              </a:rPr>
              <a:t>goo.gl/jPHcAV</a:t>
            </a:r>
            <a:r>
              <a:rPr lang="en-US" sz="1600" b="0" i="1" dirty="0" smtClean="0"/>
              <a:t> </a:t>
            </a:r>
          </a:p>
        </p:txBody>
      </p:sp>
    </p:spTree>
    <p:extLst>
      <p:ext uri="{BB962C8B-B14F-4D97-AF65-F5344CB8AC3E}">
        <p14:creationId xmlns:p14="http://schemas.microsoft.com/office/powerpoint/2010/main" val="410261782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483">
                                            <p:txEl>
                                              <p:pRg st="1" end="1"/>
                                            </p:txEl>
                                          </p:spTgt>
                                        </p:tgtEl>
                                        <p:attrNameLst>
                                          <p:attrName>style.visibility</p:attrName>
                                        </p:attrNameLst>
                                      </p:cBhvr>
                                      <p:to>
                                        <p:strVal val="visible"/>
                                      </p:to>
                                    </p:set>
                                    <p:anim calcmode="lin" valueType="num">
                                      <p:cBhvr additive="base">
                                        <p:cTn id="13" dur="500" fill="hold"/>
                                        <p:tgtEl>
                                          <p:spTgt spid="276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483">
                                            <p:txEl>
                                              <p:pRg st="2" end="2"/>
                                            </p:txEl>
                                          </p:spTgt>
                                        </p:tgtEl>
                                        <p:attrNameLst>
                                          <p:attrName>style.visibility</p:attrName>
                                        </p:attrNameLst>
                                      </p:cBhvr>
                                      <p:to>
                                        <p:strVal val="visible"/>
                                      </p:to>
                                    </p:set>
                                    <p:anim calcmode="lin" valueType="num">
                                      <p:cBhvr additive="base">
                                        <p:cTn id="19" dur="500" fill="hold"/>
                                        <p:tgtEl>
                                          <p:spTgt spid="276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483">
                                            <p:txEl>
                                              <p:pRg st="3" end="3"/>
                                            </p:txEl>
                                          </p:spTgt>
                                        </p:tgtEl>
                                        <p:attrNameLst>
                                          <p:attrName>style.visibility</p:attrName>
                                        </p:attrNameLst>
                                      </p:cBhvr>
                                      <p:to>
                                        <p:strVal val="visible"/>
                                      </p:to>
                                    </p:set>
                                    <p:anim calcmode="lin" valueType="num">
                                      <p:cBhvr additive="base">
                                        <p:cTn id="25" dur="500" fill="hold"/>
                                        <p:tgtEl>
                                          <p:spTgt spid="276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483">
                                            <p:txEl>
                                              <p:pRg st="4" end="4"/>
                                            </p:txEl>
                                          </p:spTgt>
                                        </p:tgtEl>
                                        <p:attrNameLst>
                                          <p:attrName>style.visibility</p:attrName>
                                        </p:attrNameLst>
                                      </p:cBhvr>
                                      <p:to>
                                        <p:strVal val="visible"/>
                                      </p:to>
                                    </p:set>
                                    <p:anim calcmode="lin" valueType="num">
                                      <p:cBhvr additive="base">
                                        <p:cTn id="31" dur="500" fill="hold"/>
                                        <p:tgtEl>
                                          <p:spTgt spid="276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Personal Projects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71" y="1239915"/>
            <a:ext cx="3968984" cy="2863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88238559"/>
              </p:ext>
            </p:extLst>
          </p:nvPr>
        </p:nvGraphicFramePr>
        <p:xfrm>
          <a:off x="5411589" y="1431940"/>
          <a:ext cx="2468563" cy="487363"/>
        </p:xfrm>
        <a:graphic>
          <a:graphicData uri="http://schemas.openxmlformats.org/presentationml/2006/ole">
            <mc:AlternateContent xmlns:mc="http://schemas.openxmlformats.org/markup-compatibility/2006">
              <mc:Choice xmlns:v="urn:schemas-microsoft-com:vml" Requires="v">
                <p:oleObj spid="_x0000_s2417" name="Bitmap Image" r:id="rId4" imgW="2467319" imgH="485586" progId="Paint.Picture">
                  <p:embed/>
                </p:oleObj>
              </mc:Choice>
              <mc:Fallback>
                <p:oleObj name="Bitmap Image" r:id="rId4" imgW="2467319" imgH="485586"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1589" y="1431940"/>
                        <a:ext cx="246856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3470" y="3505810"/>
            <a:ext cx="509905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528740" y="1973374"/>
            <a:ext cx="4234260" cy="530915"/>
          </a:xfrm>
          <a:prstGeom prst="rect">
            <a:avLst/>
          </a:prstGeom>
          <a:noFill/>
        </p:spPr>
        <p:txBody>
          <a:bodyPr wrap="square" rtlCol="0">
            <a:spAutoFit/>
          </a:bodyPr>
          <a:lstStyle/>
          <a:p>
            <a:r>
              <a:rPr lang="en-US" sz="1200" dirty="0" smtClean="0"/>
              <a:t>Font Management and Previewing Tool</a:t>
            </a:r>
          </a:p>
          <a:p>
            <a:r>
              <a:rPr lang="en-US" sz="1100" dirty="0" smtClean="0"/>
              <a:t>Shareware – 2000</a:t>
            </a:r>
            <a:endParaRPr lang="en-US" sz="1100" dirty="0"/>
          </a:p>
        </p:txBody>
      </p:sp>
      <p:sp>
        <p:nvSpPr>
          <p:cNvPr id="10" name="TextBox 9"/>
          <p:cNvSpPr txBox="1"/>
          <p:nvPr/>
        </p:nvSpPr>
        <p:spPr>
          <a:xfrm>
            <a:off x="195977" y="4604966"/>
            <a:ext cx="3377493" cy="1015663"/>
          </a:xfrm>
          <a:prstGeom prst="rect">
            <a:avLst/>
          </a:prstGeom>
          <a:noFill/>
        </p:spPr>
        <p:txBody>
          <a:bodyPr wrap="square" rtlCol="0">
            <a:spAutoFit/>
          </a:bodyPr>
          <a:lstStyle/>
          <a:p>
            <a:r>
              <a:rPr lang="en-US" dirty="0" smtClean="0">
                <a:solidFill>
                  <a:schemeClr val="tx1">
                    <a:lumMod val="50000"/>
                  </a:schemeClr>
                </a:solidFill>
              </a:rPr>
              <a:t>Auto-Text</a:t>
            </a:r>
          </a:p>
          <a:p>
            <a:r>
              <a:rPr lang="en-US" sz="1200" dirty="0" smtClean="0"/>
              <a:t>Autocomplete for Turbo-C</a:t>
            </a:r>
            <a:endParaRPr lang="en-US" sz="1200" dirty="0"/>
          </a:p>
          <a:p>
            <a:r>
              <a:rPr lang="en-US" sz="1200" dirty="0" smtClean="0"/>
              <a:t>2004</a:t>
            </a:r>
            <a:endParaRPr lang="en-US" sz="1200" dirty="0"/>
          </a:p>
        </p:txBody>
      </p:sp>
      <p:sp>
        <p:nvSpPr>
          <p:cNvPr id="9" name="Rectangle 8"/>
          <p:cNvSpPr/>
          <p:nvPr/>
        </p:nvSpPr>
        <p:spPr bwMode="auto">
          <a:xfrm>
            <a:off x="78615" y="153809"/>
            <a:ext cx="1574605" cy="806505"/>
          </a:xfrm>
          <a:prstGeom prst="rect">
            <a:avLst/>
          </a:prstGeom>
          <a:solidFill>
            <a:srgbClr val="000000"/>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2641175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Personal Projects</a:t>
            </a:r>
            <a:endParaRPr 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TextBox 9"/>
          <p:cNvSpPr txBox="1"/>
          <p:nvPr/>
        </p:nvSpPr>
        <p:spPr>
          <a:xfrm>
            <a:off x="195977" y="4604966"/>
            <a:ext cx="3377493" cy="1200329"/>
          </a:xfrm>
          <a:prstGeom prst="rect">
            <a:avLst/>
          </a:prstGeom>
          <a:noFill/>
        </p:spPr>
        <p:txBody>
          <a:bodyPr wrap="square" rtlCol="0">
            <a:spAutoFit/>
          </a:bodyPr>
          <a:lstStyle/>
          <a:p>
            <a:r>
              <a:rPr lang="en-US" dirty="0" smtClean="0">
                <a:solidFill>
                  <a:schemeClr val="tx1">
                    <a:lumMod val="50000"/>
                  </a:schemeClr>
                </a:solidFill>
              </a:rPr>
              <a:t>Mobile Wiki</a:t>
            </a:r>
          </a:p>
          <a:p>
            <a:r>
              <a:rPr lang="en-US" sz="1200" dirty="0" smtClean="0"/>
              <a:t>Geo tagging mobile-app using Google Maps</a:t>
            </a:r>
            <a:endParaRPr lang="en-US" sz="1200" dirty="0"/>
          </a:p>
          <a:p>
            <a:r>
              <a:rPr lang="en-US" sz="1200" dirty="0" smtClean="0"/>
              <a:t>2007</a:t>
            </a:r>
            <a:endParaRPr lang="en-US" sz="1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50" y="4312315"/>
            <a:ext cx="16764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290" y="4305462"/>
            <a:ext cx="16764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8325" y="4325917"/>
            <a:ext cx="16764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461" y="1207536"/>
            <a:ext cx="4071564" cy="287434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4994455" y="1815990"/>
            <a:ext cx="3377493" cy="1015663"/>
          </a:xfrm>
          <a:prstGeom prst="rect">
            <a:avLst/>
          </a:prstGeom>
          <a:noFill/>
        </p:spPr>
        <p:txBody>
          <a:bodyPr wrap="square" rtlCol="0">
            <a:spAutoFit/>
          </a:bodyPr>
          <a:lstStyle/>
          <a:p>
            <a:r>
              <a:rPr lang="en-US" dirty="0" smtClean="0">
                <a:solidFill>
                  <a:schemeClr val="tx1">
                    <a:lumMod val="50000"/>
                  </a:schemeClr>
                </a:solidFill>
              </a:rPr>
              <a:t>W-Mail</a:t>
            </a:r>
          </a:p>
          <a:p>
            <a:r>
              <a:rPr lang="en-US" sz="1200" dirty="0" smtClean="0"/>
              <a:t>SMS Based Email System for the masses</a:t>
            </a:r>
          </a:p>
          <a:p>
            <a:r>
              <a:rPr lang="en-US" sz="1200" dirty="0" smtClean="0"/>
              <a:t>2006</a:t>
            </a:r>
            <a:endParaRPr lang="en-US" sz="1200" dirty="0"/>
          </a:p>
        </p:txBody>
      </p:sp>
    </p:spTree>
    <p:extLst>
      <p:ext uri="{BB962C8B-B14F-4D97-AF65-F5344CB8AC3E}">
        <p14:creationId xmlns:p14="http://schemas.microsoft.com/office/powerpoint/2010/main" val="23383975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endParaRPr lang="en-US" altLang="en-US" dirty="0" smtClean="0"/>
          </a:p>
        </p:txBody>
      </p:sp>
      <p:sp>
        <p:nvSpPr>
          <p:cNvPr id="17411" name="Rectangle 5"/>
          <p:cNvSpPr>
            <a:spLocks noGrp="1" noChangeArrowheads="1"/>
          </p:cNvSpPr>
          <p:nvPr>
            <p:ph type="subTitle" idx="1"/>
          </p:nvPr>
        </p:nvSpPr>
        <p:spPr/>
        <p:txBody>
          <a:bodyPr/>
          <a:lstStyle/>
          <a:p>
            <a:pPr eaLnBrk="1" hangingPunct="1"/>
            <a:r>
              <a:rPr lang="en-US" altLang="en-US" dirty="0" smtClean="0"/>
              <a:t>Demo</a:t>
            </a:r>
          </a:p>
        </p:txBody>
      </p:sp>
    </p:spTree>
    <p:extLst>
      <p:ext uri="{BB962C8B-B14F-4D97-AF65-F5344CB8AC3E}">
        <p14:creationId xmlns:p14="http://schemas.microsoft.com/office/powerpoint/2010/main" val="1564615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endParaRPr lang="en-US" altLang="en-US" dirty="0" smtClean="0"/>
          </a:p>
        </p:txBody>
      </p:sp>
      <p:sp>
        <p:nvSpPr>
          <p:cNvPr id="17411" name="Rectangle 5"/>
          <p:cNvSpPr>
            <a:spLocks noGrp="1" noChangeArrowheads="1"/>
          </p:cNvSpPr>
          <p:nvPr>
            <p:ph type="subTitle" idx="1"/>
          </p:nvPr>
        </p:nvSpPr>
        <p:spPr/>
        <p:txBody>
          <a:bodyPr/>
          <a:lstStyle/>
          <a:p>
            <a:pPr eaLnBrk="1" hangingPunct="1"/>
            <a:r>
              <a:rPr lang="en-US" altLang="en-US" dirty="0" smtClean="0"/>
              <a:t>Deconstructing the Demo</a:t>
            </a:r>
          </a:p>
        </p:txBody>
      </p:sp>
    </p:spTree>
    <p:extLst>
      <p:ext uri="{BB962C8B-B14F-4D97-AF65-F5344CB8AC3E}">
        <p14:creationId xmlns:p14="http://schemas.microsoft.com/office/powerpoint/2010/main" val="21851102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ample presentation slides">
  <a:themeElements>
    <a:clrScheme name="Sample presentation slides 3">
      <a:dk1>
        <a:srgbClr val="0E3F96"/>
      </a:dk1>
      <a:lt1>
        <a:srgbClr val="FFFFFF"/>
      </a:lt1>
      <a:dk2>
        <a:srgbClr val="FFFFFF"/>
      </a:dk2>
      <a:lt2>
        <a:srgbClr val="B2B2B2"/>
      </a:lt2>
      <a:accent1>
        <a:srgbClr val="306FCC"/>
      </a:accent1>
      <a:accent2>
        <a:srgbClr val="99CCFF"/>
      </a:accent2>
      <a:accent3>
        <a:srgbClr val="FFFFFF"/>
      </a:accent3>
      <a:accent4>
        <a:srgbClr val="0A347F"/>
      </a:accent4>
      <a:accent5>
        <a:srgbClr val="ADBBE2"/>
      </a:accent5>
      <a:accent6>
        <a:srgbClr val="8AB9E7"/>
      </a:accent6>
      <a:hlink>
        <a:srgbClr val="25A2AF"/>
      </a:hlink>
      <a:folHlink>
        <a:srgbClr val="6666FF"/>
      </a:folHlink>
    </a:clrScheme>
    <a:fontScheme name="Sample presentation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lnDef>
  </a:objectDefaults>
  <a:extraClrSchemeLst>
    <a:extraClrScheme>
      <a:clrScheme name="Sample presentation slides 1">
        <a:dk1>
          <a:srgbClr val="808080"/>
        </a:dk1>
        <a:lt1>
          <a:srgbClr val="FFFFFF"/>
        </a:lt1>
        <a:dk2>
          <a:srgbClr val="FFFFFF"/>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Sample presentation slides 2">
        <a:dk1>
          <a:srgbClr val="1D528D"/>
        </a:dk1>
        <a:lt1>
          <a:srgbClr val="FFFFFF"/>
        </a:lt1>
        <a:dk2>
          <a:srgbClr val="FFFFFF"/>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Sample presentation slides 3">
        <a:dk1>
          <a:srgbClr val="0E3F96"/>
        </a:dk1>
        <a:lt1>
          <a:srgbClr val="FFFFFF"/>
        </a:lt1>
        <a:dk2>
          <a:srgbClr val="FFFFFF"/>
        </a:dk2>
        <a:lt2>
          <a:srgbClr val="B2B2B2"/>
        </a:lt2>
        <a:accent1>
          <a:srgbClr val="306FCC"/>
        </a:accent1>
        <a:accent2>
          <a:srgbClr val="99CCFF"/>
        </a:accent2>
        <a:accent3>
          <a:srgbClr val="FFFFFF"/>
        </a:accent3>
        <a:accent4>
          <a:srgbClr val="0A347F"/>
        </a:accent4>
        <a:accent5>
          <a:srgbClr val="ADBBE2"/>
        </a:accent5>
        <a:accent6>
          <a:srgbClr val="8AB9E7"/>
        </a:accent6>
        <a:hlink>
          <a:srgbClr val="25A2AF"/>
        </a:hlink>
        <a:folHlink>
          <a:srgbClr val="6666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mple presentation slides">
  <a:themeElements>
    <a:clrScheme name="1_Sample presentation slides 3">
      <a:dk1>
        <a:srgbClr val="0E3F96"/>
      </a:dk1>
      <a:lt1>
        <a:srgbClr val="FFFFFF"/>
      </a:lt1>
      <a:dk2>
        <a:srgbClr val="FFFFFF"/>
      </a:dk2>
      <a:lt2>
        <a:srgbClr val="B2B2B2"/>
      </a:lt2>
      <a:accent1>
        <a:srgbClr val="306FCC"/>
      </a:accent1>
      <a:accent2>
        <a:srgbClr val="99CCFF"/>
      </a:accent2>
      <a:accent3>
        <a:srgbClr val="FFFFFF"/>
      </a:accent3>
      <a:accent4>
        <a:srgbClr val="0A347F"/>
      </a:accent4>
      <a:accent5>
        <a:srgbClr val="ADBBE2"/>
      </a:accent5>
      <a:accent6>
        <a:srgbClr val="8AB9E7"/>
      </a:accent6>
      <a:hlink>
        <a:srgbClr val="25A2AF"/>
      </a:hlink>
      <a:folHlink>
        <a:srgbClr val="6666FF"/>
      </a:folHlink>
    </a:clrScheme>
    <a:fontScheme name="1_Sample presentation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lnDef>
  </a:objectDefaults>
  <a:extraClrSchemeLst>
    <a:extraClrScheme>
      <a:clrScheme name="1_Sample presentation slides 1">
        <a:dk1>
          <a:srgbClr val="808080"/>
        </a:dk1>
        <a:lt1>
          <a:srgbClr val="FFFFFF"/>
        </a:lt1>
        <a:dk2>
          <a:srgbClr val="FFFFFF"/>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1_Sample presentation slides 2">
        <a:dk1>
          <a:srgbClr val="1D528D"/>
        </a:dk1>
        <a:lt1>
          <a:srgbClr val="FFFFFF"/>
        </a:lt1>
        <a:dk2>
          <a:srgbClr val="FFFFFF"/>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1_Sample presentation slides 3">
        <a:dk1>
          <a:srgbClr val="0E3F96"/>
        </a:dk1>
        <a:lt1>
          <a:srgbClr val="FFFFFF"/>
        </a:lt1>
        <a:dk2>
          <a:srgbClr val="FFFFFF"/>
        </a:dk2>
        <a:lt2>
          <a:srgbClr val="B2B2B2"/>
        </a:lt2>
        <a:accent1>
          <a:srgbClr val="306FCC"/>
        </a:accent1>
        <a:accent2>
          <a:srgbClr val="99CCFF"/>
        </a:accent2>
        <a:accent3>
          <a:srgbClr val="FFFFFF"/>
        </a:accent3>
        <a:accent4>
          <a:srgbClr val="0A347F"/>
        </a:accent4>
        <a:accent5>
          <a:srgbClr val="ADBBE2"/>
        </a:accent5>
        <a:accent6>
          <a:srgbClr val="8AB9E7"/>
        </a:accent6>
        <a:hlink>
          <a:srgbClr val="25A2AF"/>
        </a:hlink>
        <a:folHlink>
          <a:srgbClr val="6666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ample presentation slides">
  <a:themeElements>
    <a:clrScheme name="2_Sample presentation slides 3">
      <a:dk1>
        <a:srgbClr val="0E3F96"/>
      </a:dk1>
      <a:lt1>
        <a:srgbClr val="FFFFFF"/>
      </a:lt1>
      <a:dk2>
        <a:srgbClr val="FFFFFF"/>
      </a:dk2>
      <a:lt2>
        <a:srgbClr val="B2B2B2"/>
      </a:lt2>
      <a:accent1>
        <a:srgbClr val="306FCC"/>
      </a:accent1>
      <a:accent2>
        <a:srgbClr val="99CCFF"/>
      </a:accent2>
      <a:accent3>
        <a:srgbClr val="FFFFFF"/>
      </a:accent3>
      <a:accent4>
        <a:srgbClr val="0A347F"/>
      </a:accent4>
      <a:accent5>
        <a:srgbClr val="ADBBE2"/>
      </a:accent5>
      <a:accent6>
        <a:srgbClr val="8AB9E7"/>
      </a:accent6>
      <a:hlink>
        <a:srgbClr val="25A2AF"/>
      </a:hlink>
      <a:folHlink>
        <a:srgbClr val="6666FF"/>
      </a:folHlink>
    </a:clrScheme>
    <a:fontScheme name="2_Sample presentation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_Sample presentation slides 1">
        <a:dk1>
          <a:srgbClr val="808080"/>
        </a:dk1>
        <a:lt1>
          <a:srgbClr val="FFFFFF"/>
        </a:lt1>
        <a:dk2>
          <a:srgbClr val="FFFFFF"/>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2_Sample presentation slides 2">
        <a:dk1>
          <a:srgbClr val="1D528D"/>
        </a:dk1>
        <a:lt1>
          <a:srgbClr val="FFFFFF"/>
        </a:lt1>
        <a:dk2>
          <a:srgbClr val="FFFFFF"/>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
      <a:clrScheme name="2_Sample presentation slides 3">
        <a:dk1>
          <a:srgbClr val="0E3F96"/>
        </a:dk1>
        <a:lt1>
          <a:srgbClr val="FFFFFF"/>
        </a:lt1>
        <a:dk2>
          <a:srgbClr val="FFFFFF"/>
        </a:dk2>
        <a:lt2>
          <a:srgbClr val="B2B2B2"/>
        </a:lt2>
        <a:accent1>
          <a:srgbClr val="306FCC"/>
        </a:accent1>
        <a:accent2>
          <a:srgbClr val="99CCFF"/>
        </a:accent2>
        <a:accent3>
          <a:srgbClr val="FFFFFF"/>
        </a:accent3>
        <a:accent4>
          <a:srgbClr val="0A347F"/>
        </a:accent4>
        <a:accent5>
          <a:srgbClr val="ADBBE2"/>
        </a:accent5>
        <a:accent6>
          <a:srgbClr val="8AB9E7"/>
        </a:accent6>
        <a:hlink>
          <a:srgbClr val="25A2AF"/>
        </a:hlink>
        <a:folHlink>
          <a:srgbClr val="6666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3873</TotalTime>
  <Words>1079</Words>
  <Application>Microsoft Office PowerPoint</Application>
  <PresentationFormat>On-screen Show (4:3)</PresentationFormat>
  <Paragraphs>149</Paragraphs>
  <Slides>24</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29" baseType="lpstr">
      <vt:lpstr>4_Default Design</vt:lpstr>
      <vt:lpstr>Sample presentation slides</vt:lpstr>
      <vt:lpstr>1_Sample presentation slides</vt:lpstr>
      <vt:lpstr>2_Sample presentation slides</vt:lpstr>
      <vt:lpstr>Bitmap Image</vt:lpstr>
      <vt:lpstr>PowerPoint Presentation</vt:lpstr>
      <vt:lpstr>Agenda</vt:lpstr>
      <vt:lpstr>Professional Profile</vt:lpstr>
      <vt:lpstr>Personal Profile</vt:lpstr>
      <vt:lpstr>Current Assignment</vt:lpstr>
      <vt:lpstr>Some Personal Projects</vt:lpstr>
      <vt:lpstr>Some Personal Projects</vt:lpstr>
      <vt:lpstr>PowerPoint Presentation</vt:lpstr>
      <vt:lpstr>PowerPoint Presentation</vt:lpstr>
      <vt:lpstr>Main Use Cases</vt:lpstr>
      <vt:lpstr>Realizing Use-Case#1</vt:lpstr>
      <vt:lpstr>Realizing Use-Case#2</vt:lpstr>
      <vt:lpstr>PowerPoint Presentation</vt:lpstr>
      <vt:lpstr>Introduction</vt:lpstr>
      <vt:lpstr>Technical Highlights</vt:lpstr>
      <vt:lpstr>Sample SMS-Echo Server</vt:lpstr>
      <vt:lpstr>Connect Toolkit Architecture</vt:lpstr>
      <vt:lpstr>Communication with PowerPoint</vt:lpstr>
      <vt:lpstr>Processing in PowerPoint</vt:lpstr>
      <vt:lpstr>VBA Code Architecture</vt:lpstr>
      <vt:lpstr>Tying it all together</vt:lpstr>
      <vt:lpstr>PowerPoint Presentation</vt:lpstr>
      <vt:lpstr>Some Other Applications</vt:lpstr>
      <vt:lpstr>mr.vaibhavjain@gmail.com</vt:lpstr>
    </vt:vector>
  </TitlesOfParts>
  <Company>ultrasoft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dc:creator>
  <cp:lastModifiedBy>Vaibhavs' Local Account</cp:lastModifiedBy>
  <cp:revision>2349</cp:revision>
  <dcterms:created xsi:type="dcterms:W3CDTF">2006-07-25T16:01:58Z</dcterms:created>
  <dcterms:modified xsi:type="dcterms:W3CDTF">2014-06-20T10:29:48Z</dcterms:modified>
</cp:coreProperties>
</file>

<file path=userCustomization/customUI.xml><?xml version="1.0" encoding="utf-8"?>
<mso:customUI xmlns:mso="http://schemas.microsoft.com/office/2006/01/customui">
  <mso:ribbon>
    <mso:qat>
      <mso:documentControls>
        <mso:control idQ="mso:GroupBackground" visible="true"/>
        <mso:control idQ="mso:SlideBackgroundStylesGallery" visible="true"/>
      </mso:documentControls>
    </mso:qat>
  </mso:ribbon>
</mso:customUI>
</file>