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1c65328-697b-474e-87f4-1fa0b75c4a0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ca72ad67-c8ca-467f-a731-67cd186da5f7/25a585be7502c134351f?bookmarkGuid=15093488-7382-47a4-a1d3-8e7cb49ce7e5&amp;bookmarkUsage=1&amp;ctid=b1edd905-973f-4046-92a8-5d6834fdb092&amp;fromEntryPoint=export&amp;pbi_source=storytelling_addin&quot;"/>
    <we:property name="reportState" value="&quot;CONNECTED&quot;"/>
    <we:property name="artifactViewState" value="&quot;live&quot;"/>
    <we:property name="reportEmbeddedTime" value="&quot;2024-08-03T07:03:41.121Z&quot;"/>
    <we:property name="creatorSessionId" value="&quot;29de30fb-d893-4f84-a4ec-03dbcf4a74b1&quot;"/>
    <we:property name="creatorUserId" value="&quot;10032003A5B5098E&quot;"/>
    <we:property name="creatorTenantId" value="&quot;b1edd905-973f-4046-92a8-5d6834fdb092&quot;"/>
    <we:property name="pageDisplayName" value="&quot;Overview&quot;"/>
    <we:property name="pageName" value="&quot;25a585be7502c134351f&quot;"/>
    <we:property name="reportName" value="&quot;Trend Analysis project&quot;"/>
    <we:property name="isVisualContainerHeaderHidden" value="false"/>
    <we:property name="isFiltersActionButtonVisible" value="true"/>
    <we:property name="initialStateBookmark" value="&quot;H4sIAAAAAAAAA+1Y62/bNhD/Vwp+6RdjkEg98y0PbyvatFkypCiGwDiRx1itIhkUldkL/L/vSCmv2mkcbwuwpl9s6Xi8x++Od+JdMVW2swoW7+EC2Q7ba5ovF2C+vArZiNUD7cOHt4e7x28n73cPx0RuZrZs6pbtXDEL5hztadl2UDkJRPzjbMSgqo7g3L1pqFocsRmatqmhKv/CnpmWrOlwOWI4n1WNASfyxIJFJ/aS2OmddIc/CdII0paXeILS9lQeQ5zFBaZxwGUoIhGHmtjansFbtpbFifbq95vaQlmTGkdLCxUkIDMtZBjpKEtzlTi6Lis7sBSL8XxmyDvyeTFzqOyTreeNKSVUzHthsO2NvmL7TdVd+KfxPfpJ0xmJx+gtGde2tAsnqelqaxaT3aM3bEmIHJmG8Lq75MnT5s99g6RVsZ1geUaUtqzPqwHQW99+7+0DdQm1RHVSlRLNwETBKz4TSt6nC6TguYdzJCScCPJu1isvsb1F4P7T6XVw+Ij9bJoLv21IH0ka1vo1Yr1ZZPiIfZyiQb+N4qBKO6Dz5ivE2oFlAyz7F2/AgwiS4lOoOp+jJPddaXunr3oy8b7+xSBKfO2Yz5b0s7z+GbFE81ypIuRFJFRYFEUC4tEc2R1isJIghwhtZ/CpGTJsax9wcnLpHVlNltHzZu1xUw02PjFnLRQVjuf30pT2DCXK52yjHOO0VApr5iMTiCwSPIgEnfU4D7ROAw/sNzW1U6D/e3qcLImQ84JjBEKlQkQhFuJRWeCrzl5nLeG1IpJLFfOoEInKlVRS50XxI3H+7cSRVdcSmqh6U/anYOzXWdQYhWZv4WE+KM11M6EqNn5OiF0d6vsZMX2+07EGhBebV72nQHrmk1HFYS5RCyW5SHKuM52n2yfjryVVUCOni3d4idWqsTfrq0vXFp6CKfveP1TwzRyeHEFrJ+nkABaTE3Q6BuCHPnQjlt0D48B9Xzi2O5Z54qtbglse/GGfSPTWp+K7R+e3jk4Z/gDoQYAO6Stz+k14Xu7RIvHP1G8edGiDxrNBpJ7YLjaxpvIsxLFVL6zoXrO2AT7edb77rLsu6C/A1TvV+QV4e1NqX4CvfensP+h4HNDlIgTgyJXQmQpV+g8vLAHEPE8TrTEO0wwwwzx4tgvLf18eJRj1TFeDJzvjgjpiWZClcaQLnWca0iDKQowfjanFuS2a+Wo4FaYyp9unyJJEphyTqLfyfz3c8tf3Q5itcTeUOYEWaqFFRpmccR5tOw1wxynJc8x1kYVZHKQoYFtZmcS04HkYJFEYa45pqvR2sry4dWO8prPtDCQeQY1rZnkURaiVA9g/+1nemiGYn9j2kxWypSwqfGSDm+Oy5c2o7G9allI6UhYAAA==&quot;"/>
    <we:property name="bookmark" value="&quot;H4sIAAAAAAAAA+1YbW/bNhD+KwW/9IsxSKTemG/Ny7YCzZA1Q4ahCIwTeYzVKpJBUVncwP99R0p5q53GcbcAa/rFlo6nu3ueO92JvGK66uY1LH6Dc2Q7bLdtP52D/fQqZhPWDDKdRTrXsgCdp1EpJceyoNV27qq26djOFXNgz9CdVF0PtTdEwg+nEwZ1fQRn/s5A3eGEzdF2bQN19RkHZVpytsflhOHlvG4teJPHDhx6sxekTvcUQvyTII+gXHWBx6jcIOUppEVaIoXFVSwSkcaG1LpBIUS2VsWbDu732sZB1ZAbL8tLHWWgCiNUnJikyKXOvNxUtRtVysXB5dwSOsK8mHty9ijWs9ZWCmoWUFjshqCv2F5b9+fh6uCe/LjtrcL3GCI5aFzlFt5S2zfOLqZvjt6yJTFyZFvi6+5SEM/av/csklfNdqLlKUm6qjmrR0Jvsf0xxAf6AhqF+riuFNpRiZJXfiSWAqZzpOT5izMkJrwJQjcfnFfY3TJw/+rkOjl8wn627Xl4bKwiRR7W4pqwISwKfML+nKHF8BjlQVduZOftF4x1o8oGXA43IYAHGSTHJ1D3oUbJ7rvKDaCvBjHpvv7FIip87ZVPl/SzvP6ZsMxwqXUZ8zIROi7LMgPxaI28GXOwUiCHCF1v8akVMj7WPQByehGArBbL5Hmr9n1bjzE+sWYdlDUeXN4rU3pm7FShZlvtFWeV1tiwkJlIFIngUSLoXU9lZEweBWK/6qmbAf3f8+NtKQTJS44JCJ0LkcRYikdtQeg6u71zxNeKSa50ypNSZFpqpZWRZfmjcP7twlF13xGbqIdQ9mZg3ZdV1FqNdncRaN6v7PUwoS528JwU+z40zDNS+nhnYo0MLzbvek+h9DQUo05jqdAIrbjIJDeFkfn2xfhrRR3UqtniHV5gvRrszfrq0nWEJ2CrYfaPHXwzwNMj6Nw0n+7DYnqM3sdI/DiHbsyye2Ts++8Lr3YnsiB8dSvwyyMe9heZ3vqt+O7Z+b2ntwx/EPQgQYf0lTn7Kj0v99Ui8880bx4EtMHg2SBTTxwXm0RTBxXS2GoW1rSvWTsAH586333VXTf0FwD1Tnd+AWhvWu0LwDq0zuGDjqcRbS5iAI5cC1PoWOffuGGJIOUyz4zBNM4LwAJl9Gwblv++PSqw+pm2Bk8G45M6YUVU5GliSiMLA3mUFDGmj+bU4aUr28vVdGrMlaTdpyiyTOUcs2SI8n99uBW274cwXwM3VpJIi40woqBKLjhPtj0N8K9TJiVKUxZxkUY5CtjWVqEwL7mMoyyJU8Mxz7XZzlYwt+4Yr+1dNweFR9DgmrM8yiI02hMcrsNZ3ppDsHBiy5Y3R1//AIcg0WgpFgAA&quot;"/>
    <we:property name="datasetId" value="&quot;0037eec1-f13e-4796-bfda-ba97c069b597&quot;"/>
    <we:property name="embedUrl" value="&quot;/reportEmbed?reportId=ca72ad67-c8ca-467f-a731-67cd186da5f7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yatin utreja</cp:lastModifiedBy>
  <cp:revision>3</cp:revision>
  <dcterms:created xsi:type="dcterms:W3CDTF">2018-06-07T21:39:02Z</dcterms:created>
  <dcterms:modified xsi:type="dcterms:W3CDTF">2024-08-03T07:04:55Z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