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799" r:id="rId4"/>
  </p:sldMasterIdLst>
  <p:notesMasterIdLst>
    <p:notesMasterId r:id="rId22"/>
  </p:notesMasterIdLst>
  <p:handoutMasterIdLst>
    <p:handoutMasterId r:id="rId23"/>
  </p:handoutMasterIdLst>
  <p:sldIdLst>
    <p:sldId id="256" r:id="rId5"/>
    <p:sldId id="292" r:id="rId6"/>
    <p:sldId id="266" r:id="rId7"/>
    <p:sldId id="295" r:id="rId8"/>
    <p:sldId id="293" r:id="rId9"/>
    <p:sldId id="283" r:id="rId10"/>
    <p:sldId id="264" r:id="rId11"/>
    <p:sldId id="289" r:id="rId12"/>
    <p:sldId id="287" r:id="rId13"/>
    <p:sldId id="268" r:id="rId14"/>
    <p:sldId id="296" r:id="rId15"/>
    <p:sldId id="285" r:id="rId16"/>
    <p:sldId id="297" r:id="rId17"/>
    <p:sldId id="299" r:id="rId18"/>
    <p:sldId id="298" r:id="rId19"/>
    <p:sldId id="300" r:id="rId20"/>
    <p:sldId id="294"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5359"/>
    <a:srgbClr val="969FA7"/>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12C8C85-51F0-491E-9774-3900AFEF0F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5388" autoAdjust="0"/>
  </p:normalViewPr>
  <p:slideViewPr>
    <p:cSldViewPr snapToGrid="0" showGuides="1">
      <p:cViewPr>
        <p:scale>
          <a:sx n="75" d="100"/>
          <a:sy n="75" d="100"/>
        </p:scale>
        <p:origin x="540" y="54"/>
      </p:cViewPr>
      <p:guideLst/>
    </p:cSldViewPr>
  </p:slideViewPr>
  <p:outlineViewPr>
    <p:cViewPr>
      <p:scale>
        <a:sx n="33" d="100"/>
        <a:sy n="33" d="100"/>
      </p:scale>
      <p:origin x="0" y="-4982"/>
    </p:cViewPr>
  </p:outlineViewPr>
  <p:notesTextViewPr>
    <p:cViewPr>
      <p:scale>
        <a:sx n="1" d="1"/>
        <a:sy n="1" d="1"/>
      </p:scale>
      <p:origin x="0" y="0"/>
    </p:cViewPr>
  </p:notesTextViewPr>
  <p:sorterViewPr>
    <p:cViewPr varScale="1">
      <p:scale>
        <a:sx n="100" d="100"/>
        <a:sy n="100" d="100"/>
      </p:scale>
      <p:origin x="0" y="-1757"/>
    </p:cViewPr>
  </p:sorterViewPr>
  <p:notesViewPr>
    <p:cSldViewPr snapToGrid="0">
      <p:cViewPr varScale="1">
        <p:scale>
          <a:sx n="58" d="100"/>
          <a:sy n="58" d="100"/>
        </p:scale>
        <p:origin x="3240"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4C3C3A6-B337-4D83-9CDB-B9C35780FF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B1C79A68-3D73-4695-8C1E-3CDBCB536D0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B97C6B7-F63D-48F8-8C65-A57506B0F13B}" type="datetimeFigureOut">
              <a:rPr lang="en-US" smtClean="0"/>
              <a:t>9/14/2024</a:t>
            </a:fld>
            <a:endParaRPr lang="en-US" dirty="0"/>
          </a:p>
        </p:txBody>
      </p:sp>
      <p:sp>
        <p:nvSpPr>
          <p:cNvPr id="4" name="Footer Placeholder 3">
            <a:extLst>
              <a:ext uri="{FF2B5EF4-FFF2-40B4-BE49-F238E27FC236}">
                <a16:creationId xmlns:a16="http://schemas.microsoft.com/office/drawing/2014/main" id="{3CF5045C-A7CE-41D4-85C5-0E9ACEEF9B2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59ABD0F-F8EA-4B9F-8647-FC7D4AE3D83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4AB78DD-9481-4863-BCCC-946573546DA1}" type="slidenum">
              <a:rPr lang="en-US" smtClean="0"/>
              <a:t>‹#›</a:t>
            </a:fld>
            <a:endParaRPr lang="en-US" dirty="0"/>
          </a:p>
        </p:txBody>
      </p:sp>
    </p:spTree>
    <p:extLst>
      <p:ext uri="{BB962C8B-B14F-4D97-AF65-F5344CB8AC3E}">
        <p14:creationId xmlns:p14="http://schemas.microsoft.com/office/powerpoint/2010/main" val="5850403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09A0FA-2191-4F92-A1E4-6EB4598AC4EC}" type="datetimeFigureOut">
              <a:rPr lang="en-US" smtClean="0"/>
              <a:t>9/14/2024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3359F2-43EF-4812-9DC0-98C0B1A40681}" type="slidenum">
              <a:rPr lang="en-US" smtClean="0"/>
              <a:t>‹#›</a:t>
            </a:fld>
            <a:endParaRPr lang="en-US" dirty="0"/>
          </a:p>
        </p:txBody>
      </p:sp>
    </p:spTree>
    <p:extLst>
      <p:ext uri="{BB962C8B-B14F-4D97-AF65-F5344CB8AC3E}">
        <p14:creationId xmlns:p14="http://schemas.microsoft.com/office/powerpoint/2010/main" val="4701116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3359F2-43EF-4812-9DC0-98C0B1A40681}" type="slidenum">
              <a:rPr lang="en-US" smtClean="0"/>
              <a:t>1</a:t>
            </a:fld>
            <a:endParaRPr lang="en-US" dirty="0"/>
          </a:p>
        </p:txBody>
      </p:sp>
    </p:spTree>
    <p:extLst>
      <p:ext uri="{BB962C8B-B14F-4D97-AF65-F5344CB8AC3E}">
        <p14:creationId xmlns:p14="http://schemas.microsoft.com/office/powerpoint/2010/main" val="19835233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3359F2-43EF-4812-9DC0-98C0B1A40681}" type="slidenum">
              <a:rPr lang="en-US" smtClean="0"/>
              <a:t>10</a:t>
            </a:fld>
            <a:endParaRPr lang="en-US" dirty="0"/>
          </a:p>
        </p:txBody>
      </p:sp>
    </p:spTree>
    <p:extLst>
      <p:ext uri="{BB962C8B-B14F-4D97-AF65-F5344CB8AC3E}">
        <p14:creationId xmlns:p14="http://schemas.microsoft.com/office/powerpoint/2010/main" val="35096703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3359F2-43EF-4812-9DC0-98C0B1A40681}" type="slidenum">
              <a:rPr lang="en-US" smtClean="0"/>
              <a:t>11</a:t>
            </a:fld>
            <a:endParaRPr lang="en-US" dirty="0"/>
          </a:p>
        </p:txBody>
      </p:sp>
    </p:spTree>
    <p:extLst>
      <p:ext uri="{BB962C8B-B14F-4D97-AF65-F5344CB8AC3E}">
        <p14:creationId xmlns:p14="http://schemas.microsoft.com/office/powerpoint/2010/main" val="18067079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3359F2-43EF-4812-9DC0-98C0B1A40681}" type="slidenum">
              <a:rPr lang="en-US" smtClean="0"/>
              <a:t>12</a:t>
            </a:fld>
            <a:endParaRPr lang="en-US" dirty="0"/>
          </a:p>
        </p:txBody>
      </p:sp>
    </p:spTree>
    <p:extLst>
      <p:ext uri="{BB962C8B-B14F-4D97-AF65-F5344CB8AC3E}">
        <p14:creationId xmlns:p14="http://schemas.microsoft.com/office/powerpoint/2010/main" val="37343197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3359F2-43EF-4812-9DC0-98C0B1A40681}" type="slidenum">
              <a:rPr lang="en-US" smtClean="0"/>
              <a:t>17</a:t>
            </a:fld>
            <a:endParaRPr lang="en-US" dirty="0"/>
          </a:p>
        </p:txBody>
      </p:sp>
    </p:spTree>
    <p:extLst>
      <p:ext uri="{BB962C8B-B14F-4D97-AF65-F5344CB8AC3E}">
        <p14:creationId xmlns:p14="http://schemas.microsoft.com/office/powerpoint/2010/main" val="11934647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3359F2-43EF-4812-9DC0-98C0B1A40681}" type="slidenum">
              <a:rPr lang="en-US" smtClean="0"/>
              <a:t>2</a:t>
            </a:fld>
            <a:endParaRPr lang="en-US" dirty="0"/>
          </a:p>
        </p:txBody>
      </p:sp>
    </p:spTree>
    <p:extLst>
      <p:ext uri="{BB962C8B-B14F-4D97-AF65-F5344CB8AC3E}">
        <p14:creationId xmlns:p14="http://schemas.microsoft.com/office/powerpoint/2010/main" val="9728502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3359F2-43EF-4812-9DC0-98C0B1A40681}" type="slidenum">
              <a:rPr lang="en-US" smtClean="0"/>
              <a:t>3</a:t>
            </a:fld>
            <a:endParaRPr lang="en-US" dirty="0"/>
          </a:p>
        </p:txBody>
      </p:sp>
    </p:spTree>
    <p:extLst>
      <p:ext uri="{BB962C8B-B14F-4D97-AF65-F5344CB8AC3E}">
        <p14:creationId xmlns:p14="http://schemas.microsoft.com/office/powerpoint/2010/main" val="39465740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3359F2-43EF-4812-9DC0-98C0B1A40681}" type="slidenum">
              <a:rPr lang="en-US" smtClean="0"/>
              <a:t>4</a:t>
            </a:fld>
            <a:endParaRPr lang="en-US" dirty="0"/>
          </a:p>
        </p:txBody>
      </p:sp>
    </p:spTree>
    <p:extLst>
      <p:ext uri="{BB962C8B-B14F-4D97-AF65-F5344CB8AC3E}">
        <p14:creationId xmlns:p14="http://schemas.microsoft.com/office/powerpoint/2010/main" val="10397931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3359F2-43EF-4812-9DC0-98C0B1A40681}" type="slidenum">
              <a:rPr lang="en-US" smtClean="0"/>
              <a:t>5</a:t>
            </a:fld>
            <a:endParaRPr lang="en-US" dirty="0"/>
          </a:p>
        </p:txBody>
      </p:sp>
    </p:spTree>
    <p:extLst>
      <p:ext uri="{BB962C8B-B14F-4D97-AF65-F5344CB8AC3E}">
        <p14:creationId xmlns:p14="http://schemas.microsoft.com/office/powerpoint/2010/main" val="9907043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3359F2-43EF-4812-9DC0-98C0B1A40681}" type="slidenum">
              <a:rPr lang="en-US" smtClean="0"/>
              <a:t>6</a:t>
            </a:fld>
            <a:endParaRPr lang="en-US" dirty="0"/>
          </a:p>
        </p:txBody>
      </p:sp>
    </p:spTree>
    <p:extLst>
      <p:ext uri="{BB962C8B-B14F-4D97-AF65-F5344CB8AC3E}">
        <p14:creationId xmlns:p14="http://schemas.microsoft.com/office/powerpoint/2010/main" val="16570271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3359F2-43EF-4812-9DC0-98C0B1A40681}" type="slidenum">
              <a:rPr lang="en-US" smtClean="0"/>
              <a:t>7</a:t>
            </a:fld>
            <a:endParaRPr lang="en-US" dirty="0"/>
          </a:p>
        </p:txBody>
      </p:sp>
    </p:spTree>
    <p:extLst>
      <p:ext uri="{BB962C8B-B14F-4D97-AF65-F5344CB8AC3E}">
        <p14:creationId xmlns:p14="http://schemas.microsoft.com/office/powerpoint/2010/main" val="36902895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3359F2-43EF-4812-9DC0-98C0B1A40681}" type="slidenum">
              <a:rPr lang="en-US" smtClean="0"/>
              <a:t>8</a:t>
            </a:fld>
            <a:endParaRPr lang="en-US" dirty="0"/>
          </a:p>
        </p:txBody>
      </p:sp>
    </p:spTree>
    <p:extLst>
      <p:ext uri="{BB962C8B-B14F-4D97-AF65-F5344CB8AC3E}">
        <p14:creationId xmlns:p14="http://schemas.microsoft.com/office/powerpoint/2010/main" val="20470239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3359F2-43EF-4812-9DC0-98C0B1A40681}" type="slidenum">
              <a:rPr lang="en-US" smtClean="0"/>
              <a:t>9</a:t>
            </a:fld>
            <a:endParaRPr lang="en-US" dirty="0"/>
          </a:p>
        </p:txBody>
      </p:sp>
    </p:spTree>
    <p:extLst>
      <p:ext uri="{BB962C8B-B14F-4D97-AF65-F5344CB8AC3E}">
        <p14:creationId xmlns:p14="http://schemas.microsoft.com/office/powerpoint/2010/main" val="11748038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r>
              <a:rPr lang="en-US"/>
              <a:t>20XX</a:t>
            </a:r>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76661567"/>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0873301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r>
              <a:rPr lang="en-US"/>
              <a:t>20XX</a:t>
            </a:r>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039887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31937252-EACE-4232-855F-5C47E3F8B087}"/>
              </a:ext>
            </a:extLst>
          </p:cNvPr>
          <p:cNvSpPr>
            <a:spLocks noGrp="1"/>
          </p:cNvSpPr>
          <p:nvPr>
            <p:ph type="ctrTitle" hasCustomPrompt="1"/>
          </p:nvPr>
        </p:nvSpPr>
        <p:spPr>
          <a:xfrm>
            <a:off x="457200" y="1070901"/>
            <a:ext cx="11265407" cy="1499616"/>
          </a:xfrm>
        </p:spPr>
        <p:txBody>
          <a:bodyPr>
            <a:noAutofit/>
          </a:bodyPr>
          <a:lstStyle>
            <a:lvl1pPr>
              <a:defRPr/>
            </a:lvl1pPr>
          </a:lstStyle>
          <a:p>
            <a:r>
              <a:rPr lang="en-US" dirty="0"/>
              <a:t>Click to add title</a:t>
            </a:r>
          </a:p>
        </p:txBody>
      </p:sp>
      <p:sp>
        <p:nvSpPr>
          <p:cNvPr id="25" name="Picture Placeholder 24">
            <a:extLst>
              <a:ext uri="{FF2B5EF4-FFF2-40B4-BE49-F238E27FC236}">
                <a16:creationId xmlns:a16="http://schemas.microsoft.com/office/drawing/2014/main" id="{CBA6DBC1-39A1-48A6-8B81-3CD966D06E81}"/>
              </a:ext>
            </a:extLst>
          </p:cNvPr>
          <p:cNvSpPr>
            <a:spLocks noGrp="1"/>
          </p:cNvSpPr>
          <p:nvPr>
            <p:ph type="pic" sz="quarter" idx="13" hasCustomPrompt="1"/>
          </p:nvPr>
        </p:nvSpPr>
        <p:spPr>
          <a:xfrm>
            <a:off x="448055" y="3103684"/>
            <a:ext cx="11274551" cy="3287971"/>
          </a:xfrm>
          <a:solidFill>
            <a:schemeClr val="accent2"/>
          </a:solidFill>
        </p:spPr>
        <p:txBody>
          <a:bodyPr anchor="t" anchorCtr="0">
            <a:normAutofit/>
          </a:bodyPr>
          <a:lstStyle>
            <a:lvl1pPr marL="0" indent="0" algn="ctr">
              <a:buNone/>
              <a:defRPr/>
            </a:lvl1pPr>
          </a:lstStyle>
          <a:p>
            <a:r>
              <a:rPr lang="en-US" dirty="0"/>
              <a:t>Click to add picture</a:t>
            </a:r>
          </a:p>
        </p:txBody>
      </p:sp>
    </p:spTree>
    <p:extLst>
      <p:ext uri="{BB962C8B-B14F-4D97-AF65-F5344CB8AC3E}">
        <p14:creationId xmlns:p14="http://schemas.microsoft.com/office/powerpoint/2010/main" val="22281959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926BD44-2224-46FF-A4E7-9C9FFE19726B}"/>
              </a:ext>
            </a:extLst>
          </p:cNvPr>
          <p:cNvSpPr>
            <a:spLocks noGrp="1"/>
          </p:cNvSpPr>
          <p:nvPr>
            <p:ph type="title"/>
          </p:nvPr>
        </p:nvSpPr>
        <p:spPr>
          <a:xfrm>
            <a:off x="457200" y="640079"/>
            <a:ext cx="3657600" cy="2100851"/>
          </a:xfrm>
        </p:spPr>
        <p:txBody>
          <a:bodyPr>
            <a:noAutofit/>
          </a:bodyPr>
          <a:lstStyle>
            <a:lvl1pPr>
              <a:defRPr/>
            </a:lvl1pPr>
          </a:lstStyle>
          <a:p>
            <a:r>
              <a:rPr lang="en-US"/>
              <a:t>Click to edit Master title style</a:t>
            </a:r>
            <a:endParaRPr lang="en-US" dirty="0"/>
          </a:p>
        </p:txBody>
      </p:sp>
      <p:sp>
        <p:nvSpPr>
          <p:cNvPr id="2" name="Content Placeholder 5">
            <a:extLst>
              <a:ext uri="{FF2B5EF4-FFF2-40B4-BE49-F238E27FC236}">
                <a16:creationId xmlns:a16="http://schemas.microsoft.com/office/drawing/2014/main" id="{FC87D77D-2EA4-028B-1ACF-E1120CE8F0E0}"/>
              </a:ext>
            </a:extLst>
          </p:cNvPr>
          <p:cNvSpPr>
            <a:spLocks noGrp="1"/>
          </p:cNvSpPr>
          <p:nvPr>
            <p:ph sz="quarter" idx="4" hasCustomPrompt="1"/>
          </p:nvPr>
        </p:nvSpPr>
        <p:spPr>
          <a:xfrm>
            <a:off x="457201" y="2862470"/>
            <a:ext cx="3657600" cy="3510898"/>
          </a:xfrm>
        </p:spPr>
        <p:txBody>
          <a:bodyPr anchor="t" anchorCtr="0">
            <a:normAutofit/>
          </a:bodyPr>
          <a:lstStyle>
            <a:lvl1pPr marL="0" indent="0">
              <a:buNone/>
              <a:defRPr/>
            </a:lvl1pPr>
          </a:lstStyle>
          <a:p>
            <a:pPr lvl="0"/>
            <a:r>
              <a:rPr lang="en-US" dirty="0"/>
              <a:t>Click to add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Picture Placeholder 3">
            <a:extLst>
              <a:ext uri="{FF2B5EF4-FFF2-40B4-BE49-F238E27FC236}">
                <a16:creationId xmlns:a16="http://schemas.microsoft.com/office/drawing/2014/main" id="{CCFA45C0-9EBE-13AF-9B5D-9D5F4BF223E0}"/>
              </a:ext>
            </a:extLst>
          </p:cNvPr>
          <p:cNvSpPr>
            <a:spLocks noGrp="1"/>
          </p:cNvSpPr>
          <p:nvPr>
            <p:ph type="pic" sz="quarter" idx="13" hasCustomPrompt="1"/>
          </p:nvPr>
        </p:nvSpPr>
        <p:spPr>
          <a:xfrm>
            <a:off x="4242815" y="640080"/>
            <a:ext cx="7491984" cy="5751576"/>
          </a:xfrm>
          <a:custGeom>
            <a:avLst/>
            <a:gdLst>
              <a:gd name="connsiteX0" fmla="*/ 3800341 w 7491984"/>
              <a:gd name="connsiteY0" fmla="*/ 0 h 5751576"/>
              <a:gd name="connsiteX1" fmla="*/ 7491984 w 7491984"/>
              <a:gd name="connsiteY1" fmla="*/ 0 h 5751576"/>
              <a:gd name="connsiteX2" fmla="*/ 7491984 w 7491984"/>
              <a:gd name="connsiteY2" fmla="*/ 5751576 h 5751576"/>
              <a:gd name="connsiteX3" fmla="*/ 3800341 w 7491984"/>
              <a:gd name="connsiteY3" fmla="*/ 5751576 h 5751576"/>
              <a:gd name="connsiteX4" fmla="*/ 0 w 7491984"/>
              <a:gd name="connsiteY4" fmla="*/ 0 h 5751576"/>
              <a:gd name="connsiteX5" fmla="*/ 3696432 w 7491984"/>
              <a:gd name="connsiteY5" fmla="*/ 0 h 5751576"/>
              <a:gd name="connsiteX6" fmla="*/ 3696432 w 7491984"/>
              <a:gd name="connsiteY6" fmla="*/ 5751576 h 5751576"/>
              <a:gd name="connsiteX7" fmla="*/ 0 w 7491984"/>
              <a:gd name="connsiteY7" fmla="*/ 5751576 h 5751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91984" h="5751576">
                <a:moveTo>
                  <a:pt x="3800341" y="0"/>
                </a:moveTo>
                <a:lnTo>
                  <a:pt x="7491984" y="0"/>
                </a:lnTo>
                <a:lnTo>
                  <a:pt x="7491984" y="5751576"/>
                </a:lnTo>
                <a:lnTo>
                  <a:pt x="3800341" y="5751576"/>
                </a:lnTo>
                <a:close/>
                <a:moveTo>
                  <a:pt x="0" y="0"/>
                </a:moveTo>
                <a:lnTo>
                  <a:pt x="3696432" y="0"/>
                </a:lnTo>
                <a:lnTo>
                  <a:pt x="3696432" y="5751576"/>
                </a:lnTo>
                <a:lnTo>
                  <a:pt x="0" y="5751576"/>
                </a:lnTo>
                <a:close/>
              </a:path>
            </a:pathLst>
          </a:custGeom>
          <a:solidFill>
            <a:schemeClr val="accent2"/>
          </a:solidFill>
        </p:spPr>
        <p:txBody>
          <a:bodyPr wrap="square" anchor="t" anchorCtr="0">
            <a:noAutofit/>
          </a:bodyPr>
          <a:lstStyle>
            <a:lvl1pPr marL="0" indent="0" algn="ctr">
              <a:buNone/>
              <a:defRPr/>
            </a:lvl1pPr>
          </a:lstStyle>
          <a:p>
            <a:r>
              <a:rPr lang="en-US" dirty="0"/>
              <a:t>Click to add picture</a:t>
            </a:r>
          </a:p>
        </p:txBody>
      </p:sp>
      <p:sp>
        <p:nvSpPr>
          <p:cNvPr id="9" name="Date Placeholder 8">
            <a:extLst>
              <a:ext uri="{FF2B5EF4-FFF2-40B4-BE49-F238E27FC236}">
                <a16:creationId xmlns:a16="http://schemas.microsoft.com/office/drawing/2014/main" id="{D5DDC5FA-EEDB-898F-533E-4094ADA899B9}"/>
              </a:ext>
            </a:extLst>
          </p:cNvPr>
          <p:cNvSpPr>
            <a:spLocks noGrp="1"/>
          </p:cNvSpPr>
          <p:nvPr>
            <p:ph type="dt" sz="half" idx="15"/>
          </p:nvPr>
        </p:nvSpPr>
        <p:spPr/>
        <p:txBody>
          <a:bodyPr/>
          <a:lstStyle/>
          <a:p>
            <a:r>
              <a:rPr lang="en-US"/>
              <a:t>20XX</a:t>
            </a:r>
            <a:endParaRPr lang="en-US" dirty="0"/>
          </a:p>
        </p:txBody>
      </p:sp>
      <p:sp>
        <p:nvSpPr>
          <p:cNvPr id="12" name="Footer Placeholder 11">
            <a:extLst>
              <a:ext uri="{FF2B5EF4-FFF2-40B4-BE49-F238E27FC236}">
                <a16:creationId xmlns:a16="http://schemas.microsoft.com/office/drawing/2014/main" id="{E79B0359-4B55-D899-E584-A8E6B2ED9123}"/>
              </a:ext>
            </a:extLst>
          </p:cNvPr>
          <p:cNvSpPr>
            <a:spLocks noGrp="1"/>
          </p:cNvSpPr>
          <p:nvPr>
            <p:ph type="ftr" sz="quarter" idx="16"/>
          </p:nvPr>
        </p:nvSpPr>
        <p:spPr/>
        <p:txBody>
          <a:bodyPr/>
          <a:lstStyle/>
          <a:p>
            <a:endParaRPr lang="en-US" dirty="0"/>
          </a:p>
        </p:txBody>
      </p:sp>
      <p:sp>
        <p:nvSpPr>
          <p:cNvPr id="13" name="Slide Number Placeholder 12">
            <a:extLst>
              <a:ext uri="{FF2B5EF4-FFF2-40B4-BE49-F238E27FC236}">
                <a16:creationId xmlns:a16="http://schemas.microsoft.com/office/drawing/2014/main" id="{6B916D02-76FE-EAED-CC51-A50448811F7D}"/>
              </a:ext>
            </a:extLst>
          </p:cNvPr>
          <p:cNvSpPr>
            <a:spLocks noGrp="1"/>
          </p:cNvSpPr>
          <p:nvPr>
            <p:ph type="sldNum" sz="quarter" idx="17"/>
          </p:nvPr>
        </p:nvSpPr>
        <p:spPr>
          <a:xfrm>
            <a:off x="10682289" y="6423914"/>
            <a:ext cx="1052510"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034173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Section Break">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E787D40-90B5-470E-95A2-784F1CB479C9}"/>
              </a:ext>
            </a:extLst>
          </p:cNvPr>
          <p:cNvSpPr>
            <a:spLocks noGrp="1"/>
          </p:cNvSpPr>
          <p:nvPr>
            <p:ph type="ctrTitle" hasCustomPrompt="1"/>
          </p:nvPr>
        </p:nvSpPr>
        <p:spPr>
          <a:xfrm>
            <a:off x="449580" y="4423702"/>
            <a:ext cx="11292839" cy="1550378"/>
          </a:xfrm>
        </p:spPr>
        <p:txBody>
          <a:bodyPr>
            <a:noAutofit/>
          </a:bodyPr>
          <a:lstStyle>
            <a:lvl1pPr algn="ctr">
              <a:defRPr/>
            </a:lvl1pPr>
          </a:lstStyle>
          <a:p>
            <a:r>
              <a:rPr lang="en-US" dirty="0"/>
              <a:t>Click to add title</a:t>
            </a:r>
          </a:p>
        </p:txBody>
      </p:sp>
      <p:sp>
        <p:nvSpPr>
          <p:cNvPr id="3" name="Picture Placeholder 2">
            <a:extLst>
              <a:ext uri="{FF2B5EF4-FFF2-40B4-BE49-F238E27FC236}">
                <a16:creationId xmlns:a16="http://schemas.microsoft.com/office/drawing/2014/main" id="{D528BC27-38F1-47F3-EC35-7DD8B88A7533}"/>
              </a:ext>
            </a:extLst>
          </p:cNvPr>
          <p:cNvSpPr>
            <a:spLocks noGrp="1"/>
          </p:cNvSpPr>
          <p:nvPr>
            <p:ph type="pic" sz="quarter" idx="13" hasCustomPrompt="1"/>
          </p:nvPr>
        </p:nvSpPr>
        <p:spPr>
          <a:xfrm>
            <a:off x="449580" y="705104"/>
            <a:ext cx="11292840" cy="3643376"/>
          </a:xfrm>
          <a:custGeom>
            <a:avLst/>
            <a:gdLst>
              <a:gd name="connsiteX0" fmla="*/ 7593576 w 11292840"/>
              <a:gd name="connsiteY0" fmla="*/ 0 h 3643376"/>
              <a:gd name="connsiteX1" fmla="*/ 11292840 w 11292840"/>
              <a:gd name="connsiteY1" fmla="*/ 0 h 3643376"/>
              <a:gd name="connsiteX2" fmla="*/ 11292840 w 11292840"/>
              <a:gd name="connsiteY2" fmla="*/ 3643376 h 3643376"/>
              <a:gd name="connsiteX3" fmla="*/ 7593576 w 11292840"/>
              <a:gd name="connsiteY3" fmla="*/ 3643376 h 3643376"/>
              <a:gd name="connsiteX4" fmla="*/ 0 w 11292840"/>
              <a:gd name="connsiteY4" fmla="*/ 0 h 3643376"/>
              <a:gd name="connsiteX5" fmla="*/ 7489667 w 11292840"/>
              <a:gd name="connsiteY5" fmla="*/ 0 h 3643376"/>
              <a:gd name="connsiteX6" fmla="*/ 7489667 w 11292840"/>
              <a:gd name="connsiteY6" fmla="*/ 3643376 h 3643376"/>
              <a:gd name="connsiteX7" fmla="*/ 0 w 11292840"/>
              <a:gd name="connsiteY7" fmla="*/ 3643376 h 3643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292840" h="3643376">
                <a:moveTo>
                  <a:pt x="7593576" y="0"/>
                </a:moveTo>
                <a:lnTo>
                  <a:pt x="11292840" y="0"/>
                </a:lnTo>
                <a:lnTo>
                  <a:pt x="11292840" y="3643376"/>
                </a:lnTo>
                <a:lnTo>
                  <a:pt x="7593576" y="3643376"/>
                </a:lnTo>
                <a:close/>
                <a:moveTo>
                  <a:pt x="0" y="0"/>
                </a:moveTo>
                <a:lnTo>
                  <a:pt x="7489667" y="0"/>
                </a:lnTo>
                <a:lnTo>
                  <a:pt x="7489667" y="3643376"/>
                </a:lnTo>
                <a:lnTo>
                  <a:pt x="0" y="3643376"/>
                </a:lnTo>
                <a:close/>
              </a:path>
            </a:pathLst>
          </a:custGeom>
          <a:solidFill>
            <a:schemeClr val="accent2"/>
          </a:solidFill>
        </p:spPr>
        <p:txBody>
          <a:bodyPr wrap="square" anchor="t">
            <a:noAutofit/>
          </a:bodyPr>
          <a:lstStyle>
            <a:lvl1pPr marL="0" indent="0" algn="ctr">
              <a:buNone/>
              <a:defRPr/>
            </a:lvl1pPr>
          </a:lstStyle>
          <a:p>
            <a:pPr marL="0" marR="0" lvl="0" indent="0" algn="ctr"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dirty="0"/>
              <a:t>Click to add picture</a:t>
            </a:r>
          </a:p>
          <a:p>
            <a:endParaRPr lang="en-US" dirty="0"/>
          </a:p>
        </p:txBody>
      </p:sp>
    </p:spTree>
    <p:extLst>
      <p:ext uri="{BB962C8B-B14F-4D97-AF65-F5344CB8AC3E}">
        <p14:creationId xmlns:p14="http://schemas.microsoft.com/office/powerpoint/2010/main" val="6253343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 subtitle + picture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72C41-A024-2F33-1F04-21E003FA7291}"/>
              </a:ext>
            </a:extLst>
          </p:cNvPr>
          <p:cNvSpPr>
            <a:spLocks noGrp="1"/>
          </p:cNvSpPr>
          <p:nvPr>
            <p:ph type="ctrTitle"/>
          </p:nvPr>
        </p:nvSpPr>
        <p:spPr>
          <a:xfrm>
            <a:off x="436882" y="629920"/>
            <a:ext cx="3606800" cy="2809240"/>
          </a:xfrm>
        </p:spPr>
        <p:txBody>
          <a:bodyPr anchor="b">
            <a:noAutofit/>
          </a:bodyPr>
          <a:lstStyle>
            <a:lvl1pPr algn="l">
              <a:defRPr sz="2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p:nvPr>
        </p:nvSpPr>
        <p:spPr>
          <a:xfrm>
            <a:off x="436881" y="3698240"/>
            <a:ext cx="3606800" cy="2271076"/>
          </a:xfrm>
        </p:spPr>
        <p:txBody>
          <a:bodyPr anchor="t">
            <a:no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C0070940-5919-2C95-2278-32E50BF14DD1}"/>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1957D599-49CF-19FE-6D86-C5EDB765F41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8931DF1-1C8D-86B9-BFDD-098FFC00FDC2}"/>
              </a:ext>
            </a:extLst>
          </p:cNvPr>
          <p:cNvSpPr>
            <a:spLocks noGrp="1"/>
          </p:cNvSpPr>
          <p:nvPr>
            <p:ph type="sldNum" sz="quarter" idx="12"/>
          </p:nvPr>
        </p:nvSpPr>
        <p:spPr>
          <a:xfrm>
            <a:off x="10702608" y="6423914"/>
            <a:ext cx="1052510" cy="365125"/>
          </a:xfrm>
        </p:spPr>
        <p:txBody>
          <a:bodyPr/>
          <a:lstStyle/>
          <a:p>
            <a:fld id="{CBD12358-51D2-46B3-9BDE-DF29528B9454}" type="slidenum">
              <a:rPr lang="en-US" smtClean="0"/>
              <a:t>‹#›</a:t>
            </a:fld>
            <a:endParaRPr lang="en-US" dirty="0"/>
          </a:p>
        </p:txBody>
      </p:sp>
      <p:sp>
        <p:nvSpPr>
          <p:cNvPr id="9" name="Picture Placeholder 8">
            <a:extLst>
              <a:ext uri="{FF2B5EF4-FFF2-40B4-BE49-F238E27FC236}">
                <a16:creationId xmlns:a16="http://schemas.microsoft.com/office/drawing/2014/main" id="{454FD2A1-D363-7C44-2A72-54E8B397D31A}"/>
              </a:ext>
            </a:extLst>
          </p:cNvPr>
          <p:cNvSpPr>
            <a:spLocks noGrp="1"/>
          </p:cNvSpPr>
          <p:nvPr>
            <p:ph type="pic" sz="quarter" idx="13"/>
          </p:nvPr>
        </p:nvSpPr>
        <p:spPr>
          <a:xfrm>
            <a:off x="4236720" y="650240"/>
            <a:ext cx="7518398" cy="5713918"/>
          </a:xfrm>
          <a:custGeom>
            <a:avLst/>
            <a:gdLst>
              <a:gd name="connsiteX0" fmla="*/ 3806436 w 7518398"/>
              <a:gd name="connsiteY0" fmla="*/ 4479475 h 5713918"/>
              <a:gd name="connsiteX1" fmla="*/ 7518398 w 7518398"/>
              <a:gd name="connsiteY1" fmla="*/ 4479475 h 5713918"/>
              <a:gd name="connsiteX2" fmla="*/ 7518398 w 7518398"/>
              <a:gd name="connsiteY2" fmla="*/ 5713918 h 5713918"/>
              <a:gd name="connsiteX3" fmla="*/ 3806436 w 7518398"/>
              <a:gd name="connsiteY3" fmla="*/ 5713918 h 5713918"/>
              <a:gd name="connsiteX4" fmla="*/ 0 w 7518398"/>
              <a:gd name="connsiteY4" fmla="*/ 4479475 h 5713918"/>
              <a:gd name="connsiteX5" fmla="*/ 3702527 w 7518398"/>
              <a:gd name="connsiteY5" fmla="*/ 4479475 h 5713918"/>
              <a:gd name="connsiteX6" fmla="*/ 3702527 w 7518398"/>
              <a:gd name="connsiteY6" fmla="*/ 5713918 h 5713918"/>
              <a:gd name="connsiteX7" fmla="*/ 0 w 7518398"/>
              <a:gd name="connsiteY7" fmla="*/ 5713918 h 5713918"/>
              <a:gd name="connsiteX8" fmla="*/ 3806436 w 7518398"/>
              <a:gd name="connsiteY8" fmla="*/ 0 h 5713918"/>
              <a:gd name="connsiteX9" fmla="*/ 7518398 w 7518398"/>
              <a:gd name="connsiteY9" fmla="*/ 0 h 5713918"/>
              <a:gd name="connsiteX10" fmla="*/ 7518398 w 7518398"/>
              <a:gd name="connsiteY10" fmla="*/ 4379183 h 5713918"/>
              <a:gd name="connsiteX11" fmla="*/ 3806436 w 7518398"/>
              <a:gd name="connsiteY11" fmla="*/ 4379183 h 5713918"/>
              <a:gd name="connsiteX12" fmla="*/ 0 w 7518398"/>
              <a:gd name="connsiteY12" fmla="*/ 0 h 5713918"/>
              <a:gd name="connsiteX13" fmla="*/ 3702527 w 7518398"/>
              <a:gd name="connsiteY13" fmla="*/ 0 h 5713918"/>
              <a:gd name="connsiteX14" fmla="*/ 3702527 w 7518398"/>
              <a:gd name="connsiteY14" fmla="*/ 4379183 h 5713918"/>
              <a:gd name="connsiteX15" fmla="*/ 0 w 7518398"/>
              <a:gd name="connsiteY15" fmla="*/ 4379183 h 5713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518398" h="5713918">
                <a:moveTo>
                  <a:pt x="3806436" y="4479475"/>
                </a:moveTo>
                <a:lnTo>
                  <a:pt x="7518398" y="4479475"/>
                </a:lnTo>
                <a:lnTo>
                  <a:pt x="7518398" y="5713918"/>
                </a:lnTo>
                <a:lnTo>
                  <a:pt x="3806436" y="5713918"/>
                </a:lnTo>
                <a:close/>
                <a:moveTo>
                  <a:pt x="0" y="4479475"/>
                </a:moveTo>
                <a:lnTo>
                  <a:pt x="3702527" y="4479475"/>
                </a:lnTo>
                <a:lnTo>
                  <a:pt x="3702527" y="5713918"/>
                </a:lnTo>
                <a:lnTo>
                  <a:pt x="0" y="5713918"/>
                </a:lnTo>
                <a:close/>
                <a:moveTo>
                  <a:pt x="3806436" y="0"/>
                </a:moveTo>
                <a:lnTo>
                  <a:pt x="7518398" y="0"/>
                </a:lnTo>
                <a:lnTo>
                  <a:pt x="7518398" y="4379183"/>
                </a:lnTo>
                <a:lnTo>
                  <a:pt x="3806436" y="4379183"/>
                </a:lnTo>
                <a:close/>
                <a:moveTo>
                  <a:pt x="0" y="0"/>
                </a:moveTo>
                <a:lnTo>
                  <a:pt x="3702527" y="0"/>
                </a:lnTo>
                <a:lnTo>
                  <a:pt x="3702527" y="4379183"/>
                </a:lnTo>
                <a:lnTo>
                  <a:pt x="0" y="4379183"/>
                </a:lnTo>
                <a:close/>
              </a:path>
            </a:pathLst>
          </a:custGeom>
          <a:solidFill>
            <a:schemeClr val="accent2"/>
          </a:solidFill>
        </p:spPr>
        <p:txBody>
          <a:bodyPr wrap="square" anchor="t">
            <a:noAutofit/>
          </a:bodyPr>
          <a:lstStyle/>
          <a:p>
            <a:r>
              <a:rPr lang="en-US"/>
              <a:t>Click icon to add picture</a:t>
            </a:r>
            <a:endParaRPr lang="en-US" dirty="0"/>
          </a:p>
        </p:txBody>
      </p:sp>
    </p:spTree>
    <p:extLst>
      <p:ext uri="{BB962C8B-B14F-4D97-AF65-F5344CB8AC3E}">
        <p14:creationId xmlns:p14="http://schemas.microsoft.com/office/powerpoint/2010/main" val="37357795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Introduction bottom">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9CC542F-D03C-4537-9B6E-7F653B651524}"/>
              </a:ext>
            </a:extLst>
          </p:cNvPr>
          <p:cNvSpPr>
            <a:spLocks noGrp="1"/>
          </p:cNvSpPr>
          <p:nvPr>
            <p:ph type="title" hasCustomPrompt="1"/>
          </p:nvPr>
        </p:nvSpPr>
        <p:spPr>
          <a:xfrm>
            <a:off x="457200" y="2878091"/>
            <a:ext cx="3729789" cy="3440485"/>
          </a:xfrm>
        </p:spPr>
        <p:txBody>
          <a:bodyPr tIns="182880" bIns="182880" anchor="ctr" anchorCtr="0">
            <a:noAutofit/>
          </a:bodyPr>
          <a:lstStyle/>
          <a:p>
            <a:r>
              <a:rPr lang="en-US" dirty="0"/>
              <a:t>Click to add title</a:t>
            </a:r>
            <a:endParaRPr lang="en-US" dirty="0">
              <a:solidFill>
                <a:schemeClr val="tx2"/>
              </a:solidFill>
            </a:endParaRPr>
          </a:p>
        </p:txBody>
      </p:sp>
      <p:sp>
        <p:nvSpPr>
          <p:cNvPr id="3" name="Picture Placeholder 2">
            <a:extLst>
              <a:ext uri="{FF2B5EF4-FFF2-40B4-BE49-F238E27FC236}">
                <a16:creationId xmlns:a16="http://schemas.microsoft.com/office/drawing/2014/main" id="{130F1D2B-CBE7-6279-2158-7A9F3B5D5C61}"/>
              </a:ext>
            </a:extLst>
          </p:cNvPr>
          <p:cNvSpPr>
            <a:spLocks noGrp="1"/>
          </p:cNvSpPr>
          <p:nvPr>
            <p:ph type="pic" sz="quarter" idx="19" hasCustomPrompt="1"/>
          </p:nvPr>
        </p:nvSpPr>
        <p:spPr>
          <a:xfrm>
            <a:off x="457200" y="670560"/>
            <a:ext cx="11267440" cy="2139696"/>
          </a:xfrm>
          <a:custGeom>
            <a:avLst/>
            <a:gdLst>
              <a:gd name="connsiteX0" fmla="*/ 3783068 w 11267440"/>
              <a:gd name="connsiteY0" fmla="*/ 0 h 2139696"/>
              <a:gd name="connsiteX1" fmla="*/ 11267440 w 11267440"/>
              <a:gd name="connsiteY1" fmla="*/ 0 h 2139696"/>
              <a:gd name="connsiteX2" fmla="*/ 11267440 w 11267440"/>
              <a:gd name="connsiteY2" fmla="*/ 2139696 h 2139696"/>
              <a:gd name="connsiteX3" fmla="*/ 3783068 w 11267440"/>
              <a:gd name="connsiteY3" fmla="*/ 2139696 h 2139696"/>
              <a:gd name="connsiteX4" fmla="*/ 0 w 11267440"/>
              <a:gd name="connsiteY4" fmla="*/ 0 h 2139696"/>
              <a:gd name="connsiteX5" fmla="*/ 3677799 w 11267440"/>
              <a:gd name="connsiteY5" fmla="*/ 0 h 2139696"/>
              <a:gd name="connsiteX6" fmla="*/ 3677799 w 11267440"/>
              <a:gd name="connsiteY6" fmla="*/ 2139696 h 2139696"/>
              <a:gd name="connsiteX7" fmla="*/ 0 w 11267440"/>
              <a:gd name="connsiteY7" fmla="*/ 2139696 h 2139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267440" h="2139696">
                <a:moveTo>
                  <a:pt x="3783068" y="0"/>
                </a:moveTo>
                <a:lnTo>
                  <a:pt x="11267440" y="0"/>
                </a:lnTo>
                <a:lnTo>
                  <a:pt x="11267440" y="2139696"/>
                </a:lnTo>
                <a:lnTo>
                  <a:pt x="3783068" y="2139696"/>
                </a:lnTo>
                <a:close/>
                <a:moveTo>
                  <a:pt x="0" y="0"/>
                </a:moveTo>
                <a:lnTo>
                  <a:pt x="3677799" y="0"/>
                </a:lnTo>
                <a:lnTo>
                  <a:pt x="3677799" y="2139696"/>
                </a:lnTo>
                <a:lnTo>
                  <a:pt x="0" y="2139696"/>
                </a:lnTo>
                <a:close/>
              </a:path>
            </a:pathLst>
          </a:custGeom>
          <a:solidFill>
            <a:schemeClr val="accent2"/>
          </a:solidFill>
        </p:spPr>
        <p:txBody>
          <a:bodyPr wrap="square" anchor="t" anchorCtr="0">
            <a:noAutofit/>
          </a:bodyPr>
          <a:lstStyle>
            <a:lvl1pPr marL="0" indent="0" algn="ctr">
              <a:buNone/>
              <a:defRPr/>
            </a:lvl1pPr>
          </a:lstStyle>
          <a:p>
            <a:r>
              <a:rPr lang="en-US" dirty="0"/>
              <a:t>Click to add picture</a:t>
            </a:r>
          </a:p>
        </p:txBody>
      </p:sp>
      <p:sp>
        <p:nvSpPr>
          <p:cNvPr id="7" name="Content Placeholder 5">
            <a:extLst>
              <a:ext uri="{FF2B5EF4-FFF2-40B4-BE49-F238E27FC236}">
                <a16:creationId xmlns:a16="http://schemas.microsoft.com/office/drawing/2014/main" id="{135EE74D-5A60-B83C-5C2D-7B6FEA778FCB}"/>
              </a:ext>
            </a:extLst>
          </p:cNvPr>
          <p:cNvSpPr>
            <a:spLocks noGrp="1"/>
          </p:cNvSpPr>
          <p:nvPr>
            <p:ph sz="quarter" idx="4" hasCustomPrompt="1"/>
          </p:nvPr>
        </p:nvSpPr>
        <p:spPr>
          <a:xfrm>
            <a:off x="4305827" y="2878091"/>
            <a:ext cx="7418813" cy="3440485"/>
          </a:xfrm>
        </p:spPr>
        <p:txBody>
          <a:bodyPr anchor="ctr" anchorCtr="0">
            <a:normAutofit/>
          </a:bodyPr>
          <a:lstStyle>
            <a:lvl1pPr marL="283464" indent="-283464">
              <a:buFont typeface="Arial" panose="020B0604020202020204" pitchFamily="34" charset="0"/>
              <a:buChar char="•"/>
              <a:defRPr/>
            </a:lvl1pPr>
            <a:lvl2pPr marL="283464" indent="-283464">
              <a:buFont typeface="Arial" panose="020B0604020202020204" pitchFamily="34" charset="0"/>
              <a:buChar char="•"/>
              <a:defRPr/>
            </a:lvl2pPr>
            <a:lvl3pPr marL="283464" indent="-283464">
              <a:buFont typeface="Arial" panose="020B0604020202020204" pitchFamily="34" charset="0"/>
              <a:buChar char="•"/>
              <a:defRPr/>
            </a:lvl3pPr>
            <a:lvl4pPr marL="283464" indent="-283464">
              <a:buFont typeface="Arial" panose="020B0604020202020204" pitchFamily="34" charset="0"/>
              <a:buChar char="•"/>
              <a:defRPr/>
            </a:lvl4pPr>
            <a:lvl5pPr marL="283464" indent="-283464">
              <a:buFont typeface="Arial" panose="020B0604020202020204" pitchFamily="34" charset="0"/>
              <a:buChar char="•"/>
              <a:defRPr/>
            </a:lvl5pPr>
          </a:lstStyle>
          <a:p>
            <a:pPr lvl="0"/>
            <a:r>
              <a:rPr lang="en-US" dirty="0"/>
              <a:t>Click to add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Footer Placeholder 9">
            <a:extLst>
              <a:ext uri="{FF2B5EF4-FFF2-40B4-BE49-F238E27FC236}">
                <a16:creationId xmlns:a16="http://schemas.microsoft.com/office/drawing/2014/main" id="{2BCF1FAD-0BAD-2574-3352-B152DF76C150}"/>
              </a:ext>
            </a:extLst>
          </p:cNvPr>
          <p:cNvSpPr>
            <a:spLocks noGrp="1"/>
          </p:cNvSpPr>
          <p:nvPr>
            <p:ph type="ftr" sz="quarter" idx="17"/>
          </p:nvPr>
        </p:nvSpPr>
        <p:spPr/>
        <p:txBody>
          <a:bodyPr/>
          <a:lstStyle/>
          <a:p>
            <a:endParaRPr lang="en-US" dirty="0"/>
          </a:p>
        </p:txBody>
      </p:sp>
      <p:sp>
        <p:nvSpPr>
          <p:cNvPr id="9" name="Date Placeholder 8">
            <a:extLst>
              <a:ext uri="{FF2B5EF4-FFF2-40B4-BE49-F238E27FC236}">
                <a16:creationId xmlns:a16="http://schemas.microsoft.com/office/drawing/2014/main" id="{EC328E41-645E-D257-FFF3-93344A8E4FA5}"/>
              </a:ext>
            </a:extLst>
          </p:cNvPr>
          <p:cNvSpPr>
            <a:spLocks noGrp="1"/>
          </p:cNvSpPr>
          <p:nvPr>
            <p:ph type="dt" sz="half" idx="16"/>
          </p:nvPr>
        </p:nvSpPr>
        <p:spPr/>
        <p:txBody>
          <a:bodyPr/>
          <a:lstStyle/>
          <a:p>
            <a:r>
              <a:rPr lang="en-US"/>
              <a:t>20XX</a:t>
            </a:r>
            <a:endParaRPr lang="en-US" dirty="0"/>
          </a:p>
        </p:txBody>
      </p:sp>
      <p:sp>
        <p:nvSpPr>
          <p:cNvPr id="14" name="Slide Number Placeholder 13">
            <a:extLst>
              <a:ext uri="{FF2B5EF4-FFF2-40B4-BE49-F238E27FC236}">
                <a16:creationId xmlns:a16="http://schemas.microsoft.com/office/drawing/2014/main" id="{DEF9E45A-6561-C074-14CE-B3B63476D221}"/>
              </a:ext>
            </a:extLst>
          </p:cNvPr>
          <p:cNvSpPr>
            <a:spLocks noGrp="1"/>
          </p:cNvSpPr>
          <p:nvPr>
            <p:ph type="sldNum" sz="quarter" idx="18"/>
          </p:nvPr>
        </p:nvSpPr>
        <p:spPr>
          <a:xfrm>
            <a:off x="10672130" y="6423914"/>
            <a:ext cx="1052510"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48583640"/>
      </p:ext>
    </p:extLst>
  </p:cSld>
  <p:clrMapOvr>
    <a:masterClrMapping/>
  </p:clrMapOvr>
  <p:extLst>
    <p:ext uri="{DCECCB84-F9BA-43D5-87BE-67443E8EF086}">
      <p15:sldGuideLst xmlns:p15="http://schemas.microsoft.com/office/powerpoint/2012/main">
        <p15:guide id="1" orient="horz">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72C41-A024-2F33-1F04-21E003FA7291}"/>
              </a:ext>
            </a:extLst>
          </p:cNvPr>
          <p:cNvSpPr>
            <a:spLocks noGrp="1"/>
          </p:cNvSpPr>
          <p:nvPr>
            <p:ph type="ctrTitle"/>
          </p:nvPr>
        </p:nvSpPr>
        <p:spPr>
          <a:xfrm>
            <a:off x="1524000" y="1143000"/>
            <a:ext cx="9144000" cy="2585720"/>
          </a:xfrm>
        </p:spPr>
        <p:txBody>
          <a:bodyPr anchor="b">
            <a:no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p:nvPr>
        </p:nvSpPr>
        <p:spPr>
          <a:xfrm>
            <a:off x="1524000" y="3799840"/>
            <a:ext cx="9144000" cy="2052320"/>
          </a:xfrm>
        </p:spPr>
        <p:txBody>
          <a:bodyPr anchor="t">
            <a:no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412968537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wo Conten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690880"/>
            <a:ext cx="11267440" cy="1143000"/>
          </a:xfrm>
        </p:spPr>
        <p:txBody>
          <a:bodyPr/>
          <a:lstStyle>
            <a:lvl1pPr>
              <a:defRPr/>
            </a:lvl1pPr>
          </a:lstStyle>
          <a:p>
            <a:r>
              <a:rPr lang="en-US" dirty="0"/>
              <a:t>Click to add title</a:t>
            </a:r>
          </a:p>
        </p:txBody>
      </p:sp>
      <p:sp>
        <p:nvSpPr>
          <p:cNvPr id="9" name="Content Placeholder 3">
            <a:extLst>
              <a:ext uri="{FF2B5EF4-FFF2-40B4-BE49-F238E27FC236}">
                <a16:creationId xmlns:a16="http://schemas.microsoft.com/office/drawing/2014/main" id="{ECA520B1-DC84-A47D-1F5E-CCD567EB2D86}"/>
              </a:ext>
            </a:extLst>
          </p:cNvPr>
          <p:cNvSpPr>
            <a:spLocks noGrp="1"/>
          </p:cNvSpPr>
          <p:nvPr>
            <p:ph sz="half" idx="13" hasCustomPrompt="1"/>
          </p:nvPr>
        </p:nvSpPr>
        <p:spPr>
          <a:xfrm>
            <a:off x="457200" y="2187362"/>
            <a:ext cx="3657600" cy="3633047"/>
          </a:xfrm>
        </p:spPr>
        <p:txBody>
          <a:bodyPr anchor="t">
            <a:normAutofit/>
          </a:bodyPr>
          <a:lstStyle>
            <a:lvl1pPr marL="342900" indent="-342900">
              <a:buFont typeface="+mj-lt"/>
              <a:buAutoNum type="arabicPeriod"/>
              <a:defRPr sz="1800"/>
            </a:lvl1pPr>
            <a:lvl2pPr marL="914400" indent="-342900">
              <a:buFont typeface="+mj-lt"/>
              <a:buAutoNum type="alphaLcPeriod"/>
              <a:defRPr sz="1800"/>
            </a:lvl2pPr>
            <a:lvl3pPr marL="1371600" indent="-342900">
              <a:buFont typeface="+mj-lt"/>
              <a:buAutoNum type="arabicPeriod"/>
              <a:defRPr sz="1800"/>
            </a:lvl3pPr>
            <a:lvl4pPr marL="1600200" indent="-342900">
              <a:buFont typeface="+mj-lt"/>
              <a:buAutoNum type="alphaLcParenR"/>
              <a:defRPr sz="1800"/>
            </a:lvl4pPr>
            <a:lvl5pPr marL="2057400" indent="-400050">
              <a:buFont typeface="+mj-lt"/>
              <a:buAutoNum type="romanLcPeriod"/>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4282437" y="2187361"/>
            <a:ext cx="7442203" cy="3633047"/>
          </a:xfrm>
        </p:spPr>
        <p:txBody>
          <a:bodyPr anchor="t">
            <a:normAutofit/>
          </a:bodyPr>
          <a:lstStyle>
            <a:lvl1pPr marL="0" indent="0">
              <a:buNone/>
              <a:defRPr sz="1800"/>
            </a:lvl1pPr>
            <a:lvl2pPr marL="0">
              <a:defRPr sz="1800"/>
            </a:lvl2pPr>
            <a:lvl3pPr marL="548640">
              <a:defRPr sz="1800"/>
            </a:lvl3pPr>
            <a:lvl4pPr marL="822960">
              <a:defRPr sz="1800"/>
            </a:lvl4pPr>
            <a:lvl5pPr marL="1097280">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11"/>
          </p:nvPr>
        </p:nvSpPr>
        <p:spPr>
          <a:xfrm>
            <a:off x="457200" y="6423914"/>
            <a:ext cx="7041202" cy="365125"/>
          </a:xfrm>
        </p:spPr>
        <p:txBody>
          <a:bodyPr/>
          <a:lstStyle/>
          <a:p>
            <a:endParaRPr lang="en-US" dirty="0"/>
          </a:p>
        </p:txBody>
      </p:sp>
      <p:sp>
        <p:nvSpPr>
          <p:cNvPr id="5" name="Date Placeholder 4"/>
          <p:cNvSpPr>
            <a:spLocks noGrp="1"/>
          </p:cNvSpPr>
          <p:nvPr>
            <p:ph type="dt" sz="half" idx="10"/>
          </p:nvPr>
        </p:nvSpPr>
        <p:spPr/>
        <p:txBody>
          <a:bodyPr/>
          <a:lstStyle/>
          <a:p>
            <a:r>
              <a:rPr lang="en-US"/>
              <a:t>20XX</a:t>
            </a:r>
            <a:endParaRPr lang="en-US" dirty="0"/>
          </a:p>
        </p:txBody>
      </p:sp>
      <p:sp>
        <p:nvSpPr>
          <p:cNvPr id="7" name="Slide Number Placeholder 6"/>
          <p:cNvSpPr>
            <a:spLocks noGrp="1"/>
          </p:cNvSpPr>
          <p:nvPr>
            <p:ph type="sldNum" sz="quarter" idx="12"/>
          </p:nvPr>
        </p:nvSpPr>
        <p:spPr>
          <a:xfrm>
            <a:off x="10558300" y="6423914"/>
            <a:ext cx="1166340"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98338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 subtitle + pictur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72C41-A024-2F33-1F04-21E003FA7291}"/>
              </a:ext>
            </a:extLst>
          </p:cNvPr>
          <p:cNvSpPr>
            <a:spLocks noGrp="1"/>
          </p:cNvSpPr>
          <p:nvPr>
            <p:ph type="ctrTitle"/>
          </p:nvPr>
        </p:nvSpPr>
        <p:spPr>
          <a:xfrm>
            <a:off x="6108219" y="741363"/>
            <a:ext cx="5626579" cy="1286219"/>
          </a:xfrm>
        </p:spPr>
        <p:txBody>
          <a:bodyPr anchor="b">
            <a:noAutofit/>
          </a:bodyPr>
          <a:lstStyle>
            <a:lvl1pPr algn="l">
              <a:defRPr sz="2800"/>
            </a:lvl1pPr>
          </a:lstStyle>
          <a:p>
            <a:r>
              <a:rPr lang="en-US"/>
              <a:t>Click to edit Master title style</a:t>
            </a:r>
            <a:endParaRPr lang="en-US" dirty="0"/>
          </a:p>
        </p:txBody>
      </p:sp>
      <p:sp>
        <p:nvSpPr>
          <p:cNvPr id="8" name="Picture Placeholder 7">
            <a:extLst>
              <a:ext uri="{FF2B5EF4-FFF2-40B4-BE49-F238E27FC236}">
                <a16:creationId xmlns:a16="http://schemas.microsoft.com/office/drawing/2014/main" id="{FCBE840D-FAED-31D9-AF31-112670D0FA2E}"/>
              </a:ext>
            </a:extLst>
          </p:cNvPr>
          <p:cNvSpPr>
            <a:spLocks noGrp="1"/>
          </p:cNvSpPr>
          <p:nvPr>
            <p:ph type="pic" sz="quarter" idx="13"/>
          </p:nvPr>
        </p:nvSpPr>
        <p:spPr>
          <a:xfrm>
            <a:off x="457200" y="761684"/>
            <a:ext cx="5171440" cy="5662230"/>
          </a:xfrm>
          <a:custGeom>
            <a:avLst/>
            <a:gdLst>
              <a:gd name="connsiteX0" fmla="*/ 0 w 5171440"/>
              <a:gd name="connsiteY0" fmla="*/ 5056400 h 5662230"/>
              <a:gd name="connsiteX1" fmla="*/ 3685975 w 5171440"/>
              <a:gd name="connsiteY1" fmla="*/ 5056400 h 5662230"/>
              <a:gd name="connsiteX2" fmla="*/ 3685975 w 5171440"/>
              <a:gd name="connsiteY2" fmla="*/ 5662230 h 5662230"/>
              <a:gd name="connsiteX3" fmla="*/ 0 w 5171440"/>
              <a:gd name="connsiteY3" fmla="*/ 5662230 h 5662230"/>
              <a:gd name="connsiteX4" fmla="*/ 3789884 w 5171440"/>
              <a:gd name="connsiteY4" fmla="*/ 0 h 5662230"/>
              <a:gd name="connsiteX5" fmla="*/ 5171440 w 5171440"/>
              <a:gd name="connsiteY5" fmla="*/ 0 h 5662230"/>
              <a:gd name="connsiteX6" fmla="*/ 5171440 w 5171440"/>
              <a:gd name="connsiteY6" fmla="*/ 5662230 h 5662230"/>
              <a:gd name="connsiteX7" fmla="*/ 3789884 w 5171440"/>
              <a:gd name="connsiteY7" fmla="*/ 5662230 h 5662230"/>
              <a:gd name="connsiteX8" fmla="*/ 3789884 w 5171440"/>
              <a:gd name="connsiteY8" fmla="*/ 5056400 h 5662230"/>
              <a:gd name="connsiteX9" fmla="*/ 5168980 w 5171440"/>
              <a:gd name="connsiteY9" fmla="*/ 5056400 h 5662230"/>
              <a:gd name="connsiteX10" fmla="*/ 5168980 w 5171440"/>
              <a:gd name="connsiteY10" fmla="*/ 4956108 h 5662230"/>
              <a:gd name="connsiteX11" fmla="*/ 3789884 w 5171440"/>
              <a:gd name="connsiteY11" fmla="*/ 4956108 h 5662230"/>
              <a:gd name="connsiteX12" fmla="*/ 0 w 5171440"/>
              <a:gd name="connsiteY12" fmla="*/ 0 h 5662230"/>
              <a:gd name="connsiteX13" fmla="*/ 3685975 w 5171440"/>
              <a:gd name="connsiteY13" fmla="*/ 0 h 5662230"/>
              <a:gd name="connsiteX14" fmla="*/ 3685975 w 5171440"/>
              <a:gd name="connsiteY14" fmla="*/ 4956108 h 5662230"/>
              <a:gd name="connsiteX15" fmla="*/ 0 w 5171440"/>
              <a:gd name="connsiteY15" fmla="*/ 4956108 h 5662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71440" h="5662230">
                <a:moveTo>
                  <a:pt x="0" y="5056400"/>
                </a:moveTo>
                <a:lnTo>
                  <a:pt x="3685975" y="5056400"/>
                </a:lnTo>
                <a:lnTo>
                  <a:pt x="3685975" y="5662230"/>
                </a:lnTo>
                <a:lnTo>
                  <a:pt x="0" y="5662230"/>
                </a:lnTo>
                <a:close/>
                <a:moveTo>
                  <a:pt x="3789884" y="0"/>
                </a:moveTo>
                <a:lnTo>
                  <a:pt x="5171440" y="0"/>
                </a:lnTo>
                <a:lnTo>
                  <a:pt x="5171440" y="5662230"/>
                </a:lnTo>
                <a:lnTo>
                  <a:pt x="3789884" y="5662230"/>
                </a:lnTo>
                <a:lnTo>
                  <a:pt x="3789884" y="5056400"/>
                </a:lnTo>
                <a:lnTo>
                  <a:pt x="5168980" y="5056400"/>
                </a:lnTo>
                <a:lnTo>
                  <a:pt x="5168980" y="4956108"/>
                </a:lnTo>
                <a:lnTo>
                  <a:pt x="3789884" y="4956108"/>
                </a:lnTo>
                <a:close/>
                <a:moveTo>
                  <a:pt x="0" y="0"/>
                </a:moveTo>
                <a:lnTo>
                  <a:pt x="3685975" y="0"/>
                </a:lnTo>
                <a:lnTo>
                  <a:pt x="3685975" y="4956108"/>
                </a:lnTo>
                <a:lnTo>
                  <a:pt x="0" y="4956108"/>
                </a:lnTo>
                <a:close/>
              </a:path>
            </a:pathLst>
          </a:custGeom>
          <a:solidFill>
            <a:schemeClr val="accent2"/>
          </a:solidFill>
        </p:spPr>
        <p:txBody>
          <a:bodyPr wrap="square">
            <a:noAutofit/>
          </a:bodyPr>
          <a:lstStyle/>
          <a:p>
            <a:r>
              <a:rPr lang="en-US"/>
              <a:t>Click icon to add picture</a:t>
            </a:r>
            <a:endParaRPr lang="en-US" dirty="0"/>
          </a:p>
        </p:txBody>
      </p:sp>
      <p:sp>
        <p:nvSpPr>
          <p:cNvPr id="10" name="Content Placeholder 2">
            <a:extLst>
              <a:ext uri="{FF2B5EF4-FFF2-40B4-BE49-F238E27FC236}">
                <a16:creationId xmlns:a16="http://schemas.microsoft.com/office/drawing/2014/main" id="{1E22983C-26B8-DE15-E309-D0E93B8C6996}"/>
              </a:ext>
            </a:extLst>
          </p:cNvPr>
          <p:cNvSpPr>
            <a:spLocks noGrp="1"/>
          </p:cNvSpPr>
          <p:nvPr>
            <p:ph idx="1" hasCustomPrompt="1"/>
          </p:nvPr>
        </p:nvSpPr>
        <p:spPr>
          <a:xfrm>
            <a:off x="6106160" y="2235200"/>
            <a:ext cx="5628639" cy="4188713"/>
          </a:xfrm>
        </p:spPr>
        <p:txBody>
          <a:bodyPr anchor="t" anchorCtr="0">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1957D599-49CF-19FE-6D86-C5EDB765F413}"/>
              </a:ext>
            </a:extLst>
          </p:cNvPr>
          <p:cNvSpPr>
            <a:spLocks noGrp="1"/>
          </p:cNvSpPr>
          <p:nvPr>
            <p:ph type="ftr" sz="quarter" idx="11"/>
          </p:nvPr>
        </p:nvSpPr>
        <p:spPr/>
        <p:txBody>
          <a:bodyPr/>
          <a:lstStyle/>
          <a:p>
            <a:endParaRPr lang="en-US" dirty="0"/>
          </a:p>
        </p:txBody>
      </p:sp>
      <p:sp>
        <p:nvSpPr>
          <p:cNvPr id="4" name="Date Placeholder 3">
            <a:extLst>
              <a:ext uri="{FF2B5EF4-FFF2-40B4-BE49-F238E27FC236}">
                <a16:creationId xmlns:a16="http://schemas.microsoft.com/office/drawing/2014/main" id="{C0070940-5919-2C95-2278-32E50BF14DD1}"/>
              </a:ext>
            </a:extLst>
          </p:cNvPr>
          <p:cNvSpPr>
            <a:spLocks noGrp="1"/>
          </p:cNvSpPr>
          <p:nvPr>
            <p:ph type="dt" sz="half" idx="10"/>
          </p:nvPr>
        </p:nvSpPr>
        <p:spPr/>
        <p:txBody>
          <a:bodyPr/>
          <a:lstStyle/>
          <a:p>
            <a:r>
              <a:rPr lang="en-US"/>
              <a:t>20XX</a:t>
            </a:r>
            <a:endParaRPr lang="en-US" dirty="0"/>
          </a:p>
        </p:txBody>
      </p:sp>
      <p:sp>
        <p:nvSpPr>
          <p:cNvPr id="6" name="Slide Number Placeholder 5">
            <a:extLst>
              <a:ext uri="{FF2B5EF4-FFF2-40B4-BE49-F238E27FC236}">
                <a16:creationId xmlns:a16="http://schemas.microsoft.com/office/drawing/2014/main" id="{28931DF1-1C8D-86B9-BFDD-098FFC00FDC2}"/>
              </a:ext>
            </a:extLst>
          </p:cNvPr>
          <p:cNvSpPr>
            <a:spLocks noGrp="1"/>
          </p:cNvSpPr>
          <p:nvPr>
            <p:ph type="sldNum" sz="quarter" idx="12"/>
          </p:nvPr>
        </p:nvSpPr>
        <p:spPr>
          <a:xfrm>
            <a:off x="10682289" y="6423914"/>
            <a:ext cx="1052510" cy="365125"/>
          </a:xfrm>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40526336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r>
              <a:rPr lang="en-US"/>
              <a:t>20XX</a:t>
            </a:r>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59575358"/>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Content +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p:nvPr>
        </p:nvSpPr>
        <p:spPr>
          <a:xfrm>
            <a:off x="447040" y="725444"/>
            <a:ext cx="11277600" cy="1044253"/>
          </a:xfrm>
        </p:spPr>
        <p:txBody>
          <a:bodyPr anchor="b" anchorCtr="0">
            <a:noAutofit/>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C813049-5F46-053E-6279-8183259649A6}"/>
              </a:ext>
            </a:extLst>
          </p:cNvPr>
          <p:cNvSpPr>
            <a:spLocks noGrp="1"/>
          </p:cNvSpPr>
          <p:nvPr>
            <p:ph sz="half" idx="1"/>
          </p:nvPr>
        </p:nvSpPr>
        <p:spPr>
          <a:xfrm>
            <a:off x="457200" y="2245360"/>
            <a:ext cx="3342640" cy="3992880"/>
          </a:xfrm>
        </p:spPr>
        <p:txBody>
          <a:bodyPr anchor="t"/>
          <a:lstStyle>
            <a:lvl1pPr marL="0" indent="0">
              <a:buNone/>
              <a:defRPr/>
            </a:lvl1pPr>
            <a:lvl2pPr marL="324000" indent="0">
              <a:buNone/>
              <a:defRPr/>
            </a:lvl2pPr>
            <a:lvl3pPr marL="630000" indent="0">
              <a:buNone/>
              <a:defRPr/>
            </a:lvl3pPr>
            <a:lvl4pPr marL="1008000" indent="0">
              <a:buNone/>
              <a:defRPr/>
            </a:lvl4pPr>
            <a:lvl5pPr marL="13680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able Placeholder 7">
            <a:extLst>
              <a:ext uri="{FF2B5EF4-FFF2-40B4-BE49-F238E27FC236}">
                <a16:creationId xmlns:a16="http://schemas.microsoft.com/office/drawing/2014/main" id="{423FEB60-8FB5-7F10-EDD7-8AB4B3139EF6}"/>
              </a:ext>
            </a:extLst>
          </p:cNvPr>
          <p:cNvSpPr>
            <a:spLocks noGrp="1"/>
          </p:cNvSpPr>
          <p:nvPr>
            <p:ph type="tbl" sz="quarter" idx="13"/>
          </p:nvPr>
        </p:nvSpPr>
        <p:spPr>
          <a:xfrm>
            <a:off x="4236720" y="2236109"/>
            <a:ext cx="7498080" cy="4002131"/>
          </a:xfrm>
        </p:spPr>
        <p:txBody>
          <a:bodyPr/>
          <a:lstStyle/>
          <a:p>
            <a:r>
              <a:rPr lang="en-US"/>
              <a:t>Click icon to add table</a:t>
            </a:r>
            <a:endParaRPr lang="en-US" dirty="0"/>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a:xfrm>
            <a:off x="10682290" y="6423914"/>
            <a:ext cx="1052510" cy="365125"/>
          </a:xfrm>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35552918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wo Conten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690880"/>
            <a:ext cx="11267440" cy="1143000"/>
          </a:xfrm>
        </p:spPr>
        <p:txBody>
          <a:bodyPr/>
          <a:lstStyle>
            <a:lvl1pPr>
              <a:defRPr/>
            </a:lvl1pPr>
          </a:lstStyle>
          <a:p>
            <a:r>
              <a:rPr lang="en-US" dirty="0"/>
              <a:t>Click to add title</a:t>
            </a:r>
          </a:p>
        </p:txBody>
      </p:sp>
      <p:sp>
        <p:nvSpPr>
          <p:cNvPr id="4" name="Content Placeholder 3"/>
          <p:cNvSpPr>
            <a:spLocks noGrp="1"/>
          </p:cNvSpPr>
          <p:nvPr>
            <p:ph sz="half" idx="2" hasCustomPrompt="1"/>
          </p:nvPr>
        </p:nvSpPr>
        <p:spPr>
          <a:xfrm>
            <a:off x="457200" y="2318490"/>
            <a:ext cx="7371083" cy="3633047"/>
          </a:xfrm>
        </p:spPr>
        <p:txBody>
          <a:bodyPr anchor="t">
            <a:normAutofit/>
          </a:bodyPr>
          <a:lstStyle>
            <a:lvl1pPr marL="0" indent="0">
              <a:buNone/>
              <a:defRPr sz="1800"/>
            </a:lvl1pPr>
            <a:lvl2pPr marL="0">
              <a:defRPr sz="1800"/>
            </a:lvl2pPr>
            <a:lvl3pPr marL="548640">
              <a:defRPr sz="1800"/>
            </a:lvl3pPr>
            <a:lvl4pPr marL="822960">
              <a:defRPr sz="1800"/>
            </a:lvl4pPr>
            <a:lvl5pPr marL="1097280">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3">
            <a:extLst>
              <a:ext uri="{FF2B5EF4-FFF2-40B4-BE49-F238E27FC236}">
                <a16:creationId xmlns:a16="http://schemas.microsoft.com/office/drawing/2014/main" id="{8E6EDC6B-B9AA-A4D9-A782-C38A0F84F63F}"/>
              </a:ext>
            </a:extLst>
          </p:cNvPr>
          <p:cNvSpPr>
            <a:spLocks noGrp="1"/>
          </p:cNvSpPr>
          <p:nvPr>
            <p:ph sz="half" idx="13" hasCustomPrompt="1"/>
          </p:nvPr>
        </p:nvSpPr>
        <p:spPr>
          <a:xfrm>
            <a:off x="7993378" y="2318490"/>
            <a:ext cx="3731262" cy="3633047"/>
          </a:xfrm>
        </p:spPr>
        <p:txBody>
          <a:bodyPr anchor="t">
            <a:normAutofit/>
          </a:bodyPr>
          <a:lstStyle>
            <a:lvl1pPr marL="0" indent="-342900">
              <a:buFont typeface="+mj-lt"/>
              <a:buAutoNum type="arabicPeriod"/>
              <a:defRPr sz="1800"/>
            </a:lvl1pPr>
            <a:lvl2pPr marL="914400" indent="-342900">
              <a:buFont typeface="+mj-lt"/>
              <a:buAutoNum type="alphaLcPeriod"/>
              <a:defRPr sz="1800"/>
            </a:lvl2pPr>
            <a:lvl3pPr marL="1371600" indent="-342900">
              <a:buFont typeface="+mj-lt"/>
              <a:buAutoNum type="arabicPeriod"/>
              <a:defRPr sz="1800"/>
            </a:lvl3pPr>
            <a:lvl4pPr marL="1600200" indent="-342900">
              <a:buFont typeface="+mj-lt"/>
              <a:buAutoNum type="alphaLcParenR"/>
              <a:defRPr sz="1800"/>
            </a:lvl4pPr>
            <a:lvl5pPr marL="2057400" indent="-400050">
              <a:buFont typeface="+mj-lt"/>
              <a:buAutoNum type="romanLcPeriod"/>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11"/>
          </p:nvPr>
        </p:nvSpPr>
        <p:spPr>
          <a:xfrm>
            <a:off x="457200" y="6423914"/>
            <a:ext cx="7041202" cy="365125"/>
          </a:xfrm>
        </p:spPr>
        <p:txBody>
          <a:bodyPr/>
          <a:lstStyle/>
          <a:p>
            <a:endParaRPr lang="en-US" dirty="0"/>
          </a:p>
        </p:txBody>
      </p:sp>
      <p:sp>
        <p:nvSpPr>
          <p:cNvPr id="5" name="Date Placeholder 4"/>
          <p:cNvSpPr>
            <a:spLocks noGrp="1"/>
          </p:cNvSpPr>
          <p:nvPr>
            <p:ph type="dt" sz="half" idx="10"/>
          </p:nvPr>
        </p:nvSpPr>
        <p:spPr/>
        <p:txBody>
          <a:bodyPr/>
          <a:lstStyle/>
          <a:p>
            <a:r>
              <a:rPr lang="en-US"/>
              <a:t>20XX</a:t>
            </a:r>
            <a:endParaRPr lang="en-US" dirty="0"/>
          </a:p>
        </p:txBody>
      </p:sp>
      <p:sp>
        <p:nvSpPr>
          <p:cNvPr id="7" name="Slide Number Placeholder 6"/>
          <p:cNvSpPr>
            <a:spLocks noGrp="1"/>
          </p:cNvSpPr>
          <p:nvPr>
            <p:ph type="sldNum" sz="quarter" idx="12"/>
          </p:nvPr>
        </p:nvSpPr>
        <p:spPr>
          <a:xfrm>
            <a:off x="10558300" y="6423914"/>
            <a:ext cx="1166340"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8682648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p:nvPr>
        </p:nvSpPr>
        <p:spPr>
          <a:xfrm>
            <a:off x="457199" y="705124"/>
            <a:ext cx="11272649" cy="1062716"/>
          </a:xfrm>
        </p:spPr>
        <p:txBody>
          <a:bodyPr anchor="b" anchorCtr="0">
            <a:noAutofit/>
          </a:bodyPr>
          <a:lstStyle/>
          <a:p>
            <a:r>
              <a:rPr lang="en-US"/>
              <a:t>Click to edit Master title style</a:t>
            </a:r>
            <a:endParaRPr lang="en-US" dirty="0"/>
          </a:p>
        </p:txBody>
      </p:sp>
      <p:sp>
        <p:nvSpPr>
          <p:cNvPr id="8" name="Table Placeholder 7">
            <a:extLst>
              <a:ext uri="{FF2B5EF4-FFF2-40B4-BE49-F238E27FC236}">
                <a16:creationId xmlns:a16="http://schemas.microsoft.com/office/drawing/2014/main" id="{0CEAFE70-86D3-8690-31CA-F9A1FBA494D0}"/>
              </a:ext>
            </a:extLst>
          </p:cNvPr>
          <p:cNvSpPr>
            <a:spLocks noGrp="1"/>
          </p:cNvSpPr>
          <p:nvPr>
            <p:ph type="tbl" sz="quarter" idx="13"/>
          </p:nvPr>
        </p:nvSpPr>
        <p:spPr>
          <a:xfrm>
            <a:off x="457201" y="2234979"/>
            <a:ext cx="11272648" cy="3969606"/>
          </a:xfrm>
        </p:spPr>
        <p:txBody>
          <a:bodyPr/>
          <a:lstStyle/>
          <a:p>
            <a:r>
              <a:rPr lang="en-US"/>
              <a:t>Click icon to add table</a:t>
            </a:r>
            <a:endParaRPr lang="en-US" dirty="0"/>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a:xfrm>
            <a:off x="10558300" y="6423914"/>
            <a:ext cx="1171548" cy="365125"/>
          </a:xfrm>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238626445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Closin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0F196A1-2430-4797-B656-A38302FAFF33}"/>
              </a:ext>
            </a:extLst>
          </p:cNvPr>
          <p:cNvSpPr>
            <a:spLocks noGrp="1"/>
          </p:cNvSpPr>
          <p:nvPr>
            <p:ph type="title"/>
          </p:nvPr>
        </p:nvSpPr>
        <p:spPr>
          <a:xfrm>
            <a:off x="462151" y="666984"/>
            <a:ext cx="3672970" cy="2125911"/>
          </a:xfrm>
        </p:spPr>
        <p:txBody>
          <a:bodyPr>
            <a:noAutofit/>
          </a:bodyPr>
          <a:lstStyle>
            <a:lvl1pPr algn="l">
              <a:defRPr/>
            </a:lvl1pPr>
          </a:lstStyle>
          <a:p>
            <a:r>
              <a:rPr lang="en-US" noProof="0"/>
              <a:t>Click to edit Master title style</a:t>
            </a:r>
            <a:endParaRPr lang="en-US" noProof="0" dirty="0"/>
          </a:p>
        </p:txBody>
      </p:sp>
      <p:sp>
        <p:nvSpPr>
          <p:cNvPr id="2" name="Content Placeholder 5">
            <a:extLst>
              <a:ext uri="{FF2B5EF4-FFF2-40B4-BE49-F238E27FC236}">
                <a16:creationId xmlns:a16="http://schemas.microsoft.com/office/drawing/2014/main" id="{5A0AD703-0A43-5323-CCB2-832D424EF2DB}"/>
              </a:ext>
            </a:extLst>
          </p:cNvPr>
          <p:cNvSpPr>
            <a:spLocks noGrp="1"/>
          </p:cNvSpPr>
          <p:nvPr>
            <p:ph sz="quarter" idx="4" hasCustomPrompt="1"/>
          </p:nvPr>
        </p:nvSpPr>
        <p:spPr>
          <a:xfrm>
            <a:off x="462151" y="2862479"/>
            <a:ext cx="3672970" cy="3491849"/>
          </a:xfrm>
        </p:spPr>
        <p:txBody>
          <a:bodyPr anchor="t" anchorCtr="0">
            <a:normAutofit/>
          </a:bodyPr>
          <a:lstStyle>
            <a:lvl1pPr marL="0" indent="0">
              <a:buNone/>
              <a:defRPr/>
            </a:lvl1pPr>
          </a:lstStyle>
          <a:p>
            <a:pPr lvl="0"/>
            <a:r>
              <a:rPr lang="en-US" noProof="0" dirty="0"/>
              <a:t>Click to add text </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 name="Picture Placeholder 3">
            <a:extLst>
              <a:ext uri="{FF2B5EF4-FFF2-40B4-BE49-F238E27FC236}">
                <a16:creationId xmlns:a16="http://schemas.microsoft.com/office/drawing/2014/main" id="{4627B629-9CBE-3ECF-2D88-F07AACD0374E}"/>
              </a:ext>
            </a:extLst>
          </p:cNvPr>
          <p:cNvSpPr>
            <a:spLocks noGrp="1"/>
          </p:cNvSpPr>
          <p:nvPr>
            <p:ph type="pic" sz="quarter" idx="13" hasCustomPrompt="1"/>
          </p:nvPr>
        </p:nvSpPr>
        <p:spPr>
          <a:xfrm>
            <a:off x="4231970" y="666985"/>
            <a:ext cx="7497880" cy="5687344"/>
          </a:xfrm>
          <a:custGeom>
            <a:avLst/>
            <a:gdLst>
              <a:gd name="connsiteX0" fmla="*/ 3803282 w 7497880"/>
              <a:gd name="connsiteY0" fmla="*/ 0 h 5687344"/>
              <a:gd name="connsiteX1" fmla="*/ 7497880 w 7497880"/>
              <a:gd name="connsiteY1" fmla="*/ 0 h 5687344"/>
              <a:gd name="connsiteX2" fmla="*/ 7497880 w 7497880"/>
              <a:gd name="connsiteY2" fmla="*/ 4581885 h 5687344"/>
              <a:gd name="connsiteX3" fmla="*/ 3803282 w 7497880"/>
              <a:gd name="connsiteY3" fmla="*/ 4581885 h 5687344"/>
              <a:gd name="connsiteX4" fmla="*/ 0 w 7497880"/>
              <a:gd name="connsiteY4" fmla="*/ 0 h 5687344"/>
              <a:gd name="connsiteX5" fmla="*/ 3699373 w 7497880"/>
              <a:gd name="connsiteY5" fmla="*/ 0 h 5687344"/>
              <a:gd name="connsiteX6" fmla="*/ 3699373 w 7497880"/>
              <a:gd name="connsiteY6" fmla="*/ 4581885 h 5687344"/>
              <a:gd name="connsiteX7" fmla="*/ 2 w 7497880"/>
              <a:gd name="connsiteY7" fmla="*/ 4581885 h 5687344"/>
              <a:gd name="connsiteX8" fmla="*/ 2 w 7497880"/>
              <a:gd name="connsiteY8" fmla="*/ 4679200 h 5687344"/>
              <a:gd name="connsiteX9" fmla="*/ 3699373 w 7497880"/>
              <a:gd name="connsiteY9" fmla="*/ 4679200 h 5687344"/>
              <a:gd name="connsiteX10" fmla="*/ 3699373 w 7497880"/>
              <a:gd name="connsiteY10" fmla="*/ 5679350 h 5687344"/>
              <a:gd name="connsiteX11" fmla="*/ 3803282 w 7497880"/>
              <a:gd name="connsiteY11" fmla="*/ 5679350 h 5687344"/>
              <a:gd name="connsiteX12" fmla="*/ 3803282 w 7497880"/>
              <a:gd name="connsiteY12" fmla="*/ 4679200 h 5687344"/>
              <a:gd name="connsiteX13" fmla="*/ 7497880 w 7497880"/>
              <a:gd name="connsiteY13" fmla="*/ 4679200 h 5687344"/>
              <a:gd name="connsiteX14" fmla="*/ 7497880 w 7497880"/>
              <a:gd name="connsiteY14" fmla="*/ 5687344 h 5687344"/>
              <a:gd name="connsiteX15" fmla="*/ 0 w 7497880"/>
              <a:gd name="connsiteY15" fmla="*/ 5687344 h 5687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497880" h="5687344">
                <a:moveTo>
                  <a:pt x="3803282" y="0"/>
                </a:moveTo>
                <a:lnTo>
                  <a:pt x="7497880" y="0"/>
                </a:lnTo>
                <a:lnTo>
                  <a:pt x="7497880" y="4581885"/>
                </a:lnTo>
                <a:lnTo>
                  <a:pt x="3803282" y="4581885"/>
                </a:lnTo>
                <a:close/>
                <a:moveTo>
                  <a:pt x="0" y="0"/>
                </a:moveTo>
                <a:lnTo>
                  <a:pt x="3699373" y="0"/>
                </a:lnTo>
                <a:lnTo>
                  <a:pt x="3699373" y="4581885"/>
                </a:lnTo>
                <a:lnTo>
                  <a:pt x="2" y="4581885"/>
                </a:lnTo>
                <a:lnTo>
                  <a:pt x="2" y="4679200"/>
                </a:lnTo>
                <a:lnTo>
                  <a:pt x="3699373" y="4679200"/>
                </a:lnTo>
                <a:lnTo>
                  <a:pt x="3699373" y="5679350"/>
                </a:lnTo>
                <a:lnTo>
                  <a:pt x="3803282" y="5679350"/>
                </a:lnTo>
                <a:lnTo>
                  <a:pt x="3803282" y="4679200"/>
                </a:lnTo>
                <a:lnTo>
                  <a:pt x="7497880" y="4679200"/>
                </a:lnTo>
                <a:lnTo>
                  <a:pt x="7497880" y="5687344"/>
                </a:lnTo>
                <a:lnTo>
                  <a:pt x="0" y="5687344"/>
                </a:lnTo>
                <a:close/>
              </a:path>
            </a:pathLst>
          </a:custGeom>
          <a:solidFill>
            <a:schemeClr val="accent2"/>
          </a:solidFill>
        </p:spPr>
        <p:txBody>
          <a:bodyPr wrap="square" anchor="t">
            <a:noAutofit/>
          </a:bodyPr>
          <a:lstStyle>
            <a:lvl1pPr marL="0" indent="0" algn="ctr">
              <a:buNone/>
              <a:defRPr/>
            </a:lvl1pPr>
          </a:lstStyle>
          <a:p>
            <a:r>
              <a:rPr lang="en-US" noProof="0" dirty="0"/>
              <a:t>Click to add picture</a:t>
            </a:r>
          </a:p>
        </p:txBody>
      </p:sp>
      <p:sp>
        <p:nvSpPr>
          <p:cNvPr id="6" name="Date Placeholder 5">
            <a:extLst>
              <a:ext uri="{FF2B5EF4-FFF2-40B4-BE49-F238E27FC236}">
                <a16:creationId xmlns:a16="http://schemas.microsoft.com/office/drawing/2014/main" id="{90DD7D93-4C4D-E385-9F8C-40536F0BDEA2}"/>
              </a:ext>
            </a:extLst>
          </p:cNvPr>
          <p:cNvSpPr>
            <a:spLocks noGrp="1"/>
          </p:cNvSpPr>
          <p:nvPr>
            <p:ph type="dt" sz="half" idx="14"/>
          </p:nvPr>
        </p:nvSpPr>
        <p:spPr/>
        <p:txBody>
          <a:bodyPr/>
          <a:lstStyle/>
          <a:p>
            <a:r>
              <a:rPr lang="en-US" noProof="0"/>
              <a:t>20XX</a:t>
            </a:r>
            <a:endParaRPr lang="en-US" noProof="0" dirty="0"/>
          </a:p>
        </p:txBody>
      </p:sp>
      <p:sp>
        <p:nvSpPr>
          <p:cNvPr id="7" name="Footer Placeholder 6">
            <a:extLst>
              <a:ext uri="{FF2B5EF4-FFF2-40B4-BE49-F238E27FC236}">
                <a16:creationId xmlns:a16="http://schemas.microsoft.com/office/drawing/2014/main" id="{BC99FA72-244D-9DC3-C9B7-E7DAD50A01F7}"/>
              </a:ext>
            </a:extLst>
          </p:cNvPr>
          <p:cNvSpPr>
            <a:spLocks noGrp="1"/>
          </p:cNvSpPr>
          <p:nvPr>
            <p:ph type="ftr" sz="quarter" idx="15"/>
          </p:nvPr>
        </p:nvSpPr>
        <p:spPr/>
        <p:txBody>
          <a:bodyPr/>
          <a:lstStyle/>
          <a:p>
            <a:endParaRPr lang="en-US" noProof="0" dirty="0"/>
          </a:p>
        </p:txBody>
      </p:sp>
      <p:sp>
        <p:nvSpPr>
          <p:cNvPr id="8" name="Slide Number Placeholder 7">
            <a:extLst>
              <a:ext uri="{FF2B5EF4-FFF2-40B4-BE49-F238E27FC236}">
                <a16:creationId xmlns:a16="http://schemas.microsoft.com/office/drawing/2014/main" id="{725A4F6F-66FD-CDA5-7F8F-F5FD6382CFCF}"/>
              </a:ext>
            </a:extLst>
          </p:cNvPr>
          <p:cNvSpPr>
            <a:spLocks noGrp="1"/>
          </p:cNvSpPr>
          <p:nvPr>
            <p:ph type="sldNum" sz="quarter" idx="16"/>
          </p:nvPr>
        </p:nvSpPr>
        <p:spPr>
          <a:xfrm>
            <a:off x="10677340" y="6423914"/>
            <a:ext cx="1052510" cy="365125"/>
          </a:xfrm>
        </p:spPr>
        <p:txBody>
          <a:body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32892311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r>
              <a:rPr lang="en-US"/>
              <a:t>20XX</a:t>
            </a:r>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2014896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8614927"/>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20XX</a:t>
            </a:r>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491554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20XX</a:t>
            </a:r>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32975325"/>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20XX</a:t>
            </a:r>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232013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r>
              <a:rPr lang="en-US"/>
              <a:t>20XX</a:t>
            </a:r>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4989077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458643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r>
              <a:rPr lang="en-US"/>
              <a:t>20XX</a:t>
            </a:r>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7" name="Group 6">
            <a:extLst>
              <a:ext uri="{FF2B5EF4-FFF2-40B4-BE49-F238E27FC236}">
                <a16:creationId xmlns:a16="http://schemas.microsoft.com/office/drawing/2014/main" id="{E457D222-120F-E222-DE7E-B44B0BC1863F}"/>
              </a:ext>
            </a:extLst>
          </p:cNvPr>
          <p:cNvGrpSpPr/>
          <p:nvPr userDrawn="1"/>
        </p:nvGrpSpPr>
        <p:grpSpPr>
          <a:xfrm>
            <a:off x="428696" y="482137"/>
            <a:ext cx="11301155" cy="81191"/>
            <a:chOff x="428696" y="482137"/>
            <a:chExt cx="11301155" cy="81191"/>
          </a:xfrm>
        </p:grpSpPr>
        <p:sp>
          <p:nvSpPr>
            <p:cNvPr id="8" name="Rectangle 7">
              <a:extLst>
                <a:ext uri="{FF2B5EF4-FFF2-40B4-BE49-F238E27FC236}">
                  <a16:creationId xmlns:a16="http://schemas.microsoft.com/office/drawing/2014/main" id="{09DF259B-1168-B954-21F8-A08A3C462F3C}"/>
                </a:ext>
              </a:extLst>
            </p:cNvPr>
            <p:cNvSpPr/>
            <p:nvPr/>
          </p:nvSpPr>
          <p:spPr>
            <a:xfrm flipV="1">
              <a:off x="428696" y="482137"/>
              <a:ext cx="3703321" cy="81191"/>
            </a:xfrm>
            <a:prstGeom prst="rect">
              <a:avLst/>
            </a:prstGeom>
            <a:solidFill>
              <a:schemeClr val="accent3"/>
            </a:solidFill>
            <a:ln w="539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FB5A595C-AA3A-9D82-01BB-7810CE5F7A5E}"/>
                </a:ext>
              </a:extLst>
            </p:cNvPr>
            <p:cNvSpPr/>
            <p:nvPr/>
          </p:nvSpPr>
          <p:spPr>
            <a:xfrm flipV="1">
              <a:off x="4235926" y="482137"/>
              <a:ext cx="3703321" cy="81191"/>
            </a:xfrm>
            <a:prstGeom prst="rect">
              <a:avLst/>
            </a:prstGeom>
            <a:solidFill>
              <a:schemeClr val="accent1"/>
            </a:solidFill>
            <a:ln w="539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1178CB63-8F78-566B-8120-9DC73FB7B23B}"/>
                </a:ext>
              </a:extLst>
            </p:cNvPr>
            <p:cNvSpPr/>
            <p:nvPr/>
          </p:nvSpPr>
          <p:spPr>
            <a:xfrm flipV="1">
              <a:off x="8026530" y="482137"/>
              <a:ext cx="3703321" cy="81191"/>
            </a:xfrm>
            <a:prstGeom prst="rect">
              <a:avLst/>
            </a:prstGeom>
            <a:solidFill>
              <a:schemeClr val="accent4"/>
            </a:solidFill>
            <a:ln w="539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10910551"/>
      </p:ext>
    </p:extLst>
  </p:cSld>
  <p:clrMap bg1="lt1" tx1="dk1" bg2="lt2" tx2="dk2" accent1="accent1" accent2="accent2" accent3="accent3" accent4="accent4" accent5="accent5" accent6="accent6" hlink="hlink" folHlink="folHlink"/>
  <p:sldLayoutIdLst>
    <p:sldLayoutId id="2147483800" r:id="rId1"/>
    <p:sldLayoutId id="2147483801" r:id="rId2"/>
    <p:sldLayoutId id="2147483802" r:id="rId3"/>
    <p:sldLayoutId id="2147483803" r:id="rId4"/>
    <p:sldLayoutId id="2147483804" r:id="rId5"/>
    <p:sldLayoutId id="2147483805" r:id="rId6"/>
    <p:sldLayoutId id="2147483806" r:id="rId7"/>
    <p:sldLayoutId id="2147483807" r:id="rId8"/>
    <p:sldLayoutId id="2147483808" r:id="rId9"/>
    <p:sldLayoutId id="2147483809" r:id="rId10"/>
    <p:sldLayoutId id="2147483810" r:id="rId11"/>
    <p:sldLayoutId id="2147483811" r:id="rId12"/>
    <p:sldLayoutId id="2147483812" r:id="rId13"/>
    <p:sldLayoutId id="2147483813" r:id="rId14"/>
    <p:sldLayoutId id="2147483814" r:id="rId15"/>
    <p:sldLayoutId id="2147483815" r:id="rId16"/>
    <p:sldLayoutId id="2147483816" r:id="rId17"/>
    <p:sldLayoutId id="2147483817" r:id="rId18"/>
    <p:sldLayoutId id="2147483818" r:id="rId19"/>
    <p:sldLayoutId id="2147483819" r:id="rId20"/>
    <p:sldLayoutId id="2147483820" r:id="rId21"/>
    <p:sldLayoutId id="2147483821" r:id="rId22"/>
    <p:sldLayoutId id="2147483822" r:id="rId23"/>
  </p:sldLayoutIdLst>
  <p:hf sldNum="0" hdr="0" ftr="0" dt="0"/>
  <p:txStyles>
    <p:titleStyle>
      <a:lvl1pPr algn="l" defTabSz="457200" rtl="0" eaLnBrk="1" latinLnBrk="0" hangingPunct="1">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0.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1.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2.xml"/><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7.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13.xml"/><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5.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6.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19.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79F0267-9D1C-BDA9-A152-B01CD379FC92}"/>
              </a:ext>
            </a:extLst>
          </p:cNvPr>
          <p:cNvSpPr>
            <a:spLocks noGrp="1"/>
          </p:cNvSpPr>
          <p:nvPr>
            <p:ph type="ctrTitle"/>
          </p:nvPr>
        </p:nvSpPr>
        <p:spPr/>
        <p:txBody>
          <a:bodyPr/>
          <a:lstStyle/>
          <a:p>
            <a:r>
              <a:rPr lang="en-US"/>
              <a:t>               </a:t>
            </a:r>
            <a:r>
              <a:rPr lang="en-US" b="1"/>
              <a:t>SQL project on healthcare industry </a:t>
            </a:r>
            <a:br>
              <a:rPr lang="en-US" b="1"/>
            </a:br>
            <a:br>
              <a:rPr lang="en-US"/>
            </a:br>
            <a:r>
              <a:rPr lang="en-US"/>
              <a:t>                                                 </a:t>
            </a:r>
            <a:br>
              <a:rPr lang="en-US"/>
            </a:br>
            <a:r>
              <a:rPr lang="en-US"/>
              <a:t>                                                                         by – vaibhav agrawal</a:t>
            </a:r>
            <a:endParaRPr lang="en-US" dirty="0"/>
          </a:p>
        </p:txBody>
      </p:sp>
      <p:pic>
        <p:nvPicPr>
          <p:cNvPr id="10" name="Picture Placeholder 9" descr="A stethoscope on a clipboard">
            <a:extLst>
              <a:ext uri="{FF2B5EF4-FFF2-40B4-BE49-F238E27FC236}">
                <a16:creationId xmlns:a16="http://schemas.microsoft.com/office/drawing/2014/main" id="{CC4B82FA-2EA0-5319-6B9C-8D78349FCB09}"/>
              </a:ext>
            </a:extLst>
          </p:cNvPr>
          <p:cNvPicPr>
            <a:picLocks noGrp="1" noChangeAspect="1"/>
          </p:cNvPicPr>
          <p:nvPr>
            <p:ph type="pic" sz="quarter" idx="13"/>
          </p:nvPr>
        </p:nvPicPr>
        <p:blipFill rotWithShape="1">
          <a:blip r:embed="rId3"/>
          <a:srcRect t="28164" b="28164"/>
          <a:stretch/>
        </p:blipFill>
        <p:spPr/>
      </p:pic>
    </p:spTree>
    <p:extLst>
      <p:ext uri="{BB962C8B-B14F-4D97-AF65-F5344CB8AC3E}">
        <p14:creationId xmlns:p14="http://schemas.microsoft.com/office/powerpoint/2010/main" val="10397590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itle 29">
            <a:extLst>
              <a:ext uri="{FF2B5EF4-FFF2-40B4-BE49-F238E27FC236}">
                <a16:creationId xmlns:a16="http://schemas.microsoft.com/office/drawing/2014/main" id="{6A93E959-E68D-08C8-9C1E-5A318B3EF272}"/>
              </a:ext>
            </a:extLst>
          </p:cNvPr>
          <p:cNvSpPr>
            <a:spLocks noGrp="1"/>
          </p:cNvSpPr>
          <p:nvPr>
            <p:ph type="title"/>
          </p:nvPr>
        </p:nvSpPr>
        <p:spPr>
          <a:xfrm>
            <a:off x="447040" y="578225"/>
            <a:ext cx="11744960" cy="524434"/>
          </a:xfrm>
        </p:spPr>
        <p:txBody>
          <a:bodyPr/>
          <a:lstStyle/>
          <a:p>
            <a:r>
              <a:rPr lang="en-US"/>
              <a:t>7. doctor performance analysis</a:t>
            </a:r>
            <a:endParaRPr lang="en-US" dirty="0"/>
          </a:p>
        </p:txBody>
      </p:sp>
      <p:pic>
        <p:nvPicPr>
          <p:cNvPr id="7" name="Picture 6">
            <a:extLst>
              <a:ext uri="{FF2B5EF4-FFF2-40B4-BE49-F238E27FC236}">
                <a16:creationId xmlns:a16="http://schemas.microsoft.com/office/drawing/2014/main" id="{A67E2D82-D42B-454C-A513-50966642FF6E}"/>
              </a:ext>
            </a:extLst>
          </p:cNvPr>
          <p:cNvPicPr>
            <a:picLocks noChangeAspect="1"/>
          </p:cNvPicPr>
          <p:nvPr/>
        </p:nvPicPr>
        <p:blipFill>
          <a:blip r:embed="rId3"/>
          <a:stretch>
            <a:fillRect/>
          </a:stretch>
        </p:blipFill>
        <p:spPr>
          <a:xfrm>
            <a:off x="815231" y="1102659"/>
            <a:ext cx="10404138" cy="2070847"/>
          </a:xfrm>
          <a:prstGeom prst="rect">
            <a:avLst/>
          </a:prstGeom>
        </p:spPr>
      </p:pic>
      <p:pic>
        <p:nvPicPr>
          <p:cNvPr id="9" name="Picture 8">
            <a:extLst>
              <a:ext uri="{FF2B5EF4-FFF2-40B4-BE49-F238E27FC236}">
                <a16:creationId xmlns:a16="http://schemas.microsoft.com/office/drawing/2014/main" id="{9133CBE0-BF20-4C15-A08F-5942A328F41D}"/>
              </a:ext>
            </a:extLst>
          </p:cNvPr>
          <p:cNvPicPr>
            <a:picLocks noChangeAspect="1"/>
          </p:cNvPicPr>
          <p:nvPr/>
        </p:nvPicPr>
        <p:blipFill>
          <a:blip r:embed="rId4"/>
          <a:stretch>
            <a:fillRect/>
          </a:stretch>
        </p:blipFill>
        <p:spPr>
          <a:xfrm>
            <a:off x="7857939" y="3428999"/>
            <a:ext cx="3738281" cy="2850775"/>
          </a:xfrm>
          <a:prstGeom prst="rect">
            <a:avLst/>
          </a:prstGeom>
        </p:spPr>
      </p:pic>
      <p:sp>
        <p:nvSpPr>
          <p:cNvPr id="13" name="Freeform: Shape 12">
            <a:extLst>
              <a:ext uri="{FF2B5EF4-FFF2-40B4-BE49-F238E27FC236}">
                <a16:creationId xmlns:a16="http://schemas.microsoft.com/office/drawing/2014/main" id="{3DE05730-C3B1-493D-9BE7-CEEED7EC5DD4}"/>
              </a:ext>
            </a:extLst>
          </p:cNvPr>
          <p:cNvSpPr/>
          <p:nvPr/>
        </p:nvSpPr>
        <p:spPr>
          <a:xfrm>
            <a:off x="3323127" y="3213848"/>
            <a:ext cx="3614218" cy="1654386"/>
          </a:xfrm>
          <a:custGeom>
            <a:avLst/>
            <a:gdLst>
              <a:gd name="connsiteX0" fmla="*/ 299518 w 3614218"/>
              <a:gd name="connsiteY0" fmla="*/ 0 h 1654386"/>
              <a:gd name="connsiteX1" fmla="*/ 324918 w 3614218"/>
              <a:gd name="connsiteY1" fmla="*/ 1460500 h 1654386"/>
              <a:gd name="connsiteX2" fmla="*/ 3614218 w 3614218"/>
              <a:gd name="connsiteY2" fmla="*/ 1638300 h 1654386"/>
              <a:gd name="connsiteX3" fmla="*/ 3614218 w 3614218"/>
              <a:gd name="connsiteY3" fmla="*/ 1638300 h 1654386"/>
            </a:gdLst>
            <a:ahLst/>
            <a:cxnLst>
              <a:cxn ang="0">
                <a:pos x="connsiteX0" y="connsiteY0"/>
              </a:cxn>
              <a:cxn ang="0">
                <a:pos x="connsiteX1" y="connsiteY1"/>
              </a:cxn>
              <a:cxn ang="0">
                <a:pos x="connsiteX2" y="connsiteY2"/>
              </a:cxn>
              <a:cxn ang="0">
                <a:pos x="connsiteX3" y="connsiteY3"/>
              </a:cxn>
            </a:cxnLst>
            <a:rect l="l" t="t" r="r" b="b"/>
            <a:pathLst>
              <a:path w="3614218" h="1654386">
                <a:moveTo>
                  <a:pt x="299518" y="0"/>
                </a:moveTo>
                <a:cubicBezTo>
                  <a:pt x="35993" y="593725"/>
                  <a:pt x="-227532" y="1187450"/>
                  <a:pt x="324918" y="1460500"/>
                </a:cubicBezTo>
                <a:cubicBezTo>
                  <a:pt x="877368" y="1733550"/>
                  <a:pt x="3614218" y="1638300"/>
                  <a:pt x="3614218" y="1638300"/>
                </a:cubicBezTo>
                <a:lnTo>
                  <a:pt x="3614218" y="163830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670D6DBF-3E07-47A6-A401-6A086C1C981F}"/>
              </a:ext>
            </a:extLst>
          </p:cNvPr>
          <p:cNvSpPr/>
          <p:nvPr/>
        </p:nvSpPr>
        <p:spPr>
          <a:xfrm rot="5211182">
            <a:off x="6981253" y="4660150"/>
            <a:ext cx="317500" cy="38847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599771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332C6-AEE4-A451-A3C8-7C2C8E2A5725}"/>
              </a:ext>
            </a:extLst>
          </p:cNvPr>
          <p:cNvSpPr>
            <a:spLocks noGrp="1"/>
          </p:cNvSpPr>
          <p:nvPr>
            <p:ph type="title"/>
          </p:nvPr>
        </p:nvSpPr>
        <p:spPr>
          <a:xfrm>
            <a:off x="376518" y="578224"/>
            <a:ext cx="11348122" cy="484094"/>
          </a:xfrm>
        </p:spPr>
        <p:txBody>
          <a:bodyPr>
            <a:normAutofit fontScale="90000"/>
          </a:bodyPr>
          <a:lstStyle/>
          <a:p>
            <a:r>
              <a:rPr lang="en-US"/>
              <a:t>8.  Patient  who have attended by multiple doctors</a:t>
            </a:r>
            <a:endParaRPr lang="en-US" dirty="0"/>
          </a:p>
        </p:txBody>
      </p:sp>
      <p:pic>
        <p:nvPicPr>
          <p:cNvPr id="10" name="Picture 9">
            <a:extLst>
              <a:ext uri="{FF2B5EF4-FFF2-40B4-BE49-F238E27FC236}">
                <a16:creationId xmlns:a16="http://schemas.microsoft.com/office/drawing/2014/main" id="{8CCB6B01-5484-4BB7-A542-2AF2C0490A6E}"/>
              </a:ext>
            </a:extLst>
          </p:cNvPr>
          <p:cNvPicPr>
            <a:picLocks noChangeAspect="1"/>
          </p:cNvPicPr>
          <p:nvPr/>
        </p:nvPicPr>
        <p:blipFill>
          <a:blip r:embed="rId3"/>
          <a:stretch>
            <a:fillRect/>
          </a:stretch>
        </p:blipFill>
        <p:spPr>
          <a:xfrm>
            <a:off x="789470" y="1062318"/>
            <a:ext cx="9113164" cy="2272553"/>
          </a:xfrm>
          <a:prstGeom prst="rect">
            <a:avLst/>
          </a:prstGeom>
        </p:spPr>
      </p:pic>
      <p:pic>
        <p:nvPicPr>
          <p:cNvPr id="12" name="Picture 11">
            <a:extLst>
              <a:ext uri="{FF2B5EF4-FFF2-40B4-BE49-F238E27FC236}">
                <a16:creationId xmlns:a16="http://schemas.microsoft.com/office/drawing/2014/main" id="{7A820F4B-5853-44CE-8EDC-1C83C6B88FDE}"/>
              </a:ext>
            </a:extLst>
          </p:cNvPr>
          <p:cNvPicPr>
            <a:picLocks noChangeAspect="1"/>
          </p:cNvPicPr>
          <p:nvPr/>
        </p:nvPicPr>
        <p:blipFill>
          <a:blip r:embed="rId4"/>
          <a:stretch>
            <a:fillRect/>
          </a:stretch>
        </p:blipFill>
        <p:spPr>
          <a:xfrm>
            <a:off x="8078635" y="3523130"/>
            <a:ext cx="3364065" cy="3070261"/>
          </a:xfrm>
          <a:prstGeom prst="rect">
            <a:avLst/>
          </a:prstGeom>
        </p:spPr>
      </p:pic>
      <p:sp>
        <p:nvSpPr>
          <p:cNvPr id="13" name="Freeform: Shape 12">
            <a:extLst>
              <a:ext uri="{FF2B5EF4-FFF2-40B4-BE49-F238E27FC236}">
                <a16:creationId xmlns:a16="http://schemas.microsoft.com/office/drawing/2014/main" id="{F0CFD994-7ABE-4635-ABDF-483091B643C1}"/>
              </a:ext>
            </a:extLst>
          </p:cNvPr>
          <p:cNvSpPr/>
          <p:nvPr/>
        </p:nvSpPr>
        <p:spPr>
          <a:xfrm>
            <a:off x="3538943" y="3818965"/>
            <a:ext cx="3614218" cy="1654386"/>
          </a:xfrm>
          <a:custGeom>
            <a:avLst/>
            <a:gdLst>
              <a:gd name="connsiteX0" fmla="*/ 299518 w 3614218"/>
              <a:gd name="connsiteY0" fmla="*/ 0 h 1654386"/>
              <a:gd name="connsiteX1" fmla="*/ 324918 w 3614218"/>
              <a:gd name="connsiteY1" fmla="*/ 1460500 h 1654386"/>
              <a:gd name="connsiteX2" fmla="*/ 3614218 w 3614218"/>
              <a:gd name="connsiteY2" fmla="*/ 1638300 h 1654386"/>
              <a:gd name="connsiteX3" fmla="*/ 3614218 w 3614218"/>
              <a:gd name="connsiteY3" fmla="*/ 1638300 h 1654386"/>
            </a:gdLst>
            <a:ahLst/>
            <a:cxnLst>
              <a:cxn ang="0">
                <a:pos x="connsiteX0" y="connsiteY0"/>
              </a:cxn>
              <a:cxn ang="0">
                <a:pos x="connsiteX1" y="connsiteY1"/>
              </a:cxn>
              <a:cxn ang="0">
                <a:pos x="connsiteX2" y="connsiteY2"/>
              </a:cxn>
              <a:cxn ang="0">
                <a:pos x="connsiteX3" y="connsiteY3"/>
              </a:cxn>
            </a:cxnLst>
            <a:rect l="l" t="t" r="r" b="b"/>
            <a:pathLst>
              <a:path w="3614218" h="1654386">
                <a:moveTo>
                  <a:pt x="299518" y="0"/>
                </a:moveTo>
                <a:cubicBezTo>
                  <a:pt x="35993" y="593725"/>
                  <a:pt x="-227532" y="1187450"/>
                  <a:pt x="324918" y="1460500"/>
                </a:cubicBezTo>
                <a:cubicBezTo>
                  <a:pt x="877368" y="1733550"/>
                  <a:pt x="3614218" y="1638300"/>
                  <a:pt x="3614218" y="1638300"/>
                </a:cubicBezTo>
                <a:lnTo>
                  <a:pt x="3614218" y="163830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ECB5227-47C4-4E9F-B185-28C604A2ACCE}"/>
              </a:ext>
            </a:extLst>
          </p:cNvPr>
          <p:cNvSpPr/>
          <p:nvPr/>
        </p:nvSpPr>
        <p:spPr>
          <a:xfrm rot="5211182">
            <a:off x="7197068" y="5279116"/>
            <a:ext cx="317500" cy="38847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04795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2D7F0B11-5AF3-1D12-4201-C1E09DF7D70D}"/>
              </a:ext>
            </a:extLst>
          </p:cNvPr>
          <p:cNvSpPr>
            <a:spLocks noGrp="1"/>
          </p:cNvSpPr>
          <p:nvPr>
            <p:ph type="title"/>
          </p:nvPr>
        </p:nvSpPr>
        <p:spPr>
          <a:xfrm>
            <a:off x="457199" y="618566"/>
            <a:ext cx="11272649" cy="470646"/>
          </a:xfrm>
        </p:spPr>
        <p:txBody>
          <a:bodyPr/>
          <a:lstStyle/>
          <a:p>
            <a:r>
              <a:rPr lang="en-US"/>
              <a:t>9. hieghest treatment cost by the patient on each Diseases</a:t>
            </a:r>
            <a:endParaRPr lang="en-US" dirty="0"/>
          </a:p>
        </p:txBody>
      </p:sp>
      <p:pic>
        <p:nvPicPr>
          <p:cNvPr id="5" name="Picture 4">
            <a:extLst>
              <a:ext uri="{FF2B5EF4-FFF2-40B4-BE49-F238E27FC236}">
                <a16:creationId xmlns:a16="http://schemas.microsoft.com/office/drawing/2014/main" id="{C66CE13C-413F-4747-A725-FCD463AEAB68}"/>
              </a:ext>
            </a:extLst>
          </p:cNvPr>
          <p:cNvPicPr>
            <a:picLocks noChangeAspect="1"/>
          </p:cNvPicPr>
          <p:nvPr/>
        </p:nvPicPr>
        <p:blipFill>
          <a:blip r:embed="rId3"/>
          <a:stretch>
            <a:fillRect/>
          </a:stretch>
        </p:blipFill>
        <p:spPr>
          <a:xfrm>
            <a:off x="785323" y="1089212"/>
            <a:ext cx="7672877" cy="1815354"/>
          </a:xfrm>
          <a:prstGeom prst="rect">
            <a:avLst/>
          </a:prstGeom>
        </p:spPr>
      </p:pic>
      <p:pic>
        <p:nvPicPr>
          <p:cNvPr id="7" name="Picture 6">
            <a:extLst>
              <a:ext uri="{FF2B5EF4-FFF2-40B4-BE49-F238E27FC236}">
                <a16:creationId xmlns:a16="http://schemas.microsoft.com/office/drawing/2014/main" id="{51D8E519-DA15-4823-8D55-409AC0C9F217}"/>
              </a:ext>
            </a:extLst>
          </p:cNvPr>
          <p:cNvPicPr>
            <a:picLocks noChangeAspect="1"/>
          </p:cNvPicPr>
          <p:nvPr/>
        </p:nvPicPr>
        <p:blipFill>
          <a:blip r:embed="rId4"/>
          <a:stretch>
            <a:fillRect/>
          </a:stretch>
        </p:blipFill>
        <p:spPr>
          <a:xfrm>
            <a:off x="7929606" y="3953434"/>
            <a:ext cx="3432350" cy="2053665"/>
          </a:xfrm>
          <a:prstGeom prst="rect">
            <a:avLst/>
          </a:prstGeom>
        </p:spPr>
      </p:pic>
      <p:sp>
        <p:nvSpPr>
          <p:cNvPr id="10" name="Freeform: Shape 9">
            <a:extLst>
              <a:ext uri="{FF2B5EF4-FFF2-40B4-BE49-F238E27FC236}">
                <a16:creationId xmlns:a16="http://schemas.microsoft.com/office/drawing/2014/main" id="{91200D5F-E38A-4FF5-A8AC-523139C4DD7E}"/>
              </a:ext>
            </a:extLst>
          </p:cNvPr>
          <p:cNvSpPr/>
          <p:nvPr/>
        </p:nvSpPr>
        <p:spPr>
          <a:xfrm>
            <a:off x="3538943" y="3818965"/>
            <a:ext cx="3614218" cy="1654386"/>
          </a:xfrm>
          <a:custGeom>
            <a:avLst/>
            <a:gdLst>
              <a:gd name="connsiteX0" fmla="*/ 299518 w 3614218"/>
              <a:gd name="connsiteY0" fmla="*/ 0 h 1654386"/>
              <a:gd name="connsiteX1" fmla="*/ 324918 w 3614218"/>
              <a:gd name="connsiteY1" fmla="*/ 1460500 h 1654386"/>
              <a:gd name="connsiteX2" fmla="*/ 3614218 w 3614218"/>
              <a:gd name="connsiteY2" fmla="*/ 1638300 h 1654386"/>
              <a:gd name="connsiteX3" fmla="*/ 3614218 w 3614218"/>
              <a:gd name="connsiteY3" fmla="*/ 1638300 h 1654386"/>
            </a:gdLst>
            <a:ahLst/>
            <a:cxnLst>
              <a:cxn ang="0">
                <a:pos x="connsiteX0" y="connsiteY0"/>
              </a:cxn>
              <a:cxn ang="0">
                <a:pos x="connsiteX1" y="connsiteY1"/>
              </a:cxn>
              <a:cxn ang="0">
                <a:pos x="connsiteX2" y="connsiteY2"/>
              </a:cxn>
              <a:cxn ang="0">
                <a:pos x="connsiteX3" y="connsiteY3"/>
              </a:cxn>
            </a:cxnLst>
            <a:rect l="l" t="t" r="r" b="b"/>
            <a:pathLst>
              <a:path w="3614218" h="1654386">
                <a:moveTo>
                  <a:pt x="299518" y="0"/>
                </a:moveTo>
                <a:cubicBezTo>
                  <a:pt x="35993" y="593725"/>
                  <a:pt x="-227532" y="1187450"/>
                  <a:pt x="324918" y="1460500"/>
                </a:cubicBezTo>
                <a:cubicBezTo>
                  <a:pt x="877368" y="1733550"/>
                  <a:pt x="3614218" y="1638300"/>
                  <a:pt x="3614218" y="1638300"/>
                </a:cubicBezTo>
                <a:lnTo>
                  <a:pt x="3614218" y="163830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Isosceles Triangle 10">
            <a:extLst>
              <a:ext uri="{FF2B5EF4-FFF2-40B4-BE49-F238E27FC236}">
                <a16:creationId xmlns:a16="http://schemas.microsoft.com/office/drawing/2014/main" id="{5326F70C-9003-4ACF-B211-9724610E9484}"/>
              </a:ext>
            </a:extLst>
          </p:cNvPr>
          <p:cNvSpPr/>
          <p:nvPr/>
        </p:nvSpPr>
        <p:spPr>
          <a:xfrm rot="5211182">
            <a:off x="7197068" y="5279116"/>
            <a:ext cx="317500" cy="38847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046306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CAF33-A0F9-4523-90EC-EAC3506A323C}"/>
              </a:ext>
            </a:extLst>
          </p:cNvPr>
          <p:cNvSpPr>
            <a:spLocks noGrp="1"/>
          </p:cNvSpPr>
          <p:nvPr>
            <p:ph type="title"/>
          </p:nvPr>
        </p:nvSpPr>
        <p:spPr>
          <a:xfrm>
            <a:off x="457199" y="653415"/>
            <a:ext cx="11272649" cy="435797"/>
          </a:xfrm>
        </p:spPr>
        <p:txBody>
          <a:bodyPr/>
          <a:lstStyle/>
          <a:p>
            <a:r>
              <a:rPr lang="en-US"/>
              <a:t>10. Disease with maximum number of patient</a:t>
            </a:r>
          </a:p>
        </p:txBody>
      </p:sp>
      <p:pic>
        <p:nvPicPr>
          <p:cNvPr id="5" name="Picture 4">
            <a:extLst>
              <a:ext uri="{FF2B5EF4-FFF2-40B4-BE49-F238E27FC236}">
                <a16:creationId xmlns:a16="http://schemas.microsoft.com/office/drawing/2014/main" id="{C07A1765-F892-4146-BDD7-5BC8A939D928}"/>
              </a:ext>
            </a:extLst>
          </p:cNvPr>
          <p:cNvPicPr>
            <a:picLocks noChangeAspect="1"/>
          </p:cNvPicPr>
          <p:nvPr/>
        </p:nvPicPr>
        <p:blipFill>
          <a:blip r:embed="rId2"/>
          <a:stretch>
            <a:fillRect/>
          </a:stretch>
        </p:blipFill>
        <p:spPr>
          <a:xfrm>
            <a:off x="987483" y="1089211"/>
            <a:ext cx="8870899" cy="1815353"/>
          </a:xfrm>
          <a:prstGeom prst="rect">
            <a:avLst/>
          </a:prstGeom>
        </p:spPr>
      </p:pic>
      <p:pic>
        <p:nvPicPr>
          <p:cNvPr id="7" name="Picture 6">
            <a:extLst>
              <a:ext uri="{FF2B5EF4-FFF2-40B4-BE49-F238E27FC236}">
                <a16:creationId xmlns:a16="http://schemas.microsoft.com/office/drawing/2014/main" id="{49CBD8FB-7CC3-4987-AB9D-9C9CF2A2AEAC}"/>
              </a:ext>
            </a:extLst>
          </p:cNvPr>
          <p:cNvPicPr>
            <a:picLocks noChangeAspect="1"/>
          </p:cNvPicPr>
          <p:nvPr/>
        </p:nvPicPr>
        <p:blipFill>
          <a:blip r:embed="rId3"/>
          <a:stretch>
            <a:fillRect/>
          </a:stretch>
        </p:blipFill>
        <p:spPr>
          <a:xfrm>
            <a:off x="7399182" y="4085064"/>
            <a:ext cx="4016079" cy="965237"/>
          </a:xfrm>
          <a:prstGeom prst="rect">
            <a:avLst/>
          </a:prstGeom>
        </p:spPr>
      </p:pic>
      <p:sp>
        <p:nvSpPr>
          <p:cNvPr id="8" name="Freeform: Shape 7">
            <a:extLst>
              <a:ext uri="{FF2B5EF4-FFF2-40B4-BE49-F238E27FC236}">
                <a16:creationId xmlns:a16="http://schemas.microsoft.com/office/drawing/2014/main" id="{CB2EADD2-0753-42B9-AA3D-BA6F93CE9742}"/>
              </a:ext>
            </a:extLst>
          </p:cNvPr>
          <p:cNvSpPr/>
          <p:nvPr/>
        </p:nvSpPr>
        <p:spPr>
          <a:xfrm>
            <a:off x="2960310" y="3138944"/>
            <a:ext cx="3614218" cy="1654386"/>
          </a:xfrm>
          <a:custGeom>
            <a:avLst/>
            <a:gdLst>
              <a:gd name="connsiteX0" fmla="*/ 299518 w 3614218"/>
              <a:gd name="connsiteY0" fmla="*/ 0 h 1654386"/>
              <a:gd name="connsiteX1" fmla="*/ 324918 w 3614218"/>
              <a:gd name="connsiteY1" fmla="*/ 1460500 h 1654386"/>
              <a:gd name="connsiteX2" fmla="*/ 3614218 w 3614218"/>
              <a:gd name="connsiteY2" fmla="*/ 1638300 h 1654386"/>
              <a:gd name="connsiteX3" fmla="*/ 3614218 w 3614218"/>
              <a:gd name="connsiteY3" fmla="*/ 1638300 h 1654386"/>
            </a:gdLst>
            <a:ahLst/>
            <a:cxnLst>
              <a:cxn ang="0">
                <a:pos x="connsiteX0" y="connsiteY0"/>
              </a:cxn>
              <a:cxn ang="0">
                <a:pos x="connsiteX1" y="connsiteY1"/>
              </a:cxn>
              <a:cxn ang="0">
                <a:pos x="connsiteX2" y="connsiteY2"/>
              </a:cxn>
              <a:cxn ang="0">
                <a:pos x="connsiteX3" y="connsiteY3"/>
              </a:cxn>
            </a:cxnLst>
            <a:rect l="l" t="t" r="r" b="b"/>
            <a:pathLst>
              <a:path w="3614218" h="1654386">
                <a:moveTo>
                  <a:pt x="299518" y="0"/>
                </a:moveTo>
                <a:cubicBezTo>
                  <a:pt x="35993" y="593725"/>
                  <a:pt x="-227532" y="1187450"/>
                  <a:pt x="324918" y="1460500"/>
                </a:cubicBezTo>
                <a:cubicBezTo>
                  <a:pt x="877368" y="1733550"/>
                  <a:pt x="3614218" y="1638300"/>
                  <a:pt x="3614218" y="1638300"/>
                </a:cubicBezTo>
                <a:lnTo>
                  <a:pt x="3614218" y="163830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Isosceles Triangle 8">
            <a:extLst>
              <a:ext uri="{FF2B5EF4-FFF2-40B4-BE49-F238E27FC236}">
                <a16:creationId xmlns:a16="http://schemas.microsoft.com/office/drawing/2014/main" id="{73FC48D8-ED25-4B16-BC14-208FA5574E9E}"/>
              </a:ext>
            </a:extLst>
          </p:cNvPr>
          <p:cNvSpPr/>
          <p:nvPr/>
        </p:nvSpPr>
        <p:spPr>
          <a:xfrm rot="5211182">
            <a:off x="6618435" y="4542622"/>
            <a:ext cx="317500" cy="38847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48916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5D0CB-4015-47FD-8CF7-29BD8CE3C60A}"/>
              </a:ext>
            </a:extLst>
          </p:cNvPr>
          <p:cNvSpPr>
            <a:spLocks noGrp="1"/>
          </p:cNvSpPr>
          <p:nvPr>
            <p:ph type="title"/>
          </p:nvPr>
        </p:nvSpPr>
        <p:spPr>
          <a:xfrm>
            <a:off x="457199" y="653415"/>
            <a:ext cx="11272649" cy="502285"/>
          </a:xfrm>
        </p:spPr>
        <p:txBody>
          <a:bodyPr/>
          <a:lstStyle/>
          <a:p>
            <a:r>
              <a:rPr lang="en-US"/>
              <a:t>11. Medical condition as per different age group</a:t>
            </a:r>
          </a:p>
        </p:txBody>
      </p:sp>
      <p:pic>
        <p:nvPicPr>
          <p:cNvPr id="5" name="Picture 4">
            <a:extLst>
              <a:ext uri="{FF2B5EF4-FFF2-40B4-BE49-F238E27FC236}">
                <a16:creationId xmlns:a16="http://schemas.microsoft.com/office/drawing/2014/main" id="{317A3226-F0B0-4E0F-8D35-76F3F4B81E3C}"/>
              </a:ext>
            </a:extLst>
          </p:cNvPr>
          <p:cNvPicPr>
            <a:picLocks noChangeAspect="1"/>
          </p:cNvPicPr>
          <p:nvPr/>
        </p:nvPicPr>
        <p:blipFill>
          <a:blip r:embed="rId2"/>
          <a:stretch>
            <a:fillRect/>
          </a:stretch>
        </p:blipFill>
        <p:spPr>
          <a:xfrm>
            <a:off x="1025159" y="1304830"/>
            <a:ext cx="7391185" cy="1908270"/>
          </a:xfrm>
          <a:prstGeom prst="rect">
            <a:avLst/>
          </a:prstGeom>
        </p:spPr>
      </p:pic>
      <p:pic>
        <p:nvPicPr>
          <p:cNvPr id="7" name="Picture 6">
            <a:extLst>
              <a:ext uri="{FF2B5EF4-FFF2-40B4-BE49-F238E27FC236}">
                <a16:creationId xmlns:a16="http://schemas.microsoft.com/office/drawing/2014/main" id="{D8A92541-C6C4-4463-A8F1-28162C420FE2}"/>
              </a:ext>
            </a:extLst>
          </p:cNvPr>
          <p:cNvPicPr>
            <a:picLocks noChangeAspect="1"/>
          </p:cNvPicPr>
          <p:nvPr/>
        </p:nvPicPr>
        <p:blipFill>
          <a:blip r:embed="rId3"/>
          <a:stretch>
            <a:fillRect/>
          </a:stretch>
        </p:blipFill>
        <p:spPr>
          <a:xfrm>
            <a:off x="7289800" y="3721022"/>
            <a:ext cx="4440048" cy="2171777"/>
          </a:xfrm>
          <a:prstGeom prst="rect">
            <a:avLst/>
          </a:prstGeom>
        </p:spPr>
      </p:pic>
      <p:sp>
        <p:nvSpPr>
          <p:cNvPr id="8" name="Freeform: Shape 7">
            <a:extLst>
              <a:ext uri="{FF2B5EF4-FFF2-40B4-BE49-F238E27FC236}">
                <a16:creationId xmlns:a16="http://schemas.microsoft.com/office/drawing/2014/main" id="{9CEF8320-F3DA-48D5-B410-42F1FBDDE256}"/>
              </a:ext>
            </a:extLst>
          </p:cNvPr>
          <p:cNvSpPr/>
          <p:nvPr/>
        </p:nvSpPr>
        <p:spPr>
          <a:xfrm>
            <a:off x="3095092" y="3429000"/>
            <a:ext cx="3614218" cy="1654386"/>
          </a:xfrm>
          <a:custGeom>
            <a:avLst/>
            <a:gdLst>
              <a:gd name="connsiteX0" fmla="*/ 299518 w 3614218"/>
              <a:gd name="connsiteY0" fmla="*/ 0 h 1654386"/>
              <a:gd name="connsiteX1" fmla="*/ 324918 w 3614218"/>
              <a:gd name="connsiteY1" fmla="*/ 1460500 h 1654386"/>
              <a:gd name="connsiteX2" fmla="*/ 3614218 w 3614218"/>
              <a:gd name="connsiteY2" fmla="*/ 1638300 h 1654386"/>
              <a:gd name="connsiteX3" fmla="*/ 3614218 w 3614218"/>
              <a:gd name="connsiteY3" fmla="*/ 1638300 h 1654386"/>
            </a:gdLst>
            <a:ahLst/>
            <a:cxnLst>
              <a:cxn ang="0">
                <a:pos x="connsiteX0" y="connsiteY0"/>
              </a:cxn>
              <a:cxn ang="0">
                <a:pos x="connsiteX1" y="connsiteY1"/>
              </a:cxn>
              <a:cxn ang="0">
                <a:pos x="connsiteX2" y="connsiteY2"/>
              </a:cxn>
              <a:cxn ang="0">
                <a:pos x="connsiteX3" y="connsiteY3"/>
              </a:cxn>
            </a:cxnLst>
            <a:rect l="l" t="t" r="r" b="b"/>
            <a:pathLst>
              <a:path w="3614218" h="1654386">
                <a:moveTo>
                  <a:pt x="299518" y="0"/>
                </a:moveTo>
                <a:cubicBezTo>
                  <a:pt x="35993" y="593725"/>
                  <a:pt x="-227532" y="1187450"/>
                  <a:pt x="324918" y="1460500"/>
                </a:cubicBezTo>
                <a:cubicBezTo>
                  <a:pt x="877368" y="1733550"/>
                  <a:pt x="3614218" y="1638300"/>
                  <a:pt x="3614218" y="1638300"/>
                </a:cubicBezTo>
                <a:lnTo>
                  <a:pt x="3614218" y="163830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Isosceles Triangle 8">
            <a:extLst>
              <a:ext uri="{FF2B5EF4-FFF2-40B4-BE49-F238E27FC236}">
                <a16:creationId xmlns:a16="http://schemas.microsoft.com/office/drawing/2014/main" id="{539D5336-C8DE-4D4F-B14D-6357CB3EF782}"/>
              </a:ext>
            </a:extLst>
          </p:cNvPr>
          <p:cNvSpPr/>
          <p:nvPr/>
        </p:nvSpPr>
        <p:spPr>
          <a:xfrm rot="5211182">
            <a:off x="6753218" y="4889150"/>
            <a:ext cx="317500" cy="38847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586922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521A3-8B8F-4404-9A68-98526F63AE97}"/>
              </a:ext>
            </a:extLst>
          </p:cNvPr>
          <p:cNvSpPr>
            <a:spLocks noGrp="1"/>
          </p:cNvSpPr>
          <p:nvPr>
            <p:ph type="title"/>
          </p:nvPr>
        </p:nvSpPr>
        <p:spPr>
          <a:xfrm>
            <a:off x="533397" y="1045977"/>
            <a:ext cx="11272649" cy="491664"/>
          </a:xfrm>
        </p:spPr>
        <p:txBody>
          <a:bodyPr/>
          <a:lstStyle/>
          <a:p>
            <a:r>
              <a:rPr lang="en-US"/>
              <a:t>                                          outcome</a:t>
            </a:r>
            <a:br>
              <a:rPr lang="en-US"/>
            </a:br>
            <a:r>
              <a:rPr lang="en-US"/>
              <a:t>                               (</a:t>
            </a:r>
            <a:r>
              <a:rPr lang="en-US" sz="2000"/>
              <a:t>from the perspective of hospital)</a:t>
            </a:r>
          </a:p>
        </p:txBody>
      </p:sp>
      <p:sp>
        <p:nvSpPr>
          <p:cNvPr id="9" name="TextBox 8">
            <a:extLst>
              <a:ext uri="{FF2B5EF4-FFF2-40B4-BE49-F238E27FC236}">
                <a16:creationId xmlns:a16="http://schemas.microsoft.com/office/drawing/2014/main" id="{E532B436-EEEC-4D99-B8C5-04A9A0BE9D4E}"/>
              </a:ext>
            </a:extLst>
          </p:cNvPr>
          <p:cNvSpPr txBox="1"/>
          <p:nvPr/>
        </p:nvSpPr>
        <p:spPr>
          <a:xfrm>
            <a:off x="533397" y="1650569"/>
            <a:ext cx="11480801" cy="646331"/>
          </a:xfrm>
          <a:prstGeom prst="rect">
            <a:avLst/>
          </a:prstGeom>
          <a:noFill/>
        </p:spPr>
        <p:txBody>
          <a:bodyPr wrap="square">
            <a:spAutoFit/>
          </a:bodyPr>
          <a:lstStyle/>
          <a:p>
            <a:r>
              <a:rPr lang="en-US" sz="1800">
                <a:effectLst/>
                <a:latin typeface="Times New Roman" panose="02020603050405020304" pitchFamily="18" charset="0"/>
                <a:ea typeface="Times New Roman" panose="02020603050405020304" pitchFamily="18" charset="0"/>
              </a:rPr>
              <a:t>- The project enabled the accurate categorization of patients by age group, gender, and medical condition, </a:t>
            </a:r>
            <a:r>
              <a:rPr lang="en-US" sz="1800" b="1">
                <a:effectLst/>
                <a:latin typeface="Times New Roman" panose="02020603050405020304" pitchFamily="18" charset="0"/>
                <a:ea typeface="Times New Roman" panose="02020603050405020304" pitchFamily="18" charset="0"/>
              </a:rPr>
              <a:t>simplifying the retrieval and analysis of patient demographics.</a:t>
            </a:r>
            <a:endParaRPr lang="en-US" b="1"/>
          </a:p>
        </p:txBody>
      </p:sp>
      <p:sp>
        <p:nvSpPr>
          <p:cNvPr id="11" name="TextBox 10">
            <a:extLst>
              <a:ext uri="{FF2B5EF4-FFF2-40B4-BE49-F238E27FC236}">
                <a16:creationId xmlns:a16="http://schemas.microsoft.com/office/drawing/2014/main" id="{6548BDCB-5863-4098-A4C9-ACF1E9F93C81}"/>
              </a:ext>
            </a:extLst>
          </p:cNvPr>
          <p:cNvSpPr txBox="1"/>
          <p:nvPr/>
        </p:nvSpPr>
        <p:spPr>
          <a:xfrm>
            <a:off x="457200" y="2350314"/>
            <a:ext cx="11272649" cy="670440"/>
          </a:xfrm>
          <a:prstGeom prst="rect">
            <a:avLst/>
          </a:prstGeom>
          <a:noFill/>
        </p:spPr>
        <p:txBody>
          <a:bodyPr wrap="square">
            <a:spAutoFit/>
          </a:bodyPr>
          <a:lstStyle/>
          <a:p>
            <a:pPr marR="0" lvl="0">
              <a:lnSpc>
                <a:spcPct val="107000"/>
              </a:lnSpc>
              <a:spcBef>
                <a:spcPts val="0"/>
              </a:spcBef>
              <a:spcAft>
                <a:spcPts val="800"/>
              </a:spcAft>
              <a:buSzPts val="1000"/>
              <a:tabLst>
                <a:tab pos="457200" algn="l"/>
              </a:tabLst>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SQL queries allowed for the automation of key tasks such as identifying the busiest months, tracking patients with long hospital stays, and monitoring average stay lengths</a:t>
            </a:r>
            <a:r>
              <a:rPr lang="en-US" sz="1800" b="1">
                <a:effectLst/>
                <a:latin typeface="Times New Roman" panose="02020603050405020304" pitchFamily="18" charset="0"/>
                <a:ea typeface="Times New Roman" panose="02020603050405020304" pitchFamily="18" charset="0"/>
                <a:cs typeface="Times New Roman" panose="02020603050405020304" pitchFamily="18" charset="0"/>
              </a:rPr>
              <a:t>, thus improving operational workflows</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3" name="TextBox 12">
            <a:extLst>
              <a:ext uri="{FF2B5EF4-FFF2-40B4-BE49-F238E27FC236}">
                <a16:creationId xmlns:a16="http://schemas.microsoft.com/office/drawing/2014/main" id="{81239413-D4A9-4CEE-9B4A-6EBA3834BC31}"/>
              </a:ext>
            </a:extLst>
          </p:cNvPr>
          <p:cNvSpPr txBox="1"/>
          <p:nvPr/>
        </p:nvSpPr>
        <p:spPr>
          <a:xfrm>
            <a:off x="457196" y="3074168"/>
            <a:ext cx="11633201" cy="670440"/>
          </a:xfrm>
          <a:prstGeom prst="rect">
            <a:avLst/>
          </a:prstGeom>
          <a:noFill/>
        </p:spPr>
        <p:txBody>
          <a:bodyPr wrap="square">
            <a:spAutoFit/>
          </a:bodyPr>
          <a:lstStyle/>
          <a:p>
            <a:pPr marR="0" lvl="0">
              <a:lnSpc>
                <a:spcPct val="107000"/>
              </a:lnSpc>
              <a:spcBef>
                <a:spcPts val="0"/>
              </a:spcBef>
              <a:spcAft>
                <a:spcPts val="800"/>
              </a:spcAft>
              <a:buSzPts val="1000"/>
              <a:tabLst>
                <a:tab pos="457200" algn="l"/>
              </a:tabLst>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Performance analytics for doctors based on patient data were developed, </a:t>
            </a:r>
            <a:r>
              <a:rPr lang="en-US" sz="1800" b="1">
                <a:effectLst/>
                <a:latin typeface="Times New Roman" panose="02020603050405020304" pitchFamily="18" charset="0"/>
                <a:ea typeface="Times New Roman" panose="02020603050405020304" pitchFamily="18" charset="0"/>
                <a:cs typeface="Times New Roman" panose="02020603050405020304" pitchFamily="18" charset="0"/>
              </a:rPr>
              <a:t>helping hospital administrators allocate resources more effectively</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and identify areas for improvement in patient care.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5" name="TextBox 14">
            <a:extLst>
              <a:ext uri="{FF2B5EF4-FFF2-40B4-BE49-F238E27FC236}">
                <a16:creationId xmlns:a16="http://schemas.microsoft.com/office/drawing/2014/main" id="{0AC70CC5-6E8C-4394-8B73-A92BA0EA56D4}"/>
              </a:ext>
            </a:extLst>
          </p:cNvPr>
          <p:cNvSpPr txBox="1"/>
          <p:nvPr/>
        </p:nvSpPr>
        <p:spPr>
          <a:xfrm>
            <a:off x="429321" y="3851436"/>
            <a:ext cx="11480800" cy="670440"/>
          </a:xfrm>
          <a:prstGeom prst="rect">
            <a:avLst/>
          </a:prstGeom>
          <a:noFill/>
        </p:spPr>
        <p:txBody>
          <a:bodyPr wrap="square">
            <a:spAutoFit/>
          </a:bodyPr>
          <a:lstStyle/>
          <a:p>
            <a:pPr marR="0" lvl="0">
              <a:lnSpc>
                <a:spcPct val="107000"/>
              </a:lnSpc>
              <a:spcBef>
                <a:spcPts val="0"/>
              </a:spcBef>
              <a:spcAft>
                <a:spcPts val="800"/>
              </a:spcAft>
              <a:buSzPts val="1000"/>
              <a:tabLst>
                <a:tab pos="457200" algn="l"/>
              </a:tabLst>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By analyzing treatment costs and patient outcomes, the hospital </a:t>
            </a:r>
            <a:r>
              <a:rPr lang="en-US" sz="1800" b="1">
                <a:effectLst/>
                <a:latin typeface="Times New Roman" panose="02020603050405020304" pitchFamily="18" charset="0"/>
                <a:ea typeface="Times New Roman" panose="02020603050405020304" pitchFamily="18" charset="0"/>
                <a:cs typeface="Times New Roman" panose="02020603050405020304" pitchFamily="18" charset="0"/>
              </a:rPr>
              <a:t>management can make better financial decisions and optimize treatments to reduce costs for both patients and the facility</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911370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779E9-AECC-4FD5-AD23-0DB8FB3767B3}"/>
              </a:ext>
            </a:extLst>
          </p:cNvPr>
          <p:cNvSpPr>
            <a:spLocks noGrp="1"/>
          </p:cNvSpPr>
          <p:nvPr>
            <p:ph type="title"/>
          </p:nvPr>
        </p:nvSpPr>
        <p:spPr>
          <a:xfrm>
            <a:off x="457199" y="653415"/>
            <a:ext cx="11272649" cy="807085"/>
          </a:xfrm>
        </p:spPr>
        <p:txBody>
          <a:bodyPr/>
          <a:lstStyle/>
          <a:p>
            <a:r>
              <a:rPr lang="en-US"/>
              <a:t>                                             Outcome</a:t>
            </a:r>
            <a:br>
              <a:rPr lang="en-US"/>
            </a:br>
            <a:r>
              <a:rPr lang="en-US"/>
              <a:t>                                </a:t>
            </a:r>
            <a:r>
              <a:rPr lang="en-US" sz="2000"/>
              <a:t>(from the perspective of SQl learning)</a:t>
            </a:r>
          </a:p>
        </p:txBody>
      </p:sp>
      <p:sp>
        <p:nvSpPr>
          <p:cNvPr id="6" name="TextBox 5">
            <a:extLst>
              <a:ext uri="{FF2B5EF4-FFF2-40B4-BE49-F238E27FC236}">
                <a16:creationId xmlns:a16="http://schemas.microsoft.com/office/drawing/2014/main" id="{383EA219-8462-4D9B-AD3F-20B911A12216}"/>
              </a:ext>
            </a:extLst>
          </p:cNvPr>
          <p:cNvSpPr txBox="1"/>
          <p:nvPr/>
        </p:nvSpPr>
        <p:spPr>
          <a:xfrm>
            <a:off x="317500" y="1460500"/>
            <a:ext cx="11506199" cy="369332"/>
          </a:xfrm>
          <a:prstGeom prst="rect">
            <a:avLst/>
          </a:prstGeom>
          <a:noFill/>
        </p:spPr>
        <p:txBody>
          <a:bodyPr wrap="square">
            <a:spAutoFit/>
          </a:bodyPr>
          <a:lstStyle/>
          <a:p>
            <a:r>
              <a:rPr lang="en-US" b="1">
                <a:latin typeface="Symbol" panose="05050102010706020507" pitchFamily="18" charset="2"/>
                <a:ea typeface="Times New Roman" panose="02020603050405020304" pitchFamily="18" charset="0"/>
                <a:cs typeface="Times New Roman" panose="02020603050405020304" pitchFamily="18" charset="0"/>
              </a:rPr>
              <a:t>  - </a:t>
            </a:r>
            <a:r>
              <a:rPr lang="en-US" sz="1800" b="1">
                <a:effectLst/>
                <a:latin typeface="Times New Roman" panose="02020603050405020304" pitchFamily="18" charset="0"/>
                <a:ea typeface="Times New Roman" panose="02020603050405020304" pitchFamily="18" charset="0"/>
              </a:rPr>
              <a:t>Data Retrieval</a:t>
            </a:r>
            <a:r>
              <a:rPr lang="en-US" sz="1800">
                <a:effectLst/>
                <a:latin typeface="Times New Roman" panose="02020603050405020304" pitchFamily="18" charset="0"/>
                <a:ea typeface="Times New Roman" panose="02020603050405020304" pitchFamily="18" charset="0"/>
              </a:rPr>
              <a:t>: Utilized </a:t>
            </a:r>
            <a:r>
              <a:rPr lang="en-US" b="1">
                <a:effectLst/>
                <a:latin typeface="Courier New" panose="02070309020205020404" pitchFamily="49" charset="0"/>
                <a:ea typeface="Times New Roman" panose="02020603050405020304" pitchFamily="18" charset="0"/>
              </a:rPr>
              <a:t>SELECT</a:t>
            </a:r>
            <a:r>
              <a:rPr lang="en-US" sz="1800">
                <a:effectLst/>
                <a:latin typeface="Times New Roman" panose="02020603050405020304" pitchFamily="18" charset="0"/>
                <a:ea typeface="Times New Roman" panose="02020603050405020304" pitchFamily="18" charset="0"/>
              </a:rPr>
              <a:t> to extract specific columns and rows</a:t>
            </a:r>
            <a:endParaRPr lang="en-US"/>
          </a:p>
        </p:txBody>
      </p:sp>
      <p:sp>
        <p:nvSpPr>
          <p:cNvPr id="8" name="TextBox 7">
            <a:extLst>
              <a:ext uri="{FF2B5EF4-FFF2-40B4-BE49-F238E27FC236}">
                <a16:creationId xmlns:a16="http://schemas.microsoft.com/office/drawing/2014/main" id="{839A9A00-B7CB-487F-8A59-1886993AE0D7}"/>
              </a:ext>
            </a:extLst>
          </p:cNvPr>
          <p:cNvSpPr txBox="1"/>
          <p:nvPr/>
        </p:nvSpPr>
        <p:spPr>
          <a:xfrm>
            <a:off x="457198" y="1834502"/>
            <a:ext cx="10604501" cy="374077"/>
          </a:xfrm>
          <a:prstGeom prst="rect">
            <a:avLst/>
          </a:prstGeom>
          <a:noFill/>
        </p:spPr>
        <p:txBody>
          <a:bodyPr wrap="square">
            <a:spAutoFit/>
          </a:bodyPr>
          <a:lstStyle/>
          <a:p>
            <a:pPr marL="0" marR="0">
              <a:lnSpc>
                <a:spcPct val="107000"/>
              </a:lnSpc>
              <a:spcBef>
                <a:spcPts val="0"/>
              </a:spcBef>
              <a:spcAft>
                <a:spcPts val="0"/>
              </a:spcAft>
            </a:pPr>
            <a:r>
              <a:rPr lang="en-US" sz="1800" b="1">
                <a:effectLst/>
                <a:latin typeface="Times New Roman" panose="02020603050405020304" pitchFamily="18" charset="0"/>
                <a:ea typeface="Times New Roman" panose="02020603050405020304" pitchFamily="18" charset="0"/>
                <a:cs typeface="Times New Roman" panose="02020603050405020304" pitchFamily="18" charset="0"/>
              </a:rPr>
              <a:t>- Filtering</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Applied </a:t>
            </a:r>
            <a:r>
              <a:rPr lang="en-US" sz="1600" b="1">
                <a:effectLst/>
                <a:latin typeface="Times New Roman" panose="02020603050405020304" pitchFamily="18" charset="0"/>
                <a:ea typeface="Times New Roman" panose="02020603050405020304" pitchFamily="18" charset="0"/>
                <a:cs typeface="Times New Roman" panose="02020603050405020304" pitchFamily="18" charset="0"/>
              </a:rPr>
              <a:t>WHERE</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clauses to target relevant records.</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CB205A50-5B3E-4E11-BA9A-04C2317EC867}"/>
              </a:ext>
            </a:extLst>
          </p:cNvPr>
          <p:cNvSpPr txBox="1"/>
          <p:nvPr/>
        </p:nvSpPr>
        <p:spPr>
          <a:xfrm>
            <a:off x="457198" y="2208579"/>
            <a:ext cx="9017002" cy="374077"/>
          </a:xfrm>
          <a:prstGeom prst="rect">
            <a:avLst/>
          </a:prstGeom>
          <a:noFill/>
        </p:spPr>
        <p:txBody>
          <a:bodyPr wrap="square">
            <a:spAutoFit/>
          </a:bodyPr>
          <a:lstStyle/>
          <a:p>
            <a:pPr marL="0" marR="0">
              <a:lnSpc>
                <a:spcPct val="107000"/>
              </a:lnSpc>
              <a:spcBef>
                <a:spcPts val="0"/>
              </a:spcBef>
              <a:spcAft>
                <a:spcPts val="0"/>
              </a:spcAft>
            </a:pPr>
            <a:r>
              <a:rPr lang="en-US" sz="1800" b="1">
                <a:effectLst/>
                <a:latin typeface="Times New Roman" panose="02020603050405020304" pitchFamily="18" charset="0"/>
                <a:ea typeface="Times New Roman" panose="02020603050405020304" pitchFamily="18" charset="0"/>
                <a:cs typeface="Times New Roman" panose="02020603050405020304" pitchFamily="18" charset="0"/>
              </a:rPr>
              <a:t>- Sorting</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Ordered results using </a:t>
            </a:r>
            <a:r>
              <a:rPr lang="en-US" sz="1200" b="1">
                <a:effectLst/>
                <a:latin typeface="Times New Roman" panose="02020603050405020304" pitchFamily="18" charset="0"/>
                <a:ea typeface="Times New Roman" panose="02020603050405020304" pitchFamily="18" charset="0"/>
                <a:cs typeface="Times New Roman" panose="02020603050405020304" pitchFamily="18" charset="0"/>
              </a:rPr>
              <a:t>ORDER BY</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TextBox 11">
            <a:extLst>
              <a:ext uri="{FF2B5EF4-FFF2-40B4-BE49-F238E27FC236}">
                <a16:creationId xmlns:a16="http://schemas.microsoft.com/office/drawing/2014/main" id="{F8DC3EFB-0FD4-4FFF-946C-C48891104438}"/>
              </a:ext>
            </a:extLst>
          </p:cNvPr>
          <p:cNvSpPr txBox="1"/>
          <p:nvPr/>
        </p:nvSpPr>
        <p:spPr>
          <a:xfrm>
            <a:off x="457198" y="2587401"/>
            <a:ext cx="9994902" cy="369332"/>
          </a:xfrm>
          <a:prstGeom prst="rect">
            <a:avLst/>
          </a:prstGeom>
          <a:noFill/>
        </p:spPr>
        <p:txBody>
          <a:bodyPr wrap="square">
            <a:spAutoFit/>
          </a:bodyPr>
          <a:lstStyle/>
          <a:p>
            <a:r>
              <a:rPr lang="en-US" sz="1800" b="1">
                <a:effectLst/>
                <a:latin typeface="Times New Roman" panose="02020603050405020304" pitchFamily="18" charset="0"/>
                <a:ea typeface="Times New Roman" panose="02020603050405020304" pitchFamily="18" charset="0"/>
              </a:rPr>
              <a:t>- Aggregation</a:t>
            </a:r>
            <a:r>
              <a:rPr lang="en-US" sz="1800">
                <a:effectLst/>
                <a:latin typeface="Times New Roman" panose="02020603050405020304" pitchFamily="18" charset="0"/>
                <a:ea typeface="Times New Roman" panose="02020603050405020304" pitchFamily="18" charset="0"/>
              </a:rPr>
              <a:t>: Implemented functions like </a:t>
            </a:r>
            <a:r>
              <a:rPr lang="en-US" sz="1600">
                <a:effectLst/>
                <a:latin typeface="Times New Roman" panose="02020603050405020304" pitchFamily="18" charset="0"/>
                <a:ea typeface="Times New Roman" panose="02020603050405020304" pitchFamily="18" charset="0"/>
              </a:rPr>
              <a:t>C</a:t>
            </a:r>
            <a:r>
              <a:rPr lang="en-US" sz="1600" b="1">
                <a:effectLst/>
                <a:latin typeface="Times New Roman" panose="02020603050405020304" pitchFamily="18" charset="0"/>
                <a:ea typeface="Times New Roman" panose="02020603050405020304" pitchFamily="18" charset="0"/>
              </a:rPr>
              <a:t>OUNT( ), SUM( ), </a:t>
            </a:r>
            <a:r>
              <a:rPr lang="en-US" sz="1800">
                <a:effectLst/>
                <a:latin typeface="Times New Roman" panose="02020603050405020304" pitchFamily="18" charset="0"/>
                <a:ea typeface="Times New Roman" panose="02020603050405020304" pitchFamily="18" charset="0"/>
              </a:rPr>
              <a:t>and </a:t>
            </a:r>
            <a:r>
              <a:rPr lang="en-US" sz="1600" b="1">
                <a:effectLst/>
                <a:latin typeface="Times New Roman" panose="02020603050405020304" pitchFamily="18" charset="0"/>
                <a:ea typeface="Times New Roman" panose="02020603050405020304" pitchFamily="18" charset="0"/>
              </a:rPr>
              <a:t>AVG( ) </a:t>
            </a:r>
            <a:r>
              <a:rPr lang="en-US" sz="1800">
                <a:effectLst/>
                <a:latin typeface="Times New Roman" panose="02020603050405020304" pitchFamily="18" charset="0"/>
                <a:ea typeface="Times New Roman" panose="02020603050405020304" pitchFamily="18" charset="0"/>
              </a:rPr>
              <a:t>for data analysis.</a:t>
            </a:r>
            <a:endParaRPr lang="en-US"/>
          </a:p>
        </p:txBody>
      </p:sp>
      <p:sp>
        <p:nvSpPr>
          <p:cNvPr id="14" name="TextBox 13">
            <a:extLst>
              <a:ext uri="{FF2B5EF4-FFF2-40B4-BE49-F238E27FC236}">
                <a16:creationId xmlns:a16="http://schemas.microsoft.com/office/drawing/2014/main" id="{8608B79B-4940-4691-B592-E5D9C1495387}"/>
              </a:ext>
            </a:extLst>
          </p:cNvPr>
          <p:cNvSpPr txBox="1"/>
          <p:nvPr/>
        </p:nvSpPr>
        <p:spPr>
          <a:xfrm>
            <a:off x="457198" y="2956733"/>
            <a:ext cx="7010400" cy="374077"/>
          </a:xfrm>
          <a:prstGeom prst="rect">
            <a:avLst/>
          </a:prstGeom>
          <a:noFill/>
        </p:spPr>
        <p:txBody>
          <a:bodyPr wrap="square">
            <a:spAutoFit/>
          </a:bodyPr>
          <a:lstStyle/>
          <a:p>
            <a:pPr marL="0" marR="0">
              <a:lnSpc>
                <a:spcPct val="107000"/>
              </a:lnSpc>
              <a:spcBef>
                <a:spcPts val="0"/>
              </a:spcBef>
              <a:spcAft>
                <a:spcPts val="0"/>
              </a:spcAft>
            </a:pPr>
            <a:r>
              <a:rPr lang="en-US" sz="1800" b="1">
                <a:effectLst/>
                <a:latin typeface="Times New Roman" panose="02020603050405020304" pitchFamily="18" charset="0"/>
                <a:ea typeface="Times New Roman" panose="02020603050405020304" pitchFamily="18" charset="0"/>
                <a:cs typeface="Times New Roman" panose="02020603050405020304" pitchFamily="18" charset="0"/>
              </a:rPr>
              <a:t>- Grouping</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Used </a:t>
            </a:r>
            <a:r>
              <a:rPr lang="en-US" sz="1600" b="1">
                <a:effectLst/>
                <a:latin typeface="Times New Roman" panose="02020603050405020304" pitchFamily="18" charset="0"/>
                <a:ea typeface="Times New Roman" panose="02020603050405020304" pitchFamily="18" charset="0"/>
                <a:cs typeface="Times New Roman" panose="02020603050405020304" pitchFamily="18" charset="0"/>
              </a:rPr>
              <a:t>GROUP BY </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to aggregate data into meaningful groups.</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0" name="TextBox 19">
            <a:extLst>
              <a:ext uri="{FF2B5EF4-FFF2-40B4-BE49-F238E27FC236}">
                <a16:creationId xmlns:a16="http://schemas.microsoft.com/office/drawing/2014/main" id="{F3179543-6692-445E-A9AB-061596048353}"/>
              </a:ext>
            </a:extLst>
          </p:cNvPr>
          <p:cNvSpPr txBox="1"/>
          <p:nvPr/>
        </p:nvSpPr>
        <p:spPr>
          <a:xfrm>
            <a:off x="457198" y="3335555"/>
            <a:ext cx="7670802" cy="369332"/>
          </a:xfrm>
          <a:prstGeom prst="rect">
            <a:avLst/>
          </a:prstGeom>
          <a:noFill/>
        </p:spPr>
        <p:txBody>
          <a:bodyPr wrap="square">
            <a:spAutoFit/>
          </a:bodyPr>
          <a:lstStyle/>
          <a:p>
            <a:r>
              <a:rPr lang="en-US" sz="1800" b="1">
                <a:effectLst/>
                <a:latin typeface="Times New Roman" panose="02020603050405020304" pitchFamily="18" charset="0"/>
                <a:ea typeface="Times New Roman" panose="02020603050405020304" pitchFamily="18" charset="0"/>
              </a:rPr>
              <a:t>- Subqueries</a:t>
            </a:r>
            <a:r>
              <a:rPr lang="en-US" sz="1800">
                <a:effectLst/>
                <a:latin typeface="Times New Roman" panose="02020603050405020304" pitchFamily="18" charset="0"/>
                <a:ea typeface="Times New Roman" panose="02020603050405020304" pitchFamily="18" charset="0"/>
              </a:rPr>
              <a:t>: Applied nested queries for complex data retrieval</a:t>
            </a:r>
            <a:endParaRPr lang="en-US"/>
          </a:p>
        </p:txBody>
      </p:sp>
      <p:sp>
        <p:nvSpPr>
          <p:cNvPr id="22" name="TextBox 21">
            <a:extLst>
              <a:ext uri="{FF2B5EF4-FFF2-40B4-BE49-F238E27FC236}">
                <a16:creationId xmlns:a16="http://schemas.microsoft.com/office/drawing/2014/main" id="{B4ABA50E-3483-4046-8EAB-B0800141045B}"/>
              </a:ext>
            </a:extLst>
          </p:cNvPr>
          <p:cNvSpPr txBox="1"/>
          <p:nvPr/>
        </p:nvSpPr>
        <p:spPr>
          <a:xfrm>
            <a:off x="457198" y="3689810"/>
            <a:ext cx="10858502" cy="670440"/>
          </a:xfrm>
          <a:prstGeom prst="rect">
            <a:avLst/>
          </a:prstGeom>
          <a:noFill/>
        </p:spPr>
        <p:txBody>
          <a:bodyPr wrap="square">
            <a:spAutoFit/>
          </a:bodyPr>
          <a:lstStyle/>
          <a:p>
            <a:pPr marL="0" marR="0">
              <a:lnSpc>
                <a:spcPct val="107000"/>
              </a:lnSpc>
              <a:spcBef>
                <a:spcPts val="0"/>
              </a:spcBef>
              <a:spcAft>
                <a:spcPts val="0"/>
              </a:spcAft>
            </a:pPr>
            <a:r>
              <a:rPr lang="en-US" sz="1800" b="1">
                <a:effectLst/>
                <a:latin typeface="Times New Roman" panose="02020603050405020304" pitchFamily="18" charset="0"/>
                <a:ea typeface="Times New Roman" panose="02020603050405020304" pitchFamily="18" charset="0"/>
                <a:cs typeface="Times New Roman" panose="02020603050405020304" pitchFamily="18" charset="0"/>
              </a:rPr>
              <a:t>- Functions</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Leveraged built-in SQL functions like </a:t>
            </a:r>
            <a:r>
              <a:rPr lang="en-US" sz="1600" b="1">
                <a:effectLst/>
                <a:latin typeface="Courier New" panose="02070309020205020404" pitchFamily="49" charset="0"/>
                <a:ea typeface="Times New Roman" panose="02020603050405020304" pitchFamily="18" charset="0"/>
                <a:cs typeface="Times New Roman" panose="02020603050405020304" pitchFamily="18" charset="0"/>
              </a:rPr>
              <a:t>EXTRACT()</a:t>
            </a:r>
            <a:r>
              <a:rPr lang="en-US" sz="1600" b="1">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for date operations, </a:t>
            </a:r>
            <a:r>
              <a:rPr lang="en-US" sz="1600" b="1">
                <a:effectLst/>
                <a:latin typeface="Courier New" panose="02070309020205020404" pitchFamily="49" charset="0"/>
                <a:ea typeface="Times New Roman" panose="02020603050405020304" pitchFamily="18" charset="0"/>
                <a:cs typeface="Times New Roman" panose="02020603050405020304" pitchFamily="18" charset="0"/>
              </a:rPr>
              <a:t>STR_TO_DATE()</a:t>
            </a:r>
            <a:r>
              <a:rPr lang="en-US" sz="1600" b="1">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for </a:t>
            </a:r>
            <a:r>
              <a:rPr lang="en-US" sz="1600" b="1">
                <a:effectLst/>
                <a:latin typeface="Times New Roman" panose="02020603050405020304" pitchFamily="18" charset="0"/>
                <a:ea typeface="Times New Roman" panose="02020603050405020304" pitchFamily="18" charset="0"/>
                <a:cs typeface="Times New Roman" panose="02020603050405020304" pitchFamily="18" charset="0"/>
              </a:rPr>
              <a:t>converting strings to dates</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and other functions for data manipulation.</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188556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30">
            <a:extLst>
              <a:ext uri="{FF2B5EF4-FFF2-40B4-BE49-F238E27FC236}">
                <a16:creationId xmlns:a16="http://schemas.microsoft.com/office/drawing/2014/main" id="{B045D6AF-532B-394C-0C6F-38B6628CE9DF}"/>
              </a:ext>
            </a:extLst>
          </p:cNvPr>
          <p:cNvSpPr>
            <a:spLocks noGrp="1"/>
          </p:cNvSpPr>
          <p:nvPr>
            <p:ph type="title"/>
          </p:nvPr>
        </p:nvSpPr>
        <p:spPr/>
        <p:txBody>
          <a:bodyPr/>
          <a:lstStyle/>
          <a:p>
            <a:r>
              <a:rPr lang="en-US" dirty="0"/>
              <a:t>Thank you</a:t>
            </a:r>
          </a:p>
        </p:txBody>
      </p:sp>
      <p:sp>
        <p:nvSpPr>
          <p:cNvPr id="3" name="Content Placeholder 2">
            <a:extLst>
              <a:ext uri="{FF2B5EF4-FFF2-40B4-BE49-F238E27FC236}">
                <a16:creationId xmlns:a16="http://schemas.microsoft.com/office/drawing/2014/main" id="{2F59B25D-9615-9332-C32E-4F458417E11E}"/>
              </a:ext>
            </a:extLst>
          </p:cNvPr>
          <p:cNvSpPr>
            <a:spLocks noGrp="1"/>
          </p:cNvSpPr>
          <p:nvPr>
            <p:ph sz="quarter" idx="4"/>
          </p:nvPr>
        </p:nvSpPr>
        <p:spPr/>
        <p:txBody>
          <a:bodyPr/>
          <a:lstStyle/>
          <a:p>
            <a:r>
              <a:rPr lang="en-US"/>
              <a:t>Vaibhav Agrawal</a:t>
            </a:r>
            <a:endParaRPr lang="en-US" dirty="0"/>
          </a:p>
        </p:txBody>
      </p:sp>
      <p:pic>
        <p:nvPicPr>
          <p:cNvPr id="23" name="Picture Placeholder 22" descr="A group of people giving each other a high five">
            <a:extLst>
              <a:ext uri="{FF2B5EF4-FFF2-40B4-BE49-F238E27FC236}">
                <a16:creationId xmlns:a16="http://schemas.microsoft.com/office/drawing/2014/main" id="{D92A2E6E-E7AB-92FB-0E6F-133483021C22}"/>
              </a:ext>
            </a:extLst>
          </p:cNvPr>
          <p:cNvPicPr>
            <a:picLocks noGrp="1" noChangeAspect="1"/>
          </p:cNvPicPr>
          <p:nvPr>
            <p:ph type="pic" sz="quarter" idx="13"/>
          </p:nvPr>
        </p:nvPicPr>
        <p:blipFill rotWithShape="1">
          <a:blip r:embed="rId3"/>
          <a:srcRect l="6095" r="6095"/>
          <a:stretch/>
        </p:blipFill>
        <p:spPr/>
      </p:pic>
    </p:spTree>
    <p:extLst>
      <p:ext uri="{BB962C8B-B14F-4D97-AF65-F5344CB8AC3E}">
        <p14:creationId xmlns:p14="http://schemas.microsoft.com/office/powerpoint/2010/main" val="27709593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FB23E1E4-7CB2-923B-9D41-672CB85E05DA}"/>
              </a:ext>
            </a:extLst>
          </p:cNvPr>
          <p:cNvSpPr>
            <a:spLocks noGrp="1"/>
          </p:cNvSpPr>
          <p:nvPr>
            <p:ph type="ctrTitle"/>
          </p:nvPr>
        </p:nvSpPr>
        <p:spPr>
          <a:xfrm>
            <a:off x="533400" y="484187"/>
            <a:ext cx="11189207" cy="519113"/>
          </a:xfrm>
        </p:spPr>
        <p:txBody>
          <a:bodyPr/>
          <a:lstStyle/>
          <a:p>
            <a:r>
              <a:rPr lang="en-US"/>
              <a:t>                                                Agenda</a:t>
            </a:r>
            <a:r>
              <a:rPr lang="en-US" dirty="0"/>
              <a:t>	</a:t>
            </a:r>
          </a:p>
        </p:txBody>
      </p:sp>
      <p:pic>
        <p:nvPicPr>
          <p:cNvPr id="34" name="Picture Placeholder 21" descr="A close-up of a stethoscope">
            <a:extLst>
              <a:ext uri="{FF2B5EF4-FFF2-40B4-BE49-F238E27FC236}">
                <a16:creationId xmlns:a16="http://schemas.microsoft.com/office/drawing/2014/main" id="{63F55FD3-B051-BD22-347E-065B72C87E1C}"/>
              </a:ext>
            </a:extLst>
          </p:cNvPr>
          <p:cNvPicPr>
            <a:picLocks noGrp="1" noChangeAspect="1"/>
          </p:cNvPicPr>
          <p:nvPr>
            <p:ph type="pic" sz="quarter" idx="13"/>
          </p:nvPr>
        </p:nvPicPr>
        <p:blipFill>
          <a:blip r:embed="rId3"/>
          <a:srcRect t="30952" b="30952"/>
          <a:stretch/>
        </p:blipFill>
        <p:spPr/>
      </p:pic>
      <p:sp>
        <p:nvSpPr>
          <p:cNvPr id="8" name="Content Placeholder 7">
            <a:extLst>
              <a:ext uri="{FF2B5EF4-FFF2-40B4-BE49-F238E27FC236}">
                <a16:creationId xmlns:a16="http://schemas.microsoft.com/office/drawing/2014/main" id="{1A667A9A-3428-68BE-D555-0DE1859FDF8A}"/>
              </a:ext>
            </a:extLst>
          </p:cNvPr>
          <p:cNvSpPr>
            <a:spLocks noGrp="1"/>
          </p:cNvSpPr>
          <p:nvPr>
            <p:ph sz="quarter" idx="4294967295"/>
          </p:nvPr>
        </p:nvSpPr>
        <p:spPr>
          <a:xfrm>
            <a:off x="448055" y="1003300"/>
            <a:ext cx="11540745" cy="1892300"/>
          </a:xfrm>
        </p:spPr>
        <p:txBody>
          <a:bodyPr>
            <a:normAutofit/>
          </a:bodyPr>
          <a:lstStyle/>
          <a:p>
            <a:r>
              <a:rPr lang="en-US"/>
              <a:t>This SQL project aims to analyze healthcare data by identifying the month with the highest patient count, gender distribution, and patient age groups. It examines hospital metrics such as the longest stay, average stay by diagnosis, doctor performance, and patients treated by multiple doctors. The project also analyzes the highest treatment costs by disease and identifies the most common medical conditions across age groups. </a:t>
            </a:r>
            <a:endParaRPr lang="en-US" dirty="0"/>
          </a:p>
        </p:txBody>
      </p:sp>
    </p:spTree>
    <p:extLst>
      <p:ext uri="{BB962C8B-B14F-4D97-AF65-F5344CB8AC3E}">
        <p14:creationId xmlns:p14="http://schemas.microsoft.com/office/powerpoint/2010/main" val="22011259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B68E91FE-1E96-9012-B0A7-9E9605A1D060}"/>
              </a:ext>
            </a:extLst>
          </p:cNvPr>
          <p:cNvSpPr>
            <a:spLocks noGrp="1"/>
          </p:cNvSpPr>
          <p:nvPr>
            <p:ph type="ctrTitle"/>
          </p:nvPr>
        </p:nvSpPr>
        <p:spPr/>
        <p:txBody>
          <a:bodyPr>
            <a:normAutofit/>
          </a:bodyPr>
          <a:lstStyle/>
          <a:p>
            <a:r>
              <a:rPr lang="en-US"/>
              <a:t>SQL quries and their results</a:t>
            </a:r>
            <a:br>
              <a:rPr lang="en-US"/>
            </a:br>
            <a:endParaRPr lang="en-US" dirty="0"/>
          </a:p>
        </p:txBody>
      </p:sp>
      <p:pic>
        <p:nvPicPr>
          <p:cNvPr id="19" name="Picture Placeholder 18" descr="A close-up of a person wearing scrubs">
            <a:extLst>
              <a:ext uri="{FF2B5EF4-FFF2-40B4-BE49-F238E27FC236}">
                <a16:creationId xmlns:a16="http://schemas.microsoft.com/office/drawing/2014/main" id="{B92D438B-6D57-86B9-0B77-0CC42EC18FF0}"/>
              </a:ext>
            </a:extLst>
          </p:cNvPr>
          <p:cNvPicPr>
            <a:picLocks noGrp="1" noChangeAspect="1"/>
          </p:cNvPicPr>
          <p:nvPr>
            <p:ph type="pic" sz="quarter" idx="13"/>
          </p:nvPr>
        </p:nvPicPr>
        <p:blipFill>
          <a:blip r:embed="rId3"/>
          <a:srcRect t="163" b="163"/>
          <a:stretch/>
        </p:blipFill>
        <p:spPr/>
      </p:pic>
    </p:spTree>
    <p:extLst>
      <p:ext uri="{BB962C8B-B14F-4D97-AF65-F5344CB8AC3E}">
        <p14:creationId xmlns:p14="http://schemas.microsoft.com/office/powerpoint/2010/main" val="17218416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66CF7-69F4-F432-4747-28EF15528DB9}"/>
              </a:ext>
            </a:extLst>
          </p:cNvPr>
          <p:cNvSpPr>
            <a:spLocks noGrp="1"/>
          </p:cNvSpPr>
          <p:nvPr>
            <p:ph type="ctrTitle"/>
          </p:nvPr>
        </p:nvSpPr>
        <p:spPr>
          <a:xfrm>
            <a:off x="436882" y="629920"/>
            <a:ext cx="11423424" cy="580315"/>
          </a:xfrm>
        </p:spPr>
        <p:txBody>
          <a:bodyPr/>
          <a:lstStyle/>
          <a:p>
            <a:r>
              <a:rPr lang="en-US">
                <a:latin typeface="Calibri" panose="020F0502020204030204" pitchFamily="34" charset="0"/>
                <a:ea typeface="Calibri" panose="020F0502020204030204" pitchFamily="34" charset="0"/>
                <a:cs typeface="Calibri" panose="020F0502020204030204" pitchFamily="34" charset="0"/>
              </a:rPr>
              <a:t>1. Month with </a:t>
            </a:r>
            <a:r>
              <a:rPr lang="en-US"/>
              <a:t>highest</a:t>
            </a:r>
            <a:r>
              <a:rPr lang="en-US">
                <a:latin typeface="Calibri" panose="020F0502020204030204" pitchFamily="34" charset="0"/>
                <a:ea typeface="Calibri" panose="020F0502020204030204" pitchFamily="34" charset="0"/>
                <a:cs typeface="Calibri" panose="020F0502020204030204" pitchFamily="34" charset="0"/>
              </a:rPr>
              <a:t> no. of patients.  </a:t>
            </a:r>
            <a:endParaRPr lang="en-US" dirty="0">
              <a:latin typeface="Calibri" panose="020F0502020204030204" pitchFamily="34" charset="0"/>
              <a:ea typeface="Calibri" panose="020F0502020204030204" pitchFamily="34" charset="0"/>
              <a:cs typeface="Calibri" panose="020F0502020204030204" pitchFamily="34" charset="0"/>
            </a:endParaRPr>
          </a:p>
        </p:txBody>
      </p:sp>
      <p:pic>
        <p:nvPicPr>
          <p:cNvPr id="9" name="Picture 8">
            <a:extLst>
              <a:ext uri="{FF2B5EF4-FFF2-40B4-BE49-F238E27FC236}">
                <a16:creationId xmlns:a16="http://schemas.microsoft.com/office/drawing/2014/main" id="{1677D8D2-FBF1-42FC-9B92-C72F5C48E1A4}"/>
              </a:ext>
            </a:extLst>
          </p:cNvPr>
          <p:cNvPicPr>
            <a:picLocks noChangeAspect="1"/>
          </p:cNvPicPr>
          <p:nvPr/>
        </p:nvPicPr>
        <p:blipFill>
          <a:blip r:embed="rId3"/>
          <a:stretch>
            <a:fillRect/>
          </a:stretch>
        </p:blipFill>
        <p:spPr>
          <a:xfrm>
            <a:off x="833718" y="1465730"/>
            <a:ext cx="9992133" cy="1828800"/>
          </a:xfrm>
          <a:prstGeom prst="rect">
            <a:avLst/>
          </a:prstGeom>
        </p:spPr>
      </p:pic>
      <p:pic>
        <p:nvPicPr>
          <p:cNvPr id="11" name="Picture 10">
            <a:extLst>
              <a:ext uri="{FF2B5EF4-FFF2-40B4-BE49-F238E27FC236}">
                <a16:creationId xmlns:a16="http://schemas.microsoft.com/office/drawing/2014/main" id="{1B22251B-2BED-4A1C-9536-7FCB6F154DFE}"/>
              </a:ext>
            </a:extLst>
          </p:cNvPr>
          <p:cNvPicPr>
            <a:picLocks noChangeAspect="1"/>
          </p:cNvPicPr>
          <p:nvPr/>
        </p:nvPicPr>
        <p:blipFill>
          <a:blip r:embed="rId4"/>
          <a:stretch>
            <a:fillRect/>
          </a:stretch>
        </p:blipFill>
        <p:spPr>
          <a:xfrm>
            <a:off x="7213600" y="3338085"/>
            <a:ext cx="3213099" cy="3424487"/>
          </a:xfrm>
          <a:prstGeom prst="rect">
            <a:avLst/>
          </a:prstGeom>
        </p:spPr>
      </p:pic>
      <p:sp>
        <p:nvSpPr>
          <p:cNvPr id="20" name="Freeform: Shape 19">
            <a:extLst>
              <a:ext uri="{FF2B5EF4-FFF2-40B4-BE49-F238E27FC236}">
                <a16:creationId xmlns:a16="http://schemas.microsoft.com/office/drawing/2014/main" id="{C6B37141-E1AE-438C-9BF9-87E471DD37A8}"/>
              </a:ext>
            </a:extLst>
          </p:cNvPr>
          <p:cNvSpPr/>
          <p:nvPr/>
        </p:nvSpPr>
        <p:spPr>
          <a:xfrm>
            <a:off x="3027882" y="3543300"/>
            <a:ext cx="3614218" cy="1654386"/>
          </a:xfrm>
          <a:custGeom>
            <a:avLst/>
            <a:gdLst>
              <a:gd name="connsiteX0" fmla="*/ 299518 w 3614218"/>
              <a:gd name="connsiteY0" fmla="*/ 0 h 1654386"/>
              <a:gd name="connsiteX1" fmla="*/ 324918 w 3614218"/>
              <a:gd name="connsiteY1" fmla="*/ 1460500 h 1654386"/>
              <a:gd name="connsiteX2" fmla="*/ 3614218 w 3614218"/>
              <a:gd name="connsiteY2" fmla="*/ 1638300 h 1654386"/>
              <a:gd name="connsiteX3" fmla="*/ 3614218 w 3614218"/>
              <a:gd name="connsiteY3" fmla="*/ 1638300 h 1654386"/>
            </a:gdLst>
            <a:ahLst/>
            <a:cxnLst>
              <a:cxn ang="0">
                <a:pos x="connsiteX0" y="connsiteY0"/>
              </a:cxn>
              <a:cxn ang="0">
                <a:pos x="connsiteX1" y="connsiteY1"/>
              </a:cxn>
              <a:cxn ang="0">
                <a:pos x="connsiteX2" y="connsiteY2"/>
              </a:cxn>
              <a:cxn ang="0">
                <a:pos x="connsiteX3" y="connsiteY3"/>
              </a:cxn>
            </a:cxnLst>
            <a:rect l="l" t="t" r="r" b="b"/>
            <a:pathLst>
              <a:path w="3614218" h="1654386">
                <a:moveTo>
                  <a:pt x="299518" y="0"/>
                </a:moveTo>
                <a:cubicBezTo>
                  <a:pt x="35993" y="593725"/>
                  <a:pt x="-227532" y="1187450"/>
                  <a:pt x="324918" y="1460500"/>
                </a:cubicBezTo>
                <a:cubicBezTo>
                  <a:pt x="877368" y="1733550"/>
                  <a:pt x="3614218" y="1638300"/>
                  <a:pt x="3614218" y="1638300"/>
                </a:cubicBezTo>
                <a:lnTo>
                  <a:pt x="3614218" y="163830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03259DF8-2F38-406A-A12E-CA4B686A931C}"/>
              </a:ext>
            </a:extLst>
          </p:cNvPr>
          <p:cNvSpPr/>
          <p:nvPr/>
        </p:nvSpPr>
        <p:spPr>
          <a:xfrm rot="5211182">
            <a:off x="6515100" y="5003800"/>
            <a:ext cx="317500" cy="38847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053062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618A4-5020-A570-BAAC-71C22849B320}"/>
              </a:ext>
            </a:extLst>
          </p:cNvPr>
          <p:cNvSpPr>
            <a:spLocks noGrp="1"/>
          </p:cNvSpPr>
          <p:nvPr>
            <p:ph type="title"/>
          </p:nvPr>
        </p:nvSpPr>
        <p:spPr>
          <a:xfrm>
            <a:off x="457200" y="578224"/>
            <a:ext cx="11228293" cy="779929"/>
          </a:xfrm>
        </p:spPr>
        <p:txBody>
          <a:bodyPr/>
          <a:lstStyle/>
          <a:p>
            <a:r>
              <a:rPr lang="en-US">
                <a:latin typeface="Calibri" panose="020F0502020204030204" pitchFamily="34" charset="0"/>
                <a:ea typeface="Calibri" panose="020F0502020204030204" pitchFamily="34" charset="0"/>
                <a:cs typeface="Calibri" panose="020F0502020204030204" pitchFamily="34" charset="0"/>
              </a:rPr>
              <a:t>2. Count of male and female patients</a:t>
            </a:r>
            <a:endParaRPr lang="en-US" dirty="0">
              <a:latin typeface="Calibri" panose="020F0502020204030204" pitchFamily="34" charset="0"/>
              <a:ea typeface="Calibri" panose="020F0502020204030204" pitchFamily="34" charset="0"/>
              <a:cs typeface="Calibri" panose="020F0502020204030204" pitchFamily="34" charset="0"/>
            </a:endParaRPr>
          </a:p>
        </p:txBody>
      </p:sp>
      <p:pic>
        <p:nvPicPr>
          <p:cNvPr id="11" name="Picture 10">
            <a:extLst>
              <a:ext uri="{FF2B5EF4-FFF2-40B4-BE49-F238E27FC236}">
                <a16:creationId xmlns:a16="http://schemas.microsoft.com/office/drawing/2014/main" id="{85B6A403-5545-4B96-9C90-2DA95EEFFCAD}"/>
              </a:ext>
            </a:extLst>
          </p:cNvPr>
          <p:cNvPicPr>
            <a:picLocks noChangeAspect="1"/>
          </p:cNvPicPr>
          <p:nvPr/>
        </p:nvPicPr>
        <p:blipFill>
          <a:blip r:embed="rId3"/>
          <a:stretch>
            <a:fillRect/>
          </a:stretch>
        </p:blipFill>
        <p:spPr>
          <a:xfrm>
            <a:off x="856738" y="1358153"/>
            <a:ext cx="7763269" cy="1549812"/>
          </a:xfrm>
          <a:prstGeom prst="rect">
            <a:avLst/>
          </a:prstGeom>
        </p:spPr>
      </p:pic>
      <p:pic>
        <p:nvPicPr>
          <p:cNvPr id="13" name="Picture 12">
            <a:extLst>
              <a:ext uri="{FF2B5EF4-FFF2-40B4-BE49-F238E27FC236}">
                <a16:creationId xmlns:a16="http://schemas.microsoft.com/office/drawing/2014/main" id="{9F5025F8-0461-4B6B-8F0C-2854A5A7E687}"/>
              </a:ext>
            </a:extLst>
          </p:cNvPr>
          <p:cNvPicPr>
            <a:picLocks noChangeAspect="1"/>
          </p:cNvPicPr>
          <p:nvPr/>
        </p:nvPicPr>
        <p:blipFill>
          <a:blip r:embed="rId4"/>
          <a:stretch>
            <a:fillRect/>
          </a:stretch>
        </p:blipFill>
        <p:spPr>
          <a:xfrm>
            <a:off x="7959603" y="4602155"/>
            <a:ext cx="3523721" cy="1660575"/>
          </a:xfrm>
          <a:prstGeom prst="rect">
            <a:avLst/>
          </a:prstGeom>
        </p:spPr>
      </p:pic>
      <p:sp>
        <p:nvSpPr>
          <p:cNvPr id="15" name="Freeform: Shape 14">
            <a:extLst>
              <a:ext uri="{FF2B5EF4-FFF2-40B4-BE49-F238E27FC236}">
                <a16:creationId xmlns:a16="http://schemas.microsoft.com/office/drawing/2014/main" id="{E584EAAD-3E1C-42BB-8D21-5704549E9956}"/>
              </a:ext>
            </a:extLst>
          </p:cNvPr>
          <p:cNvSpPr/>
          <p:nvPr/>
        </p:nvSpPr>
        <p:spPr>
          <a:xfrm>
            <a:off x="3053261" y="3543300"/>
            <a:ext cx="3614218" cy="1654386"/>
          </a:xfrm>
          <a:custGeom>
            <a:avLst/>
            <a:gdLst>
              <a:gd name="connsiteX0" fmla="*/ 299518 w 3614218"/>
              <a:gd name="connsiteY0" fmla="*/ 0 h 1654386"/>
              <a:gd name="connsiteX1" fmla="*/ 324918 w 3614218"/>
              <a:gd name="connsiteY1" fmla="*/ 1460500 h 1654386"/>
              <a:gd name="connsiteX2" fmla="*/ 3614218 w 3614218"/>
              <a:gd name="connsiteY2" fmla="*/ 1638300 h 1654386"/>
              <a:gd name="connsiteX3" fmla="*/ 3614218 w 3614218"/>
              <a:gd name="connsiteY3" fmla="*/ 1638300 h 1654386"/>
            </a:gdLst>
            <a:ahLst/>
            <a:cxnLst>
              <a:cxn ang="0">
                <a:pos x="connsiteX0" y="connsiteY0"/>
              </a:cxn>
              <a:cxn ang="0">
                <a:pos x="connsiteX1" y="connsiteY1"/>
              </a:cxn>
              <a:cxn ang="0">
                <a:pos x="connsiteX2" y="connsiteY2"/>
              </a:cxn>
              <a:cxn ang="0">
                <a:pos x="connsiteX3" y="connsiteY3"/>
              </a:cxn>
            </a:cxnLst>
            <a:rect l="l" t="t" r="r" b="b"/>
            <a:pathLst>
              <a:path w="3614218" h="1654386">
                <a:moveTo>
                  <a:pt x="299518" y="0"/>
                </a:moveTo>
                <a:cubicBezTo>
                  <a:pt x="35993" y="593725"/>
                  <a:pt x="-227532" y="1187450"/>
                  <a:pt x="324918" y="1460500"/>
                </a:cubicBezTo>
                <a:cubicBezTo>
                  <a:pt x="877368" y="1733550"/>
                  <a:pt x="3614218" y="1638300"/>
                  <a:pt x="3614218" y="1638300"/>
                </a:cubicBezTo>
                <a:lnTo>
                  <a:pt x="3614218" y="163830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6D83A381-F044-469E-A170-1EFCA54C3EF0}"/>
              </a:ext>
            </a:extLst>
          </p:cNvPr>
          <p:cNvSpPr/>
          <p:nvPr/>
        </p:nvSpPr>
        <p:spPr>
          <a:xfrm rot="5211182">
            <a:off x="6711387" y="5003451"/>
            <a:ext cx="317500" cy="38847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958200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C903843E-1FAB-AFBB-BDC9-440FCC8CFB12}"/>
              </a:ext>
            </a:extLst>
          </p:cNvPr>
          <p:cNvSpPr>
            <a:spLocks noGrp="1"/>
          </p:cNvSpPr>
          <p:nvPr>
            <p:ph type="title"/>
          </p:nvPr>
        </p:nvSpPr>
        <p:spPr>
          <a:xfrm>
            <a:off x="581192" y="702156"/>
            <a:ext cx="11029616" cy="508079"/>
          </a:xfrm>
          <a:noFill/>
        </p:spPr>
        <p:txBody>
          <a:bodyPr>
            <a:normAutofit fontScale="90000"/>
          </a:bodyPr>
          <a:lstStyle/>
          <a:p>
            <a:r>
              <a:rPr lang="en-US">
                <a:latin typeface="Calibri" panose="020F0502020204030204" pitchFamily="34" charset="0"/>
                <a:ea typeface="Calibri" panose="020F0502020204030204" pitchFamily="34" charset="0"/>
                <a:cs typeface="Calibri" panose="020F0502020204030204" pitchFamily="34" charset="0"/>
              </a:rPr>
              <a:t>3. number of patient by the age group</a:t>
            </a:r>
            <a:endParaRPr lang="en-US" dirty="0">
              <a:latin typeface="Calibri" panose="020F0502020204030204" pitchFamily="34" charset="0"/>
              <a:ea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E3444BFE-CCC4-4E46-9B35-5F0A97A50AA3}"/>
              </a:ext>
            </a:extLst>
          </p:cNvPr>
          <p:cNvPicPr>
            <a:picLocks noChangeAspect="1"/>
          </p:cNvPicPr>
          <p:nvPr/>
        </p:nvPicPr>
        <p:blipFill>
          <a:blip r:embed="rId3"/>
          <a:stretch>
            <a:fillRect/>
          </a:stretch>
        </p:blipFill>
        <p:spPr>
          <a:xfrm>
            <a:off x="1035422" y="1434267"/>
            <a:ext cx="5060577" cy="2705934"/>
          </a:xfrm>
          <a:prstGeom prst="rect">
            <a:avLst/>
          </a:prstGeom>
        </p:spPr>
      </p:pic>
      <p:pic>
        <p:nvPicPr>
          <p:cNvPr id="5" name="Picture 4">
            <a:extLst>
              <a:ext uri="{FF2B5EF4-FFF2-40B4-BE49-F238E27FC236}">
                <a16:creationId xmlns:a16="http://schemas.microsoft.com/office/drawing/2014/main" id="{5D317FB7-9898-4362-AB61-3E29EC4EDAB7}"/>
              </a:ext>
            </a:extLst>
          </p:cNvPr>
          <p:cNvPicPr>
            <a:picLocks noChangeAspect="1"/>
          </p:cNvPicPr>
          <p:nvPr/>
        </p:nvPicPr>
        <p:blipFill>
          <a:blip r:embed="rId4"/>
          <a:stretch>
            <a:fillRect/>
          </a:stretch>
        </p:blipFill>
        <p:spPr>
          <a:xfrm>
            <a:off x="8626356" y="4419530"/>
            <a:ext cx="2971768" cy="1841570"/>
          </a:xfrm>
          <a:prstGeom prst="rect">
            <a:avLst/>
          </a:prstGeom>
        </p:spPr>
      </p:pic>
      <p:sp>
        <p:nvSpPr>
          <p:cNvPr id="8" name="Freeform: Shape 7">
            <a:extLst>
              <a:ext uri="{FF2B5EF4-FFF2-40B4-BE49-F238E27FC236}">
                <a16:creationId xmlns:a16="http://schemas.microsoft.com/office/drawing/2014/main" id="{6D4BB030-46DC-4981-8ECB-508B4A1490CF}"/>
              </a:ext>
            </a:extLst>
          </p:cNvPr>
          <p:cNvSpPr/>
          <p:nvPr/>
        </p:nvSpPr>
        <p:spPr>
          <a:xfrm>
            <a:off x="3891461" y="4140201"/>
            <a:ext cx="3614218" cy="1654386"/>
          </a:xfrm>
          <a:custGeom>
            <a:avLst/>
            <a:gdLst>
              <a:gd name="connsiteX0" fmla="*/ 299518 w 3614218"/>
              <a:gd name="connsiteY0" fmla="*/ 0 h 1654386"/>
              <a:gd name="connsiteX1" fmla="*/ 324918 w 3614218"/>
              <a:gd name="connsiteY1" fmla="*/ 1460500 h 1654386"/>
              <a:gd name="connsiteX2" fmla="*/ 3614218 w 3614218"/>
              <a:gd name="connsiteY2" fmla="*/ 1638300 h 1654386"/>
              <a:gd name="connsiteX3" fmla="*/ 3614218 w 3614218"/>
              <a:gd name="connsiteY3" fmla="*/ 1638300 h 1654386"/>
            </a:gdLst>
            <a:ahLst/>
            <a:cxnLst>
              <a:cxn ang="0">
                <a:pos x="connsiteX0" y="connsiteY0"/>
              </a:cxn>
              <a:cxn ang="0">
                <a:pos x="connsiteX1" y="connsiteY1"/>
              </a:cxn>
              <a:cxn ang="0">
                <a:pos x="connsiteX2" y="connsiteY2"/>
              </a:cxn>
              <a:cxn ang="0">
                <a:pos x="connsiteX3" y="connsiteY3"/>
              </a:cxn>
            </a:cxnLst>
            <a:rect l="l" t="t" r="r" b="b"/>
            <a:pathLst>
              <a:path w="3614218" h="1654386">
                <a:moveTo>
                  <a:pt x="299518" y="0"/>
                </a:moveTo>
                <a:cubicBezTo>
                  <a:pt x="35993" y="593725"/>
                  <a:pt x="-227532" y="1187450"/>
                  <a:pt x="324918" y="1460500"/>
                </a:cubicBezTo>
                <a:cubicBezTo>
                  <a:pt x="877368" y="1733550"/>
                  <a:pt x="3614218" y="1638300"/>
                  <a:pt x="3614218" y="1638300"/>
                </a:cubicBezTo>
                <a:lnTo>
                  <a:pt x="3614218" y="163830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Isosceles Triangle 8">
            <a:extLst>
              <a:ext uri="{FF2B5EF4-FFF2-40B4-BE49-F238E27FC236}">
                <a16:creationId xmlns:a16="http://schemas.microsoft.com/office/drawing/2014/main" id="{EDAC7EBB-933F-49EF-AF4D-14579E555DF2}"/>
              </a:ext>
            </a:extLst>
          </p:cNvPr>
          <p:cNvSpPr/>
          <p:nvPr/>
        </p:nvSpPr>
        <p:spPr>
          <a:xfrm rot="5211182">
            <a:off x="7501953" y="5600352"/>
            <a:ext cx="317500" cy="38847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351953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FF0FD1A0-C075-EE18-B3AE-363C242D0BCE}"/>
              </a:ext>
            </a:extLst>
          </p:cNvPr>
          <p:cNvSpPr>
            <a:spLocks noGrp="1"/>
          </p:cNvSpPr>
          <p:nvPr>
            <p:ph type="title"/>
          </p:nvPr>
        </p:nvSpPr>
        <p:spPr>
          <a:xfrm>
            <a:off x="575894" y="729658"/>
            <a:ext cx="11029616" cy="440236"/>
          </a:xfrm>
        </p:spPr>
        <p:txBody>
          <a:bodyPr>
            <a:normAutofit fontScale="90000"/>
          </a:bodyPr>
          <a:lstStyle/>
          <a:p>
            <a:r>
              <a:rPr lang="en-US">
                <a:latin typeface="Calibri" panose="020F0502020204030204" pitchFamily="34" charset="0"/>
                <a:ea typeface="Calibri" panose="020F0502020204030204" pitchFamily="34" charset="0"/>
                <a:cs typeface="Calibri" panose="020F0502020204030204" pitchFamily="34" charset="0"/>
              </a:rPr>
              <a:t>4. patient with the longest hospital stay.</a:t>
            </a:r>
            <a:endParaRPr lang="en-US" dirty="0">
              <a:latin typeface="Calibri" panose="020F0502020204030204" pitchFamily="34" charset="0"/>
              <a:ea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B31F51F5-AAAB-4357-8824-980197A92A2B}"/>
              </a:ext>
            </a:extLst>
          </p:cNvPr>
          <p:cNvPicPr>
            <a:picLocks noChangeAspect="1"/>
          </p:cNvPicPr>
          <p:nvPr/>
        </p:nvPicPr>
        <p:blipFill>
          <a:blip r:embed="rId3"/>
          <a:stretch>
            <a:fillRect/>
          </a:stretch>
        </p:blipFill>
        <p:spPr>
          <a:xfrm>
            <a:off x="997920" y="1290918"/>
            <a:ext cx="10136245" cy="2447364"/>
          </a:xfrm>
          <a:prstGeom prst="rect">
            <a:avLst/>
          </a:prstGeom>
        </p:spPr>
      </p:pic>
      <p:pic>
        <p:nvPicPr>
          <p:cNvPr id="5" name="Picture 4">
            <a:extLst>
              <a:ext uri="{FF2B5EF4-FFF2-40B4-BE49-F238E27FC236}">
                <a16:creationId xmlns:a16="http://schemas.microsoft.com/office/drawing/2014/main" id="{FC9CCBD1-2CFD-4BBD-B480-00D583BC551B}"/>
              </a:ext>
            </a:extLst>
          </p:cNvPr>
          <p:cNvPicPr>
            <a:picLocks noChangeAspect="1"/>
          </p:cNvPicPr>
          <p:nvPr/>
        </p:nvPicPr>
        <p:blipFill>
          <a:blip r:embed="rId4"/>
          <a:stretch>
            <a:fillRect/>
          </a:stretch>
        </p:blipFill>
        <p:spPr>
          <a:xfrm>
            <a:off x="8583472" y="3738282"/>
            <a:ext cx="2610608" cy="2585862"/>
          </a:xfrm>
          <a:prstGeom prst="rect">
            <a:avLst/>
          </a:prstGeom>
        </p:spPr>
      </p:pic>
      <p:sp>
        <p:nvSpPr>
          <p:cNvPr id="9" name="Freeform: Shape 8">
            <a:extLst>
              <a:ext uri="{FF2B5EF4-FFF2-40B4-BE49-F238E27FC236}">
                <a16:creationId xmlns:a16="http://schemas.microsoft.com/office/drawing/2014/main" id="{11BB8FCE-4030-4A74-A9F2-0961DDAECA79}"/>
              </a:ext>
            </a:extLst>
          </p:cNvPr>
          <p:cNvSpPr/>
          <p:nvPr/>
        </p:nvSpPr>
        <p:spPr>
          <a:xfrm>
            <a:off x="3843827" y="3738282"/>
            <a:ext cx="3614218" cy="1654386"/>
          </a:xfrm>
          <a:custGeom>
            <a:avLst/>
            <a:gdLst>
              <a:gd name="connsiteX0" fmla="*/ 299518 w 3614218"/>
              <a:gd name="connsiteY0" fmla="*/ 0 h 1654386"/>
              <a:gd name="connsiteX1" fmla="*/ 324918 w 3614218"/>
              <a:gd name="connsiteY1" fmla="*/ 1460500 h 1654386"/>
              <a:gd name="connsiteX2" fmla="*/ 3614218 w 3614218"/>
              <a:gd name="connsiteY2" fmla="*/ 1638300 h 1654386"/>
              <a:gd name="connsiteX3" fmla="*/ 3614218 w 3614218"/>
              <a:gd name="connsiteY3" fmla="*/ 1638300 h 1654386"/>
            </a:gdLst>
            <a:ahLst/>
            <a:cxnLst>
              <a:cxn ang="0">
                <a:pos x="connsiteX0" y="connsiteY0"/>
              </a:cxn>
              <a:cxn ang="0">
                <a:pos x="connsiteX1" y="connsiteY1"/>
              </a:cxn>
              <a:cxn ang="0">
                <a:pos x="connsiteX2" y="connsiteY2"/>
              </a:cxn>
              <a:cxn ang="0">
                <a:pos x="connsiteX3" y="connsiteY3"/>
              </a:cxn>
            </a:cxnLst>
            <a:rect l="l" t="t" r="r" b="b"/>
            <a:pathLst>
              <a:path w="3614218" h="1654386">
                <a:moveTo>
                  <a:pt x="299518" y="0"/>
                </a:moveTo>
                <a:cubicBezTo>
                  <a:pt x="35993" y="593725"/>
                  <a:pt x="-227532" y="1187450"/>
                  <a:pt x="324918" y="1460500"/>
                </a:cubicBezTo>
                <a:cubicBezTo>
                  <a:pt x="877368" y="1733550"/>
                  <a:pt x="3614218" y="1638300"/>
                  <a:pt x="3614218" y="1638300"/>
                </a:cubicBezTo>
                <a:lnTo>
                  <a:pt x="3614218" y="163830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Isosceles Triangle 9">
            <a:extLst>
              <a:ext uri="{FF2B5EF4-FFF2-40B4-BE49-F238E27FC236}">
                <a16:creationId xmlns:a16="http://schemas.microsoft.com/office/drawing/2014/main" id="{E48DE8EA-1C30-4598-BD93-39C2564264D8}"/>
              </a:ext>
            </a:extLst>
          </p:cNvPr>
          <p:cNvSpPr/>
          <p:nvPr/>
        </p:nvSpPr>
        <p:spPr>
          <a:xfrm rot="5211182">
            <a:off x="7517256" y="5198433"/>
            <a:ext cx="317500" cy="38847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374022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EBA544F6-BF8C-2C87-3906-146BEDB4C299}"/>
              </a:ext>
            </a:extLst>
          </p:cNvPr>
          <p:cNvSpPr>
            <a:spLocks noGrp="1"/>
          </p:cNvSpPr>
          <p:nvPr>
            <p:ph type="title"/>
          </p:nvPr>
        </p:nvSpPr>
        <p:spPr>
          <a:xfrm>
            <a:off x="581192" y="702156"/>
            <a:ext cx="11029616" cy="467738"/>
          </a:xfrm>
        </p:spPr>
        <p:txBody>
          <a:bodyPr>
            <a:normAutofit fontScale="90000"/>
          </a:bodyPr>
          <a:lstStyle/>
          <a:p>
            <a:r>
              <a:rPr lang="en-US">
                <a:latin typeface="Calibri" panose="020F0502020204030204" pitchFamily="34" charset="0"/>
                <a:ea typeface="Calibri" panose="020F0502020204030204" pitchFamily="34" charset="0"/>
                <a:cs typeface="Calibri" panose="020F0502020204030204" pitchFamily="34" charset="0"/>
              </a:rPr>
              <a:t>5. Number OF PATIENT FOR EACH MEDICAL CONDITION</a:t>
            </a:r>
            <a:endParaRPr lang="en-US" dirty="0">
              <a:latin typeface="Calibri" panose="020F0502020204030204" pitchFamily="34" charset="0"/>
              <a:ea typeface="Calibri" panose="020F0502020204030204" pitchFamily="34" charset="0"/>
              <a:cs typeface="Calibri" panose="020F0502020204030204" pitchFamily="34" charset="0"/>
            </a:endParaRPr>
          </a:p>
        </p:txBody>
      </p:sp>
      <p:pic>
        <p:nvPicPr>
          <p:cNvPr id="7" name="Picture 6">
            <a:extLst>
              <a:ext uri="{FF2B5EF4-FFF2-40B4-BE49-F238E27FC236}">
                <a16:creationId xmlns:a16="http://schemas.microsoft.com/office/drawing/2014/main" id="{B6B30E30-68FA-4BDF-A942-AC886263285E}"/>
              </a:ext>
            </a:extLst>
          </p:cNvPr>
          <p:cNvPicPr>
            <a:picLocks noChangeAspect="1"/>
          </p:cNvPicPr>
          <p:nvPr/>
        </p:nvPicPr>
        <p:blipFill>
          <a:blip r:embed="rId3"/>
          <a:stretch>
            <a:fillRect/>
          </a:stretch>
        </p:blipFill>
        <p:spPr>
          <a:xfrm>
            <a:off x="977114" y="1411326"/>
            <a:ext cx="10215160" cy="2017674"/>
          </a:xfrm>
          <a:prstGeom prst="rect">
            <a:avLst/>
          </a:prstGeom>
        </p:spPr>
      </p:pic>
      <p:pic>
        <p:nvPicPr>
          <p:cNvPr id="9" name="Picture 8">
            <a:extLst>
              <a:ext uri="{FF2B5EF4-FFF2-40B4-BE49-F238E27FC236}">
                <a16:creationId xmlns:a16="http://schemas.microsoft.com/office/drawing/2014/main" id="{F90127CD-FBF8-431A-A278-88FD4F4A72B7}"/>
              </a:ext>
            </a:extLst>
          </p:cNvPr>
          <p:cNvPicPr>
            <a:picLocks noChangeAspect="1"/>
          </p:cNvPicPr>
          <p:nvPr/>
        </p:nvPicPr>
        <p:blipFill>
          <a:blip r:embed="rId4"/>
          <a:stretch>
            <a:fillRect/>
          </a:stretch>
        </p:blipFill>
        <p:spPr>
          <a:xfrm>
            <a:off x="7703981" y="3670432"/>
            <a:ext cx="4004519" cy="2388962"/>
          </a:xfrm>
          <a:prstGeom prst="rect">
            <a:avLst/>
          </a:prstGeom>
        </p:spPr>
      </p:pic>
      <p:sp>
        <p:nvSpPr>
          <p:cNvPr id="11" name="Freeform: Shape 10">
            <a:extLst>
              <a:ext uri="{FF2B5EF4-FFF2-40B4-BE49-F238E27FC236}">
                <a16:creationId xmlns:a16="http://schemas.microsoft.com/office/drawing/2014/main" id="{1B170BF7-9197-43A9-B279-8A9A8EC6235F}"/>
              </a:ext>
            </a:extLst>
          </p:cNvPr>
          <p:cNvSpPr/>
          <p:nvPr/>
        </p:nvSpPr>
        <p:spPr>
          <a:xfrm>
            <a:off x="3450127" y="3670432"/>
            <a:ext cx="3614218" cy="1654386"/>
          </a:xfrm>
          <a:custGeom>
            <a:avLst/>
            <a:gdLst>
              <a:gd name="connsiteX0" fmla="*/ 299518 w 3614218"/>
              <a:gd name="connsiteY0" fmla="*/ 0 h 1654386"/>
              <a:gd name="connsiteX1" fmla="*/ 324918 w 3614218"/>
              <a:gd name="connsiteY1" fmla="*/ 1460500 h 1654386"/>
              <a:gd name="connsiteX2" fmla="*/ 3614218 w 3614218"/>
              <a:gd name="connsiteY2" fmla="*/ 1638300 h 1654386"/>
              <a:gd name="connsiteX3" fmla="*/ 3614218 w 3614218"/>
              <a:gd name="connsiteY3" fmla="*/ 1638300 h 1654386"/>
            </a:gdLst>
            <a:ahLst/>
            <a:cxnLst>
              <a:cxn ang="0">
                <a:pos x="connsiteX0" y="connsiteY0"/>
              </a:cxn>
              <a:cxn ang="0">
                <a:pos x="connsiteX1" y="connsiteY1"/>
              </a:cxn>
              <a:cxn ang="0">
                <a:pos x="connsiteX2" y="connsiteY2"/>
              </a:cxn>
              <a:cxn ang="0">
                <a:pos x="connsiteX3" y="connsiteY3"/>
              </a:cxn>
            </a:cxnLst>
            <a:rect l="l" t="t" r="r" b="b"/>
            <a:pathLst>
              <a:path w="3614218" h="1654386">
                <a:moveTo>
                  <a:pt x="299518" y="0"/>
                </a:moveTo>
                <a:cubicBezTo>
                  <a:pt x="35993" y="593725"/>
                  <a:pt x="-227532" y="1187450"/>
                  <a:pt x="324918" y="1460500"/>
                </a:cubicBezTo>
                <a:cubicBezTo>
                  <a:pt x="877368" y="1733550"/>
                  <a:pt x="3614218" y="1638300"/>
                  <a:pt x="3614218" y="1638300"/>
                </a:cubicBezTo>
                <a:lnTo>
                  <a:pt x="3614218" y="163830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B3C1C16D-3B1C-47E2-A4B2-97CE4CAA8327}"/>
              </a:ext>
            </a:extLst>
          </p:cNvPr>
          <p:cNvSpPr/>
          <p:nvPr/>
        </p:nvSpPr>
        <p:spPr>
          <a:xfrm rot="5211182">
            <a:off x="7108252" y="5107038"/>
            <a:ext cx="317500" cy="38847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769054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D715DBBC-70C2-E94B-9B03-12910F0B5438}"/>
              </a:ext>
            </a:extLst>
          </p:cNvPr>
          <p:cNvSpPr>
            <a:spLocks noGrp="1"/>
          </p:cNvSpPr>
          <p:nvPr>
            <p:ph type="ctrTitle"/>
          </p:nvPr>
        </p:nvSpPr>
        <p:spPr>
          <a:xfrm>
            <a:off x="430307" y="741363"/>
            <a:ext cx="11304492" cy="455425"/>
          </a:xfrm>
        </p:spPr>
        <p:txBody>
          <a:bodyPr/>
          <a:lstStyle/>
          <a:p>
            <a:r>
              <a:rPr lang="en-US">
                <a:latin typeface="Calibri" panose="020F0502020204030204" pitchFamily="34" charset="0"/>
                <a:ea typeface="Calibri" panose="020F0502020204030204" pitchFamily="34" charset="0"/>
                <a:cs typeface="Calibri" panose="020F0502020204030204" pitchFamily="34" charset="0"/>
              </a:rPr>
              <a:t>6. Avg. stay length as per diagnosis.</a:t>
            </a:r>
            <a:endParaRPr lang="en-US" dirty="0">
              <a:latin typeface="Calibri" panose="020F0502020204030204" pitchFamily="34" charset="0"/>
              <a:ea typeface="Calibri" panose="020F0502020204030204" pitchFamily="34" charset="0"/>
              <a:cs typeface="Calibri" panose="020F0502020204030204" pitchFamily="34" charset="0"/>
            </a:endParaRPr>
          </a:p>
        </p:txBody>
      </p:sp>
      <p:pic>
        <p:nvPicPr>
          <p:cNvPr id="7" name="Picture 6">
            <a:extLst>
              <a:ext uri="{FF2B5EF4-FFF2-40B4-BE49-F238E27FC236}">
                <a16:creationId xmlns:a16="http://schemas.microsoft.com/office/drawing/2014/main" id="{CCDCCE16-B6F6-4D1B-9FFB-925C219C7641}"/>
              </a:ext>
            </a:extLst>
          </p:cNvPr>
          <p:cNvPicPr>
            <a:picLocks noChangeAspect="1"/>
          </p:cNvPicPr>
          <p:nvPr/>
        </p:nvPicPr>
        <p:blipFill>
          <a:blip r:embed="rId3"/>
          <a:stretch>
            <a:fillRect/>
          </a:stretch>
        </p:blipFill>
        <p:spPr>
          <a:xfrm>
            <a:off x="632012" y="1277470"/>
            <a:ext cx="11102787" cy="1855696"/>
          </a:xfrm>
          <a:prstGeom prst="rect">
            <a:avLst/>
          </a:prstGeom>
        </p:spPr>
      </p:pic>
      <p:pic>
        <p:nvPicPr>
          <p:cNvPr id="9" name="Picture 8">
            <a:extLst>
              <a:ext uri="{FF2B5EF4-FFF2-40B4-BE49-F238E27FC236}">
                <a16:creationId xmlns:a16="http://schemas.microsoft.com/office/drawing/2014/main" id="{193A6C8D-1C4B-4759-8940-4A1EA673C7AC}"/>
              </a:ext>
            </a:extLst>
          </p:cNvPr>
          <p:cNvPicPr>
            <a:picLocks noChangeAspect="1"/>
          </p:cNvPicPr>
          <p:nvPr/>
        </p:nvPicPr>
        <p:blipFill>
          <a:blip r:embed="rId4"/>
          <a:stretch>
            <a:fillRect/>
          </a:stretch>
        </p:blipFill>
        <p:spPr>
          <a:xfrm>
            <a:off x="7797676" y="3429000"/>
            <a:ext cx="3162424" cy="2406191"/>
          </a:xfrm>
          <a:prstGeom prst="rect">
            <a:avLst/>
          </a:prstGeom>
        </p:spPr>
      </p:pic>
      <p:sp>
        <p:nvSpPr>
          <p:cNvPr id="13" name="Freeform: Shape 12">
            <a:extLst>
              <a:ext uri="{FF2B5EF4-FFF2-40B4-BE49-F238E27FC236}">
                <a16:creationId xmlns:a16="http://schemas.microsoft.com/office/drawing/2014/main" id="{BFBF0704-2E27-4CEE-BC1A-78085C44A934}"/>
              </a:ext>
            </a:extLst>
          </p:cNvPr>
          <p:cNvSpPr/>
          <p:nvPr/>
        </p:nvSpPr>
        <p:spPr>
          <a:xfrm>
            <a:off x="3323127" y="3213848"/>
            <a:ext cx="3614218" cy="1654386"/>
          </a:xfrm>
          <a:custGeom>
            <a:avLst/>
            <a:gdLst>
              <a:gd name="connsiteX0" fmla="*/ 299518 w 3614218"/>
              <a:gd name="connsiteY0" fmla="*/ 0 h 1654386"/>
              <a:gd name="connsiteX1" fmla="*/ 324918 w 3614218"/>
              <a:gd name="connsiteY1" fmla="*/ 1460500 h 1654386"/>
              <a:gd name="connsiteX2" fmla="*/ 3614218 w 3614218"/>
              <a:gd name="connsiteY2" fmla="*/ 1638300 h 1654386"/>
              <a:gd name="connsiteX3" fmla="*/ 3614218 w 3614218"/>
              <a:gd name="connsiteY3" fmla="*/ 1638300 h 1654386"/>
            </a:gdLst>
            <a:ahLst/>
            <a:cxnLst>
              <a:cxn ang="0">
                <a:pos x="connsiteX0" y="connsiteY0"/>
              </a:cxn>
              <a:cxn ang="0">
                <a:pos x="connsiteX1" y="connsiteY1"/>
              </a:cxn>
              <a:cxn ang="0">
                <a:pos x="connsiteX2" y="connsiteY2"/>
              </a:cxn>
              <a:cxn ang="0">
                <a:pos x="connsiteX3" y="connsiteY3"/>
              </a:cxn>
            </a:cxnLst>
            <a:rect l="l" t="t" r="r" b="b"/>
            <a:pathLst>
              <a:path w="3614218" h="1654386">
                <a:moveTo>
                  <a:pt x="299518" y="0"/>
                </a:moveTo>
                <a:cubicBezTo>
                  <a:pt x="35993" y="593725"/>
                  <a:pt x="-227532" y="1187450"/>
                  <a:pt x="324918" y="1460500"/>
                </a:cubicBezTo>
                <a:cubicBezTo>
                  <a:pt x="877368" y="1733550"/>
                  <a:pt x="3614218" y="1638300"/>
                  <a:pt x="3614218" y="1638300"/>
                </a:cubicBezTo>
                <a:lnTo>
                  <a:pt x="3614218" y="163830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E9204ABD-F3D3-4482-95DB-A98066E3A263}"/>
              </a:ext>
            </a:extLst>
          </p:cNvPr>
          <p:cNvSpPr/>
          <p:nvPr/>
        </p:nvSpPr>
        <p:spPr>
          <a:xfrm rot="5211182">
            <a:off x="6981251" y="4623868"/>
            <a:ext cx="317500" cy="38847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6CCD88D8-6909-4538-83A4-BBC41796C76B}"/>
              </a:ext>
            </a:extLst>
          </p:cNvPr>
          <p:cNvSpPr/>
          <p:nvPr/>
        </p:nvSpPr>
        <p:spPr>
          <a:xfrm rot="5211182">
            <a:off x="6981252" y="4673999"/>
            <a:ext cx="317500" cy="38847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54442470"/>
      </p:ext>
    </p:extLst>
  </p:cSld>
  <p:clrMapOvr>
    <a:masterClrMapping/>
  </p:clrMapOvr>
</p:sld>
</file>

<file path=ppt/theme/theme1.xml><?xml version="1.0" encoding="utf-8"?>
<a:theme xmlns:a="http://schemas.openxmlformats.org/drawingml/2006/main" name="DividendVTI">
  <a:themeElements>
    <a:clrScheme name="DividendVTI">
      <a:dk1>
        <a:sysClr val="windowText" lastClr="000000"/>
      </a:dk1>
      <a:lt1>
        <a:sysClr val="window" lastClr="FFFFFF"/>
      </a:lt1>
      <a:dk2>
        <a:srgbClr val="3D3D3D"/>
      </a:dk2>
      <a:lt2>
        <a:srgbClr val="EBEBEB"/>
      </a:lt2>
      <a:accent1>
        <a:srgbClr val="ED8428"/>
      </a:accent1>
      <a:accent2>
        <a:srgbClr val="E6C46D"/>
      </a:accent2>
      <a:accent3>
        <a:srgbClr val="537685"/>
      </a:accent3>
      <a:accent4>
        <a:srgbClr val="969FA7"/>
      </a:accent4>
      <a:accent5>
        <a:srgbClr val="A9C37C"/>
      </a:accent5>
      <a:accent6>
        <a:srgbClr val="5A8071"/>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9D1F84C-D1FD-4B1B-9CFD-8E0D96AC4DF2}">
  <ds:schemaRefs>
    <ds:schemaRef ds:uri="http://schemas.microsoft.com/sharepoint/v3/contenttype/forms"/>
  </ds:schemaRefs>
</ds:datastoreItem>
</file>

<file path=customXml/itemProps2.xml><?xml version="1.0" encoding="utf-8"?>
<ds:datastoreItem xmlns:ds="http://schemas.openxmlformats.org/officeDocument/2006/customXml" ds:itemID="{5A00B2AC-C335-4100-B8B3-2D9F49A7290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0037C456-A6DA-4DEE-A3FB-4EC3058FD08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Dividend design</Template>
  <TotalTime>0</TotalTime>
  <Words>463</Words>
  <Application>Microsoft Office PowerPoint</Application>
  <PresentationFormat>Widescreen</PresentationFormat>
  <Paragraphs>43</Paragraphs>
  <Slides>17</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Courier New</vt:lpstr>
      <vt:lpstr>Gill Sans MT</vt:lpstr>
      <vt:lpstr>Symbol</vt:lpstr>
      <vt:lpstr>Times New Roman</vt:lpstr>
      <vt:lpstr>Wingdings 2</vt:lpstr>
      <vt:lpstr>DividendVTI</vt:lpstr>
      <vt:lpstr>               SQL project on healthcare industry                                                                                                                              by – vaibhav agrawal</vt:lpstr>
      <vt:lpstr>                                                Agenda </vt:lpstr>
      <vt:lpstr>SQL quries and their results </vt:lpstr>
      <vt:lpstr>1. Month with highest no. of patients.  </vt:lpstr>
      <vt:lpstr>2. Count of male and female patients</vt:lpstr>
      <vt:lpstr>3. number of patient by the age group</vt:lpstr>
      <vt:lpstr>4. patient with the longest hospital stay.</vt:lpstr>
      <vt:lpstr>5. Number OF PATIENT FOR EACH MEDICAL CONDITION</vt:lpstr>
      <vt:lpstr>6. Avg. stay length as per diagnosis.</vt:lpstr>
      <vt:lpstr>7. doctor performance analysis</vt:lpstr>
      <vt:lpstr>8.  Patient  who have attended by multiple doctors</vt:lpstr>
      <vt:lpstr>9. hieghest treatment cost by the patient on each Diseases</vt:lpstr>
      <vt:lpstr>10. Disease with maximum number of patient</vt:lpstr>
      <vt:lpstr>11. Medical condition as per different age group</vt:lpstr>
      <vt:lpstr>                                          outcome                                (from the perspective of hospital)</vt:lpstr>
      <vt:lpstr>                                             Outcome                                 (from the perspective of SQl learning)</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2024-09-14T17:06:30Z</dcterms:created>
  <dcterms:modified xsi:type="dcterms:W3CDTF">2024-09-17T05:21:19Z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