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3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71" r:id="rId5"/>
    <p:sldId id="273" r:id="rId6"/>
    <p:sldId id="274" r:id="rId7"/>
    <p:sldId id="275" r:id="rId8"/>
    <p:sldId id="259" r:id="rId9"/>
    <p:sldId id="276" r:id="rId10"/>
    <p:sldId id="277" r:id="rId11"/>
    <p:sldId id="279" r:id="rId12"/>
    <p:sldId id="280" r:id="rId13"/>
    <p:sldId id="260" r:id="rId14"/>
    <p:sldId id="264" r:id="rId15"/>
    <p:sldId id="281" r:id="rId16"/>
    <p:sldId id="266" r:id="rId17"/>
    <p:sldId id="263" r:id="rId18"/>
    <p:sldId id="267" r:id="rId19"/>
    <p:sldId id="270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276" autoAdjust="0"/>
  </p:normalViewPr>
  <p:slideViewPr>
    <p:cSldViewPr snapToGrid="0" snapToObjects="1">
      <p:cViewPr>
        <p:scale>
          <a:sx n="75" d="100"/>
          <a:sy n="75" d="100"/>
        </p:scale>
        <p:origin x="1666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3C197F-4C3C-4C1E-B1CA-38301DFE187E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84E26E19-38FB-4E56-9E79-9DF91A6E5793}">
      <dgm:prSet/>
      <dgm:spPr/>
      <dgm:t>
        <a:bodyPr/>
        <a:lstStyle/>
        <a:p>
          <a:r>
            <a:rPr lang="en-US"/>
            <a:t>A Deep Learning Approach for ICU Patient Monitoring</a:t>
          </a:r>
        </a:p>
      </dgm:t>
    </dgm:pt>
    <dgm:pt modelId="{F51B1E0A-6122-48FC-BD8C-A1F215571003}" type="parTrans" cxnId="{0AC1191C-0338-4237-98E7-6404AEA5A014}">
      <dgm:prSet/>
      <dgm:spPr/>
      <dgm:t>
        <a:bodyPr/>
        <a:lstStyle/>
        <a:p>
          <a:endParaRPr lang="en-US"/>
        </a:p>
      </dgm:t>
    </dgm:pt>
    <dgm:pt modelId="{79323BD2-F125-45B4-94A6-C6D66D81E68C}" type="sibTrans" cxnId="{0AC1191C-0338-4237-98E7-6404AEA5A014}">
      <dgm:prSet/>
      <dgm:spPr/>
      <dgm:t>
        <a:bodyPr/>
        <a:lstStyle/>
        <a:p>
          <a:endParaRPr lang="en-US"/>
        </a:p>
      </dgm:t>
    </dgm:pt>
    <dgm:pt modelId="{F46E7532-6C94-4A65-98E8-6A14835437FF}">
      <dgm:prSet/>
      <dgm:spPr/>
      <dgm:t>
        <a:bodyPr/>
        <a:lstStyle/>
        <a:p>
          <a:r>
            <a:rPr lang="en-US"/>
            <a:t>Presented by: Vaibhav Sachdeva</a:t>
          </a:r>
        </a:p>
      </dgm:t>
    </dgm:pt>
    <dgm:pt modelId="{3A620B51-F481-4119-B64B-144F269E3A7F}" type="parTrans" cxnId="{C8186A8E-089C-47C0-B92F-D4E09045A85E}">
      <dgm:prSet/>
      <dgm:spPr/>
      <dgm:t>
        <a:bodyPr/>
        <a:lstStyle/>
        <a:p>
          <a:endParaRPr lang="en-US"/>
        </a:p>
      </dgm:t>
    </dgm:pt>
    <dgm:pt modelId="{5993C28B-CD79-4527-B01E-B25C0D162F25}" type="sibTrans" cxnId="{C8186A8E-089C-47C0-B92F-D4E09045A85E}">
      <dgm:prSet/>
      <dgm:spPr/>
      <dgm:t>
        <a:bodyPr/>
        <a:lstStyle/>
        <a:p>
          <a:endParaRPr lang="en-US"/>
        </a:p>
      </dgm:t>
    </dgm:pt>
    <dgm:pt modelId="{DE6E844D-DBA3-4F6D-A71A-9AD75F109F1E}">
      <dgm:prSet/>
      <dgm:spPr/>
      <dgm:t>
        <a:bodyPr/>
        <a:lstStyle/>
        <a:p>
          <a:r>
            <a:rPr lang="en-US"/>
            <a:t>Date: 5/6/2025</a:t>
          </a:r>
        </a:p>
      </dgm:t>
    </dgm:pt>
    <dgm:pt modelId="{465E91C3-F4C4-4CC4-B00D-E2884F5A877E}" type="parTrans" cxnId="{983881F3-FF1C-4BDF-8E28-1CC68034EBFC}">
      <dgm:prSet/>
      <dgm:spPr/>
      <dgm:t>
        <a:bodyPr/>
        <a:lstStyle/>
        <a:p>
          <a:endParaRPr lang="en-US"/>
        </a:p>
      </dgm:t>
    </dgm:pt>
    <dgm:pt modelId="{FFA24CE2-77D5-400F-B509-D87B601D127D}" type="sibTrans" cxnId="{983881F3-FF1C-4BDF-8E28-1CC68034EBFC}">
      <dgm:prSet/>
      <dgm:spPr/>
      <dgm:t>
        <a:bodyPr/>
        <a:lstStyle/>
        <a:p>
          <a:endParaRPr lang="en-US"/>
        </a:p>
      </dgm:t>
    </dgm:pt>
    <dgm:pt modelId="{DC96A049-E1A2-440B-9258-5AAD324E0E80}" type="pres">
      <dgm:prSet presAssocID="{2C3C197F-4C3C-4C1E-B1CA-38301DFE187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5BFAD1B-DF0F-4BFD-B9F8-9097229E8DFA}" type="pres">
      <dgm:prSet presAssocID="{84E26E19-38FB-4E56-9E79-9DF91A6E5793}" presName="hierRoot1" presStyleCnt="0"/>
      <dgm:spPr/>
    </dgm:pt>
    <dgm:pt modelId="{117256B3-12ED-4C73-8346-AE321E16DA5A}" type="pres">
      <dgm:prSet presAssocID="{84E26E19-38FB-4E56-9E79-9DF91A6E5793}" presName="composite" presStyleCnt="0"/>
      <dgm:spPr/>
    </dgm:pt>
    <dgm:pt modelId="{E8204E57-D000-48E7-8425-4C666F740AE2}" type="pres">
      <dgm:prSet presAssocID="{84E26E19-38FB-4E56-9E79-9DF91A6E5793}" presName="background" presStyleLbl="node0" presStyleIdx="0" presStyleCnt="3"/>
      <dgm:spPr/>
    </dgm:pt>
    <dgm:pt modelId="{F7F00202-6AE5-4721-9BB4-CBA1B61BE281}" type="pres">
      <dgm:prSet presAssocID="{84E26E19-38FB-4E56-9E79-9DF91A6E5793}" presName="text" presStyleLbl="fgAcc0" presStyleIdx="0" presStyleCnt="3">
        <dgm:presLayoutVars>
          <dgm:chPref val="3"/>
        </dgm:presLayoutVars>
      </dgm:prSet>
      <dgm:spPr/>
    </dgm:pt>
    <dgm:pt modelId="{23253FE6-B988-4B65-9F9B-A6E68E8B2A66}" type="pres">
      <dgm:prSet presAssocID="{84E26E19-38FB-4E56-9E79-9DF91A6E5793}" presName="hierChild2" presStyleCnt="0"/>
      <dgm:spPr/>
    </dgm:pt>
    <dgm:pt modelId="{D90DB8F2-3A30-4463-A5AF-9FE7B48261BA}" type="pres">
      <dgm:prSet presAssocID="{F46E7532-6C94-4A65-98E8-6A14835437FF}" presName="hierRoot1" presStyleCnt="0"/>
      <dgm:spPr/>
    </dgm:pt>
    <dgm:pt modelId="{BB009954-BD18-4440-A07F-884187E95CBC}" type="pres">
      <dgm:prSet presAssocID="{F46E7532-6C94-4A65-98E8-6A14835437FF}" presName="composite" presStyleCnt="0"/>
      <dgm:spPr/>
    </dgm:pt>
    <dgm:pt modelId="{295506F2-8E4D-43D3-BAB1-4A7FB5BED077}" type="pres">
      <dgm:prSet presAssocID="{F46E7532-6C94-4A65-98E8-6A14835437FF}" presName="background" presStyleLbl="node0" presStyleIdx="1" presStyleCnt="3"/>
      <dgm:spPr/>
    </dgm:pt>
    <dgm:pt modelId="{CA219D31-3D8D-4B71-85D1-C10EE902D28E}" type="pres">
      <dgm:prSet presAssocID="{F46E7532-6C94-4A65-98E8-6A14835437FF}" presName="text" presStyleLbl="fgAcc0" presStyleIdx="1" presStyleCnt="3">
        <dgm:presLayoutVars>
          <dgm:chPref val="3"/>
        </dgm:presLayoutVars>
      </dgm:prSet>
      <dgm:spPr/>
    </dgm:pt>
    <dgm:pt modelId="{A6B6DF9F-7D79-4C6C-98C9-D54D5FD2AEFF}" type="pres">
      <dgm:prSet presAssocID="{F46E7532-6C94-4A65-98E8-6A14835437FF}" presName="hierChild2" presStyleCnt="0"/>
      <dgm:spPr/>
    </dgm:pt>
    <dgm:pt modelId="{A6B3EC52-048F-4708-8432-E38322347B36}" type="pres">
      <dgm:prSet presAssocID="{DE6E844D-DBA3-4F6D-A71A-9AD75F109F1E}" presName="hierRoot1" presStyleCnt="0"/>
      <dgm:spPr/>
    </dgm:pt>
    <dgm:pt modelId="{515603E0-7C7D-4252-9E85-F94530CE9C53}" type="pres">
      <dgm:prSet presAssocID="{DE6E844D-DBA3-4F6D-A71A-9AD75F109F1E}" presName="composite" presStyleCnt="0"/>
      <dgm:spPr/>
    </dgm:pt>
    <dgm:pt modelId="{5860CE8E-058B-4585-9DA3-78C0FADC8CE3}" type="pres">
      <dgm:prSet presAssocID="{DE6E844D-DBA3-4F6D-A71A-9AD75F109F1E}" presName="background" presStyleLbl="node0" presStyleIdx="2" presStyleCnt="3"/>
      <dgm:spPr/>
    </dgm:pt>
    <dgm:pt modelId="{B71ED082-50FE-46EA-85DB-C8060951A90C}" type="pres">
      <dgm:prSet presAssocID="{DE6E844D-DBA3-4F6D-A71A-9AD75F109F1E}" presName="text" presStyleLbl="fgAcc0" presStyleIdx="2" presStyleCnt="3">
        <dgm:presLayoutVars>
          <dgm:chPref val="3"/>
        </dgm:presLayoutVars>
      </dgm:prSet>
      <dgm:spPr/>
    </dgm:pt>
    <dgm:pt modelId="{208D08B2-7D98-4D22-AB7C-B97DF1CF7AAD}" type="pres">
      <dgm:prSet presAssocID="{DE6E844D-DBA3-4F6D-A71A-9AD75F109F1E}" presName="hierChild2" presStyleCnt="0"/>
      <dgm:spPr/>
    </dgm:pt>
  </dgm:ptLst>
  <dgm:cxnLst>
    <dgm:cxn modelId="{0AC1191C-0338-4237-98E7-6404AEA5A014}" srcId="{2C3C197F-4C3C-4C1E-B1CA-38301DFE187E}" destId="{84E26E19-38FB-4E56-9E79-9DF91A6E5793}" srcOrd="0" destOrd="0" parTransId="{F51B1E0A-6122-48FC-BD8C-A1F215571003}" sibTransId="{79323BD2-F125-45B4-94A6-C6D66D81E68C}"/>
    <dgm:cxn modelId="{8CC27652-97CC-441B-91CA-85A2F3E496CD}" type="presOf" srcId="{DE6E844D-DBA3-4F6D-A71A-9AD75F109F1E}" destId="{B71ED082-50FE-46EA-85DB-C8060951A90C}" srcOrd="0" destOrd="0" presId="urn:microsoft.com/office/officeart/2005/8/layout/hierarchy1"/>
    <dgm:cxn modelId="{DC55D97D-911D-4DAE-B57D-6A622FDEEDCF}" type="presOf" srcId="{F46E7532-6C94-4A65-98E8-6A14835437FF}" destId="{CA219D31-3D8D-4B71-85D1-C10EE902D28E}" srcOrd="0" destOrd="0" presId="urn:microsoft.com/office/officeart/2005/8/layout/hierarchy1"/>
    <dgm:cxn modelId="{F8449C85-659B-4FBD-A462-4C8326F196C4}" type="presOf" srcId="{84E26E19-38FB-4E56-9E79-9DF91A6E5793}" destId="{F7F00202-6AE5-4721-9BB4-CBA1B61BE281}" srcOrd="0" destOrd="0" presId="urn:microsoft.com/office/officeart/2005/8/layout/hierarchy1"/>
    <dgm:cxn modelId="{C8186A8E-089C-47C0-B92F-D4E09045A85E}" srcId="{2C3C197F-4C3C-4C1E-B1CA-38301DFE187E}" destId="{F46E7532-6C94-4A65-98E8-6A14835437FF}" srcOrd="1" destOrd="0" parTransId="{3A620B51-F481-4119-B64B-144F269E3A7F}" sibTransId="{5993C28B-CD79-4527-B01E-B25C0D162F25}"/>
    <dgm:cxn modelId="{F492E898-9615-4761-9A21-AECDD1634FC3}" type="presOf" srcId="{2C3C197F-4C3C-4C1E-B1CA-38301DFE187E}" destId="{DC96A049-E1A2-440B-9258-5AAD324E0E80}" srcOrd="0" destOrd="0" presId="urn:microsoft.com/office/officeart/2005/8/layout/hierarchy1"/>
    <dgm:cxn modelId="{983881F3-FF1C-4BDF-8E28-1CC68034EBFC}" srcId="{2C3C197F-4C3C-4C1E-B1CA-38301DFE187E}" destId="{DE6E844D-DBA3-4F6D-A71A-9AD75F109F1E}" srcOrd="2" destOrd="0" parTransId="{465E91C3-F4C4-4CC4-B00D-E2884F5A877E}" sibTransId="{FFA24CE2-77D5-400F-B509-D87B601D127D}"/>
    <dgm:cxn modelId="{FD783B69-FAF2-4680-BA14-9722705B860F}" type="presParOf" srcId="{DC96A049-E1A2-440B-9258-5AAD324E0E80}" destId="{D5BFAD1B-DF0F-4BFD-B9F8-9097229E8DFA}" srcOrd="0" destOrd="0" presId="urn:microsoft.com/office/officeart/2005/8/layout/hierarchy1"/>
    <dgm:cxn modelId="{5D92CAC7-AA92-495E-942B-983EDE3259EF}" type="presParOf" srcId="{D5BFAD1B-DF0F-4BFD-B9F8-9097229E8DFA}" destId="{117256B3-12ED-4C73-8346-AE321E16DA5A}" srcOrd="0" destOrd="0" presId="urn:microsoft.com/office/officeart/2005/8/layout/hierarchy1"/>
    <dgm:cxn modelId="{FDFBB313-178A-4664-829F-1FC24AC9A01A}" type="presParOf" srcId="{117256B3-12ED-4C73-8346-AE321E16DA5A}" destId="{E8204E57-D000-48E7-8425-4C666F740AE2}" srcOrd="0" destOrd="0" presId="urn:microsoft.com/office/officeart/2005/8/layout/hierarchy1"/>
    <dgm:cxn modelId="{66860E66-2F5D-468C-81B7-B6CEB648893C}" type="presParOf" srcId="{117256B3-12ED-4C73-8346-AE321E16DA5A}" destId="{F7F00202-6AE5-4721-9BB4-CBA1B61BE281}" srcOrd="1" destOrd="0" presId="urn:microsoft.com/office/officeart/2005/8/layout/hierarchy1"/>
    <dgm:cxn modelId="{5D5382D4-CC38-422E-9845-9BFC9C2890C2}" type="presParOf" srcId="{D5BFAD1B-DF0F-4BFD-B9F8-9097229E8DFA}" destId="{23253FE6-B988-4B65-9F9B-A6E68E8B2A66}" srcOrd="1" destOrd="0" presId="urn:microsoft.com/office/officeart/2005/8/layout/hierarchy1"/>
    <dgm:cxn modelId="{DAD9A149-2786-41BA-9F0A-05C0C49AB495}" type="presParOf" srcId="{DC96A049-E1A2-440B-9258-5AAD324E0E80}" destId="{D90DB8F2-3A30-4463-A5AF-9FE7B48261BA}" srcOrd="1" destOrd="0" presId="urn:microsoft.com/office/officeart/2005/8/layout/hierarchy1"/>
    <dgm:cxn modelId="{5649E20A-F73A-4ADE-9048-2E0AEE137870}" type="presParOf" srcId="{D90DB8F2-3A30-4463-A5AF-9FE7B48261BA}" destId="{BB009954-BD18-4440-A07F-884187E95CBC}" srcOrd="0" destOrd="0" presId="urn:microsoft.com/office/officeart/2005/8/layout/hierarchy1"/>
    <dgm:cxn modelId="{C9442805-E2B8-431E-B3F2-27819AF3CC91}" type="presParOf" srcId="{BB009954-BD18-4440-A07F-884187E95CBC}" destId="{295506F2-8E4D-43D3-BAB1-4A7FB5BED077}" srcOrd="0" destOrd="0" presId="urn:microsoft.com/office/officeart/2005/8/layout/hierarchy1"/>
    <dgm:cxn modelId="{44306516-B2F6-4135-97E5-24F7CB60E4A7}" type="presParOf" srcId="{BB009954-BD18-4440-A07F-884187E95CBC}" destId="{CA219D31-3D8D-4B71-85D1-C10EE902D28E}" srcOrd="1" destOrd="0" presId="urn:microsoft.com/office/officeart/2005/8/layout/hierarchy1"/>
    <dgm:cxn modelId="{CD686D99-BDBE-4A09-B4A2-3468ABC69A0C}" type="presParOf" srcId="{D90DB8F2-3A30-4463-A5AF-9FE7B48261BA}" destId="{A6B6DF9F-7D79-4C6C-98C9-D54D5FD2AEFF}" srcOrd="1" destOrd="0" presId="urn:microsoft.com/office/officeart/2005/8/layout/hierarchy1"/>
    <dgm:cxn modelId="{E4B96450-CA78-4E48-9D36-22E2CD809888}" type="presParOf" srcId="{DC96A049-E1A2-440B-9258-5AAD324E0E80}" destId="{A6B3EC52-048F-4708-8432-E38322347B36}" srcOrd="2" destOrd="0" presId="urn:microsoft.com/office/officeart/2005/8/layout/hierarchy1"/>
    <dgm:cxn modelId="{059B0AC7-656F-4768-96C8-864967CD6FFF}" type="presParOf" srcId="{A6B3EC52-048F-4708-8432-E38322347B36}" destId="{515603E0-7C7D-4252-9E85-F94530CE9C53}" srcOrd="0" destOrd="0" presId="urn:microsoft.com/office/officeart/2005/8/layout/hierarchy1"/>
    <dgm:cxn modelId="{D4586AA2-76D3-49B7-905C-E2D9C6E92C81}" type="presParOf" srcId="{515603E0-7C7D-4252-9E85-F94530CE9C53}" destId="{5860CE8E-058B-4585-9DA3-78C0FADC8CE3}" srcOrd="0" destOrd="0" presId="urn:microsoft.com/office/officeart/2005/8/layout/hierarchy1"/>
    <dgm:cxn modelId="{66F5C6C5-F7C3-4FF0-AEF7-7B8867BC56EA}" type="presParOf" srcId="{515603E0-7C7D-4252-9E85-F94530CE9C53}" destId="{B71ED082-50FE-46EA-85DB-C8060951A90C}" srcOrd="1" destOrd="0" presId="urn:microsoft.com/office/officeart/2005/8/layout/hierarchy1"/>
    <dgm:cxn modelId="{4F4F53AE-B381-4C04-A98C-7055CAB6909C}" type="presParOf" srcId="{A6B3EC52-048F-4708-8432-E38322347B36}" destId="{208D08B2-7D98-4D22-AB7C-B97DF1CF7AA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ECB0AD6-28D4-4AE7-805D-0B3CFF943458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9DDD35B-313C-4EA7-BBC3-8C1A3ACC03AC}">
      <dgm:prSet/>
      <dgm:spPr/>
      <dgm:t>
        <a:bodyPr/>
        <a:lstStyle/>
        <a:p>
          <a:r>
            <a:rPr lang="en-US"/>
            <a:t>T-DPSOM provides interpretable, probabilistic clustering</a:t>
          </a:r>
        </a:p>
      </dgm:t>
    </dgm:pt>
    <dgm:pt modelId="{92F15953-3C63-49A1-8B90-275FE11E13D1}" type="parTrans" cxnId="{038230CD-6ECA-4060-8423-DE4DC0FAE890}">
      <dgm:prSet/>
      <dgm:spPr/>
      <dgm:t>
        <a:bodyPr/>
        <a:lstStyle/>
        <a:p>
          <a:endParaRPr lang="en-US"/>
        </a:p>
      </dgm:t>
    </dgm:pt>
    <dgm:pt modelId="{3736F77D-1BA1-4FCA-8591-A5E753CBD63B}" type="sibTrans" cxnId="{038230CD-6ECA-4060-8423-DE4DC0FAE890}">
      <dgm:prSet/>
      <dgm:spPr/>
      <dgm:t>
        <a:bodyPr/>
        <a:lstStyle/>
        <a:p>
          <a:endParaRPr lang="en-US"/>
        </a:p>
      </dgm:t>
    </dgm:pt>
    <dgm:pt modelId="{5D66111E-3952-4012-8206-31493EA48ACF}">
      <dgm:prSet/>
      <dgm:spPr/>
      <dgm:t>
        <a:bodyPr/>
        <a:lstStyle/>
        <a:p>
          <a:r>
            <a:rPr lang="en-US"/>
            <a:t>Adds temporal modeling for forecasting</a:t>
          </a:r>
        </a:p>
      </dgm:t>
    </dgm:pt>
    <dgm:pt modelId="{D953F987-8D0E-42B7-AEDD-D1E5B5AF0C7C}" type="parTrans" cxnId="{7B109491-3DCE-4443-A130-15CA564EC7CA}">
      <dgm:prSet/>
      <dgm:spPr/>
      <dgm:t>
        <a:bodyPr/>
        <a:lstStyle/>
        <a:p>
          <a:endParaRPr lang="en-US"/>
        </a:p>
      </dgm:t>
    </dgm:pt>
    <dgm:pt modelId="{968F7B6F-2C8D-499A-A369-989ADD764A5D}" type="sibTrans" cxnId="{7B109491-3DCE-4443-A130-15CA564EC7CA}">
      <dgm:prSet/>
      <dgm:spPr/>
      <dgm:t>
        <a:bodyPr/>
        <a:lstStyle/>
        <a:p>
          <a:endParaRPr lang="en-US"/>
        </a:p>
      </dgm:t>
    </dgm:pt>
    <dgm:pt modelId="{FB59C496-68B7-4F87-9BCF-15C0E8DE40FF}">
      <dgm:prSet/>
      <dgm:spPr/>
      <dgm:t>
        <a:bodyPr/>
        <a:lstStyle/>
        <a:p>
          <a:r>
            <a:rPr lang="en-US"/>
            <a:t>Promising tool for ICU decision support</a:t>
          </a:r>
        </a:p>
      </dgm:t>
    </dgm:pt>
    <dgm:pt modelId="{AB788A91-C4F0-4DA6-BBC9-74B5F614F4E2}" type="parTrans" cxnId="{235AC72B-6509-40C0-BCA8-71C5EBC95AC6}">
      <dgm:prSet/>
      <dgm:spPr/>
      <dgm:t>
        <a:bodyPr/>
        <a:lstStyle/>
        <a:p>
          <a:endParaRPr lang="en-US"/>
        </a:p>
      </dgm:t>
    </dgm:pt>
    <dgm:pt modelId="{8C5D89AB-774E-4271-892C-D200DB26A8FA}" type="sibTrans" cxnId="{235AC72B-6509-40C0-BCA8-71C5EBC95AC6}">
      <dgm:prSet/>
      <dgm:spPr/>
      <dgm:t>
        <a:bodyPr/>
        <a:lstStyle/>
        <a:p>
          <a:endParaRPr lang="en-US"/>
        </a:p>
      </dgm:t>
    </dgm:pt>
    <dgm:pt modelId="{D42F1388-118A-45CC-9B1E-3006534B6289}" type="pres">
      <dgm:prSet presAssocID="{5ECB0AD6-28D4-4AE7-805D-0B3CFF94345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E900896-D5AB-4F90-A72C-C3A8AAB00DC7}" type="pres">
      <dgm:prSet presAssocID="{A9DDD35B-313C-4EA7-BBC3-8C1A3ACC03AC}" presName="hierRoot1" presStyleCnt="0"/>
      <dgm:spPr/>
    </dgm:pt>
    <dgm:pt modelId="{0657BDCB-502B-40AF-A882-EBF3AA61F721}" type="pres">
      <dgm:prSet presAssocID="{A9DDD35B-313C-4EA7-BBC3-8C1A3ACC03AC}" presName="composite" presStyleCnt="0"/>
      <dgm:spPr/>
    </dgm:pt>
    <dgm:pt modelId="{C1F609D5-F99F-4132-86CB-3AD768C0C373}" type="pres">
      <dgm:prSet presAssocID="{A9DDD35B-313C-4EA7-BBC3-8C1A3ACC03AC}" presName="background" presStyleLbl="node0" presStyleIdx="0" presStyleCnt="3"/>
      <dgm:spPr/>
    </dgm:pt>
    <dgm:pt modelId="{93FDEF0B-AA17-4F0B-8D46-2166AE1C3EAE}" type="pres">
      <dgm:prSet presAssocID="{A9DDD35B-313C-4EA7-BBC3-8C1A3ACC03AC}" presName="text" presStyleLbl="fgAcc0" presStyleIdx="0" presStyleCnt="3">
        <dgm:presLayoutVars>
          <dgm:chPref val="3"/>
        </dgm:presLayoutVars>
      </dgm:prSet>
      <dgm:spPr/>
    </dgm:pt>
    <dgm:pt modelId="{F638A039-C4A9-42DD-B7D8-91FBBDAF59A1}" type="pres">
      <dgm:prSet presAssocID="{A9DDD35B-313C-4EA7-BBC3-8C1A3ACC03AC}" presName="hierChild2" presStyleCnt="0"/>
      <dgm:spPr/>
    </dgm:pt>
    <dgm:pt modelId="{EE8E025D-4FF7-4245-B370-2E050BF46436}" type="pres">
      <dgm:prSet presAssocID="{5D66111E-3952-4012-8206-31493EA48ACF}" presName="hierRoot1" presStyleCnt="0"/>
      <dgm:spPr/>
    </dgm:pt>
    <dgm:pt modelId="{EC1401AA-D120-475D-ACE4-7657A2631C27}" type="pres">
      <dgm:prSet presAssocID="{5D66111E-3952-4012-8206-31493EA48ACF}" presName="composite" presStyleCnt="0"/>
      <dgm:spPr/>
    </dgm:pt>
    <dgm:pt modelId="{C1A44D9F-FE35-405A-B5BB-46BA1D0B199A}" type="pres">
      <dgm:prSet presAssocID="{5D66111E-3952-4012-8206-31493EA48ACF}" presName="background" presStyleLbl="node0" presStyleIdx="1" presStyleCnt="3"/>
      <dgm:spPr/>
    </dgm:pt>
    <dgm:pt modelId="{B1F10F18-D773-49A8-95E0-C607C4B795FE}" type="pres">
      <dgm:prSet presAssocID="{5D66111E-3952-4012-8206-31493EA48ACF}" presName="text" presStyleLbl="fgAcc0" presStyleIdx="1" presStyleCnt="3">
        <dgm:presLayoutVars>
          <dgm:chPref val="3"/>
        </dgm:presLayoutVars>
      </dgm:prSet>
      <dgm:spPr/>
    </dgm:pt>
    <dgm:pt modelId="{1E5B53E7-0C1C-4266-9FEA-6F9FF5654BD2}" type="pres">
      <dgm:prSet presAssocID="{5D66111E-3952-4012-8206-31493EA48ACF}" presName="hierChild2" presStyleCnt="0"/>
      <dgm:spPr/>
    </dgm:pt>
    <dgm:pt modelId="{D17BF107-BB17-4A71-86A1-BCE98DA992CC}" type="pres">
      <dgm:prSet presAssocID="{FB59C496-68B7-4F87-9BCF-15C0E8DE40FF}" presName="hierRoot1" presStyleCnt="0"/>
      <dgm:spPr/>
    </dgm:pt>
    <dgm:pt modelId="{9673FE65-8928-4C57-9CCF-7B07B185F1C8}" type="pres">
      <dgm:prSet presAssocID="{FB59C496-68B7-4F87-9BCF-15C0E8DE40FF}" presName="composite" presStyleCnt="0"/>
      <dgm:spPr/>
    </dgm:pt>
    <dgm:pt modelId="{A4B4792D-6701-4BDA-8962-34FD44A77E25}" type="pres">
      <dgm:prSet presAssocID="{FB59C496-68B7-4F87-9BCF-15C0E8DE40FF}" presName="background" presStyleLbl="node0" presStyleIdx="2" presStyleCnt="3"/>
      <dgm:spPr/>
    </dgm:pt>
    <dgm:pt modelId="{4D27DC5A-23E3-444B-9E5B-A27CA1242BA9}" type="pres">
      <dgm:prSet presAssocID="{FB59C496-68B7-4F87-9BCF-15C0E8DE40FF}" presName="text" presStyleLbl="fgAcc0" presStyleIdx="2" presStyleCnt="3">
        <dgm:presLayoutVars>
          <dgm:chPref val="3"/>
        </dgm:presLayoutVars>
      </dgm:prSet>
      <dgm:spPr/>
    </dgm:pt>
    <dgm:pt modelId="{F4BD350A-8D49-4751-A4AE-3785D2B55613}" type="pres">
      <dgm:prSet presAssocID="{FB59C496-68B7-4F87-9BCF-15C0E8DE40FF}" presName="hierChild2" presStyleCnt="0"/>
      <dgm:spPr/>
    </dgm:pt>
  </dgm:ptLst>
  <dgm:cxnLst>
    <dgm:cxn modelId="{235AC72B-6509-40C0-BCA8-71C5EBC95AC6}" srcId="{5ECB0AD6-28D4-4AE7-805D-0B3CFF943458}" destId="{FB59C496-68B7-4F87-9BCF-15C0E8DE40FF}" srcOrd="2" destOrd="0" parTransId="{AB788A91-C4F0-4DA6-BBC9-74B5F614F4E2}" sibTransId="{8C5D89AB-774E-4271-892C-D200DB26A8FA}"/>
    <dgm:cxn modelId="{E8745B71-3A49-4FBF-BEAB-35C735C71BD7}" type="presOf" srcId="{5ECB0AD6-28D4-4AE7-805D-0B3CFF943458}" destId="{D42F1388-118A-45CC-9B1E-3006534B6289}" srcOrd="0" destOrd="0" presId="urn:microsoft.com/office/officeart/2005/8/layout/hierarchy1"/>
    <dgm:cxn modelId="{6687F77E-DD79-4185-B85E-1A773D32F281}" type="presOf" srcId="{5D66111E-3952-4012-8206-31493EA48ACF}" destId="{B1F10F18-D773-49A8-95E0-C607C4B795FE}" srcOrd="0" destOrd="0" presId="urn:microsoft.com/office/officeart/2005/8/layout/hierarchy1"/>
    <dgm:cxn modelId="{7B109491-3DCE-4443-A130-15CA564EC7CA}" srcId="{5ECB0AD6-28D4-4AE7-805D-0B3CFF943458}" destId="{5D66111E-3952-4012-8206-31493EA48ACF}" srcOrd="1" destOrd="0" parTransId="{D953F987-8D0E-42B7-AEDD-D1E5B5AF0C7C}" sibTransId="{968F7B6F-2C8D-499A-A369-989ADD764A5D}"/>
    <dgm:cxn modelId="{9BDD9DBA-48E2-4CB8-82E3-63E49FF6FE04}" type="presOf" srcId="{A9DDD35B-313C-4EA7-BBC3-8C1A3ACC03AC}" destId="{93FDEF0B-AA17-4F0B-8D46-2166AE1C3EAE}" srcOrd="0" destOrd="0" presId="urn:microsoft.com/office/officeart/2005/8/layout/hierarchy1"/>
    <dgm:cxn modelId="{038230CD-6ECA-4060-8423-DE4DC0FAE890}" srcId="{5ECB0AD6-28D4-4AE7-805D-0B3CFF943458}" destId="{A9DDD35B-313C-4EA7-BBC3-8C1A3ACC03AC}" srcOrd="0" destOrd="0" parTransId="{92F15953-3C63-49A1-8B90-275FE11E13D1}" sibTransId="{3736F77D-1BA1-4FCA-8591-A5E753CBD63B}"/>
    <dgm:cxn modelId="{E21FD0CE-877C-46D5-89DC-8A76D82CC162}" type="presOf" srcId="{FB59C496-68B7-4F87-9BCF-15C0E8DE40FF}" destId="{4D27DC5A-23E3-444B-9E5B-A27CA1242BA9}" srcOrd="0" destOrd="0" presId="urn:microsoft.com/office/officeart/2005/8/layout/hierarchy1"/>
    <dgm:cxn modelId="{8C10BDE9-DD02-4E60-B94B-4EC57C152B07}" type="presParOf" srcId="{D42F1388-118A-45CC-9B1E-3006534B6289}" destId="{FE900896-D5AB-4F90-A72C-C3A8AAB00DC7}" srcOrd="0" destOrd="0" presId="urn:microsoft.com/office/officeart/2005/8/layout/hierarchy1"/>
    <dgm:cxn modelId="{A987562F-D911-41E1-9AA0-712B480BB88D}" type="presParOf" srcId="{FE900896-D5AB-4F90-A72C-C3A8AAB00DC7}" destId="{0657BDCB-502B-40AF-A882-EBF3AA61F721}" srcOrd="0" destOrd="0" presId="urn:microsoft.com/office/officeart/2005/8/layout/hierarchy1"/>
    <dgm:cxn modelId="{1783DBEC-BDC2-40B0-90B4-DE54D8076A03}" type="presParOf" srcId="{0657BDCB-502B-40AF-A882-EBF3AA61F721}" destId="{C1F609D5-F99F-4132-86CB-3AD768C0C373}" srcOrd="0" destOrd="0" presId="urn:microsoft.com/office/officeart/2005/8/layout/hierarchy1"/>
    <dgm:cxn modelId="{E596CC78-9C98-4010-91E4-13D856A2D61A}" type="presParOf" srcId="{0657BDCB-502B-40AF-A882-EBF3AA61F721}" destId="{93FDEF0B-AA17-4F0B-8D46-2166AE1C3EAE}" srcOrd="1" destOrd="0" presId="urn:microsoft.com/office/officeart/2005/8/layout/hierarchy1"/>
    <dgm:cxn modelId="{A0292525-0F2B-41BE-9088-B61202822E5F}" type="presParOf" srcId="{FE900896-D5AB-4F90-A72C-C3A8AAB00DC7}" destId="{F638A039-C4A9-42DD-B7D8-91FBBDAF59A1}" srcOrd="1" destOrd="0" presId="urn:microsoft.com/office/officeart/2005/8/layout/hierarchy1"/>
    <dgm:cxn modelId="{B8693DC2-62E9-497A-999A-D7538BA701BB}" type="presParOf" srcId="{D42F1388-118A-45CC-9B1E-3006534B6289}" destId="{EE8E025D-4FF7-4245-B370-2E050BF46436}" srcOrd="1" destOrd="0" presId="urn:microsoft.com/office/officeart/2005/8/layout/hierarchy1"/>
    <dgm:cxn modelId="{E2A02FEE-908C-48E6-883A-5C908813F40B}" type="presParOf" srcId="{EE8E025D-4FF7-4245-B370-2E050BF46436}" destId="{EC1401AA-D120-475D-ACE4-7657A2631C27}" srcOrd="0" destOrd="0" presId="urn:microsoft.com/office/officeart/2005/8/layout/hierarchy1"/>
    <dgm:cxn modelId="{64F6DF8B-6389-421C-881D-C1E2A953EEBE}" type="presParOf" srcId="{EC1401AA-D120-475D-ACE4-7657A2631C27}" destId="{C1A44D9F-FE35-405A-B5BB-46BA1D0B199A}" srcOrd="0" destOrd="0" presId="urn:microsoft.com/office/officeart/2005/8/layout/hierarchy1"/>
    <dgm:cxn modelId="{2FFE2CF6-6DB7-456B-AD93-30E2B76A8965}" type="presParOf" srcId="{EC1401AA-D120-475D-ACE4-7657A2631C27}" destId="{B1F10F18-D773-49A8-95E0-C607C4B795FE}" srcOrd="1" destOrd="0" presId="urn:microsoft.com/office/officeart/2005/8/layout/hierarchy1"/>
    <dgm:cxn modelId="{7C4BDFDF-4A27-4251-AE8F-87A891DB5B52}" type="presParOf" srcId="{EE8E025D-4FF7-4245-B370-2E050BF46436}" destId="{1E5B53E7-0C1C-4266-9FEA-6F9FF5654BD2}" srcOrd="1" destOrd="0" presId="urn:microsoft.com/office/officeart/2005/8/layout/hierarchy1"/>
    <dgm:cxn modelId="{4C9B204E-741C-4A0B-A9C9-DFD81BFF0E9E}" type="presParOf" srcId="{D42F1388-118A-45CC-9B1E-3006534B6289}" destId="{D17BF107-BB17-4A71-86A1-BCE98DA992CC}" srcOrd="2" destOrd="0" presId="urn:microsoft.com/office/officeart/2005/8/layout/hierarchy1"/>
    <dgm:cxn modelId="{1AFEBC6B-3BBF-4294-8E64-7A18B4BA5C87}" type="presParOf" srcId="{D17BF107-BB17-4A71-86A1-BCE98DA992CC}" destId="{9673FE65-8928-4C57-9CCF-7B07B185F1C8}" srcOrd="0" destOrd="0" presId="urn:microsoft.com/office/officeart/2005/8/layout/hierarchy1"/>
    <dgm:cxn modelId="{1BEB8946-2E6D-4FA2-B258-666F386A5193}" type="presParOf" srcId="{9673FE65-8928-4C57-9CCF-7B07B185F1C8}" destId="{A4B4792D-6701-4BDA-8962-34FD44A77E25}" srcOrd="0" destOrd="0" presId="urn:microsoft.com/office/officeart/2005/8/layout/hierarchy1"/>
    <dgm:cxn modelId="{EFB577D5-40FF-429F-A93C-6F95984D8AEC}" type="presParOf" srcId="{9673FE65-8928-4C57-9CCF-7B07B185F1C8}" destId="{4D27DC5A-23E3-444B-9E5B-A27CA1242BA9}" srcOrd="1" destOrd="0" presId="urn:microsoft.com/office/officeart/2005/8/layout/hierarchy1"/>
    <dgm:cxn modelId="{F8CB7887-FBD5-4A15-8698-98F4C218B84C}" type="presParOf" srcId="{D17BF107-BB17-4A71-86A1-BCE98DA992CC}" destId="{F4BD350A-8D49-4751-A4AE-3785D2B5561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FE7EAB0-86F2-4DE2-9070-542087DAFD39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531A4C6-6BE5-4A2F-BC35-AF761A6B8429}">
      <dgm:prSet/>
      <dgm:spPr/>
      <dgm:t>
        <a:bodyPr/>
        <a:lstStyle/>
        <a:p>
          <a:r>
            <a:rPr lang="en-US"/>
            <a:t>ICU patients generate complex multivariate time series data</a:t>
          </a:r>
        </a:p>
      </dgm:t>
    </dgm:pt>
    <dgm:pt modelId="{79AF918D-ADE6-46E4-BAE0-027CC426CDF4}" type="parTrans" cxnId="{742F666E-25EC-46C6-ABBB-3AA68052671B}">
      <dgm:prSet/>
      <dgm:spPr/>
      <dgm:t>
        <a:bodyPr/>
        <a:lstStyle/>
        <a:p>
          <a:endParaRPr lang="en-US"/>
        </a:p>
      </dgm:t>
    </dgm:pt>
    <dgm:pt modelId="{489BC83D-182C-4F38-B53F-28EDF8BE86A9}" type="sibTrans" cxnId="{742F666E-25EC-46C6-ABBB-3AA68052671B}">
      <dgm:prSet/>
      <dgm:spPr/>
      <dgm:t>
        <a:bodyPr/>
        <a:lstStyle/>
        <a:p>
          <a:endParaRPr lang="en-US"/>
        </a:p>
      </dgm:t>
    </dgm:pt>
    <dgm:pt modelId="{F5484F59-5047-4CBE-9F04-6192DBBD0A17}">
      <dgm:prSet/>
      <dgm:spPr/>
      <dgm:t>
        <a:bodyPr/>
        <a:lstStyle/>
        <a:p>
          <a:r>
            <a:rPr lang="en-US"/>
            <a:t>Need for interpretable models to monitor, cluster, and predict health states</a:t>
          </a:r>
        </a:p>
      </dgm:t>
    </dgm:pt>
    <dgm:pt modelId="{7119E039-2CD8-4BBA-8E94-328752BC32C0}" type="parTrans" cxnId="{C0E37374-72A0-45F7-B252-FD5E52E49780}">
      <dgm:prSet/>
      <dgm:spPr/>
      <dgm:t>
        <a:bodyPr/>
        <a:lstStyle/>
        <a:p>
          <a:endParaRPr lang="en-US"/>
        </a:p>
      </dgm:t>
    </dgm:pt>
    <dgm:pt modelId="{D4D4B4CD-7798-4215-AE07-8477F7B597A8}" type="sibTrans" cxnId="{C0E37374-72A0-45F7-B252-FD5E52E49780}">
      <dgm:prSet/>
      <dgm:spPr/>
      <dgm:t>
        <a:bodyPr/>
        <a:lstStyle/>
        <a:p>
          <a:endParaRPr lang="en-US"/>
        </a:p>
      </dgm:t>
    </dgm:pt>
    <dgm:pt modelId="{96065A42-3002-4F4F-80DF-7EABD7217FB8}">
      <dgm:prSet/>
      <dgm:spPr/>
      <dgm:t>
        <a:bodyPr/>
        <a:lstStyle/>
        <a:p>
          <a:r>
            <a:rPr lang="en-GB"/>
            <a:t>DPSOM improves SOM by combining interpretability and </a:t>
          </a:r>
          <a:r>
            <a:rPr lang="en-US"/>
            <a:t>T-DPSOM adds temporal forecasting.</a:t>
          </a:r>
        </a:p>
      </dgm:t>
    </dgm:pt>
    <dgm:pt modelId="{2E8B5569-D1AE-4DD7-B1A5-EC86294FD50E}" type="parTrans" cxnId="{C8C15336-2518-4D07-8C08-222D79401147}">
      <dgm:prSet/>
      <dgm:spPr/>
      <dgm:t>
        <a:bodyPr/>
        <a:lstStyle/>
        <a:p>
          <a:endParaRPr lang="en-US"/>
        </a:p>
      </dgm:t>
    </dgm:pt>
    <dgm:pt modelId="{68C998F6-BB8C-4E2C-8451-60F5FA8B9DA0}" type="sibTrans" cxnId="{C8C15336-2518-4D07-8C08-222D79401147}">
      <dgm:prSet/>
      <dgm:spPr/>
      <dgm:t>
        <a:bodyPr/>
        <a:lstStyle/>
        <a:p>
          <a:endParaRPr lang="en-US"/>
        </a:p>
      </dgm:t>
    </dgm:pt>
    <dgm:pt modelId="{E6761EBB-6576-4D9C-8A29-158F18F03FE0}" type="pres">
      <dgm:prSet presAssocID="{1FE7EAB0-86F2-4DE2-9070-542087DAFD39}" presName="linear" presStyleCnt="0">
        <dgm:presLayoutVars>
          <dgm:animLvl val="lvl"/>
          <dgm:resizeHandles val="exact"/>
        </dgm:presLayoutVars>
      </dgm:prSet>
      <dgm:spPr/>
    </dgm:pt>
    <dgm:pt modelId="{87A4D81C-C3E2-4DF3-AC25-3DAD250F5FB4}" type="pres">
      <dgm:prSet presAssocID="{8531A4C6-6BE5-4A2F-BC35-AF761A6B842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7455394-3F4D-471F-9EDE-9E4EF16CFA26}" type="pres">
      <dgm:prSet presAssocID="{489BC83D-182C-4F38-B53F-28EDF8BE86A9}" presName="spacer" presStyleCnt="0"/>
      <dgm:spPr/>
    </dgm:pt>
    <dgm:pt modelId="{3D74746D-2DDC-46E8-A781-56858B036DA5}" type="pres">
      <dgm:prSet presAssocID="{F5484F59-5047-4CBE-9F04-6192DBBD0A1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719C7E4-76DF-49D8-B990-58A7B2E19A73}" type="pres">
      <dgm:prSet presAssocID="{D4D4B4CD-7798-4215-AE07-8477F7B597A8}" presName="spacer" presStyleCnt="0"/>
      <dgm:spPr/>
    </dgm:pt>
    <dgm:pt modelId="{BB7D79F3-1415-46DA-92BF-3996A46B12A6}" type="pres">
      <dgm:prSet presAssocID="{96065A42-3002-4F4F-80DF-7EABD7217FB8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207B0702-F82A-4984-A5FB-0A2AF2D1627E}" type="presOf" srcId="{1FE7EAB0-86F2-4DE2-9070-542087DAFD39}" destId="{E6761EBB-6576-4D9C-8A29-158F18F03FE0}" srcOrd="0" destOrd="0" presId="urn:microsoft.com/office/officeart/2005/8/layout/vList2"/>
    <dgm:cxn modelId="{60F4B50A-23C7-406E-B118-5F1E4471DDDD}" type="presOf" srcId="{F5484F59-5047-4CBE-9F04-6192DBBD0A17}" destId="{3D74746D-2DDC-46E8-A781-56858B036DA5}" srcOrd="0" destOrd="0" presId="urn:microsoft.com/office/officeart/2005/8/layout/vList2"/>
    <dgm:cxn modelId="{DE902325-6545-4708-8423-74A9EAE9C27B}" type="presOf" srcId="{96065A42-3002-4F4F-80DF-7EABD7217FB8}" destId="{BB7D79F3-1415-46DA-92BF-3996A46B12A6}" srcOrd="0" destOrd="0" presId="urn:microsoft.com/office/officeart/2005/8/layout/vList2"/>
    <dgm:cxn modelId="{C8C15336-2518-4D07-8C08-222D79401147}" srcId="{1FE7EAB0-86F2-4DE2-9070-542087DAFD39}" destId="{96065A42-3002-4F4F-80DF-7EABD7217FB8}" srcOrd="2" destOrd="0" parTransId="{2E8B5569-D1AE-4DD7-B1A5-EC86294FD50E}" sibTransId="{68C998F6-BB8C-4E2C-8451-60F5FA8B9DA0}"/>
    <dgm:cxn modelId="{742F666E-25EC-46C6-ABBB-3AA68052671B}" srcId="{1FE7EAB0-86F2-4DE2-9070-542087DAFD39}" destId="{8531A4C6-6BE5-4A2F-BC35-AF761A6B8429}" srcOrd="0" destOrd="0" parTransId="{79AF918D-ADE6-46E4-BAE0-027CC426CDF4}" sibTransId="{489BC83D-182C-4F38-B53F-28EDF8BE86A9}"/>
    <dgm:cxn modelId="{C0E37374-72A0-45F7-B252-FD5E52E49780}" srcId="{1FE7EAB0-86F2-4DE2-9070-542087DAFD39}" destId="{F5484F59-5047-4CBE-9F04-6192DBBD0A17}" srcOrd="1" destOrd="0" parTransId="{7119E039-2CD8-4BBA-8E94-328752BC32C0}" sibTransId="{D4D4B4CD-7798-4215-AE07-8477F7B597A8}"/>
    <dgm:cxn modelId="{2793F08E-270B-4374-8F08-C8FECFFCA7F2}" type="presOf" srcId="{8531A4C6-6BE5-4A2F-BC35-AF761A6B8429}" destId="{87A4D81C-C3E2-4DF3-AC25-3DAD250F5FB4}" srcOrd="0" destOrd="0" presId="urn:microsoft.com/office/officeart/2005/8/layout/vList2"/>
    <dgm:cxn modelId="{7EBB36F8-5078-4F06-82AD-144230CF2F0C}" type="presParOf" srcId="{E6761EBB-6576-4D9C-8A29-158F18F03FE0}" destId="{87A4D81C-C3E2-4DF3-AC25-3DAD250F5FB4}" srcOrd="0" destOrd="0" presId="urn:microsoft.com/office/officeart/2005/8/layout/vList2"/>
    <dgm:cxn modelId="{54B63DC6-1C0F-475C-9337-7964CDC900DD}" type="presParOf" srcId="{E6761EBB-6576-4D9C-8A29-158F18F03FE0}" destId="{87455394-3F4D-471F-9EDE-9E4EF16CFA26}" srcOrd="1" destOrd="0" presId="urn:microsoft.com/office/officeart/2005/8/layout/vList2"/>
    <dgm:cxn modelId="{DAD048C0-8FD2-4BE5-8B08-E24705992A48}" type="presParOf" srcId="{E6761EBB-6576-4D9C-8A29-158F18F03FE0}" destId="{3D74746D-2DDC-46E8-A781-56858B036DA5}" srcOrd="2" destOrd="0" presId="urn:microsoft.com/office/officeart/2005/8/layout/vList2"/>
    <dgm:cxn modelId="{2BB82583-38E8-4171-AF6E-2471A796AB6F}" type="presParOf" srcId="{E6761EBB-6576-4D9C-8A29-158F18F03FE0}" destId="{B719C7E4-76DF-49D8-B990-58A7B2E19A73}" srcOrd="3" destOrd="0" presId="urn:microsoft.com/office/officeart/2005/8/layout/vList2"/>
    <dgm:cxn modelId="{89CF9500-456C-4AAF-B72E-80F8A651DA71}" type="presParOf" srcId="{E6761EBB-6576-4D9C-8A29-158F18F03FE0}" destId="{BB7D79F3-1415-46DA-92BF-3996A46B12A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7FC93C6-430C-4AEA-B066-DCF342707C03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FF95A19-402E-4EF9-82EF-3B130FCE7D8A}">
      <dgm:prSet/>
      <dgm:spPr/>
      <dgm:t>
        <a:bodyPr/>
        <a:lstStyle/>
        <a:p>
          <a:r>
            <a:rPr lang="en-US"/>
            <a:t>Self-Organizing Maps (SOMs)</a:t>
          </a:r>
        </a:p>
      </dgm:t>
    </dgm:pt>
    <dgm:pt modelId="{40289FDD-0FA0-4677-A812-CD6F9DF90044}" type="parTrans" cxnId="{4DC3944A-4449-4D2A-965E-5CAB1EE25984}">
      <dgm:prSet/>
      <dgm:spPr/>
      <dgm:t>
        <a:bodyPr/>
        <a:lstStyle/>
        <a:p>
          <a:endParaRPr lang="en-US"/>
        </a:p>
      </dgm:t>
    </dgm:pt>
    <dgm:pt modelId="{9246BE59-44C1-454D-BC42-C1FB8E48EE15}" type="sibTrans" cxnId="{4DC3944A-4449-4D2A-965E-5CAB1EE25984}">
      <dgm:prSet/>
      <dgm:spPr/>
      <dgm:t>
        <a:bodyPr/>
        <a:lstStyle/>
        <a:p>
          <a:endParaRPr lang="en-US"/>
        </a:p>
      </dgm:t>
    </dgm:pt>
    <dgm:pt modelId="{F947F76C-8B74-47C6-A251-BE6BF72F448D}">
      <dgm:prSet/>
      <dgm:spPr/>
      <dgm:t>
        <a:bodyPr/>
        <a:lstStyle/>
        <a:p>
          <a:r>
            <a:rPr lang="en-US"/>
            <a:t>Deep Probabilistic Clustering SOM (DPSOM)</a:t>
          </a:r>
        </a:p>
      </dgm:t>
    </dgm:pt>
    <dgm:pt modelId="{ECA7B6EC-D906-4AC9-9AE2-9219831C5C10}" type="parTrans" cxnId="{506F1EC3-590B-4CAB-B0A2-AACA90A531E8}">
      <dgm:prSet/>
      <dgm:spPr/>
      <dgm:t>
        <a:bodyPr/>
        <a:lstStyle/>
        <a:p>
          <a:endParaRPr lang="en-US"/>
        </a:p>
      </dgm:t>
    </dgm:pt>
    <dgm:pt modelId="{4281DD77-785F-4EA6-9CFE-1D3022166793}" type="sibTrans" cxnId="{506F1EC3-590B-4CAB-B0A2-AACA90A531E8}">
      <dgm:prSet/>
      <dgm:spPr/>
      <dgm:t>
        <a:bodyPr/>
        <a:lstStyle/>
        <a:p>
          <a:endParaRPr lang="en-US"/>
        </a:p>
      </dgm:t>
    </dgm:pt>
    <dgm:pt modelId="{CBA7FE88-B4F2-4D80-ACB0-4FB2A381135D}">
      <dgm:prSet/>
      <dgm:spPr/>
      <dgm:t>
        <a:bodyPr/>
        <a:lstStyle/>
        <a:p>
          <a:r>
            <a:rPr lang="en-US"/>
            <a:t>Temporal DPSOM (T-DPSOM)</a:t>
          </a:r>
        </a:p>
      </dgm:t>
    </dgm:pt>
    <dgm:pt modelId="{3EEA9A97-068C-47D4-8C1F-3229BD3EE04B}" type="parTrans" cxnId="{F2E0F0C2-508E-4CFA-8A19-7E5BC9B8B50A}">
      <dgm:prSet/>
      <dgm:spPr/>
      <dgm:t>
        <a:bodyPr/>
        <a:lstStyle/>
        <a:p>
          <a:endParaRPr lang="en-US"/>
        </a:p>
      </dgm:t>
    </dgm:pt>
    <dgm:pt modelId="{F5C079BE-73CC-4FF4-901D-9F4B627AB0B3}" type="sibTrans" cxnId="{F2E0F0C2-508E-4CFA-8A19-7E5BC9B8B50A}">
      <dgm:prSet/>
      <dgm:spPr/>
      <dgm:t>
        <a:bodyPr/>
        <a:lstStyle/>
        <a:p>
          <a:endParaRPr lang="en-US"/>
        </a:p>
      </dgm:t>
    </dgm:pt>
    <dgm:pt modelId="{28DE1592-2B46-4ACF-AA7A-61C96E32BAB4}">
      <dgm:prSet/>
      <dgm:spPr/>
      <dgm:t>
        <a:bodyPr/>
        <a:lstStyle/>
        <a:p>
          <a:r>
            <a:rPr lang="en-GB"/>
            <a:t>Acute Physiology And Chronic Health Evaluation (APACHE) score</a:t>
          </a:r>
          <a:endParaRPr lang="en-US"/>
        </a:p>
      </dgm:t>
    </dgm:pt>
    <dgm:pt modelId="{3EF0F0F6-DC9F-462F-9AFC-E14E542A95EB}" type="parTrans" cxnId="{9F46E0BE-B23B-484A-8049-D61A9954ED01}">
      <dgm:prSet/>
      <dgm:spPr/>
      <dgm:t>
        <a:bodyPr/>
        <a:lstStyle/>
        <a:p>
          <a:endParaRPr lang="en-US"/>
        </a:p>
      </dgm:t>
    </dgm:pt>
    <dgm:pt modelId="{3B619558-A3A0-42D9-BD27-B9EC269386D6}" type="sibTrans" cxnId="{9F46E0BE-B23B-484A-8049-D61A9954ED01}">
      <dgm:prSet/>
      <dgm:spPr/>
      <dgm:t>
        <a:bodyPr/>
        <a:lstStyle/>
        <a:p>
          <a:endParaRPr lang="en-US"/>
        </a:p>
      </dgm:t>
    </dgm:pt>
    <dgm:pt modelId="{CA66374F-8929-401D-BBDD-EB11EDFEFCBC}" type="pres">
      <dgm:prSet presAssocID="{67FC93C6-430C-4AEA-B066-DCF342707C03}" presName="linear" presStyleCnt="0">
        <dgm:presLayoutVars>
          <dgm:animLvl val="lvl"/>
          <dgm:resizeHandles val="exact"/>
        </dgm:presLayoutVars>
      </dgm:prSet>
      <dgm:spPr/>
    </dgm:pt>
    <dgm:pt modelId="{604E5540-1C28-4EF1-9808-495259CD351C}" type="pres">
      <dgm:prSet presAssocID="{3FF95A19-402E-4EF9-82EF-3B130FCE7D8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12263DB-849E-4E72-ACDD-E91EA8817984}" type="pres">
      <dgm:prSet presAssocID="{9246BE59-44C1-454D-BC42-C1FB8E48EE15}" presName="spacer" presStyleCnt="0"/>
      <dgm:spPr/>
    </dgm:pt>
    <dgm:pt modelId="{959628B4-9D67-4A58-B749-6398F4911976}" type="pres">
      <dgm:prSet presAssocID="{F947F76C-8B74-47C6-A251-BE6BF72F448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0B2185B0-EC9A-4981-BE79-9237D2A67DCA}" type="pres">
      <dgm:prSet presAssocID="{4281DD77-785F-4EA6-9CFE-1D3022166793}" presName="spacer" presStyleCnt="0"/>
      <dgm:spPr/>
    </dgm:pt>
    <dgm:pt modelId="{4B948CC7-F652-4FFB-910F-10FF008FB756}" type="pres">
      <dgm:prSet presAssocID="{CBA7FE88-B4F2-4D80-ACB0-4FB2A381135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C12B2813-404D-423C-879A-E0624B6FD401}" type="pres">
      <dgm:prSet presAssocID="{F5C079BE-73CC-4FF4-901D-9F4B627AB0B3}" presName="spacer" presStyleCnt="0"/>
      <dgm:spPr/>
    </dgm:pt>
    <dgm:pt modelId="{CB732C34-E8FA-4524-A609-9E124C1C34AC}" type="pres">
      <dgm:prSet presAssocID="{28DE1592-2B46-4ACF-AA7A-61C96E32BAB4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3EB11707-D20D-42AE-9EEA-DE5E82F2F756}" type="presOf" srcId="{28DE1592-2B46-4ACF-AA7A-61C96E32BAB4}" destId="{CB732C34-E8FA-4524-A609-9E124C1C34AC}" srcOrd="0" destOrd="0" presId="urn:microsoft.com/office/officeart/2005/8/layout/vList2"/>
    <dgm:cxn modelId="{C3D1B037-78A6-42A0-8DD1-3B89118DCC32}" type="presOf" srcId="{CBA7FE88-B4F2-4D80-ACB0-4FB2A381135D}" destId="{4B948CC7-F652-4FFB-910F-10FF008FB756}" srcOrd="0" destOrd="0" presId="urn:microsoft.com/office/officeart/2005/8/layout/vList2"/>
    <dgm:cxn modelId="{4DC3944A-4449-4D2A-965E-5CAB1EE25984}" srcId="{67FC93C6-430C-4AEA-B066-DCF342707C03}" destId="{3FF95A19-402E-4EF9-82EF-3B130FCE7D8A}" srcOrd="0" destOrd="0" parTransId="{40289FDD-0FA0-4677-A812-CD6F9DF90044}" sibTransId="{9246BE59-44C1-454D-BC42-C1FB8E48EE15}"/>
    <dgm:cxn modelId="{59092786-43CE-44E8-880A-2F1CD457599C}" type="presOf" srcId="{67FC93C6-430C-4AEA-B066-DCF342707C03}" destId="{CA66374F-8929-401D-BBDD-EB11EDFEFCBC}" srcOrd="0" destOrd="0" presId="urn:microsoft.com/office/officeart/2005/8/layout/vList2"/>
    <dgm:cxn modelId="{F95E3AA7-0CEC-494C-81F4-8D0AF7643F3D}" type="presOf" srcId="{3FF95A19-402E-4EF9-82EF-3B130FCE7D8A}" destId="{604E5540-1C28-4EF1-9808-495259CD351C}" srcOrd="0" destOrd="0" presId="urn:microsoft.com/office/officeart/2005/8/layout/vList2"/>
    <dgm:cxn modelId="{A42923B5-52E2-4126-AFB5-C2598E73BA4D}" type="presOf" srcId="{F947F76C-8B74-47C6-A251-BE6BF72F448D}" destId="{959628B4-9D67-4A58-B749-6398F4911976}" srcOrd="0" destOrd="0" presId="urn:microsoft.com/office/officeart/2005/8/layout/vList2"/>
    <dgm:cxn modelId="{9F46E0BE-B23B-484A-8049-D61A9954ED01}" srcId="{67FC93C6-430C-4AEA-B066-DCF342707C03}" destId="{28DE1592-2B46-4ACF-AA7A-61C96E32BAB4}" srcOrd="3" destOrd="0" parTransId="{3EF0F0F6-DC9F-462F-9AFC-E14E542A95EB}" sibTransId="{3B619558-A3A0-42D9-BD27-B9EC269386D6}"/>
    <dgm:cxn modelId="{F2E0F0C2-508E-4CFA-8A19-7E5BC9B8B50A}" srcId="{67FC93C6-430C-4AEA-B066-DCF342707C03}" destId="{CBA7FE88-B4F2-4D80-ACB0-4FB2A381135D}" srcOrd="2" destOrd="0" parTransId="{3EEA9A97-068C-47D4-8C1F-3229BD3EE04B}" sibTransId="{F5C079BE-73CC-4FF4-901D-9F4B627AB0B3}"/>
    <dgm:cxn modelId="{506F1EC3-590B-4CAB-B0A2-AACA90A531E8}" srcId="{67FC93C6-430C-4AEA-B066-DCF342707C03}" destId="{F947F76C-8B74-47C6-A251-BE6BF72F448D}" srcOrd="1" destOrd="0" parTransId="{ECA7B6EC-D906-4AC9-9AE2-9219831C5C10}" sibTransId="{4281DD77-785F-4EA6-9CFE-1D3022166793}"/>
    <dgm:cxn modelId="{D52717EF-F7EC-479D-A1E7-FE1C9DB27CBE}" type="presParOf" srcId="{CA66374F-8929-401D-BBDD-EB11EDFEFCBC}" destId="{604E5540-1C28-4EF1-9808-495259CD351C}" srcOrd="0" destOrd="0" presId="urn:microsoft.com/office/officeart/2005/8/layout/vList2"/>
    <dgm:cxn modelId="{0B358887-EA20-4573-8C82-FE59FB642D98}" type="presParOf" srcId="{CA66374F-8929-401D-BBDD-EB11EDFEFCBC}" destId="{512263DB-849E-4E72-ACDD-E91EA8817984}" srcOrd="1" destOrd="0" presId="urn:microsoft.com/office/officeart/2005/8/layout/vList2"/>
    <dgm:cxn modelId="{B9323DEF-7806-46FE-8466-18F90B0A9219}" type="presParOf" srcId="{CA66374F-8929-401D-BBDD-EB11EDFEFCBC}" destId="{959628B4-9D67-4A58-B749-6398F4911976}" srcOrd="2" destOrd="0" presId="urn:microsoft.com/office/officeart/2005/8/layout/vList2"/>
    <dgm:cxn modelId="{5F2E60E7-0298-43F2-9895-B2FD6BEC2394}" type="presParOf" srcId="{CA66374F-8929-401D-BBDD-EB11EDFEFCBC}" destId="{0B2185B0-EC9A-4981-BE79-9237D2A67DCA}" srcOrd="3" destOrd="0" presId="urn:microsoft.com/office/officeart/2005/8/layout/vList2"/>
    <dgm:cxn modelId="{651A0C29-EE9F-4EBB-BE68-3571A0FC47C0}" type="presParOf" srcId="{CA66374F-8929-401D-BBDD-EB11EDFEFCBC}" destId="{4B948CC7-F652-4FFB-910F-10FF008FB756}" srcOrd="4" destOrd="0" presId="urn:microsoft.com/office/officeart/2005/8/layout/vList2"/>
    <dgm:cxn modelId="{62EFDA11-1DA0-48B8-8CAD-A722F84F0CF1}" type="presParOf" srcId="{CA66374F-8929-401D-BBDD-EB11EDFEFCBC}" destId="{C12B2813-404D-423C-879A-E0624B6FD401}" srcOrd="5" destOrd="0" presId="urn:microsoft.com/office/officeart/2005/8/layout/vList2"/>
    <dgm:cxn modelId="{0DC0B018-4E3F-4F79-B50C-F995074784A7}" type="presParOf" srcId="{CA66374F-8929-401D-BBDD-EB11EDFEFCBC}" destId="{CB732C34-E8FA-4524-A609-9E124C1C34AC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A6F23D2-E21A-401E-ACC5-2EA346715D78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9DEB766-B2DB-4A1E-9321-CCDAEC4D3200}">
      <dgm:prSet/>
      <dgm:spPr/>
      <dgm:t>
        <a:bodyPr/>
        <a:lstStyle/>
        <a:p>
          <a:r>
            <a:rPr lang="en-US"/>
            <a:t>Self-Organizing Maps (SOM): An artificial neural network used for unsupervised clustering of high-dimensional data.</a:t>
          </a:r>
        </a:p>
      </dgm:t>
    </dgm:pt>
    <dgm:pt modelId="{89FA1FDA-FC98-4C25-B82C-EF97D41068A2}" type="parTrans" cxnId="{4A46FDF3-3445-4C42-9CEA-9B92049E21F6}">
      <dgm:prSet/>
      <dgm:spPr/>
      <dgm:t>
        <a:bodyPr/>
        <a:lstStyle/>
        <a:p>
          <a:endParaRPr lang="en-US"/>
        </a:p>
      </dgm:t>
    </dgm:pt>
    <dgm:pt modelId="{6D569866-5174-4FF8-AAAA-F45522786620}" type="sibTrans" cxnId="{4A46FDF3-3445-4C42-9CEA-9B92049E21F6}">
      <dgm:prSet/>
      <dgm:spPr/>
      <dgm:t>
        <a:bodyPr/>
        <a:lstStyle/>
        <a:p>
          <a:endParaRPr lang="en-US"/>
        </a:p>
      </dgm:t>
    </dgm:pt>
    <dgm:pt modelId="{D31214B4-B915-4250-BA52-64B6C862501F}">
      <dgm:prSet/>
      <dgm:spPr/>
      <dgm:t>
        <a:bodyPr/>
        <a:lstStyle/>
        <a:p>
          <a:r>
            <a:rPr lang="en-US"/>
            <a:t>Dynamic and Probabilistic Extensions: Enhancements to the SOM framework to handle temporal patient data and model uncertainty.</a:t>
          </a:r>
        </a:p>
      </dgm:t>
    </dgm:pt>
    <dgm:pt modelId="{C1297C88-082D-4831-AF3F-441B992B4433}" type="parTrans" cxnId="{A93D5C1D-D2E4-4ED7-99DF-69041E23D050}">
      <dgm:prSet/>
      <dgm:spPr/>
      <dgm:t>
        <a:bodyPr/>
        <a:lstStyle/>
        <a:p>
          <a:endParaRPr lang="en-US"/>
        </a:p>
      </dgm:t>
    </dgm:pt>
    <dgm:pt modelId="{A9746EAE-2E92-417A-A4FF-E70728AA9448}" type="sibTrans" cxnId="{A93D5C1D-D2E4-4ED7-99DF-69041E23D050}">
      <dgm:prSet/>
      <dgm:spPr/>
      <dgm:t>
        <a:bodyPr/>
        <a:lstStyle/>
        <a:p>
          <a:endParaRPr lang="en-US"/>
        </a:p>
      </dgm:t>
    </dgm:pt>
    <dgm:pt modelId="{2EA0E51B-FFC8-498B-81B4-F23193375CF1}">
      <dgm:prSet/>
      <dgm:spPr/>
      <dgm:t>
        <a:bodyPr/>
        <a:lstStyle/>
        <a:p>
          <a:r>
            <a:rPr lang="en-US"/>
            <a:t>Transformation Layer: Maps the cluster results to meaningful healthcare parameters, improving interpretability.</a:t>
          </a:r>
        </a:p>
      </dgm:t>
    </dgm:pt>
    <dgm:pt modelId="{9BDD3BD2-9213-4B91-8829-ECC8A057BF72}" type="parTrans" cxnId="{0E65176C-AF5C-405F-9EB9-CFDB5CBC3C53}">
      <dgm:prSet/>
      <dgm:spPr/>
      <dgm:t>
        <a:bodyPr/>
        <a:lstStyle/>
        <a:p>
          <a:endParaRPr lang="en-US"/>
        </a:p>
      </dgm:t>
    </dgm:pt>
    <dgm:pt modelId="{90105E7A-4FE7-43B5-B9F1-9937A5135235}" type="sibTrans" cxnId="{0E65176C-AF5C-405F-9EB9-CFDB5CBC3C53}">
      <dgm:prSet/>
      <dgm:spPr/>
      <dgm:t>
        <a:bodyPr/>
        <a:lstStyle/>
        <a:p>
          <a:endParaRPr lang="en-US"/>
        </a:p>
      </dgm:t>
    </dgm:pt>
    <dgm:pt modelId="{7C6D4269-EC89-4DE7-BE27-FF6B18741D26}" type="pres">
      <dgm:prSet presAssocID="{EA6F23D2-E21A-401E-ACC5-2EA346715D78}" presName="linear" presStyleCnt="0">
        <dgm:presLayoutVars>
          <dgm:animLvl val="lvl"/>
          <dgm:resizeHandles val="exact"/>
        </dgm:presLayoutVars>
      </dgm:prSet>
      <dgm:spPr/>
    </dgm:pt>
    <dgm:pt modelId="{58629C6F-EDC0-489B-B14B-3A492D275D25}" type="pres">
      <dgm:prSet presAssocID="{49DEB766-B2DB-4A1E-9321-CCDAEC4D320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D1BEA07-94D9-426E-8FC3-9E883FC1B837}" type="pres">
      <dgm:prSet presAssocID="{6D569866-5174-4FF8-AAAA-F45522786620}" presName="spacer" presStyleCnt="0"/>
      <dgm:spPr/>
    </dgm:pt>
    <dgm:pt modelId="{94561B9B-B844-4C1B-9058-ADD69C039943}" type="pres">
      <dgm:prSet presAssocID="{D31214B4-B915-4250-BA52-64B6C862501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0D6616A-3CB3-41B6-B548-041CA6256DBD}" type="pres">
      <dgm:prSet presAssocID="{A9746EAE-2E92-417A-A4FF-E70728AA9448}" presName="spacer" presStyleCnt="0"/>
      <dgm:spPr/>
    </dgm:pt>
    <dgm:pt modelId="{761C09A4-DDD3-46EB-97CF-E9AD09A6580F}" type="pres">
      <dgm:prSet presAssocID="{2EA0E51B-FFC8-498B-81B4-F23193375CF1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7E91080A-7CC3-4178-A6DC-C96385484338}" type="presOf" srcId="{EA6F23D2-E21A-401E-ACC5-2EA346715D78}" destId="{7C6D4269-EC89-4DE7-BE27-FF6B18741D26}" srcOrd="0" destOrd="0" presId="urn:microsoft.com/office/officeart/2005/8/layout/vList2"/>
    <dgm:cxn modelId="{A93D5C1D-D2E4-4ED7-99DF-69041E23D050}" srcId="{EA6F23D2-E21A-401E-ACC5-2EA346715D78}" destId="{D31214B4-B915-4250-BA52-64B6C862501F}" srcOrd="1" destOrd="0" parTransId="{C1297C88-082D-4831-AF3F-441B992B4433}" sibTransId="{A9746EAE-2E92-417A-A4FF-E70728AA9448}"/>
    <dgm:cxn modelId="{F490CB25-807E-48A7-B1E1-BAD227F34245}" type="presOf" srcId="{2EA0E51B-FFC8-498B-81B4-F23193375CF1}" destId="{761C09A4-DDD3-46EB-97CF-E9AD09A6580F}" srcOrd="0" destOrd="0" presId="urn:microsoft.com/office/officeart/2005/8/layout/vList2"/>
    <dgm:cxn modelId="{0E65176C-AF5C-405F-9EB9-CFDB5CBC3C53}" srcId="{EA6F23D2-E21A-401E-ACC5-2EA346715D78}" destId="{2EA0E51B-FFC8-498B-81B4-F23193375CF1}" srcOrd="2" destOrd="0" parTransId="{9BDD3BD2-9213-4B91-8829-ECC8A057BF72}" sibTransId="{90105E7A-4FE7-43B5-B9F1-9937A5135235}"/>
    <dgm:cxn modelId="{E55C579C-30B2-4EC3-864C-CC189AB5BC78}" type="presOf" srcId="{49DEB766-B2DB-4A1E-9321-CCDAEC4D3200}" destId="{58629C6F-EDC0-489B-B14B-3A492D275D25}" srcOrd="0" destOrd="0" presId="urn:microsoft.com/office/officeart/2005/8/layout/vList2"/>
    <dgm:cxn modelId="{00AAB5A7-3245-4992-AE11-B475B2D02588}" type="presOf" srcId="{D31214B4-B915-4250-BA52-64B6C862501F}" destId="{94561B9B-B844-4C1B-9058-ADD69C039943}" srcOrd="0" destOrd="0" presId="urn:microsoft.com/office/officeart/2005/8/layout/vList2"/>
    <dgm:cxn modelId="{4A46FDF3-3445-4C42-9CEA-9B92049E21F6}" srcId="{EA6F23D2-E21A-401E-ACC5-2EA346715D78}" destId="{49DEB766-B2DB-4A1E-9321-CCDAEC4D3200}" srcOrd="0" destOrd="0" parTransId="{89FA1FDA-FC98-4C25-B82C-EF97D41068A2}" sibTransId="{6D569866-5174-4FF8-AAAA-F45522786620}"/>
    <dgm:cxn modelId="{DF4B6E0F-8774-4F4C-9511-E89123BA4115}" type="presParOf" srcId="{7C6D4269-EC89-4DE7-BE27-FF6B18741D26}" destId="{58629C6F-EDC0-489B-B14B-3A492D275D25}" srcOrd="0" destOrd="0" presId="urn:microsoft.com/office/officeart/2005/8/layout/vList2"/>
    <dgm:cxn modelId="{6EF73B0D-2697-4015-96B0-CC7F8718BE5A}" type="presParOf" srcId="{7C6D4269-EC89-4DE7-BE27-FF6B18741D26}" destId="{4D1BEA07-94D9-426E-8FC3-9E883FC1B837}" srcOrd="1" destOrd="0" presId="urn:microsoft.com/office/officeart/2005/8/layout/vList2"/>
    <dgm:cxn modelId="{130E24F9-13B9-4294-BB82-7048AFB369EE}" type="presParOf" srcId="{7C6D4269-EC89-4DE7-BE27-FF6B18741D26}" destId="{94561B9B-B844-4C1B-9058-ADD69C039943}" srcOrd="2" destOrd="0" presId="urn:microsoft.com/office/officeart/2005/8/layout/vList2"/>
    <dgm:cxn modelId="{A244EC55-5F75-4482-8CC8-B02BA43E0291}" type="presParOf" srcId="{7C6D4269-EC89-4DE7-BE27-FF6B18741D26}" destId="{C0D6616A-3CB3-41B6-B548-041CA6256DBD}" srcOrd="3" destOrd="0" presId="urn:microsoft.com/office/officeart/2005/8/layout/vList2"/>
    <dgm:cxn modelId="{63FC4A44-1F89-4B4B-A354-A97485C26A40}" type="presParOf" srcId="{7C6D4269-EC89-4DE7-BE27-FF6B18741D26}" destId="{761C09A4-DDD3-46EB-97CF-E9AD09A6580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A253D87-F53B-4406-B2C6-682AE774FFA7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99EB4EE-B94A-4D37-A2B9-2F9F837365F7}">
      <dgm:prSet/>
      <dgm:spPr/>
      <dgm:t>
        <a:bodyPr/>
        <a:lstStyle/>
        <a:p>
          <a:r>
            <a:rPr lang="en-US"/>
            <a:t>Quad core Linux machine on GCP</a:t>
          </a:r>
        </a:p>
      </dgm:t>
    </dgm:pt>
    <dgm:pt modelId="{90544D26-7DF5-4ADC-A510-F0EB122897C2}" type="parTrans" cxnId="{D1343E2E-1F07-47A8-B159-B444A69964CF}">
      <dgm:prSet/>
      <dgm:spPr/>
      <dgm:t>
        <a:bodyPr/>
        <a:lstStyle/>
        <a:p>
          <a:endParaRPr lang="en-US"/>
        </a:p>
      </dgm:t>
    </dgm:pt>
    <dgm:pt modelId="{877E65D4-5FFD-44EB-9DAE-9B582BA86981}" type="sibTrans" cxnId="{D1343E2E-1F07-47A8-B159-B444A69964CF}">
      <dgm:prSet/>
      <dgm:spPr/>
      <dgm:t>
        <a:bodyPr/>
        <a:lstStyle/>
        <a:p>
          <a:endParaRPr lang="en-US"/>
        </a:p>
      </dgm:t>
    </dgm:pt>
    <dgm:pt modelId="{E1B6FDC8-5FCE-4A0D-81E6-C7FB6BAFE279}">
      <dgm:prSet/>
      <dgm:spPr/>
      <dgm:t>
        <a:bodyPr/>
        <a:lstStyle/>
        <a:p>
          <a:r>
            <a:rPr lang="en-GB"/>
            <a:t>RAM 192G </a:t>
          </a:r>
          <a:endParaRPr lang="en-US"/>
        </a:p>
      </dgm:t>
    </dgm:pt>
    <dgm:pt modelId="{5DF81786-8D96-46CC-897B-1DC5A0C67E68}" type="parTrans" cxnId="{6A7D1FD6-7F2D-4EFA-A447-8FE7579814DB}">
      <dgm:prSet/>
      <dgm:spPr/>
      <dgm:t>
        <a:bodyPr/>
        <a:lstStyle/>
        <a:p>
          <a:endParaRPr lang="en-US"/>
        </a:p>
      </dgm:t>
    </dgm:pt>
    <dgm:pt modelId="{0DA47448-586B-44EC-B996-CD59DDB5C86D}" type="sibTrans" cxnId="{6A7D1FD6-7F2D-4EFA-A447-8FE7579814DB}">
      <dgm:prSet/>
      <dgm:spPr/>
      <dgm:t>
        <a:bodyPr/>
        <a:lstStyle/>
        <a:p>
          <a:endParaRPr lang="en-US"/>
        </a:p>
      </dgm:t>
    </dgm:pt>
    <dgm:pt modelId="{E606167F-CAF2-49C2-8F93-225C7AA2B028}">
      <dgm:prSet/>
      <dgm:spPr/>
      <dgm:t>
        <a:bodyPr/>
        <a:lstStyle/>
        <a:p>
          <a:r>
            <a:rPr lang="en-GB"/>
            <a:t>Python 3.11.11</a:t>
          </a:r>
          <a:endParaRPr lang="en-US"/>
        </a:p>
      </dgm:t>
    </dgm:pt>
    <dgm:pt modelId="{7C3740B1-933B-439B-852E-E31DD3EFE568}" type="parTrans" cxnId="{97B44485-DAFE-4FAA-9D5F-BC71E6904F8F}">
      <dgm:prSet/>
      <dgm:spPr/>
      <dgm:t>
        <a:bodyPr/>
        <a:lstStyle/>
        <a:p>
          <a:endParaRPr lang="en-US"/>
        </a:p>
      </dgm:t>
    </dgm:pt>
    <dgm:pt modelId="{5E4CD7F3-74AB-428D-A700-EE706CBE1BCC}" type="sibTrans" cxnId="{97B44485-DAFE-4FAA-9D5F-BC71E6904F8F}">
      <dgm:prSet/>
      <dgm:spPr/>
      <dgm:t>
        <a:bodyPr/>
        <a:lstStyle/>
        <a:p>
          <a:endParaRPr lang="en-US"/>
        </a:p>
      </dgm:t>
    </dgm:pt>
    <dgm:pt modelId="{D20C5308-F6A8-4935-9A3C-397C3C893084}">
      <dgm:prSet/>
      <dgm:spPr/>
      <dgm:t>
        <a:bodyPr/>
        <a:lstStyle/>
        <a:p>
          <a:r>
            <a:rPr lang="en-GB"/>
            <a:t>Installer – Conda and requirements file</a:t>
          </a:r>
          <a:endParaRPr lang="en-US"/>
        </a:p>
      </dgm:t>
    </dgm:pt>
    <dgm:pt modelId="{768AD044-0BA0-40CF-AD0E-C33746F1BE8B}" type="parTrans" cxnId="{D9D48510-C72E-420C-88FE-2C2798183BAE}">
      <dgm:prSet/>
      <dgm:spPr/>
      <dgm:t>
        <a:bodyPr/>
        <a:lstStyle/>
        <a:p>
          <a:endParaRPr lang="en-US"/>
        </a:p>
      </dgm:t>
    </dgm:pt>
    <dgm:pt modelId="{184CAB08-18B4-4136-A526-5A2B1B0C5DF8}" type="sibTrans" cxnId="{D9D48510-C72E-420C-88FE-2C2798183BAE}">
      <dgm:prSet/>
      <dgm:spPr/>
      <dgm:t>
        <a:bodyPr/>
        <a:lstStyle/>
        <a:p>
          <a:endParaRPr lang="en-US"/>
        </a:p>
      </dgm:t>
    </dgm:pt>
    <dgm:pt modelId="{C0500E25-F962-4F17-8C11-F50A14FBA655}">
      <dgm:prSet/>
      <dgm:spPr/>
      <dgm:t>
        <a:bodyPr/>
        <a:lstStyle/>
        <a:p>
          <a:r>
            <a:rPr lang="en-GB"/>
            <a:t>LLM : Chat GPT 4</a:t>
          </a:r>
          <a:endParaRPr lang="en-US"/>
        </a:p>
      </dgm:t>
    </dgm:pt>
    <dgm:pt modelId="{B8E20DE6-C918-47C4-AA4D-289D1C900E79}" type="parTrans" cxnId="{9DEB9F40-9B8F-462E-917B-233CFEFFCE9C}">
      <dgm:prSet/>
      <dgm:spPr/>
      <dgm:t>
        <a:bodyPr/>
        <a:lstStyle/>
        <a:p>
          <a:endParaRPr lang="en-US"/>
        </a:p>
      </dgm:t>
    </dgm:pt>
    <dgm:pt modelId="{A56BCA76-87DB-4178-BDF7-D79771CD16C3}" type="sibTrans" cxnId="{9DEB9F40-9B8F-462E-917B-233CFEFFCE9C}">
      <dgm:prSet/>
      <dgm:spPr/>
      <dgm:t>
        <a:bodyPr/>
        <a:lstStyle/>
        <a:p>
          <a:endParaRPr lang="en-US"/>
        </a:p>
      </dgm:t>
    </dgm:pt>
    <dgm:pt modelId="{44B83B45-2A3A-41FB-A3A5-28ADFF4F22D3}" type="pres">
      <dgm:prSet presAssocID="{5A253D87-F53B-4406-B2C6-682AE774FFA7}" presName="linear" presStyleCnt="0">
        <dgm:presLayoutVars>
          <dgm:animLvl val="lvl"/>
          <dgm:resizeHandles val="exact"/>
        </dgm:presLayoutVars>
      </dgm:prSet>
      <dgm:spPr/>
    </dgm:pt>
    <dgm:pt modelId="{88EEF761-FAEC-44C3-9763-24BB1EB6A561}" type="pres">
      <dgm:prSet presAssocID="{799EB4EE-B94A-4D37-A2B9-2F9F837365F7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4668207F-F21A-47A8-8BAE-439145537316}" type="pres">
      <dgm:prSet presAssocID="{877E65D4-5FFD-44EB-9DAE-9B582BA86981}" presName="spacer" presStyleCnt="0"/>
      <dgm:spPr/>
    </dgm:pt>
    <dgm:pt modelId="{42E74B26-8E32-4B38-BB50-B226AD34468A}" type="pres">
      <dgm:prSet presAssocID="{E1B6FDC8-5FCE-4A0D-81E6-C7FB6BAFE279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B68C241D-8CAB-4FA3-9C87-BD6484560305}" type="pres">
      <dgm:prSet presAssocID="{0DA47448-586B-44EC-B996-CD59DDB5C86D}" presName="spacer" presStyleCnt="0"/>
      <dgm:spPr/>
    </dgm:pt>
    <dgm:pt modelId="{1F7C1186-D160-4F07-B25C-515B15F760F7}" type="pres">
      <dgm:prSet presAssocID="{E606167F-CAF2-49C2-8F93-225C7AA2B028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5ACE147B-562B-4655-9702-A95837C38586}" type="pres">
      <dgm:prSet presAssocID="{5E4CD7F3-74AB-428D-A700-EE706CBE1BCC}" presName="spacer" presStyleCnt="0"/>
      <dgm:spPr/>
    </dgm:pt>
    <dgm:pt modelId="{40A98CC7-51AC-4366-8584-689D39F89CA6}" type="pres">
      <dgm:prSet presAssocID="{D20C5308-F6A8-4935-9A3C-397C3C893084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12380893-DC5E-417D-9431-52C3D390D29E}" type="pres">
      <dgm:prSet presAssocID="{184CAB08-18B4-4136-A526-5A2B1B0C5DF8}" presName="spacer" presStyleCnt="0"/>
      <dgm:spPr/>
    </dgm:pt>
    <dgm:pt modelId="{BDFE2A72-C967-4566-9B98-66273DECDC1B}" type="pres">
      <dgm:prSet presAssocID="{C0500E25-F962-4F17-8C11-F50A14FBA655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D9D48510-C72E-420C-88FE-2C2798183BAE}" srcId="{5A253D87-F53B-4406-B2C6-682AE774FFA7}" destId="{D20C5308-F6A8-4935-9A3C-397C3C893084}" srcOrd="3" destOrd="0" parTransId="{768AD044-0BA0-40CF-AD0E-C33746F1BE8B}" sibTransId="{184CAB08-18B4-4136-A526-5A2B1B0C5DF8}"/>
    <dgm:cxn modelId="{45AF9E2C-DEB4-44F7-8213-72E99DADE4F6}" type="presOf" srcId="{5A253D87-F53B-4406-B2C6-682AE774FFA7}" destId="{44B83B45-2A3A-41FB-A3A5-28ADFF4F22D3}" srcOrd="0" destOrd="0" presId="urn:microsoft.com/office/officeart/2005/8/layout/vList2"/>
    <dgm:cxn modelId="{D1343E2E-1F07-47A8-B159-B444A69964CF}" srcId="{5A253D87-F53B-4406-B2C6-682AE774FFA7}" destId="{799EB4EE-B94A-4D37-A2B9-2F9F837365F7}" srcOrd="0" destOrd="0" parTransId="{90544D26-7DF5-4ADC-A510-F0EB122897C2}" sibTransId="{877E65D4-5FFD-44EB-9DAE-9B582BA86981}"/>
    <dgm:cxn modelId="{3FF12134-9E98-4780-88F0-15DA3D5E4F4E}" type="presOf" srcId="{799EB4EE-B94A-4D37-A2B9-2F9F837365F7}" destId="{88EEF761-FAEC-44C3-9763-24BB1EB6A561}" srcOrd="0" destOrd="0" presId="urn:microsoft.com/office/officeart/2005/8/layout/vList2"/>
    <dgm:cxn modelId="{2D64B13B-0A60-498C-B21D-85B814DF1518}" type="presOf" srcId="{D20C5308-F6A8-4935-9A3C-397C3C893084}" destId="{40A98CC7-51AC-4366-8584-689D39F89CA6}" srcOrd="0" destOrd="0" presId="urn:microsoft.com/office/officeart/2005/8/layout/vList2"/>
    <dgm:cxn modelId="{9DEB9F40-9B8F-462E-917B-233CFEFFCE9C}" srcId="{5A253D87-F53B-4406-B2C6-682AE774FFA7}" destId="{C0500E25-F962-4F17-8C11-F50A14FBA655}" srcOrd="4" destOrd="0" parTransId="{B8E20DE6-C918-47C4-AA4D-289D1C900E79}" sibTransId="{A56BCA76-87DB-4178-BDF7-D79771CD16C3}"/>
    <dgm:cxn modelId="{2CCADC4A-26CF-4FD2-B71F-C0930B4949CF}" type="presOf" srcId="{E1B6FDC8-5FCE-4A0D-81E6-C7FB6BAFE279}" destId="{42E74B26-8E32-4B38-BB50-B226AD34468A}" srcOrd="0" destOrd="0" presId="urn:microsoft.com/office/officeart/2005/8/layout/vList2"/>
    <dgm:cxn modelId="{97B44485-DAFE-4FAA-9D5F-BC71E6904F8F}" srcId="{5A253D87-F53B-4406-B2C6-682AE774FFA7}" destId="{E606167F-CAF2-49C2-8F93-225C7AA2B028}" srcOrd="2" destOrd="0" parTransId="{7C3740B1-933B-439B-852E-E31DD3EFE568}" sibTransId="{5E4CD7F3-74AB-428D-A700-EE706CBE1BCC}"/>
    <dgm:cxn modelId="{614D7091-1918-4BB0-A8C3-6417E775DAC8}" type="presOf" srcId="{E606167F-CAF2-49C2-8F93-225C7AA2B028}" destId="{1F7C1186-D160-4F07-B25C-515B15F760F7}" srcOrd="0" destOrd="0" presId="urn:microsoft.com/office/officeart/2005/8/layout/vList2"/>
    <dgm:cxn modelId="{7C478395-5298-48D1-826E-4CE774FC1AD9}" type="presOf" srcId="{C0500E25-F962-4F17-8C11-F50A14FBA655}" destId="{BDFE2A72-C967-4566-9B98-66273DECDC1B}" srcOrd="0" destOrd="0" presId="urn:microsoft.com/office/officeart/2005/8/layout/vList2"/>
    <dgm:cxn modelId="{6A7D1FD6-7F2D-4EFA-A447-8FE7579814DB}" srcId="{5A253D87-F53B-4406-B2C6-682AE774FFA7}" destId="{E1B6FDC8-5FCE-4A0D-81E6-C7FB6BAFE279}" srcOrd="1" destOrd="0" parTransId="{5DF81786-8D96-46CC-897B-1DC5A0C67E68}" sibTransId="{0DA47448-586B-44EC-B996-CD59DDB5C86D}"/>
    <dgm:cxn modelId="{EABED8E4-A4F7-4AF3-B1EC-37406949F37C}" type="presParOf" srcId="{44B83B45-2A3A-41FB-A3A5-28ADFF4F22D3}" destId="{88EEF761-FAEC-44C3-9763-24BB1EB6A561}" srcOrd="0" destOrd="0" presId="urn:microsoft.com/office/officeart/2005/8/layout/vList2"/>
    <dgm:cxn modelId="{36BDA088-72D4-481E-A8CF-C5094E38A338}" type="presParOf" srcId="{44B83B45-2A3A-41FB-A3A5-28ADFF4F22D3}" destId="{4668207F-F21A-47A8-8BAE-439145537316}" srcOrd="1" destOrd="0" presId="urn:microsoft.com/office/officeart/2005/8/layout/vList2"/>
    <dgm:cxn modelId="{D18FCFC4-A543-4856-AAE5-9C829E41E211}" type="presParOf" srcId="{44B83B45-2A3A-41FB-A3A5-28ADFF4F22D3}" destId="{42E74B26-8E32-4B38-BB50-B226AD34468A}" srcOrd="2" destOrd="0" presId="urn:microsoft.com/office/officeart/2005/8/layout/vList2"/>
    <dgm:cxn modelId="{68FB0D23-E99C-483D-B298-B585E56215CA}" type="presParOf" srcId="{44B83B45-2A3A-41FB-A3A5-28ADFF4F22D3}" destId="{B68C241D-8CAB-4FA3-9C87-BD6484560305}" srcOrd="3" destOrd="0" presId="urn:microsoft.com/office/officeart/2005/8/layout/vList2"/>
    <dgm:cxn modelId="{08FB1083-4F2E-4D25-A46F-A7B88FDDD7D4}" type="presParOf" srcId="{44B83B45-2A3A-41FB-A3A5-28ADFF4F22D3}" destId="{1F7C1186-D160-4F07-B25C-515B15F760F7}" srcOrd="4" destOrd="0" presId="urn:microsoft.com/office/officeart/2005/8/layout/vList2"/>
    <dgm:cxn modelId="{FC7CF916-17F9-424F-AC48-F5731707A1C8}" type="presParOf" srcId="{44B83B45-2A3A-41FB-A3A5-28ADFF4F22D3}" destId="{5ACE147B-562B-4655-9702-A95837C38586}" srcOrd="5" destOrd="0" presId="urn:microsoft.com/office/officeart/2005/8/layout/vList2"/>
    <dgm:cxn modelId="{C11452AD-A319-40C8-9720-B0F4A6F97E41}" type="presParOf" srcId="{44B83B45-2A3A-41FB-A3A5-28ADFF4F22D3}" destId="{40A98CC7-51AC-4366-8584-689D39F89CA6}" srcOrd="6" destOrd="0" presId="urn:microsoft.com/office/officeart/2005/8/layout/vList2"/>
    <dgm:cxn modelId="{C8E68693-BEEA-47D5-9CBD-055668565133}" type="presParOf" srcId="{44B83B45-2A3A-41FB-A3A5-28ADFF4F22D3}" destId="{12380893-DC5E-417D-9431-52C3D390D29E}" srcOrd="7" destOrd="0" presId="urn:microsoft.com/office/officeart/2005/8/layout/vList2"/>
    <dgm:cxn modelId="{A85A2714-A917-4F31-8984-4577BCB34D2D}" type="presParOf" srcId="{44B83B45-2A3A-41FB-A3A5-28ADFF4F22D3}" destId="{BDFE2A72-C967-4566-9B98-66273DECDC1B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CCD7AF6-1F1F-4815-AA6C-D6BCB74A241E}" type="doc">
      <dgm:prSet loTypeId="urn:microsoft.com/office/officeart/2005/8/layout/list1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9ACC6D60-041C-403A-B2EC-B7623FF4BA50}">
      <dgm:prSet/>
      <dgm:spPr/>
      <dgm:t>
        <a:bodyPr/>
        <a:lstStyle/>
        <a:p>
          <a:r>
            <a:rPr lang="en-US"/>
            <a:t>MIMC , MNIST database</a:t>
          </a:r>
        </a:p>
      </dgm:t>
    </dgm:pt>
    <dgm:pt modelId="{4028897F-EC58-4D26-A5BD-5EF81064E6BD}" type="parTrans" cxnId="{E1F1DE9A-74F5-4694-8A25-C1F13C0C5A93}">
      <dgm:prSet/>
      <dgm:spPr/>
      <dgm:t>
        <a:bodyPr/>
        <a:lstStyle/>
        <a:p>
          <a:endParaRPr lang="en-US"/>
        </a:p>
      </dgm:t>
    </dgm:pt>
    <dgm:pt modelId="{396201BE-2B6E-4960-BCA3-D90C8506809C}" type="sibTrans" cxnId="{E1F1DE9A-74F5-4694-8A25-C1F13C0C5A93}">
      <dgm:prSet/>
      <dgm:spPr/>
      <dgm:t>
        <a:bodyPr/>
        <a:lstStyle/>
        <a:p>
          <a:endParaRPr lang="en-US"/>
        </a:p>
      </dgm:t>
    </dgm:pt>
    <dgm:pt modelId="{D4031A47-9A80-4194-BA36-39A41EE36B80}">
      <dgm:prSet/>
      <dgm:spPr/>
      <dgm:t>
        <a:bodyPr/>
        <a:lstStyle/>
        <a:p>
          <a:r>
            <a:rPr lang="en-US"/>
            <a:t>eICU collaborative research database. </a:t>
          </a:r>
        </a:p>
      </dgm:t>
    </dgm:pt>
    <dgm:pt modelId="{3F052EC6-7828-4FCF-933D-E4CFE853690A}" type="parTrans" cxnId="{D9AF0F5E-4724-4AEE-B1B7-F28B8978558D}">
      <dgm:prSet/>
      <dgm:spPr/>
      <dgm:t>
        <a:bodyPr/>
        <a:lstStyle/>
        <a:p>
          <a:endParaRPr lang="en-US"/>
        </a:p>
      </dgm:t>
    </dgm:pt>
    <dgm:pt modelId="{7508517F-97E5-4C7D-84C0-7CBBC68B9048}" type="sibTrans" cxnId="{D9AF0F5E-4724-4AEE-B1B7-F28B8978558D}">
      <dgm:prSet/>
      <dgm:spPr/>
      <dgm:t>
        <a:bodyPr/>
        <a:lstStyle/>
        <a:p>
          <a:endParaRPr lang="en-US"/>
        </a:p>
      </dgm:t>
    </dgm:pt>
    <dgm:pt modelId="{C615E15F-EFCD-4C83-AA13-ED4BF89A27A4}">
      <dgm:prSet/>
      <dgm:spPr/>
      <dgm:t>
        <a:bodyPr/>
        <a:lstStyle/>
        <a:p>
          <a:r>
            <a:rPr lang="en-US"/>
            <a:t>Access requirements for eICU data</a:t>
          </a:r>
        </a:p>
      </dgm:t>
    </dgm:pt>
    <dgm:pt modelId="{80F5B941-17CA-4C45-846A-E9C12CB3A5C7}" type="parTrans" cxnId="{4AE6F669-338C-4C1F-8513-0FD17CDC84BA}">
      <dgm:prSet/>
      <dgm:spPr/>
      <dgm:t>
        <a:bodyPr/>
        <a:lstStyle/>
        <a:p>
          <a:endParaRPr lang="en-US"/>
        </a:p>
      </dgm:t>
    </dgm:pt>
    <dgm:pt modelId="{DA02629D-F875-42EB-83A3-EB5ACBA757B8}" type="sibTrans" cxnId="{4AE6F669-338C-4C1F-8513-0FD17CDC84BA}">
      <dgm:prSet/>
      <dgm:spPr/>
      <dgm:t>
        <a:bodyPr/>
        <a:lstStyle/>
        <a:p>
          <a:endParaRPr lang="en-US"/>
        </a:p>
      </dgm:t>
    </dgm:pt>
    <dgm:pt modelId="{C2D84269-34C5-4E67-ABC3-CD63D52A3EBD}">
      <dgm:prSet/>
      <dgm:spPr/>
      <dgm:t>
        <a:bodyPr/>
        <a:lstStyle/>
        <a:p>
          <a:r>
            <a:rPr lang="en-GB"/>
            <a:t>Directly from eICU website</a:t>
          </a:r>
          <a:endParaRPr lang="en-US"/>
        </a:p>
      </dgm:t>
    </dgm:pt>
    <dgm:pt modelId="{8EAA6333-9125-4416-A25D-AF826A9D752F}" type="parTrans" cxnId="{A1FE4351-C093-4AA6-B250-1F274068F6B8}">
      <dgm:prSet/>
      <dgm:spPr/>
      <dgm:t>
        <a:bodyPr/>
        <a:lstStyle/>
        <a:p>
          <a:endParaRPr lang="en-US"/>
        </a:p>
      </dgm:t>
    </dgm:pt>
    <dgm:pt modelId="{420F8AE4-B04B-44F8-B1A5-A987A27D2FE5}" type="sibTrans" cxnId="{A1FE4351-C093-4AA6-B250-1F274068F6B8}">
      <dgm:prSet/>
      <dgm:spPr/>
      <dgm:t>
        <a:bodyPr/>
        <a:lstStyle/>
        <a:p>
          <a:endParaRPr lang="en-US"/>
        </a:p>
      </dgm:t>
    </dgm:pt>
    <dgm:pt modelId="{3361634C-0443-4446-9531-606C912DCF0C}">
      <dgm:prSet/>
      <dgm:spPr/>
      <dgm:t>
        <a:bodyPr/>
        <a:lstStyle/>
        <a:p>
          <a:r>
            <a:rPr lang="en-US"/>
            <a:t>Sign the Data Use Agreement (DUA) required for sensitive medical data</a:t>
          </a:r>
        </a:p>
      </dgm:t>
    </dgm:pt>
    <dgm:pt modelId="{084D43B1-6CE7-488D-917D-2B0BA09AA053}" type="parTrans" cxnId="{93B933AD-FD4C-403A-99C6-4333B964D17E}">
      <dgm:prSet/>
      <dgm:spPr/>
      <dgm:t>
        <a:bodyPr/>
        <a:lstStyle/>
        <a:p>
          <a:endParaRPr lang="en-US"/>
        </a:p>
      </dgm:t>
    </dgm:pt>
    <dgm:pt modelId="{F3859BEE-6392-461F-A4FF-F5DFAEEEE91C}" type="sibTrans" cxnId="{93B933AD-FD4C-403A-99C6-4333B964D17E}">
      <dgm:prSet/>
      <dgm:spPr/>
      <dgm:t>
        <a:bodyPr/>
        <a:lstStyle/>
        <a:p>
          <a:endParaRPr lang="en-US"/>
        </a:p>
      </dgm:t>
    </dgm:pt>
    <dgm:pt modelId="{519F4899-C850-4E69-97EE-BAB2D746E10D}" type="pres">
      <dgm:prSet presAssocID="{BCCD7AF6-1F1F-4815-AA6C-D6BCB74A241E}" presName="linear" presStyleCnt="0">
        <dgm:presLayoutVars>
          <dgm:dir/>
          <dgm:animLvl val="lvl"/>
          <dgm:resizeHandles val="exact"/>
        </dgm:presLayoutVars>
      </dgm:prSet>
      <dgm:spPr/>
    </dgm:pt>
    <dgm:pt modelId="{A5D5C17E-D712-4AD8-8883-206350F0E264}" type="pres">
      <dgm:prSet presAssocID="{9ACC6D60-041C-403A-B2EC-B7623FF4BA50}" presName="parentLin" presStyleCnt="0"/>
      <dgm:spPr/>
    </dgm:pt>
    <dgm:pt modelId="{656CA82D-CE8F-4653-AE97-9763FBBD9E4A}" type="pres">
      <dgm:prSet presAssocID="{9ACC6D60-041C-403A-B2EC-B7623FF4BA50}" presName="parentLeftMargin" presStyleLbl="node1" presStyleIdx="0" presStyleCnt="3"/>
      <dgm:spPr/>
    </dgm:pt>
    <dgm:pt modelId="{3CB9D61B-FC6B-4364-9816-FC1A2E2D9674}" type="pres">
      <dgm:prSet presAssocID="{9ACC6D60-041C-403A-B2EC-B7623FF4BA5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88A049A-EEAD-4ADF-A1AC-0D7BA7AAFD32}" type="pres">
      <dgm:prSet presAssocID="{9ACC6D60-041C-403A-B2EC-B7623FF4BA50}" presName="negativeSpace" presStyleCnt="0"/>
      <dgm:spPr/>
    </dgm:pt>
    <dgm:pt modelId="{EBCFD7B0-6B4B-4DEC-A44C-E15A4A75DCFD}" type="pres">
      <dgm:prSet presAssocID="{9ACC6D60-041C-403A-B2EC-B7623FF4BA50}" presName="childText" presStyleLbl="conFgAcc1" presStyleIdx="0" presStyleCnt="3">
        <dgm:presLayoutVars>
          <dgm:bulletEnabled val="1"/>
        </dgm:presLayoutVars>
      </dgm:prSet>
      <dgm:spPr/>
    </dgm:pt>
    <dgm:pt modelId="{ED545539-6DE0-437F-BE52-5BA4CA06C0DD}" type="pres">
      <dgm:prSet presAssocID="{396201BE-2B6E-4960-BCA3-D90C8506809C}" presName="spaceBetweenRectangles" presStyleCnt="0"/>
      <dgm:spPr/>
    </dgm:pt>
    <dgm:pt modelId="{FFD908F8-FA7C-446B-9562-AE982D38F011}" type="pres">
      <dgm:prSet presAssocID="{D4031A47-9A80-4194-BA36-39A41EE36B80}" presName="parentLin" presStyleCnt="0"/>
      <dgm:spPr/>
    </dgm:pt>
    <dgm:pt modelId="{0A2104CD-4329-48F1-A61A-9817F954BD65}" type="pres">
      <dgm:prSet presAssocID="{D4031A47-9A80-4194-BA36-39A41EE36B80}" presName="parentLeftMargin" presStyleLbl="node1" presStyleIdx="0" presStyleCnt="3"/>
      <dgm:spPr/>
    </dgm:pt>
    <dgm:pt modelId="{61BCF8A9-22B0-49BA-9BDC-3F4EA0B3593E}" type="pres">
      <dgm:prSet presAssocID="{D4031A47-9A80-4194-BA36-39A41EE36B8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E420CD3-9FBC-4ED5-860F-AFEC401750FC}" type="pres">
      <dgm:prSet presAssocID="{D4031A47-9A80-4194-BA36-39A41EE36B80}" presName="negativeSpace" presStyleCnt="0"/>
      <dgm:spPr/>
    </dgm:pt>
    <dgm:pt modelId="{7C881B10-EB9E-47B1-A23A-037505017191}" type="pres">
      <dgm:prSet presAssocID="{D4031A47-9A80-4194-BA36-39A41EE36B80}" presName="childText" presStyleLbl="conFgAcc1" presStyleIdx="1" presStyleCnt="3">
        <dgm:presLayoutVars>
          <dgm:bulletEnabled val="1"/>
        </dgm:presLayoutVars>
      </dgm:prSet>
      <dgm:spPr/>
    </dgm:pt>
    <dgm:pt modelId="{53165539-99FE-4DBA-855D-6DEE4EBFA3BF}" type="pres">
      <dgm:prSet presAssocID="{7508517F-97E5-4C7D-84C0-7CBBC68B9048}" presName="spaceBetweenRectangles" presStyleCnt="0"/>
      <dgm:spPr/>
    </dgm:pt>
    <dgm:pt modelId="{9E951681-42CA-4144-8433-5DB83C10FDD9}" type="pres">
      <dgm:prSet presAssocID="{C615E15F-EFCD-4C83-AA13-ED4BF89A27A4}" presName="parentLin" presStyleCnt="0"/>
      <dgm:spPr/>
    </dgm:pt>
    <dgm:pt modelId="{C5EB24FB-D4F5-406B-901E-9CA5A7B5FDDA}" type="pres">
      <dgm:prSet presAssocID="{C615E15F-EFCD-4C83-AA13-ED4BF89A27A4}" presName="parentLeftMargin" presStyleLbl="node1" presStyleIdx="1" presStyleCnt="3"/>
      <dgm:spPr/>
    </dgm:pt>
    <dgm:pt modelId="{2196DE7E-6987-4EAC-B339-703BCF932178}" type="pres">
      <dgm:prSet presAssocID="{C615E15F-EFCD-4C83-AA13-ED4BF89A27A4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1FFC50A-5F88-407B-8524-48F59A8C250D}" type="pres">
      <dgm:prSet presAssocID="{C615E15F-EFCD-4C83-AA13-ED4BF89A27A4}" presName="negativeSpace" presStyleCnt="0"/>
      <dgm:spPr/>
    </dgm:pt>
    <dgm:pt modelId="{73766BC0-5ADB-470B-AA36-5998AF16F288}" type="pres">
      <dgm:prSet presAssocID="{C615E15F-EFCD-4C83-AA13-ED4BF89A27A4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D4CF960F-5D76-4121-931D-55A3D39479EA}" type="presOf" srcId="{C2D84269-34C5-4E67-ABC3-CD63D52A3EBD}" destId="{73766BC0-5ADB-470B-AA36-5998AF16F288}" srcOrd="0" destOrd="0" presId="urn:microsoft.com/office/officeart/2005/8/layout/list1"/>
    <dgm:cxn modelId="{3760A01D-A991-4EC5-879E-7993D527DC5D}" type="presOf" srcId="{C615E15F-EFCD-4C83-AA13-ED4BF89A27A4}" destId="{C5EB24FB-D4F5-406B-901E-9CA5A7B5FDDA}" srcOrd="0" destOrd="0" presId="urn:microsoft.com/office/officeart/2005/8/layout/list1"/>
    <dgm:cxn modelId="{038E4325-64BD-428C-A88F-5237E528E1AE}" type="presOf" srcId="{9ACC6D60-041C-403A-B2EC-B7623FF4BA50}" destId="{3CB9D61B-FC6B-4364-9816-FC1A2E2D9674}" srcOrd="1" destOrd="0" presId="urn:microsoft.com/office/officeart/2005/8/layout/list1"/>
    <dgm:cxn modelId="{D9AF0F5E-4724-4AEE-B1B7-F28B8978558D}" srcId="{BCCD7AF6-1F1F-4815-AA6C-D6BCB74A241E}" destId="{D4031A47-9A80-4194-BA36-39A41EE36B80}" srcOrd="1" destOrd="0" parTransId="{3F052EC6-7828-4FCF-933D-E4CFE853690A}" sibTransId="{7508517F-97E5-4C7D-84C0-7CBBC68B9048}"/>
    <dgm:cxn modelId="{4AE6F669-338C-4C1F-8513-0FD17CDC84BA}" srcId="{BCCD7AF6-1F1F-4815-AA6C-D6BCB74A241E}" destId="{C615E15F-EFCD-4C83-AA13-ED4BF89A27A4}" srcOrd="2" destOrd="0" parTransId="{80F5B941-17CA-4C45-846A-E9C12CB3A5C7}" sibTransId="{DA02629D-F875-42EB-83A3-EB5ACBA757B8}"/>
    <dgm:cxn modelId="{6EBC6C4A-6559-4F8C-914B-EDB138A825FE}" type="presOf" srcId="{BCCD7AF6-1F1F-4815-AA6C-D6BCB74A241E}" destId="{519F4899-C850-4E69-97EE-BAB2D746E10D}" srcOrd="0" destOrd="0" presId="urn:microsoft.com/office/officeart/2005/8/layout/list1"/>
    <dgm:cxn modelId="{A1FE4351-C093-4AA6-B250-1F274068F6B8}" srcId="{C615E15F-EFCD-4C83-AA13-ED4BF89A27A4}" destId="{C2D84269-34C5-4E67-ABC3-CD63D52A3EBD}" srcOrd="0" destOrd="0" parTransId="{8EAA6333-9125-4416-A25D-AF826A9D752F}" sibTransId="{420F8AE4-B04B-44F8-B1A5-A987A27D2FE5}"/>
    <dgm:cxn modelId="{E98AFE8B-D17D-4FC6-BD4B-17610FAD46D1}" type="presOf" srcId="{9ACC6D60-041C-403A-B2EC-B7623FF4BA50}" destId="{656CA82D-CE8F-4653-AE97-9763FBBD9E4A}" srcOrd="0" destOrd="0" presId="urn:microsoft.com/office/officeart/2005/8/layout/list1"/>
    <dgm:cxn modelId="{E1F1DE9A-74F5-4694-8A25-C1F13C0C5A93}" srcId="{BCCD7AF6-1F1F-4815-AA6C-D6BCB74A241E}" destId="{9ACC6D60-041C-403A-B2EC-B7623FF4BA50}" srcOrd="0" destOrd="0" parTransId="{4028897F-EC58-4D26-A5BD-5EF81064E6BD}" sibTransId="{396201BE-2B6E-4960-BCA3-D90C8506809C}"/>
    <dgm:cxn modelId="{ACBB85A1-6D7C-4337-A565-86FEF3033016}" type="presOf" srcId="{D4031A47-9A80-4194-BA36-39A41EE36B80}" destId="{61BCF8A9-22B0-49BA-9BDC-3F4EA0B3593E}" srcOrd="1" destOrd="0" presId="urn:microsoft.com/office/officeart/2005/8/layout/list1"/>
    <dgm:cxn modelId="{8D5409AC-5407-4E9A-BF9D-7CE51C791295}" type="presOf" srcId="{D4031A47-9A80-4194-BA36-39A41EE36B80}" destId="{0A2104CD-4329-48F1-A61A-9817F954BD65}" srcOrd="0" destOrd="0" presId="urn:microsoft.com/office/officeart/2005/8/layout/list1"/>
    <dgm:cxn modelId="{93B933AD-FD4C-403A-99C6-4333B964D17E}" srcId="{C615E15F-EFCD-4C83-AA13-ED4BF89A27A4}" destId="{3361634C-0443-4446-9531-606C912DCF0C}" srcOrd="1" destOrd="0" parTransId="{084D43B1-6CE7-488D-917D-2B0BA09AA053}" sibTransId="{F3859BEE-6392-461F-A4FF-F5DFAEEEE91C}"/>
    <dgm:cxn modelId="{A1EAC1F6-6230-4234-BF23-5CA9C5037414}" type="presOf" srcId="{3361634C-0443-4446-9531-606C912DCF0C}" destId="{73766BC0-5ADB-470B-AA36-5998AF16F288}" srcOrd="0" destOrd="1" presId="urn:microsoft.com/office/officeart/2005/8/layout/list1"/>
    <dgm:cxn modelId="{FA49FFFE-F4A2-45E4-BA66-4075A60DB2CF}" type="presOf" srcId="{C615E15F-EFCD-4C83-AA13-ED4BF89A27A4}" destId="{2196DE7E-6987-4EAC-B339-703BCF932178}" srcOrd="1" destOrd="0" presId="urn:microsoft.com/office/officeart/2005/8/layout/list1"/>
    <dgm:cxn modelId="{6CD2FD3B-689B-4794-BD53-787EA505BC8F}" type="presParOf" srcId="{519F4899-C850-4E69-97EE-BAB2D746E10D}" destId="{A5D5C17E-D712-4AD8-8883-206350F0E264}" srcOrd="0" destOrd="0" presId="urn:microsoft.com/office/officeart/2005/8/layout/list1"/>
    <dgm:cxn modelId="{75F71566-3821-466D-A27C-3637EE862E11}" type="presParOf" srcId="{A5D5C17E-D712-4AD8-8883-206350F0E264}" destId="{656CA82D-CE8F-4653-AE97-9763FBBD9E4A}" srcOrd="0" destOrd="0" presId="urn:microsoft.com/office/officeart/2005/8/layout/list1"/>
    <dgm:cxn modelId="{3343D7C2-1A48-4AB3-9F24-5DC537CE2C7A}" type="presParOf" srcId="{A5D5C17E-D712-4AD8-8883-206350F0E264}" destId="{3CB9D61B-FC6B-4364-9816-FC1A2E2D9674}" srcOrd="1" destOrd="0" presId="urn:microsoft.com/office/officeart/2005/8/layout/list1"/>
    <dgm:cxn modelId="{CB6A5136-0C7F-401B-9033-90ED3B93EAA8}" type="presParOf" srcId="{519F4899-C850-4E69-97EE-BAB2D746E10D}" destId="{E88A049A-EEAD-4ADF-A1AC-0D7BA7AAFD32}" srcOrd="1" destOrd="0" presId="urn:microsoft.com/office/officeart/2005/8/layout/list1"/>
    <dgm:cxn modelId="{FD52A2FF-4490-4110-A107-5887F68F6D5E}" type="presParOf" srcId="{519F4899-C850-4E69-97EE-BAB2D746E10D}" destId="{EBCFD7B0-6B4B-4DEC-A44C-E15A4A75DCFD}" srcOrd="2" destOrd="0" presId="urn:microsoft.com/office/officeart/2005/8/layout/list1"/>
    <dgm:cxn modelId="{FC455463-7EDA-4D04-907C-49EB8BF97241}" type="presParOf" srcId="{519F4899-C850-4E69-97EE-BAB2D746E10D}" destId="{ED545539-6DE0-437F-BE52-5BA4CA06C0DD}" srcOrd="3" destOrd="0" presId="urn:microsoft.com/office/officeart/2005/8/layout/list1"/>
    <dgm:cxn modelId="{A19125EF-0D6D-49E2-A8E0-48712E201DC3}" type="presParOf" srcId="{519F4899-C850-4E69-97EE-BAB2D746E10D}" destId="{FFD908F8-FA7C-446B-9562-AE982D38F011}" srcOrd="4" destOrd="0" presId="urn:microsoft.com/office/officeart/2005/8/layout/list1"/>
    <dgm:cxn modelId="{19D82EA3-8530-47B0-9950-2DC665A71590}" type="presParOf" srcId="{FFD908F8-FA7C-446B-9562-AE982D38F011}" destId="{0A2104CD-4329-48F1-A61A-9817F954BD65}" srcOrd="0" destOrd="0" presId="urn:microsoft.com/office/officeart/2005/8/layout/list1"/>
    <dgm:cxn modelId="{35310544-FA76-4F50-AFB9-0405DE80EAE9}" type="presParOf" srcId="{FFD908F8-FA7C-446B-9562-AE982D38F011}" destId="{61BCF8A9-22B0-49BA-9BDC-3F4EA0B3593E}" srcOrd="1" destOrd="0" presId="urn:microsoft.com/office/officeart/2005/8/layout/list1"/>
    <dgm:cxn modelId="{EB06D18F-2BEF-4811-916C-074B5DAB0842}" type="presParOf" srcId="{519F4899-C850-4E69-97EE-BAB2D746E10D}" destId="{7E420CD3-9FBC-4ED5-860F-AFEC401750FC}" srcOrd="5" destOrd="0" presId="urn:microsoft.com/office/officeart/2005/8/layout/list1"/>
    <dgm:cxn modelId="{77E83B54-CB68-4147-8695-F4C90AD1BC12}" type="presParOf" srcId="{519F4899-C850-4E69-97EE-BAB2D746E10D}" destId="{7C881B10-EB9E-47B1-A23A-037505017191}" srcOrd="6" destOrd="0" presId="urn:microsoft.com/office/officeart/2005/8/layout/list1"/>
    <dgm:cxn modelId="{A3DD2BA3-B263-49AF-BD33-76C15F43E6B2}" type="presParOf" srcId="{519F4899-C850-4E69-97EE-BAB2D746E10D}" destId="{53165539-99FE-4DBA-855D-6DEE4EBFA3BF}" srcOrd="7" destOrd="0" presId="urn:microsoft.com/office/officeart/2005/8/layout/list1"/>
    <dgm:cxn modelId="{DB0A2179-A6F6-4D3D-AD78-2325D9605B22}" type="presParOf" srcId="{519F4899-C850-4E69-97EE-BAB2D746E10D}" destId="{9E951681-42CA-4144-8433-5DB83C10FDD9}" srcOrd="8" destOrd="0" presId="urn:microsoft.com/office/officeart/2005/8/layout/list1"/>
    <dgm:cxn modelId="{7B25ECAE-6A34-4E06-B224-82E032B824C0}" type="presParOf" srcId="{9E951681-42CA-4144-8433-5DB83C10FDD9}" destId="{C5EB24FB-D4F5-406B-901E-9CA5A7B5FDDA}" srcOrd="0" destOrd="0" presId="urn:microsoft.com/office/officeart/2005/8/layout/list1"/>
    <dgm:cxn modelId="{9B001A30-5541-4F5A-8CE7-FB4C78E6E7DE}" type="presParOf" srcId="{9E951681-42CA-4144-8433-5DB83C10FDD9}" destId="{2196DE7E-6987-4EAC-B339-703BCF932178}" srcOrd="1" destOrd="0" presId="urn:microsoft.com/office/officeart/2005/8/layout/list1"/>
    <dgm:cxn modelId="{C0E3D2B4-EC72-4868-90FB-8E1DE78C0762}" type="presParOf" srcId="{519F4899-C850-4E69-97EE-BAB2D746E10D}" destId="{01FFC50A-5F88-407B-8524-48F59A8C250D}" srcOrd="9" destOrd="0" presId="urn:microsoft.com/office/officeart/2005/8/layout/list1"/>
    <dgm:cxn modelId="{67507A34-E9A3-4EC9-8C6A-B76498029369}" type="presParOf" srcId="{519F4899-C850-4E69-97EE-BAB2D746E10D}" destId="{73766BC0-5ADB-470B-AA36-5998AF16F288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7A2866C-298D-4776-874E-30E3AECF9436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D9CC543-D25A-4952-8846-C11F5E9BA6BB}">
      <dgm:prSet/>
      <dgm:spPr/>
      <dgm:t>
        <a:bodyPr/>
        <a:lstStyle/>
        <a:p>
          <a:r>
            <a:rPr lang="en-US"/>
            <a:t>T-DPSOM = DPSOM + Temporal Modeling</a:t>
          </a:r>
        </a:p>
      </dgm:t>
    </dgm:pt>
    <dgm:pt modelId="{F0CBD759-C688-4B1F-BCCC-F5AB38523683}" type="parTrans" cxnId="{152CDDA6-6F5E-4B95-803C-81195B5C7B93}">
      <dgm:prSet/>
      <dgm:spPr/>
      <dgm:t>
        <a:bodyPr/>
        <a:lstStyle/>
        <a:p>
          <a:endParaRPr lang="en-US"/>
        </a:p>
      </dgm:t>
    </dgm:pt>
    <dgm:pt modelId="{CB8215E5-A36B-4EB7-93C5-5460DEB18B8C}" type="sibTrans" cxnId="{152CDDA6-6F5E-4B95-803C-81195B5C7B93}">
      <dgm:prSet/>
      <dgm:spPr/>
      <dgm:t>
        <a:bodyPr/>
        <a:lstStyle/>
        <a:p>
          <a:endParaRPr lang="en-US"/>
        </a:p>
      </dgm:t>
    </dgm:pt>
    <dgm:pt modelId="{4A9F8DBD-F615-4398-9D0F-537C1A488B1C}">
      <dgm:prSet/>
      <dgm:spPr/>
      <dgm:t>
        <a:bodyPr/>
        <a:lstStyle/>
        <a:p>
          <a:r>
            <a:rPr lang="en-US"/>
            <a:t>Deep latent representation with Variational encoders (VAE)</a:t>
          </a:r>
        </a:p>
      </dgm:t>
    </dgm:pt>
    <dgm:pt modelId="{23E7B796-DE71-4A44-964D-10FFEFBD1AFD}" type="parTrans" cxnId="{C4EEEA8B-0A42-43BC-9E2D-40B7B954DC05}">
      <dgm:prSet/>
      <dgm:spPr/>
      <dgm:t>
        <a:bodyPr/>
        <a:lstStyle/>
        <a:p>
          <a:endParaRPr lang="en-US"/>
        </a:p>
      </dgm:t>
    </dgm:pt>
    <dgm:pt modelId="{CC7F4274-E1F0-4638-B7AD-4BDF695557ED}" type="sibTrans" cxnId="{C4EEEA8B-0A42-43BC-9E2D-40B7B954DC05}">
      <dgm:prSet/>
      <dgm:spPr/>
      <dgm:t>
        <a:bodyPr/>
        <a:lstStyle/>
        <a:p>
          <a:endParaRPr lang="en-US"/>
        </a:p>
      </dgm:t>
    </dgm:pt>
    <dgm:pt modelId="{C98529B3-5665-4DD8-BC3A-7AEC4B1785F8}">
      <dgm:prSet/>
      <dgm:spPr/>
      <dgm:t>
        <a:bodyPr/>
        <a:lstStyle/>
        <a:p>
          <a:r>
            <a:rPr lang="en-US"/>
            <a:t>Temporal transitions modeled with LSTM</a:t>
          </a:r>
        </a:p>
      </dgm:t>
    </dgm:pt>
    <dgm:pt modelId="{1A8867C1-A5C1-4EBE-A595-51EB7DFC149D}" type="parTrans" cxnId="{3EF10141-5920-4977-B64C-2C00303C2C88}">
      <dgm:prSet/>
      <dgm:spPr/>
      <dgm:t>
        <a:bodyPr/>
        <a:lstStyle/>
        <a:p>
          <a:endParaRPr lang="en-US"/>
        </a:p>
      </dgm:t>
    </dgm:pt>
    <dgm:pt modelId="{CA774100-41B9-4B6E-82EC-CA9300602A0A}" type="sibTrans" cxnId="{3EF10141-5920-4977-B64C-2C00303C2C88}">
      <dgm:prSet/>
      <dgm:spPr/>
      <dgm:t>
        <a:bodyPr/>
        <a:lstStyle/>
        <a:p>
          <a:endParaRPr lang="en-US"/>
        </a:p>
      </dgm:t>
    </dgm:pt>
    <dgm:pt modelId="{D1C4191E-C227-4881-8214-F616A3ACFD58}">
      <dgm:prSet/>
      <dgm:spPr/>
      <dgm:t>
        <a:bodyPr/>
        <a:lstStyle/>
        <a:p>
          <a:r>
            <a:rPr lang="en-US"/>
            <a:t>2D interpretable map via SOM</a:t>
          </a:r>
        </a:p>
      </dgm:t>
    </dgm:pt>
    <dgm:pt modelId="{950F5E8C-47F9-4217-9273-0D8876B748F7}" type="parTrans" cxnId="{BA217211-ED25-430E-AF82-72931C06E32A}">
      <dgm:prSet/>
      <dgm:spPr/>
      <dgm:t>
        <a:bodyPr/>
        <a:lstStyle/>
        <a:p>
          <a:endParaRPr lang="en-US"/>
        </a:p>
      </dgm:t>
    </dgm:pt>
    <dgm:pt modelId="{E8BA2936-3FDA-4D21-ABCF-A6D2665155E2}" type="sibTrans" cxnId="{BA217211-ED25-430E-AF82-72931C06E32A}">
      <dgm:prSet/>
      <dgm:spPr/>
      <dgm:t>
        <a:bodyPr/>
        <a:lstStyle/>
        <a:p>
          <a:endParaRPr lang="en-US"/>
        </a:p>
      </dgm:t>
    </dgm:pt>
    <dgm:pt modelId="{7B6EEC25-DE06-4254-BE30-36AE591F8202}" type="pres">
      <dgm:prSet presAssocID="{C7A2866C-298D-4776-874E-30E3AECF9436}" presName="linear" presStyleCnt="0">
        <dgm:presLayoutVars>
          <dgm:animLvl val="lvl"/>
          <dgm:resizeHandles val="exact"/>
        </dgm:presLayoutVars>
      </dgm:prSet>
      <dgm:spPr/>
    </dgm:pt>
    <dgm:pt modelId="{6D592582-536B-43AB-93BD-50104E7A7072}" type="pres">
      <dgm:prSet presAssocID="{1D9CC543-D25A-4952-8846-C11F5E9BA6B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3664676-D18F-44C5-80DA-B0CCA3E6E496}" type="pres">
      <dgm:prSet presAssocID="{CB8215E5-A36B-4EB7-93C5-5460DEB18B8C}" presName="spacer" presStyleCnt="0"/>
      <dgm:spPr/>
    </dgm:pt>
    <dgm:pt modelId="{500CEEFC-8527-4C65-B90D-DA0DC0DBC60B}" type="pres">
      <dgm:prSet presAssocID="{4A9F8DBD-F615-4398-9D0F-537C1A488B1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3BDBB52-F27A-401A-A510-AD405E865668}" type="pres">
      <dgm:prSet presAssocID="{CC7F4274-E1F0-4638-B7AD-4BDF695557ED}" presName="spacer" presStyleCnt="0"/>
      <dgm:spPr/>
    </dgm:pt>
    <dgm:pt modelId="{87E74761-DAE1-4219-9DFF-D602FAB6DDA0}" type="pres">
      <dgm:prSet presAssocID="{C98529B3-5665-4DD8-BC3A-7AEC4B1785F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2E93177-BD4F-4519-9614-07865278753E}" type="pres">
      <dgm:prSet presAssocID="{CA774100-41B9-4B6E-82EC-CA9300602A0A}" presName="spacer" presStyleCnt="0"/>
      <dgm:spPr/>
    </dgm:pt>
    <dgm:pt modelId="{78283F69-4B19-4583-9F55-5068E40A70A7}" type="pres">
      <dgm:prSet presAssocID="{D1C4191E-C227-4881-8214-F616A3ACFD58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911B300B-C8E9-4CEA-857B-6A3421B29A56}" type="presOf" srcId="{D1C4191E-C227-4881-8214-F616A3ACFD58}" destId="{78283F69-4B19-4583-9F55-5068E40A70A7}" srcOrd="0" destOrd="0" presId="urn:microsoft.com/office/officeart/2005/8/layout/vList2"/>
    <dgm:cxn modelId="{BA217211-ED25-430E-AF82-72931C06E32A}" srcId="{C7A2866C-298D-4776-874E-30E3AECF9436}" destId="{D1C4191E-C227-4881-8214-F616A3ACFD58}" srcOrd="3" destOrd="0" parTransId="{950F5E8C-47F9-4217-9273-0D8876B748F7}" sibTransId="{E8BA2936-3FDA-4D21-ABCF-A6D2665155E2}"/>
    <dgm:cxn modelId="{5519FA37-3BA3-4C39-9957-FE5D923F0AE4}" type="presOf" srcId="{C98529B3-5665-4DD8-BC3A-7AEC4B1785F8}" destId="{87E74761-DAE1-4219-9DFF-D602FAB6DDA0}" srcOrd="0" destOrd="0" presId="urn:microsoft.com/office/officeart/2005/8/layout/vList2"/>
    <dgm:cxn modelId="{3EF10141-5920-4977-B64C-2C00303C2C88}" srcId="{C7A2866C-298D-4776-874E-30E3AECF9436}" destId="{C98529B3-5665-4DD8-BC3A-7AEC4B1785F8}" srcOrd="2" destOrd="0" parTransId="{1A8867C1-A5C1-4EBE-A595-51EB7DFC149D}" sibTransId="{CA774100-41B9-4B6E-82EC-CA9300602A0A}"/>
    <dgm:cxn modelId="{D4C2B56C-3BB9-44E2-B731-7AA112C5782A}" type="presOf" srcId="{4A9F8DBD-F615-4398-9D0F-537C1A488B1C}" destId="{500CEEFC-8527-4C65-B90D-DA0DC0DBC60B}" srcOrd="0" destOrd="0" presId="urn:microsoft.com/office/officeart/2005/8/layout/vList2"/>
    <dgm:cxn modelId="{C4EEEA8B-0A42-43BC-9E2D-40B7B954DC05}" srcId="{C7A2866C-298D-4776-874E-30E3AECF9436}" destId="{4A9F8DBD-F615-4398-9D0F-537C1A488B1C}" srcOrd="1" destOrd="0" parTransId="{23E7B796-DE71-4A44-964D-10FFEFBD1AFD}" sibTransId="{CC7F4274-E1F0-4638-B7AD-4BDF695557ED}"/>
    <dgm:cxn modelId="{3178478D-D528-4331-960F-E274C577FE0B}" type="presOf" srcId="{C7A2866C-298D-4776-874E-30E3AECF9436}" destId="{7B6EEC25-DE06-4254-BE30-36AE591F8202}" srcOrd="0" destOrd="0" presId="urn:microsoft.com/office/officeart/2005/8/layout/vList2"/>
    <dgm:cxn modelId="{152CDDA6-6F5E-4B95-803C-81195B5C7B93}" srcId="{C7A2866C-298D-4776-874E-30E3AECF9436}" destId="{1D9CC543-D25A-4952-8846-C11F5E9BA6BB}" srcOrd="0" destOrd="0" parTransId="{F0CBD759-C688-4B1F-BCCC-F5AB38523683}" sibTransId="{CB8215E5-A36B-4EB7-93C5-5460DEB18B8C}"/>
    <dgm:cxn modelId="{0C8017B8-B89F-44E8-8876-6FA4FA7A646B}" type="presOf" srcId="{1D9CC543-D25A-4952-8846-C11F5E9BA6BB}" destId="{6D592582-536B-43AB-93BD-50104E7A7072}" srcOrd="0" destOrd="0" presId="urn:microsoft.com/office/officeart/2005/8/layout/vList2"/>
    <dgm:cxn modelId="{029C8349-6D6E-4617-8D25-53B1BB21F443}" type="presParOf" srcId="{7B6EEC25-DE06-4254-BE30-36AE591F8202}" destId="{6D592582-536B-43AB-93BD-50104E7A7072}" srcOrd="0" destOrd="0" presId="urn:microsoft.com/office/officeart/2005/8/layout/vList2"/>
    <dgm:cxn modelId="{80A1230E-FE52-4AF4-BF3A-B5015BC8D438}" type="presParOf" srcId="{7B6EEC25-DE06-4254-BE30-36AE591F8202}" destId="{83664676-D18F-44C5-80DA-B0CCA3E6E496}" srcOrd="1" destOrd="0" presId="urn:microsoft.com/office/officeart/2005/8/layout/vList2"/>
    <dgm:cxn modelId="{6D914269-E4AB-462C-9B97-33213A14781A}" type="presParOf" srcId="{7B6EEC25-DE06-4254-BE30-36AE591F8202}" destId="{500CEEFC-8527-4C65-B90D-DA0DC0DBC60B}" srcOrd="2" destOrd="0" presId="urn:microsoft.com/office/officeart/2005/8/layout/vList2"/>
    <dgm:cxn modelId="{4C39A420-E230-48FB-984B-C94AE36580E4}" type="presParOf" srcId="{7B6EEC25-DE06-4254-BE30-36AE591F8202}" destId="{A3BDBB52-F27A-401A-A510-AD405E865668}" srcOrd="3" destOrd="0" presId="urn:microsoft.com/office/officeart/2005/8/layout/vList2"/>
    <dgm:cxn modelId="{B412F802-AC74-444F-B07A-3DC392DA2647}" type="presParOf" srcId="{7B6EEC25-DE06-4254-BE30-36AE591F8202}" destId="{87E74761-DAE1-4219-9DFF-D602FAB6DDA0}" srcOrd="4" destOrd="0" presId="urn:microsoft.com/office/officeart/2005/8/layout/vList2"/>
    <dgm:cxn modelId="{CBFCFD30-91AA-4A7F-8384-65750E2E3132}" type="presParOf" srcId="{7B6EEC25-DE06-4254-BE30-36AE591F8202}" destId="{12E93177-BD4F-4519-9614-07865278753E}" srcOrd="5" destOrd="0" presId="urn:microsoft.com/office/officeart/2005/8/layout/vList2"/>
    <dgm:cxn modelId="{8BC9E913-EE3C-4E35-8155-FC0E7EF1BFC8}" type="presParOf" srcId="{7B6EEC25-DE06-4254-BE30-36AE591F8202}" destId="{78283F69-4B19-4583-9F55-5068E40A70A7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0CAAEAD-70BF-4699-900A-F7877D38F887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1_2" csCatId="accent1" phldr="1"/>
      <dgm:spPr/>
      <dgm:t>
        <a:bodyPr/>
        <a:lstStyle/>
        <a:p>
          <a:endParaRPr lang="en-US"/>
        </a:p>
      </dgm:t>
    </dgm:pt>
    <dgm:pt modelId="{0A72A851-D237-47B8-931D-18D3C9F3B42F}">
      <dgm:prSet/>
      <dgm:spPr/>
      <dgm:t>
        <a:bodyPr/>
        <a:lstStyle/>
        <a:p>
          <a:pPr>
            <a:defRPr cap="all"/>
          </a:pPr>
          <a:r>
            <a:rPr lang="en-US"/>
            <a:t>2D grid supports visual monitoring</a:t>
          </a:r>
        </a:p>
      </dgm:t>
    </dgm:pt>
    <dgm:pt modelId="{FDA6893D-C1B7-4FCB-90F0-47DC6D59EA3E}" type="parTrans" cxnId="{E4F229B5-1F3B-401A-BF37-CF115A7F37E8}">
      <dgm:prSet/>
      <dgm:spPr/>
      <dgm:t>
        <a:bodyPr/>
        <a:lstStyle/>
        <a:p>
          <a:endParaRPr lang="en-US"/>
        </a:p>
      </dgm:t>
    </dgm:pt>
    <dgm:pt modelId="{412893D3-5CB0-494E-8446-4FBB01E0BCBD}" type="sibTrans" cxnId="{E4F229B5-1F3B-401A-BF37-CF115A7F37E8}">
      <dgm:prSet/>
      <dgm:spPr/>
      <dgm:t>
        <a:bodyPr/>
        <a:lstStyle/>
        <a:p>
          <a:endParaRPr lang="en-US"/>
        </a:p>
      </dgm:t>
    </dgm:pt>
    <dgm:pt modelId="{7BA51B6C-D979-48C7-8DB7-636920E7E09B}">
      <dgm:prSet/>
      <dgm:spPr/>
      <dgm:t>
        <a:bodyPr/>
        <a:lstStyle/>
        <a:p>
          <a:pPr>
            <a:defRPr cap="all"/>
          </a:pPr>
          <a:r>
            <a:rPr lang="en-GB"/>
            <a:t>He</a:t>
          </a:r>
          <a:r>
            <a:rPr lang="en-US"/>
            <a:t>lps identify risk groups and transitions</a:t>
          </a:r>
        </a:p>
      </dgm:t>
    </dgm:pt>
    <dgm:pt modelId="{CF6CCB23-B2D5-4584-882A-77C604805DD3}" type="parTrans" cxnId="{38AB1EF5-28C3-4295-A392-693C464446ED}">
      <dgm:prSet/>
      <dgm:spPr/>
      <dgm:t>
        <a:bodyPr/>
        <a:lstStyle/>
        <a:p>
          <a:endParaRPr lang="en-US"/>
        </a:p>
      </dgm:t>
    </dgm:pt>
    <dgm:pt modelId="{C8CC404B-F30E-483D-A42D-1A724BD13C49}" type="sibTrans" cxnId="{38AB1EF5-28C3-4295-A392-693C464446ED}">
      <dgm:prSet/>
      <dgm:spPr/>
      <dgm:t>
        <a:bodyPr/>
        <a:lstStyle/>
        <a:p>
          <a:endParaRPr lang="en-US"/>
        </a:p>
      </dgm:t>
    </dgm:pt>
    <dgm:pt modelId="{7E6518EE-6749-404C-901C-8D6C2AFB6ED3}">
      <dgm:prSet/>
      <dgm:spPr/>
      <dgm:t>
        <a:bodyPr/>
        <a:lstStyle/>
        <a:p>
          <a:pPr>
            <a:defRPr cap="all"/>
          </a:pPr>
          <a:r>
            <a:rPr lang="en-US"/>
            <a:t>Clinician trust through explainability</a:t>
          </a:r>
        </a:p>
      </dgm:t>
    </dgm:pt>
    <dgm:pt modelId="{400F9D69-8F47-4004-8614-03488836BFF5}" type="parTrans" cxnId="{C3DA71E3-92AB-4FE3-9C5B-C9BA0ABC1202}">
      <dgm:prSet/>
      <dgm:spPr/>
      <dgm:t>
        <a:bodyPr/>
        <a:lstStyle/>
        <a:p>
          <a:endParaRPr lang="en-US"/>
        </a:p>
      </dgm:t>
    </dgm:pt>
    <dgm:pt modelId="{89FCEDFA-103D-4F73-AFC3-FB76BD067829}" type="sibTrans" cxnId="{C3DA71E3-92AB-4FE3-9C5B-C9BA0ABC1202}">
      <dgm:prSet/>
      <dgm:spPr/>
      <dgm:t>
        <a:bodyPr/>
        <a:lstStyle/>
        <a:p>
          <a:endParaRPr lang="en-US"/>
        </a:p>
      </dgm:t>
    </dgm:pt>
    <dgm:pt modelId="{B655875A-F8D9-4A5F-85FF-B5D02EF36FAD}" type="pres">
      <dgm:prSet presAssocID="{40CAAEAD-70BF-4699-900A-F7877D38F887}" presName="root" presStyleCnt="0">
        <dgm:presLayoutVars>
          <dgm:dir/>
          <dgm:resizeHandles val="exact"/>
        </dgm:presLayoutVars>
      </dgm:prSet>
      <dgm:spPr/>
    </dgm:pt>
    <dgm:pt modelId="{ED0217E9-4964-483E-9FB5-45DD02F98EEB}" type="pres">
      <dgm:prSet presAssocID="{0A72A851-D237-47B8-931D-18D3C9F3B42F}" presName="compNode" presStyleCnt="0"/>
      <dgm:spPr/>
    </dgm:pt>
    <dgm:pt modelId="{813F2EAF-E7E7-4DDC-865E-B84CA0D1AA63}" type="pres">
      <dgm:prSet presAssocID="{0A72A851-D237-47B8-931D-18D3C9F3B42F}" presName="iconBgRect" presStyleLbl="bgShp" presStyleIdx="0" presStyleCnt="3"/>
      <dgm:spPr/>
    </dgm:pt>
    <dgm:pt modelId="{C33C5B55-0067-422F-8234-A8AB038DE563}" type="pres">
      <dgm:prSet presAssocID="{0A72A851-D237-47B8-931D-18D3C9F3B42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"/>
        </a:ext>
      </dgm:extLst>
    </dgm:pt>
    <dgm:pt modelId="{917CD7A7-80BC-4640-AE5B-93082335564D}" type="pres">
      <dgm:prSet presAssocID="{0A72A851-D237-47B8-931D-18D3C9F3B42F}" presName="spaceRect" presStyleCnt="0"/>
      <dgm:spPr/>
    </dgm:pt>
    <dgm:pt modelId="{EEBA3AF3-6AE3-4751-A15F-FE7BBA3EC0FB}" type="pres">
      <dgm:prSet presAssocID="{0A72A851-D237-47B8-931D-18D3C9F3B42F}" presName="textRect" presStyleLbl="revTx" presStyleIdx="0" presStyleCnt="3">
        <dgm:presLayoutVars>
          <dgm:chMax val="1"/>
          <dgm:chPref val="1"/>
        </dgm:presLayoutVars>
      </dgm:prSet>
      <dgm:spPr/>
    </dgm:pt>
    <dgm:pt modelId="{6CADCEBD-610A-41E0-8DD5-2753C1FD1832}" type="pres">
      <dgm:prSet presAssocID="{412893D3-5CB0-494E-8446-4FBB01E0BCBD}" presName="sibTrans" presStyleCnt="0"/>
      <dgm:spPr/>
    </dgm:pt>
    <dgm:pt modelId="{1D7CF7CE-FD84-437D-BF8C-6DF351394861}" type="pres">
      <dgm:prSet presAssocID="{7BA51B6C-D979-48C7-8DB7-636920E7E09B}" presName="compNode" presStyleCnt="0"/>
      <dgm:spPr/>
    </dgm:pt>
    <dgm:pt modelId="{750F2589-87C5-4B27-9A99-8C2D4B998D84}" type="pres">
      <dgm:prSet presAssocID="{7BA51B6C-D979-48C7-8DB7-636920E7E09B}" presName="iconBgRect" presStyleLbl="bgShp" presStyleIdx="1" presStyleCnt="3"/>
      <dgm:spPr/>
    </dgm:pt>
    <dgm:pt modelId="{BDE8BC3D-0D5A-48B5-9C77-66C21DDCB1CA}" type="pres">
      <dgm:prSet presAssocID="{7BA51B6C-D979-48C7-8DB7-636920E7E09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AA4B3C4C-405B-4086-A461-AFCD00078F0E}" type="pres">
      <dgm:prSet presAssocID="{7BA51B6C-D979-48C7-8DB7-636920E7E09B}" presName="spaceRect" presStyleCnt="0"/>
      <dgm:spPr/>
    </dgm:pt>
    <dgm:pt modelId="{6B488B22-E102-465C-8EC7-907501CB2BB9}" type="pres">
      <dgm:prSet presAssocID="{7BA51B6C-D979-48C7-8DB7-636920E7E09B}" presName="textRect" presStyleLbl="revTx" presStyleIdx="1" presStyleCnt="3">
        <dgm:presLayoutVars>
          <dgm:chMax val="1"/>
          <dgm:chPref val="1"/>
        </dgm:presLayoutVars>
      </dgm:prSet>
      <dgm:spPr/>
    </dgm:pt>
    <dgm:pt modelId="{604C8175-E918-4A26-AE22-75F7DD64D8D3}" type="pres">
      <dgm:prSet presAssocID="{C8CC404B-F30E-483D-A42D-1A724BD13C49}" presName="sibTrans" presStyleCnt="0"/>
      <dgm:spPr/>
    </dgm:pt>
    <dgm:pt modelId="{8B1F0D8A-0ACC-4351-B0F2-55667EB5005F}" type="pres">
      <dgm:prSet presAssocID="{7E6518EE-6749-404C-901C-8D6C2AFB6ED3}" presName="compNode" presStyleCnt="0"/>
      <dgm:spPr/>
    </dgm:pt>
    <dgm:pt modelId="{7404189C-8FD2-4A9E-802A-0FCC340D652A}" type="pres">
      <dgm:prSet presAssocID="{7E6518EE-6749-404C-901C-8D6C2AFB6ED3}" presName="iconBgRect" presStyleLbl="bgShp" presStyleIdx="2" presStyleCnt="3"/>
      <dgm:spPr/>
    </dgm:pt>
    <dgm:pt modelId="{2E9AD0EA-B31A-4C76-BFA3-6E6AFB29BA88}" type="pres">
      <dgm:prSet presAssocID="{7E6518EE-6749-404C-901C-8D6C2AFB6ED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E2789644-8017-4ED4-8B46-85F13DD92E3E}" type="pres">
      <dgm:prSet presAssocID="{7E6518EE-6749-404C-901C-8D6C2AFB6ED3}" presName="spaceRect" presStyleCnt="0"/>
      <dgm:spPr/>
    </dgm:pt>
    <dgm:pt modelId="{B1CB4F44-4754-4784-92AA-15ED117DF115}" type="pres">
      <dgm:prSet presAssocID="{7E6518EE-6749-404C-901C-8D6C2AFB6ED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EF7F120-B1A8-46EB-A11F-32CD17605284}" type="presOf" srcId="{40CAAEAD-70BF-4699-900A-F7877D38F887}" destId="{B655875A-F8D9-4A5F-85FF-B5D02EF36FAD}" srcOrd="0" destOrd="0" presId="urn:microsoft.com/office/officeart/2018/5/layout/IconCircleLabelList"/>
    <dgm:cxn modelId="{87046724-9B3D-4F11-A522-9C732538A2EC}" type="presOf" srcId="{7BA51B6C-D979-48C7-8DB7-636920E7E09B}" destId="{6B488B22-E102-465C-8EC7-907501CB2BB9}" srcOrd="0" destOrd="0" presId="urn:microsoft.com/office/officeart/2018/5/layout/IconCircleLabelList"/>
    <dgm:cxn modelId="{9052E334-4892-410D-BDDA-956513DDFAF8}" type="presOf" srcId="{0A72A851-D237-47B8-931D-18D3C9F3B42F}" destId="{EEBA3AF3-6AE3-4751-A15F-FE7BBA3EC0FB}" srcOrd="0" destOrd="0" presId="urn:microsoft.com/office/officeart/2018/5/layout/IconCircleLabelList"/>
    <dgm:cxn modelId="{8D878392-6285-4C47-A8B4-F6C15B10A077}" type="presOf" srcId="{7E6518EE-6749-404C-901C-8D6C2AFB6ED3}" destId="{B1CB4F44-4754-4784-92AA-15ED117DF115}" srcOrd="0" destOrd="0" presId="urn:microsoft.com/office/officeart/2018/5/layout/IconCircleLabelList"/>
    <dgm:cxn modelId="{E4F229B5-1F3B-401A-BF37-CF115A7F37E8}" srcId="{40CAAEAD-70BF-4699-900A-F7877D38F887}" destId="{0A72A851-D237-47B8-931D-18D3C9F3B42F}" srcOrd="0" destOrd="0" parTransId="{FDA6893D-C1B7-4FCB-90F0-47DC6D59EA3E}" sibTransId="{412893D3-5CB0-494E-8446-4FBB01E0BCBD}"/>
    <dgm:cxn modelId="{C3DA71E3-92AB-4FE3-9C5B-C9BA0ABC1202}" srcId="{40CAAEAD-70BF-4699-900A-F7877D38F887}" destId="{7E6518EE-6749-404C-901C-8D6C2AFB6ED3}" srcOrd="2" destOrd="0" parTransId="{400F9D69-8F47-4004-8614-03488836BFF5}" sibTransId="{89FCEDFA-103D-4F73-AFC3-FB76BD067829}"/>
    <dgm:cxn modelId="{38AB1EF5-28C3-4295-A392-693C464446ED}" srcId="{40CAAEAD-70BF-4699-900A-F7877D38F887}" destId="{7BA51B6C-D979-48C7-8DB7-636920E7E09B}" srcOrd="1" destOrd="0" parTransId="{CF6CCB23-B2D5-4584-882A-77C604805DD3}" sibTransId="{C8CC404B-F30E-483D-A42D-1A724BD13C49}"/>
    <dgm:cxn modelId="{CCB1C6A6-02C0-4395-9ED0-4836654CB88B}" type="presParOf" srcId="{B655875A-F8D9-4A5F-85FF-B5D02EF36FAD}" destId="{ED0217E9-4964-483E-9FB5-45DD02F98EEB}" srcOrd="0" destOrd="0" presId="urn:microsoft.com/office/officeart/2018/5/layout/IconCircleLabelList"/>
    <dgm:cxn modelId="{569E6ED5-0B1B-42AD-A31A-058C1FC026AD}" type="presParOf" srcId="{ED0217E9-4964-483E-9FB5-45DD02F98EEB}" destId="{813F2EAF-E7E7-4DDC-865E-B84CA0D1AA63}" srcOrd="0" destOrd="0" presId="urn:microsoft.com/office/officeart/2018/5/layout/IconCircleLabelList"/>
    <dgm:cxn modelId="{31632704-45C4-4F51-A5A0-2AFA7885269E}" type="presParOf" srcId="{ED0217E9-4964-483E-9FB5-45DD02F98EEB}" destId="{C33C5B55-0067-422F-8234-A8AB038DE563}" srcOrd="1" destOrd="0" presId="urn:microsoft.com/office/officeart/2018/5/layout/IconCircleLabelList"/>
    <dgm:cxn modelId="{0FF9368D-AF9B-4A0F-919A-605526FDEE33}" type="presParOf" srcId="{ED0217E9-4964-483E-9FB5-45DD02F98EEB}" destId="{917CD7A7-80BC-4640-AE5B-93082335564D}" srcOrd="2" destOrd="0" presId="urn:microsoft.com/office/officeart/2018/5/layout/IconCircleLabelList"/>
    <dgm:cxn modelId="{0AB0E385-8910-4AF4-AF77-178C7A65E373}" type="presParOf" srcId="{ED0217E9-4964-483E-9FB5-45DD02F98EEB}" destId="{EEBA3AF3-6AE3-4751-A15F-FE7BBA3EC0FB}" srcOrd="3" destOrd="0" presId="urn:microsoft.com/office/officeart/2018/5/layout/IconCircleLabelList"/>
    <dgm:cxn modelId="{168E5AD2-A0B7-446C-8306-762300FBDE55}" type="presParOf" srcId="{B655875A-F8D9-4A5F-85FF-B5D02EF36FAD}" destId="{6CADCEBD-610A-41E0-8DD5-2753C1FD1832}" srcOrd="1" destOrd="0" presId="urn:microsoft.com/office/officeart/2018/5/layout/IconCircleLabelList"/>
    <dgm:cxn modelId="{05143A9F-34C8-4E81-A560-F8FACA235429}" type="presParOf" srcId="{B655875A-F8D9-4A5F-85FF-B5D02EF36FAD}" destId="{1D7CF7CE-FD84-437D-BF8C-6DF351394861}" srcOrd="2" destOrd="0" presId="urn:microsoft.com/office/officeart/2018/5/layout/IconCircleLabelList"/>
    <dgm:cxn modelId="{1B883437-5DC6-4A53-AB1E-86A3A02F7F41}" type="presParOf" srcId="{1D7CF7CE-FD84-437D-BF8C-6DF351394861}" destId="{750F2589-87C5-4B27-9A99-8C2D4B998D84}" srcOrd="0" destOrd="0" presId="urn:microsoft.com/office/officeart/2018/5/layout/IconCircleLabelList"/>
    <dgm:cxn modelId="{2ED2BD7E-D965-47AF-A5F6-844C02502E8B}" type="presParOf" srcId="{1D7CF7CE-FD84-437D-BF8C-6DF351394861}" destId="{BDE8BC3D-0D5A-48B5-9C77-66C21DDCB1CA}" srcOrd="1" destOrd="0" presId="urn:microsoft.com/office/officeart/2018/5/layout/IconCircleLabelList"/>
    <dgm:cxn modelId="{D15D5B92-B17E-43A1-A02C-9B0D8ED43946}" type="presParOf" srcId="{1D7CF7CE-FD84-437D-BF8C-6DF351394861}" destId="{AA4B3C4C-405B-4086-A461-AFCD00078F0E}" srcOrd="2" destOrd="0" presId="urn:microsoft.com/office/officeart/2018/5/layout/IconCircleLabelList"/>
    <dgm:cxn modelId="{24F2E476-084A-4263-BB56-A182FA077460}" type="presParOf" srcId="{1D7CF7CE-FD84-437D-BF8C-6DF351394861}" destId="{6B488B22-E102-465C-8EC7-907501CB2BB9}" srcOrd="3" destOrd="0" presId="urn:microsoft.com/office/officeart/2018/5/layout/IconCircleLabelList"/>
    <dgm:cxn modelId="{F06615B9-4B74-4E64-9F0E-92A00BFDE7B3}" type="presParOf" srcId="{B655875A-F8D9-4A5F-85FF-B5D02EF36FAD}" destId="{604C8175-E918-4A26-AE22-75F7DD64D8D3}" srcOrd="3" destOrd="0" presId="urn:microsoft.com/office/officeart/2018/5/layout/IconCircleLabelList"/>
    <dgm:cxn modelId="{A07AB04D-99E0-424B-95EA-A313F168077A}" type="presParOf" srcId="{B655875A-F8D9-4A5F-85FF-B5D02EF36FAD}" destId="{8B1F0D8A-0ACC-4351-B0F2-55667EB5005F}" srcOrd="4" destOrd="0" presId="urn:microsoft.com/office/officeart/2018/5/layout/IconCircleLabelList"/>
    <dgm:cxn modelId="{2DCB52B9-31A4-412A-A574-CCDD1B7989A6}" type="presParOf" srcId="{8B1F0D8A-0ACC-4351-B0F2-55667EB5005F}" destId="{7404189C-8FD2-4A9E-802A-0FCC340D652A}" srcOrd="0" destOrd="0" presId="urn:microsoft.com/office/officeart/2018/5/layout/IconCircleLabelList"/>
    <dgm:cxn modelId="{936083AB-28A1-47AD-94DB-3A1B135C3FAA}" type="presParOf" srcId="{8B1F0D8A-0ACC-4351-B0F2-55667EB5005F}" destId="{2E9AD0EA-B31A-4C76-BFA3-6E6AFB29BA88}" srcOrd="1" destOrd="0" presId="urn:microsoft.com/office/officeart/2018/5/layout/IconCircleLabelList"/>
    <dgm:cxn modelId="{79084341-159E-4467-8976-99AF09712226}" type="presParOf" srcId="{8B1F0D8A-0ACC-4351-B0F2-55667EB5005F}" destId="{E2789644-8017-4ED4-8B46-85F13DD92E3E}" srcOrd="2" destOrd="0" presId="urn:microsoft.com/office/officeart/2018/5/layout/IconCircleLabelList"/>
    <dgm:cxn modelId="{032CC971-3100-4987-AE80-03470406C677}" type="presParOf" srcId="{8B1F0D8A-0ACC-4351-B0F2-55667EB5005F}" destId="{B1CB4F44-4754-4784-92AA-15ED117DF11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C279188-5209-41C7-A1E8-B5710EC13669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EB24287-52CB-4D20-B54A-9D061B9B4CB0}">
      <dgm:prSet/>
      <dgm:spPr/>
      <dgm:t>
        <a:bodyPr/>
        <a:lstStyle/>
        <a:p>
          <a:r>
            <a:rPr lang="en-US"/>
            <a:t>LSTM predicts future latent states</a:t>
          </a:r>
        </a:p>
      </dgm:t>
    </dgm:pt>
    <dgm:pt modelId="{65F950B4-101E-49A1-AE9C-E306AC3E0D1C}" type="parTrans" cxnId="{DD0A6210-E167-412A-882D-9471EB9FBEE4}">
      <dgm:prSet/>
      <dgm:spPr/>
      <dgm:t>
        <a:bodyPr/>
        <a:lstStyle/>
        <a:p>
          <a:endParaRPr lang="en-US"/>
        </a:p>
      </dgm:t>
    </dgm:pt>
    <dgm:pt modelId="{D9922450-557A-47AA-9178-CD6FB6177D0D}" type="sibTrans" cxnId="{DD0A6210-E167-412A-882D-9471EB9FBEE4}">
      <dgm:prSet/>
      <dgm:spPr/>
      <dgm:t>
        <a:bodyPr/>
        <a:lstStyle/>
        <a:p>
          <a:endParaRPr lang="en-US"/>
        </a:p>
      </dgm:t>
    </dgm:pt>
    <dgm:pt modelId="{4C6B7799-D9E5-4544-A241-69015C0B7A89}">
      <dgm:prSet/>
      <dgm:spPr/>
      <dgm:t>
        <a:bodyPr/>
        <a:lstStyle/>
        <a:p>
          <a:r>
            <a:rPr lang="en-US"/>
            <a:t>Trajectories show health progression or deterioration</a:t>
          </a:r>
        </a:p>
      </dgm:t>
    </dgm:pt>
    <dgm:pt modelId="{D815A6B6-8F55-4582-9646-65793B9468F2}" type="parTrans" cxnId="{FB072017-196E-4BC8-9EF4-844531777786}">
      <dgm:prSet/>
      <dgm:spPr/>
      <dgm:t>
        <a:bodyPr/>
        <a:lstStyle/>
        <a:p>
          <a:endParaRPr lang="en-US"/>
        </a:p>
      </dgm:t>
    </dgm:pt>
    <dgm:pt modelId="{0745E0E5-F058-4201-A4B9-A3745116615A}" type="sibTrans" cxnId="{FB072017-196E-4BC8-9EF4-844531777786}">
      <dgm:prSet/>
      <dgm:spPr/>
      <dgm:t>
        <a:bodyPr/>
        <a:lstStyle/>
        <a:p>
          <a:endParaRPr lang="en-US"/>
        </a:p>
      </dgm:t>
    </dgm:pt>
    <dgm:pt modelId="{0C9FD78C-B782-4CAB-9F3A-4672F0BBA8A5}">
      <dgm:prSet/>
      <dgm:spPr/>
      <dgm:t>
        <a:bodyPr/>
        <a:lstStyle/>
        <a:p>
          <a:r>
            <a:rPr lang="en-US"/>
            <a:t>Useful for early warning and intervention</a:t>
          </a:r>
        </a:p>
      </dgm:t>
    </dgm:pt>
    <dgm:pt modelId="{B5450BB4-5CC1-435E-89A9-14F051A7CA30}" type="parTrans" cxnId="{9702AFB5-F3D4-47DA-8AC3-CEF6D8239E79}">
      <dgm:prSet/>
      <dgm:spPr/>
      <dgm:t>
        <a:bodyPr/>
        <a:lstStyle/>
        <a:p>
          <a:endParaRPr lang="en-US"/>
        </a:p>
      </dgm:t>
    </dgm:pt>
    <dgm:pt modelId="{7FFE3FA8-0869-4A48-A031-BC3FD782BC0F}" type="sibTrans" cxnId="{9702AFB5-F3D4-47DA-8AC3-CEF6D8239E79}">
      <dgm:prSet/>
      <dgm:spPr/>
      <dgm:t>
        <a:bodyPr/>
        <a:lstStyle/>
        <a:p>
          <a:endParaRPr lang="en-US"/>
        </a:p>
      </dgm:t>
    </dgm:pt>
    <dgm:pt modelId="{44ACF4CF-97F4-4A71-B181-B76662C5D3BA}" type="pres">
      <dgm:prSet presAssocID="{2C279188-5209-41C7-A1E8-B5710EC1366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1FEE9F4-E660-4C4A-9E29-6B0BB20890D4}" type="pres">
      <dgm:prSet presAssocID="{4EB24287-52CB-4D20-B54A-9D061B9B4CB0}" presName="hierRoot1" presStyleCnt="0"/>
      <dgm:spPr/>
    </dgm:pt>
    <dgm:pt modelId="{8C5CD471-21BE-4FFD-9F68-100C8E4FF208}" type="pres">
      <dgm:prSet presAssocID="{4EB24287-52CB-4D20-B54A-9D061B9B4CB0}" presName="composite" presStyleCnt="0"/>
      <dgm:spPr/>
    </dgm:pt>
    <dgm:pt modelId="{BE513568-E57D-4106-BCC0-C71CEE64A2FA}" type="pres">
      <dgm:prSet presAssocID="{4EB24287-52CB-4D20-B54A-9D061B9B4CB0}" presName="background" presStyleLbl="node0" presStyleIdx="0" presStyleCnt="3"/>
      <dgm:spPr/>
    </dgm:pt>
    <dgm:pt modelId="{B062D12E-CCFC-4BD2-B3BF-D5108C54B76F}" type="pres">
      <dgm:prSet presAssocID="{4EB24287-52CB-4D20-B54A-9D061B9B4CB0}" presName="text" presStyleLbl="fgAcc0" presStyleIdx="0" presStyleCnt="3">
        <dgm:presLayoutVars>
          <dgm:chPref val="3"/>
        </dgm:presLayoutVars>
      </dgm:prSet>
      <dgm:spPr/>
    </dgm:pt>
    <dgm:pt modelId="{BFAE836A-532E-4672-B83E-D244C64EA30D}" type="pres">
      <dgm:prSet presAssocID="{4EB24287-52CB-4D20-B54A-9D061B9B4CB0}" presName="hierChild2" presStyleCnt="0"/>
      <dgm:spPr/>
    </dgm:pt>
    <dgm:pt modelId="{E20D62E7-F59D-4395-97C9-EDECA2442019}" type="pres">
      <dgm:prSet presAssocID="{4C6B7799-D9E5-4544-A241-69015C0B7A89}" presName="hierRoot1" presStyleCnt="0"/>
      <dgm:spPr/>
    </dgm:pt>
    <dgm:pt modelId="{A1461215-F367-441D-8BA2-2CABE51C2675}" type="pres">
      <dgm:prSet presAssocID="{4C6B7799-D9E5-4544-A241-69015C0B7A89}" presName="composite" presStyleCnt="0"/>
      <dgm:spPr/>
    </dgm:pt>
    <dgm:pt modelId="{909D9655-B1F2-47F9-8A1D-6113D2D44530}" type="pres">
      <dgm:prSet presAssocID="{4C6B7799-D9E5-4544-A241-69015C0B7A89}" presName="background" presStyleLbl="node0" presStyleIdx="1" presStyleCnt="3"/>
      <dgm:spPr/>
    </dgm:pt>
    <dgm:pt modelId="{341CBC4C-FD7D-48D4-93F3-F822FC45D518}" type="pres">
      <dgm:prSet presAssocID="{4C6B7799-D9E5-4544-A241-69015C0B7A89}" presName="text" presStyleLbl="fgAcc0" presStyleIdx="1" presStyleCnt="3">
        <dgm:presLayoutVars>
          <dgm:chPref val="3"/>
        </dgm:presLayoutVars>
      </dgm:prSet>
      <dgm:spPr/>
    </dgm:pt>
    <dgm:pt modelId="{143E22F5-D44B-447A-AFDF-705CE2244E15}" type="pres">
      <dgm:prSet presAssocID="{4C6B7799-D9E5-4544-A241-69015C0B7A89}" presName="hierChild2" presStyleCnt="0"/>
      <dgm:spPr/>
    </dgm:pt>
    <dgm:pt modelId="{FAD8866F-6365-462F-B21F-9B017FCCE015}" type="pres">
      <dgm:prSet presAssocID="{0C9FD78C-B782-4CAB-9F3A-4672F0BBA8A5}" presName="hierRoot1" presStyleCnt="0"/>
      <dgm:spPr/>
    </dgm:pt>
    <dgm:pt modelId="{5332E78B-99B3-4648-9894-C061D4B4B2DF}" type="pres">
      <dgm:prSet presAssocID="{0C9FD78C-B782-4CAB-9F3A-4672F0BBA8A5}" presName="composite" presStyleCnt="0"/>
      <dgm:spPr/>
    </dgm:pt>
    <dgm:pt modelId="{DE2814E4-EC55-459A-B97F-AC58225F88A2}" type="pres">
      <dgm:prSet presAssocID="{0C9FD78C-B782-4CAB-9F3A-4672F0BBA8A5}" presName="background" presStyleLbl="node0" presStyleIdx="2" presStyleCnt="3"/>
      <dgm:spPr/>
    </dgm:pt>
    <dgm:pt modelId="{DD4B344E-310C-4C30-8834-F4707A82F469}" type="pres">
      <dgm:prSet presAssocID="{0C9FD78C-B782-4CAB-9F3A-4672F0BBA8A5}" presName="text" presStyleLbl="fgAcc0" presStyleIdx="2" presStyleCnt="3">
        <dgm:presLayoutVars>
          <dgm:chPref val="3"/>
        </dgm:presLayoutVars>
      </dgm:prSet>
      <dgm:spPr/>
    </dgm:pt>
    <dgm:pt modelId="{D8EA6E4B-F4CC-4041-B41A-6713F269B1CA}" type="pres">
      <dgm:prSet presAssocID="{0C9FD78C-B782-4CAB-9F3A-4672F0BBA8A5}" presName="hierChild2" presStyleCnt="0"/>
      <dgm:spPr/>
    </dgm:pt>
  </dgm:ptLst>
  <dgm:cxnLst>
    <dgm:cxn modelId="{DD0A6210-E167-412A-882D-9471EB9FBEE4}" srcId="{2C279188-5209-41C7-A1E8-B5710EC13669}" destId="{4EB24287-52CB-4D20-B54A-9D061B9B4CB0}" srcOrd="0" destOrd="0" parTransId="{65F950B4-101E-49A1-AE9C-E306AC3E0D1C}" sibTransId="{D9922450-557A-47AA-9178-CD6FB6177D0D}"/>
    <dgm:cxn modelId="{FB072017-196E-4BC8-9EF4-844531777786}" srcId="{2C279188-5209-41C7-A1E8-B5710EC13669}" destId="{4C6B7799-D9E5-4544-A241-69015C0B7A89}" srcOrd="1" destOrd="0" parTransId="{D815A6B6-8F55-4582-9646-65793B9468F2}" sibTransId="{0745E0E5-F058-4201-A4B9-A3745116615A}"/>
    <dgm:cxn modelId="{E3A0ED82-199E-4831-8665-E086332ECACA}" type="presOf" srcId="{4C6B7799-D9E5-4544-A241-69015C0B7A89}" destId="{341CBC4C-FD7D-48D4-93F3-F822FC45D518}" srcOrd="0" destOrd="0" presId="urn:microsoft.com/office/officeart/2005/8/layout/hierarchy1"/>
    <dgm:cxn modelId="{9702AFB5-F3D4-47DA-8AC3-CEF6D8239E79}" srcId="{2C279188-5209-41C7-A1E8-B5710EC13669}" destId="{0C9FD78C-B782-4CAB-9F3A-4672F0BBA8A5}" srcOrd="2" destOrd="0" parTransId="{B5450BB4-5CC1-435E-89A9-14F051A7CA30}" sibTransId="{7FFE3FA8-0869-4A48-A031-BC3FD782BC0F}"/>
    <dgm:cxn modelId="{E0F50CC4-DC2C-4F3F-91B2-495BFDB87595}" type="presOf" srcId="{0C9FD78C-B782-4CAB-9F3A-4672F0BBA8A5}" destId="{DD4B344E-310C-4C30-8834-F4707A82F469}" srcOrd="0" destOrd="0" presId="urn:microsoft.com/office/officeart/2005/8/layout/hierarchy1"/>
    <dgm:cxn modelId="{3DFE16C6-8D94-4C79-BBC4-8032186CE6D4}" type="presOf" srcId="{2C279188-5209-41C7-A1E8-B5710EC13669}" destId="{44ACF4CF-97F4-4A71-B181-B76662C5D3BA}" srcOrd="0" destOrd="0" presId="urn:microsoft.com/office/officeart/2005/8/layout/hierarchy1"/>
    <dgm:cxn modelId="{293CBFD4-2760-44F1-9334-304AFFF3480F}" type="presOf" srcId="{4EB24287-52CB-4D20-B54A-9D061B9B4CB0}" destId="{B062D12E-CCFC-4BD2-B3BF-D5108C54B76F}" srcOrd="0" destOrd="0" presId="urn:microsoft.com/office/officeart/2005/8/layout/hierarchy1"/>
    <dgm:cxn modelId="{ABC61F3B-7AAD-49F7-9E14-4EC69ACE588A}" type="presParOf" srcId="{44ACF4CF-97F4-4A71-B181-B76662C5D3BA}" destId="{81FEE9F4-E660-4C4A-9E29-6B0BB20890D4}" srcOrd="0" destOrd="0" presId="urn:microsoft.com/office/officeart/2005/8/layout/hierarchy1"/>
    <dgm:cxn modelId="{4150B07D-D171-4BAE-B6B0-65616CF021B2}" type="presParOf" srcId="{81FEE9F4-E660-4C4A-9E29-6B0BB20890D4}" destId="{8C5CD471-21BE-4FFD-9F68-100C8E4FF208}" srcOrd="0" destOrd="0" presId="urn:microsoft.com/office/officeart/2005/8/layout/hierarchy1"/>
    <dgm:cxn modelId="{68283A79-C923-4961-8EF9-B1FFBEBFD4E8}" type="presParOf" srcId="{8C5CD471-21BE-4FFD-9F68-100C8E4FF208}" destId="{BE513568-E57D-4106-BCC0-C71CEE64A2FA}" srcOrd="0" destOrd="0" presId="urn:microsoft.com/office/officeart/2005/8/layout/hierarchy1"/>
    <dgm:cxn modelId="{D17C9332-02E9-4CBF-9EB7-65806B67271B}" type="presParOf" srcId="{8C5CD471-21BE-4FFD-9F68-100C8E4FF208}" destId="{B062D12E-CCFC-4BD2-B3BF-D5108C54B76F}" srcOrd="1" destOrd="0" presId="urn:microsoft.com/office/officeart/2005/8/layout/hierarchy1"/>
    <dgm:cxn modelId="{67A8D4F0-F937-4C3C-96D9-07D7C6F6B6CC}" type="presParOf" srcId="{81FEE9F4-E660-4C4A-9E29-6B0BB20890D4}" destId="{BFAE836A-532E-4672-B83E-D244C64EA30D}" srcOrd="1" destOrd="0" presId="urn:microsoft.com/office/officeart/2005/8/layout/hierarchy1"/>
    <dgm:cxn modelId="{F7A33C8D-EA93-4CDC-B8C0-6239E5CCD9A6}" type="presParOf" srcId="{44ACF4CF-97F4-4A71-B181-B76662C5D3BA}" destId="{E20D62E7-F59D-4395-97C9-EDECA2442019}" srcOrd="1" destOrd="0" presId="urn:microsoft.com/office/officeart/2005/8/layout/hierarchy1"/>
    <dgm:cxn modelId="{9EAAFA4A-21B5-41E7-844B-3FAE48BA96A6}" type="presParOf" srcId="{E20D62E7-F59D-4395-97C9-EDECA2442019}" destId="{A1461215-F367-441D-8BA2-2CABE51C2675}" srcOrd="0" destOrd="0" presId="urn:microsoft.com/office/officeart/2005/8/layout/hierarchy1"/>
    <dgm:cxn modelId="{850A29FA-D965-46FE-90E8-BF3D906FDA11}" type="presParOf" srcId="{A1461215-F367-441D-8BA2-2CABE51C2675}" destId="{909D9655-B1F2-47F9-8A1D-6113D2D44530}" srcOrd="0" destOrd="0" presId="urn:microsoft.com/office/officeart/2005/8/layout/hierarchy1"/>
    <dgm:cxn modelId="{2B4C65E6-999F-46CF-A78C-3FA71C75AECB}" type="presParOf" srcId="{A1461215-F367-441D-8BA2-2CABE51C2675}" destId="{341CBC4C-FD7D-48D4-93F3-F822FC45D518}" srcOrd="1" destOrd="0" presId="urn:microsoft.com/office/officeart/2005/8/layout/hierarchy1"/>
    <dgm:cxn modelId="{67E7F058-907E-43B4-B1E3-C2CFCDF4D306}" type="presParOf" srcId="{E20D62E7-F59D-4395-97C9-EDECA2442019}" destId="{143E22F5-D44B-447A-AFDF-705CE2244E15}" srcOrd="1" destOrd="0" presId="urn:microsoft.com/office/officeart/2005/8/layout/hierarchy1"/>
    <dgm:cxn modelId="{7824A4F7-2061-4CF5-B327-60714F90C06D}" type="presParOf" srcId="{44ACF4CF-97F4-4A71-B181-B76662C5D3BA}" destId="{FAD8866F-6365-462F-B21F-9B017FCCE015}" srcOrd="2" destOrd="0" presId="urn:microsoft.com/office/officeart/2005/8/layout/hierarchy1"/>
    <dgm:cxn modelId="{71069794-9597-4398-9B8D-AA90977C7296}" type="presParOf" srcId="{FAD8866F-6365-462F-B21F-9B017FCCE015}" destId="{5332E78B-99B3-4648-9894-C061D4B4B2DF}" srcOrd="0" destOrd="0" presId="urn:microsoft.com/office/officeart/2005/8/layout/hierarchy1"/>
    <dgm:cxn modelId="{E4C2A802-657F-4C6A-903D-A5124DBDCE4B}" type="presParOf" srcId="{5332E78B-99B3-4648-9894-C061D4B4B2DF}" destId="{DE2814E4-EC55-459A-B97F-AC58225F88A2}" srcOrd="0" destOrd="0" presId="urn:microsoft.com/office/officeart/2005/8/layout/hierarchy1"/>
    <dgm:cxn modelId="{08E7BCDA-35F5-478E-8CF9-15EEA98076A1}" type="presParOf" srcId="{5332E78B-99B3-4648-9894-C061D4B4B2DF}" destId="{DD4B344E-310C-4C30-8834-F4707A82F469}" srcOrd="1" destOrd="0" presId="urn:microsoft.com/office/officeart/2005/8/layout/hierarchy1"/>
    <dgm:cxn modelId="{25CADA31-08EF-4848-8DCC-C988116F720E}" type="presParOf" srcId="{FAD8866F-6365-462F-B21F-9B017FCCE015}" destId="{D8EA6E4B-F4CC-4041-B41A-6713F269B1C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204E57-D000-48E7-8425-4C666F740AE2}">
      <dsp:nvSpPr>
        <dsp:cNvPr id="0" name=""/>
        <dsp:cNvSpPr/>
      </dsp:nvSpPr>
      <dsp:spPr>
        <a:xfrm>
          <a:off x="0" y="991179"/>
          <a:ext cx="2305088" cy="146373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F00202-6AE5-4721-9BB4-CBA1B61BE281}">
      <dsp:nvSpPr>
        <dsp:cNvPr id="0" name=""/>
        <dsp:cNvSpPr/>
      </dsp:nvSpPr>
      <dsp:spPr>
        <a:xfrm>
          <a:off x="256120" y="1234494"/>
          <a:ext cx="2305088" cy="146373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 Deep Learning Approach for ICU Patient Monitoring</a:t>
          </a:r>
        </a:p>
      </dsp:txBody>
      <dsp:txXfrm>
        <a:off x="298991" y="1277365"/>
        <a:ext cx="2219346" cy="1377989"/>
      </dsp:txXfrm>
    </dsp:sp>
    <dsp:sp modelId="{295506F2-8E4D-43D3-BAB1-4A7FB5BED077}">
      <dsp:nvSpPr>
        <dsp:cNvPr id="0" name=""/>
        <dsp:cNvSpPr/>
      </dsp:nvSpPr>
      <dsp:spPr>
        <a:xfrm>
          <a:off x="2817330" y="991179"/>
          <a:ext cx="2305088" cy="146373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219D31-3D8D-4B71-85D1-C10EE902D28E}">
      <dsp:nvSpPr>
        <dsp:cNvPr id="0" name=""/>
        <dsp:cNvSpPr/>
      </dsp:nvSpPr>
      <dsp:spPr>
        <a:xfrm>
          <a:off x="3073451" y="1234494"/>
          <a:ext cx="2305088" cy="146373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Presented by: Vaibhav Sachdeva</a:t>
          </a:r>
        </a:p>
      </dsp:txBody>
      <dsp:txXfrm>
        <a:off x="3116322" y="1277365"/>
        <a:ext cx="2219346" cy="1377989"/>
      </dsp:txXfrm>
    </dsp:sp>
    <dsp:sp modelId="{5860CE8E-058B-4585-9DA3-78C0FADC8CE3}">
      <dsp:nvSpPr>
        <dsp:cNvPr id="0" name=""/>
        <dsp:cNvSpPr/>
      </dsp:nvSpPr>
      <dsp:spPr>
        <a:xfrm>
          <a:off x="5634661" y="991179"/>
          <a:ext cx="2305088" cy="146373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1ED082-50FE-46EA-85DB-C8060951A90C}">
      <dsp:nvSpPr>
        <dsp:cNvPr id="0" name=""/>
        <dsp:cNvSpPr/>
      </dsp:nvSpPr>
      <dsp:spPr>
        <a:xfrm>
          <a:off x="5890782" y="1234494"/>
          <a:ext cx="2305088" cy="146373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Date: 5/6/2025</a:t>
          </a:r>
        </a:p>
      </dsp:txBody>
      <dsp:txXfrm>
        <a:off x="5933653" y="1277365"/>
        <a:ext cx="2219346" cy="137798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F609D5-F99F-4132-86CB-3AD768C0C373}">
      <dsp:nvSpPr>
        <dsp:cNvPr id="0" name=""/>
        <dsp:cNvSpPr/>
      </dsp:nvSpPr>
      <dsp:spPr>
        <a:xfrm>
          <a:off x="0" y="991179"/>
          <a:ext cx="2305088" cy="14637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FDEF0B-AA17-4F0B-8D46-2166AE1C3EAE}">
      <dsp:nvSpPr>
        <dsp:cNvPr id="0" name=""/>
        <dsp:cNvSpPr/>
      </dsp:nvSpPr>
      <dsp:spPr>
        <a:xfrm>
          <a:off x="256120" y="1234494"/>
          <a:ext cx="2305088" cy="1463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T-DPSOM provides interpretable, probabilistic clustering</a:t>
          </a:r>
        </a:p>
      </dsp:txBody>
      <dsp:txXfrm>
        <a:off x="298991" y="1277365"/>
        <a:ext cx="2219346" cy="1377989"/>
      </dsp:txXfrm>
    </dsp:sp>
    <dsp:sp modelId="{C1A44D9F-FE35-405A-B5BB-46BA1D0B199A}">
      <dsp:nvSpPr>
        <dsp:cNvPr id="0" name=""/>
        <dsp:cNvSpPr/>
      </dsp:nvSpPr>
      <dsp:spPr>
        <a:xfrm>
          <a:off x="2817330" y="991179"/>
          <a:ext cx="2305088" cy="14637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F10F18-D773-49A8-95E0-C607C4B795FE}">
      <dsp:nvSpPr>
        <dsp:cNvPr id="0" name=""/>
        <dsp:cNvSpPr/>
      </dsp:nvSpPr>
      <dsp:spPr>
        <a:xfrm>
          <a:off x="3073451" y="1234494"/>
          <a:ext cx="2305088" cy="1463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Adds temporal modeling for forecasting</a:t>
          </a:r>
        </a:p>
      </dsp:txBody>
      <dsp:txXfrm>
        <a:off x="3116322" y="1277365"/>
        <a:ext cx="2219346" cy="1377989"/>
      </dsp:txXfrm>
    </dsp:sp>
    <dsp:sp modelId="{A4B4792D-6701-4BDA-8962-34FD44A77E25}">
      <dsp:nvSpPr>
        <dsp:cNvPr id="0" name=""/>
        <dsp:cNvSpPr/>
      </dsp:nvSpPr>
      <dsp:spPr>
        <a:xfrm>
          <a:off x="5634661" y="991179"/>
          <a:ext cx="2305088" cy="14637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27DC5A-23E3-444B-9E5B-A27CA1242BA9}">
      <dsp:nvSpPr>
        <dsp:cNvPr id="0" name=""/>
        <dsp:cNvSpPr/>
      </dsp:nvSpPr>
      <dsp:spPr>
        <a:xfrm>
          <a:off x="5890782" y="1234494"/>
          <a:ext cx="2305088" cy="1463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Promising tool for ICU decision support</a:t>
          </a:r>
        </a:p>
      </dsp:txBody>
      <dsp:txXfrm>
        <a:off x="5933653" y="1277365"/>
        <a:ext cx="2219346" cy="13779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A4D81C-C3E2-4DF3-AC25-3DAD250F5FB4}">
      <dsp:nvSpPr>
        <dsp:cNvPr id="0" name=""/>
        <dsp:cNvSpPr/>
      </dsp:nvSpPr>
      <dsp:spPr>
        <a:xfrm>
          <a:off x="0" y="30752"/>
          <a:ext cx="8195871" cy="11536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ICU patients generate complex multivariate time series data</a:t>
          </a:r>
        </a:p>
      </dsp:txBody>
      <dsp:txXfrm>
        <a:off x="56315" y="87067"/>
        <a:ext cx="8083241" cy="1040990"/>
      </dsp:txXfrm>
    </dsp:sp>
    <dsp:sp modelId="{3D74746D-2DDC-46E8-A781-56858B036DA5}">
      <dsp:nvSpPr>
        <dsp:cNvPr id="0" name=""/>
        <dsp:cNvSpPr/>
      </dsp:nvSpPr>
      <dsp:spPr>
        <a:xfrm>
          <a:off x="0" y="1267892"/>
          <a:ext cx="8195871" cy="1153620"/>
        </a:xfrm>
        <a:prstGeom prst="round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Need for interpretable models to monitor, cluster, and predict health states</a:t>
          </a:r>
        </a:p>
      </dsp:txBody>
      <dsp:txXfrm>
        <a:off x="56315" y="1324207"/>
        <a:ext cx="8083241" cy="1040990"/>
      </dsp:txXfrm>
    </dsp:sp>
    <dsp:sp modelId="{BB7D79F3-1415-46DA-92BF-3996A46B12A6}">
      <dsp:nvSpPr>
        <dsp:cNvPr id="0" name=""/>
        <dsp:cNvSpPr/>
      </dsp:nvSpPr>
      <dsp:spPr>
        <a:xfrm>
          <a:off x="0" y="2505032"/>
          <a:ext cx="8195871" cy="1153620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/>
            <a:t>DPSOM improves SOM by combining interpretability and </a:t>
          </a:r>
          <a:r>
            <a:rPr lang="en-US" sz="2900" kern="1200"/>
            <a:t>T-DPSOM adds temporal forecasting.</a:t>
          </a:r>
        </a:p>
      </dsp:txBody>
      <dsp:txXfrm>
        <a:off x="56315" y="2561347"/>
        <a:ext cx="8083241" cy="104099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4E5540-1C28-4EF1-9808-495259CD351C}">
      <dsp:nvSpPr>
        <dsp:cNvPr id="0" name=""/>
        <dsp:cNvSpPr/>
      </dsp:nvSpPr>
      <dsp:spPr>
        <a:xfrm>
          <a:off x="0" y="589742"/>
          <a:ext cx="8195871" cy="57563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Self-Organizing Maps (SOMs)</a:t>
          </a:r>
        </a:p>
      </dsp:txBody>
      <dsp:txXfrm>
        <a:off x="28100" y="617842"/>
        <a:ext cx="8139671" cy="519439"/>
      </dsp:txXfrm>
    </dsp:sp>
    <dsp:sp modelId="{959628B4-9D67-4A58-B749-6398F4911976}">
      <dsp:nvSpPr>
        <dsp:cNvPr id="0" name=""/>
        <dsp:cNvSpPr/>
      </dsp:nvSpPr>
      <dsp:spPr>
        <a:xfrm>
          <a:off x="0" y="1234502"/>
          <a:ext cx="8195871" cy="575639"/>
        </a:xfrm>
        <a:prstGeom prst="roundRect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Deep Probabilistic Clustering SOM (DPSOM)</a:t>
          </a:r>
        </a:p>
      </dsp:txBody>
      <dsp:txXfrm>
        <a:off x="28100" y="1262602"/>
        <a:ext cx="8139671" cy="519439"/>
      </dsp:txXfrm>
    </dsp:sp>
    <dsp:sp modelId="{4B948CC7-F652-4FFB-910F-10FF008FB756}">
      <dsp:nvSpPr>
        <dsp:cNvPr id="0" name=""/>
        <dsp:cNvSpPr/>
      </dsp:nvSpPr>
      <dsp:spPr>
        <a:xfrm>
          <a:off x="0" y="1879262"/>
          <a:ext cx="8195871" cy="575639"/>
        </a:xfrm>
        <a:prstGeom prst="roundRect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Temporal DPSOM (T-DPSOM)</a:t>
          </a:r>
        </a:p>
      </dsp:txBody>
      <dsp:txXfrm>
        <a:off x="28100" y="1907362"/>
        <a:ext cx="8139671" cy="519439"/>
      </dsp:txXfrm>
    </dsp:sp>
    <dsp:sp modelId="{CB732C34-E8FA-4524-A609-9E124C1C34AC}">
      <dsp:nvSpPr>
        <dsp:cNvPr id="0" name=""/>
        <dsp:cNvSpPr/>
      </dsp:nvSpPr>
      <dsp:spPr>
        <a:xfrm>
          <a:off x="0" y="2524022"/>
          <a:ext cx="8195871" cy="575639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Acute Physiology And Chronic Health Evaluation (APACHE) score</a:t>
          </a:r>
          <a:endParaRPr lang="en-US" sz="2400" kern="1200"/>
        </a:p>
      </dsp:txBody>
      <dsp:txXfrm>
        <a:off x="28100" y="2552122"/>
        <a:ext cx="8139671" cy="51943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629C6F-EDC0-489B-B14B-3A492D275D25}">
      <dsp:nvSpPr>
        <dsp:cNvPr id="0" name=""/>
        <dsp:cNvSpPr/>
      </dsp:nvSpPr>
      <dsp:spPr>
        <a:xfrm>
          <a:off x="0" y="468602"/>
          <a:ext cx="8195871" cy="8751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Self-Organizing Maps (SOM): An artificial neural network used for unsupervised clustering of high-dimensional data.</a:t>
          </a:r>
        </a:p>
      </dsp:txBody>
      <dsp:txXfrm>
        <a:off x="42722" y="511324"/>
        <a:ext cx="8110427" cy="789716"/>
      </dsp:txXfrm>
    </dsp:sp>
    <dsp:sp modelId="{94561B9B-B844-4C1B-9058-ADD69C039943}">
      <dsp:nvSpPr>
        <dsp:cNvPr id="0" name=""/>
        <dsp:cNvSpPr/>
      </dsp:nvSpPr>
      <dsp:spPr>
        <a:xfrm>
          <a:off x="0" y="1407122"/>
          <a:ext cx="8195871" cy="875160"/>
        </a:xfrm>
        <a:prstGeom prst="round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Dynamic and Probabilistic Extensions: Enhancements to the SOM framework to handle temporal patient data and model uncertainty.</a:t>
          </a:r>
        </a:p>
      </dsp:txBody>
      <dsp:txXfrm>
        <a:off x="42722" y="1449844"/>
        <a:ext cx="8110427" cy="789716"/>
      </dsp:txXfrm>
    </dsp:sp>
    <dsp:sp modelId="{761C09A4-DDD3-46EB-97CF-E9AD09A6580F}">
      <dsp:nvSpPr>
        <dsp:cNvPr id="0" name=""/>
        <dsp:cNvSpPr/>
      </dsp:nvSpPr>
      <dsp:spPr>
        <a:xfrm>
          <a:off x="0" y="2345642"/>
          <a:ext cx="8195871" cy="875160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Transformation Layer: Maps the cluster results to meaningful healthcare parameters, improving interpretability.</a:t>
          </a:r>
        </a:p>
      </dsp:txBody>
      <dsp:txXfrm>
        <a:off x="42722" y="2388364"/>
        <a:ext cx="8110427" cy="78971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EEF761-FAEC-44C3-9763-24BB1EB6A561}">
      <dsp:nvSpPr>
        <dsp:cNvPr id="0" name=""/>
        <dsp:cNvSpPr/>
      </dsp:nvSpPr>
      <dsp:spPr>
        <a:xfrm>
          <a:off x="0" y="4472"/>
          <a:ext cx="8195871" cy="6715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Quad core Linux machine on GCP</a:t>
          </a:r>
        </a:p>
      </dsp:txBody>
      <dsp:txXfrm>
        <a:off x="32784" y="37256"/>
        <a:ext cx="8130303" cy="606012"/>
      </dsp:txXfrm>
    </dsp:sp>
    <dsp:sp modelId="{42E74B26-8E32-4B38-BB50-B226AD34468A}">
      <dsp:nvSpPr>
        <dsp:cNvPr id="0" name=""/>
        <dsp:cNvSpPr/>
      </dsp:nvSpPr>
      <dsp:spPr>
        <a:xfrm>
          <a:off x="0" y="756692"/>
          <a:ext cx="8195871" cy="671580"/>
        </a:xfrm>
        <a:prstGeom prst="roundRect">
          <a:avLst/>
        </a:prstGeom>
        <a:solidFill>
          <a:schemeClr val="accent2">
            <a:hueOff val="1170380"/>
            <a:satOff val="-1460"/>
            <a:lumOff val="34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/>
            <a:t>RAM 192G </a:t>
          </a:r>
          <a:endParaRPr lang="en-US" sz="2800" kern="1200"/>
        </a:p>
      </dsp:txBody>
      <dsp:txXfrm>
        <a:off x="32784" y="789476"/>
        <a:ext cx="8130303" cy="606012"/>
      </dsp:txXfrm>
    </dsp:sp>
    <dsp:sp modelId="{1F7C1186-D160-4F07-B25C-515B15F760F7}">
      <dsp:nvSpPr>
        <dsp:cNvPr id="0" name=""/>
        <dsp:cNvSpPr/>
      </dsp:nvSpPr>
      <dsp:spPr>
        <a:xfrm>
          <a:off x="0" y="1508912"/>
          <a:ext cx="8195871" cy="671580"/>
        </a:xfrm>
        <a:prstGeom prst="round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/>
            <a:t>Python 3.11.11</a:t>
          </a:r>
          <a:endParaRPr lang="en-US" sz="2800" kern="1200"/>
        </a:p>
      </dsp:txBody>
      <dsp:txXfrm>
        <a:off x="32784" y="1541696"/>
        <a:ext cx="8130303" cy="606012"/>
      </dsp:txXfrm>
    </dsp:sp>
    <dsp:sp modelId="{40A98CC7-51AC-4366-8584-689D39F89CA6}">
      <dsp:nvSpPr>
        <dsp:cNvPr id="0" name=""/>
        <dsp:cNvSpPr/>
      </dsp:nvSpPr>
      <dsp:spPr>
        <a:xfrm>
          <a:off x="0" y="2261132"/>
          <a:ext cx="8195871" cy="671580"/>
        </a:xfrm>
        <a:prstGeom prst="roundRect">
          <a:avLst/>
        </a:prstGeom>
        <a:solidFill>
          <a:schemeClr val="accent2">
            <a:hueOff val="3511139"/>
            <a:satOff val="-4379"/>
            <a:lumOff val="10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/>
            <a:t>Installer – Conda and requirements file</a:t>
          </a:r>
          <a:endParaRPr lang="en-US" sz="2800" kern="1200"/>
        </a:p>
      </dsp:txBody>
      <dsp:txXfrm>
        <a:off x="32784" y="2293916"/>
        <a:ext cx="8130303" cy="606012"/>
      </dsp:txXfrm>
    </dsp:sp>
    <dsp:sp modelId="{BDFE2A72-C967-4566-9B98-66273DECDC1B}">
      <dsp:nvSpPr>
        <dsp:cNvPr id="0" name=""/>
        <dsp:cNvSpPr/>
      </dsp:nvSpPr>
      <dsp:spPr>
        <a:xfrm>
          <a:off x="0" y="3013352"/>
          <a:ext cx="8195871" cy="671580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/>
            <a:t>LLM : Chat GPT 4</a:t>
          </a:r>
          <a:endParaRPr lang="en-US" sz="2800" kern="1200"/>
        </a:p>
      </dsp:txBody>
      <dsp:txXfrm>
        <a:off x="32784" y="3046136"/>
        <a:ext cx="8130303" cy="60601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CFD7B0-6B4B-4DEC-A44C-E15A4A75DCFD}">
      <dsp:nvSpPr>
        <dsp:cNvPr id="0" name=""/>
        <dsp:cNvSpPr/>
      </dsp:nvSpPr>
      <dsp:spPr>
        <a:xfrm>
          <a:off x="0" y="360602"/>
          <a:ext cx="8195871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B9D61B-FC6B-4364-9816-FC1A2E2D9674}">
      <dsp:nvSpPr>
        <dsp:cNvPr id="0" name=""/>
        <dsp:cNvSpPr/>
      </dsp:nvSpPr>
      <dsp:spPr>
        <a:xfrm>
          <a:off x="409793" y="65402"/>
          <a:ext cx="5737109" cy="590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6849" tIns="0" rIns="216849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MIMC , MNIST database</a:t>
          </a:r>
        </a:p>
      </dsp:txBody>
      <dsp:txXfrm>
        <a:off x="438614" y="94223"/>
        <a:ext cx="5679467" cy="532758"/>
      </dsp:txXfrm>
    </dsp:sp>
    <dsp:sp modelId="{7C881B10-EB9E-47B1-A23A-037505017191}">
      <dsp:nvSpPr>
        <dsp:cNvPr id="0" name=""/>
        <dsp:cNvSpPr/>
      </dsp:nvSpPr>
      <dsp:spPr>
        <a:xfrm>
          <a:off x="0" y="1267802"/>
          <a:ext cx="8195871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BCF8A9-22B0-49BA-9BDC-3F4EA0B3593E}">
      <dsp:nvSpPr>
        <dsp:cNvPr id="0" name=""/>
        <dsp:cNvSpPr/>
      </dsp:nvSpPr>
      <dsp:spPr>
        <a:xfrm>
          <a:off x="409793" y="972602"/>
          <a:ext cx="5737109" cy="590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6849" tIns="0" rIns="216849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eICU collaborative research database. </a:t>
          </a:r>
        </a:p>
      </dsp:txBody>
      <dsp:txXfrm>
        <a:off x="438614" y="1001423"/>
        <a:ext cx="5679467" cy="532758"/>
      </dsp:txXfrm>
    </dsp:sp>
    <dsp:sp modelId="{73766BC0-5ADB-470B-AA36-5998AF16F288}">
      <dsp:nvSpPr>
        <dsp:cNvPr id="0" name=""/>
        <dsp:cNvSpPr/>
      </dsp:nvSpPr>
      <dsp:spPr>
        <a:xfrm>
          <a:off x="0" y="2175002"/>
          <a:ext cx="8195871" cy="1449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6091" tIns="416560" rIns="636091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/>
            <a:t>Directly from eICU website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Sign the Data Use Agreement (DUA) required for sensitive medical data</a:t>
          </a:r>
        </a:p>
      </dsp:txBody>
      <dsp:txXfrm>
        <a:off x="0" y="2175002"/>
        <a:ext cx="8195871" cy="1449000"/>
      </dsp:txXfrm>
    </dsp:sp>
    <dsp:sp modelId="{2196DE7E-6987-4EAC-B339-703BCF932178}">
      <dsp:nvSpPr>
        <dsp:cNvPr id="0" name=""/>
        <dsp:cNvSpPr/>
      </dsp:nvSpPr>
      <dsp:spPr>
        <a:xfrm>
          <a:off x="409793" y="1879802"/>
          <a:ext cx="5737109" cy="590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6849" tIns="0" rIns="216849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Access requirements for eICU data</a:t>
          </a:r>
        </a:p>
      </dsp:txBody>
      <dsp:txXfrm>
        <a:off x="438614" y="1908623"/>
        <a:ext cx="5679467" cy="53275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592582-536B-43AB-93BD-50104E7A7072}">
      <dsp:nvSpPr>
        <dsp:cNvPr id="0" name=""/>
        <dsp:cNvSpPr/>
      </dsp:nvSpPr>
      <dsp:spPr>
        <a:xfrm>
          <a:off x="0" y="485162"/>
          <a:ext cx="8195871" cy="62361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T-DPSOM = DPSOM + Temporal Modeling</a:t>
          </a:r>
        </a:p>
      </dsp:txBody>
      <dsp:txXfrm>
        <a:off x="30442" y="515604"/>
        <a:ext cx="8134987" cy="562726"/>
      </dsp:txXfrm>
    </dsp:sp>
    <dsp:sp modelId="{500CEEFC-8527-4C65-B90D-DA0DC0DBC60B}">
      <dsp:nvSpPr>
        <dsp:cNvPr id="0" name=""/>
        <dsp:cNvSpPr/>
      </dsp:nvSpPr>
      <dsp:spPr>
        <a:xfrm>
          <a:off x="0" y="1183652"/>
          <a:ext cx="8195871" cy="623610"/>
        </a:xfrm>
        <a:prstGeom prst="roundRect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Deep latent representation with Variational encoders (VAE)</a:t>
          </a:r>
        </a:p>
      </dsp:txBody>
      <dsp:txXfrm>
        <a:off x="30442" y="1214094"/>
        <a:ext cx="8134987" cy="562726"/>
      </dsp:txXfrm>
    </dsp:sp>
    <dsp:sp modelId="{87E74761-DAE1-4219-9DFF-D602FAB6DDA0}">
      <dsp:nvSpPr>
        <dsp:cNvPr id="0" name=""/>
        <dsp:cNvSpPr/>
      </dsp:nvSpPr>
      <dsp:spPr>
        <a:xfrm>
          <a:off x="0" y="1882142"/>
          <a:ext cx="8195871" cy="623610"/>
        </a:xfrm>
        <a:prstGeom prst="roundRect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Temporal transitions modeled with LSTM</a:t>
          </a:r>
        </a:p>
      </dsp:txBody>
      <dsp:txXfrm>
        <a:off x="30442" y="1912584"/>
        <a:ext cx="8134987" cy="562726"/>
      </dsp:txXfrm>
    </dsp:sp>
    <dsp:sp modelId="{78283F69-4B19-4583-9F55-5068E40A70A7}">
      <dsp:nvSpPr>
        <dsp:cNvPr id="0" name=""/>
        <dsp:cNvSpPr/>
      </dsp:nvSpPr>
      <dsp:spPr>
        <a:xfrm>
          <a:off x="0" y="2580632"/>
          <a:ext cx="8195871" cy="623610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2D interpretable map via SOM</a:t>
          </a:r>
        </a:p>
      </dsp:txBody>
      <dsp:txXfrm>
        <a:off x="30442" y="2611074"/>
        <a:ext cx="8134987" cy="56272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3F2EAF-E7E7-4DDC-865E-B84CA0D1AA63}">
      <dsp:nvSpPr>
        <dsp:cNvPr id="0" name=""/>
        <dsp:cNvSpPr/>
      </dsp:nvSpPr>
      <dsp:spPr>
        <a:xfrm>
          <a:off x="518185" y="517202"/>
          <a:ext cx="1475437" cy="14754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3C5B55-0067-422F-8234-A8AB038DE563}">
      <dsp:nvSpPr>
        <dsp:cNvPr id="0" name=""/>
        <dsp:cNvSpPr/>
      </dsp:nvSpPr>
      <dsp:spPr>
        <a:xfrm>
          <a:off x="832623" y="831639"/>
          <a:ext cx="846562" cy="846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BA3AF3-6AE3-4751-A15F-FE7BBA3EC0FB}">
      <dsp:nvSpPr>
        <dsp:cNvPr id="0" name=""/>
        <dsp:cNvSpPr/>
      </dsp:nvSpPr>
      <dsp:spPr>
        <a:xfrm>
          <a:off x="46529" y="24522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2D grid supports visual monitoring</a:t>
          </a:r>
        </a:p>
      </dsp:txBody>
      <dsp:txXfrm>
        <a:off x="46529" y="2452202"/>
        <a:ext cx="2418750" cy="720000"/>
      </dsp:txXfrm>
    </dsp:sp>
    <dsp:sp modelId="{750F2589-87C5-4B27-9A99-8C2D4B998D84}">
      <dsp:nvSpPr>
        <dsp:cNvPr id="0" name=""/>
        <dsp:cNvSpPr/>
      </dsp:nvSpPr>
      <dsp:spPr>
        <a:xfrm>
          <a:off x="3360216" y="517202"/>
          <a:ext cx="1475437" cy="14754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E8BC3D-0D5A-48B5-9C77-66C21DDCB1CA}">
      <dsp:nvSpPr>
        <dsp:cNvPr id="0" name=""/>
        <dsp:cNvSpPr/>
      </dsp:nvSpPr>
      <dsp:spPr>
        <a:xfrm>
          <a:off x="3674654" y="831639"/>
          <a:ext cx="846562" cy="846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488B22-E102-465C-8EC7-907501CB2BB9}">
      <dsp:nvSpPr>
        <dsp:cNvPr id="0" name=""/>
        <dsp:cNvSpPr/>
      </dsp:nvSpPr>
      <dsp:spPr>
        <a:xfrm>
          <a:off x="2888560" y="24522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700" kern="1200"/>
            <a:t>He</a:t>
          </a:r>
          <a:r>
            <a:rPr lang="en-US" sz="1700" kern="1200"/>
            <a:t>lps identify risk groups and transitions</a:t>
          </a:r>
        </a:p>
      </dsp:txBody>
      <dsp:txXfrm>
        <a:off x="2888560" y="2452202"/>
        <a:ext cx="2418750" cy="720000"/>
      </dsp:txXfrm>
    </dsp:sp>
    <dsp:sp modelId="{7404189C-8FD2-4A9E-802A-0FCC340D652A}">
      <dsp:nvSpPr>
        <dsp:cNvPr id="0" name=""/>
        <dsp:cNvSpPr/>
      </dsp:nvSpPr>
      <dsp:spPr>
        <a:xfrm>
          <a:off x="6202248" y="517202"/>
          <a:ext cx="1475437" cy="14754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9AD0EA-B31A-4C76-BFA3-6E6AFB29BA88}">
      <dsp:nvSpPr>
        <dsp:cNvPr id="0" name=""/>
        <dsp:cNvSpPr/>
      </dsp:nvSpPr>
      <dsp:spPr>
        <a:xfrm>
          <a:off x="6516685" y="831639"/>
          <a:ext cx="846562" cy="846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CB4F44-4754-4784-92AA-15ED117DF115}">
      <dsp:nvSpPr>
        <dsp:cNvPr id="0" name=""/>
        <dsp:cNvSpPr/>
      </dsp:nvSpPr>
      <dsp:spPr>
        <a:xfrm>
          <a:off x="5730591" y="24522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Clinician trust through explainability</a:t>
          </a:r>
        </a:p>
      </dsp:txBody>
      <dsp:txXfrm>
        <a:off x="5730591" y="2452202"/>
        <a:ext cx="2418750" cy="7200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513568-E57D-4106-BCC0-C71CEE64A2FA}">
      <dsp:nvSpPr>
        <dsp:cNvPr id="0" name=""/>
        <dsp:cNvSpPr/>
      </dsp:nvSpPr>
      <dsp:spPr>
        <a:xfrm>
          <a:off x="0" y="991179"/>
          <a:ext cx="2305088" cy="14637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62D12E-CCFC-4BD2-B3BF-D5108C54B76F}">
      <dsp:nvSpPr>
        <dsp:cNvPr id="0" name=""/>
        <dsp:cNvSpPr/>
      </dsp:nvSpPr>
      <dsp:spPr>
        <a:xfrm>
          <a:off x="256120" y="1234494"/>
          <a:ext cx="2305088" cy="1463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LSTM predicts future latent states</a:t>
          </a:r>
        </a:p>
      </dsp:txBody>
      <dsp:txXfrm>
        <a:off x="298991" y="1277365"/>
        <a:ext cx="2219346" cy="1377989"/>
      </dsp:txXfrm>
    </dsp:sp>
    <dsp:sp modelId="{909D9655-B1F2-47F9-8A1D-6113D2D44530}">
      <dsp:nvSpPr>
        <dsp:cNvPr id="0" name=""/>
        <dsp:cNvSpPr/>
      </dsp:nvSpPr>
      <dsp:spPr>
        <a:xfrm>
          <a:off x="2817330" y="991179"/>
          <a:ext cx="2305088" cy="14637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1CBC4C-FD7D-48D4-93F3-F822FC45D518}">
      <dsp:nvSpPr>
        <dsp:cNvPr id="0" name=""/>
        <dsp:cNvSpPr/>
      </dsp:nvSpPr>
      <dsp:spPr>
        <a:xfrm>
          <a:off x="3073451" y="1234494"/>
          <a:ext cx="2305088" cy="1463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Trajectories show health progression or deterioration</a:t>
          </a:r>
        </a:p>
      </dsp:txBody>
      <dsp:txXfrm>
        <a:off x="3116322" y="1277365"/>
        <a:ext cx="2219346" cy="1377989"/>
      </dsp:txXfrm>
    </dsp:sp>
    <dsp:sp modelId="{DE2814E4-EC55-459A-B97F-AC58225F88A2}">
      <dsp:nvSpPr>
        <dsp:cNvPr id="0" name=""/>
        <dsp:cNvSpPr/>
      </dsp:nvSpPr>
      <dsp:spPr>
        <a:xfrm>
          <a:off x="5634661" y="991179"/>
          <a:ext cx="2305088" cy="14637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4B344E-310C-4C30-8834-F4707A82F469}">
      <dsp:nvSpPr>
        <dsp:cNvPr id="0" name=""/>
        <dsp:cNvSpPr/>
      </dsp:nvSpPr>
      <dsp:spPr>
        <a:xfrm>
          <a:off x="5890782" y="1234494"/>
          <a:ext cx="2305088" cy="1463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Useful for early warning and intervention</a:t>
          </a:r>
        </a:p>
      </dsp:txBody>
      <dsp:txXfrm>
        <a:off x="5933653" y="1277365"/>
        <a:ext cx="2219346" cy="13779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C10679-0F79-4538-A303-08B04B33F5A4}" type="datetimeFigureOut">
              <a:rPr lang="en-GB" smtClean="0"/>
              <a:t>06/05/2025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6A4383-77F9-44EE-98E8-CE3DB008EA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6614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search?sca_esv=e4a529db535589d2&amp;rlz=1C1GCEB_enGB971GB971&amp;cs=1&amp;sxsrf=AHTn8zo6VRfp6kaDOY5MCRHPB1DlzjSXcA%3A1746578178250&amp;q=Probabilistic+Self-Organizing+Map&amp;sa=X&amp;ved=2ahUKEwjklbzejpCNAxWsElkFHSfgPGwQxccNegQIAhAB&amp;mstk=AUtExfDbV6iHcE81yt3zaDlqjdJ5gcxi-17pE7G_5AYZ5_Xp0-vyFZYNZ3uZhdkaPNyc9_a-LXOUm3pqZA0WYgX3Bnt90eh9EOjXglcIb6ZARxsIXC9s6sGuytcquGMblO4MIETNNqpMk-q9aXi_sekFaZAkOjmb9O08VQfdV1uuKB7GZnQvMEI_fvoalN8FssmGcNRZlyX9IZNITX2yONELv2OAXDXkxjs5P1oNgV4cEjWiLS1Dgntqojlt3mqsYuXwQ-sB95pZ-t6KUW1nvgMyQajr&amp;csui=3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6A4383-77F9-44EE-98E8-CE3DB008EA0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349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Accurately clustering patient health states from complex, high-dimensional medical data is a challenging task.</a:t>
            </a:r>
          </a:p>
          <a:p>
            <a:r>
              <a:rPr lang="en-US" dirty="0"/>
              <a:t>Traditional clustering methods often fail in two key areas: interpretability and handling temporal dynamics. </a:t>
            </a:r>
          </a:p>
          <a:p>
            <a:r>
              <a:rPr lang="en-US" dirty="0"/>
              <a:t>Most traditional methods do not adequately capture the temporal evolution of patient health states, which is critical to monitoring disease progression and predicting outcomes.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6A4383-77F9-44EE-98E8-CE3DB008EA03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80585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LSTM – Long Short-Term Memory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Probabilistic Self-Organizing Map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(PSOM) Loss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6A4383-77F9-44EE-98E8-CE3DB008EA03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6691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aibhavait04/dlh2025_T_DPSOM_final_project/blob/master/assignment_steps/assignment_pure_vae_no_som_no_smoothness.py" TargetMode="External"/><Relationship Id="rId2" Type="http://schemas.openxmlformats.org/officeDocument/2006/relationships/hyperlink" Target="https://github.com/vaibhavait04/dlh2025_T_DPSOM_final_project/blob/master/assignment_steps/assignment_ablation_no_som.py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mediaspace.illinois.edu/media/t/1_p55yoyha" TargetMode="External"/><Relationship Id="rId3" Type="http://schemas.openxmlformats.org/officeDocument/2006/relationships/hyperlink" Target="https://dl.acm.org/doi/10.1145/3450439.3451872" TargetMode="External"/><Relationship Id="rId7" Type="http://schemas.openxmlformats.org/officeDocument/2006/relationships/hyperlink" Target="https://mds.inf.ethz.ch/team/detail/julia-vogt" TargetMode="External"/><Relationship Id="rId2" Type="http://schemas.openxmlformats.org/officeDocument/2006/relationships/hyperlink" Target="https://github.com/vaibhavait04/dlh2025_T_DPSOM_final_project/tree/maste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ratschlab/dpsom" TargetMode="External"/><Relationship Id="rId5" Type="http://schemas.openxmlformats.org/officeDocument/2006/relationships/hyperlink" Target="https://eicu-crd.mit.edu/" TargetMode="External"/><Relationship Id="rId4" Type="http://schemas.openxmlformats.org/officeDocument/2006/relationships/hyperlink" Target="https://physionet.org/content/eicu-crd/2.0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500">
                <a:solidFill>
                  <a:srgbClr val="FFFFFF"/>
                </a:solidFill>
              </a:rPr>
              <a:t>T-DPSOM: An Interpretable Clustering Method for Unsupervised Learning of Patient Health States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32BEDD4-FB91-3902-A1A2-569853303C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6099610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6100024" y="863980"/>
            <a:ext cx="2987899" cy="2240924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B9E048-214B-4932-95B1-F23468990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1221" y="479493"/>
            <a:ext cx="4094129" cy="13255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SOM Components</a:t>
            </a:r>
            <a:endParaRPr lang="en-GB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004647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812B7D-EC2B-48B8-9F6B-A88D25ED3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386" y="2279358"/>
            <a:ext cx="3583036" cy="2129539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55821-A95D-49BF-BDFE-321F592E9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1221" y="1984443"/>
            <a:ext cx="4094129" cy="419252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200"/>
              <a:t>Encoder: </a:t>
            </a:r>
            <a:r>
              <a:rPr lang="en-GB" sz="2200" b="1"/>
              <a:t>Compresses input </a:t>
            </a:r>
            <a:r>
              <a:rPr lang="en-GB" sz="2200"/>
              <a:t>into a latent space. </a:t>
            </a:r>
          </a:p>
          <a:p>
            <a:pPr>
              <a:lnSpc>
                <a:spcPct val="90000"/>
              </a:lnSpc>
            </a:pPr>
            <a:r>
              <a:rPr lang="en-GB" sz="2200"/>
              <a:t>SOM Prototypes: Learnable </a:t>
            </a:r>
            <a:r>
              <a:rPr lang="en-GB" sz="2200" b="1"/>
              <a:t>embeddings </a:t>
            </a:r>
            <a:r>
              <a:rPr lang="en-GB" sz="2200"/>
              <a:t>arranged in a </a:t>
            </a:r>
            <a:r>
              <a:rPr lang="en-GB" sz="2200" b="1"/>
              <a:t>grid</a:t>
            </a:r>
            <a:r>
              <a:rPr lang="en-GB" sz="2200"/>
              <a:t>. </a:t>
            </a:r>
          </a:p>
          <a:p>
            <a:pPr>
              <a:lnSpc>
                <a:spcPct val="90000"/>
              </a:lnSpc>
            </a:pPr>
            <a:r>
              <a:rPr lang="en-GB" sz="2200" b="1"/>
              <a:t>Soft Assignment</a:t>
            </a:r>
            <a:r>
              <a:rPr lang="en-GB" sz="2200"/>
              <a:t>: Input is softly assigned to all SOM units, stronger for closer units. </a:t>
            </a:r>
          </a:p>
          <a:p>
            <a:pPr>
              <a:lnSpc>
                <a:spcPct val="90000"/>
              </a:lnSpc>
            </a:pPr>
            <a:r>
              <a:rPr lang="en-GB" sz="2200"/>
              <a:t>SOM Loss: Encourages topologically </a:t>
            </a:r>
            <a:r>
              <a:rPr lang="en-GB" sz="2200" b="1"/>
              <a:t>close SOM units </a:t>
            </a:r>
            <a:r>
              <a:rPr lang="en-GB" sz="2200"/>
              <a:t>to encode similar inputs. </a:t>
            </a:r>
          </a:p>
          <a:p>
            <a:pPr>
              <a:lnSpc>
                <a:spcPct val="90000"/>
              </a:lnSpc>
            </a:pPr>
            <a:r>
              <a:rPr lang="en-GB" sz="2200"/>
              <a:t>Decoder: Reconstructs the input from the SOM prototype.</a:t>
            </a:r>
          </a:p>
        </p:txBody>
      </p:sp>
    </p:spTree>
    <p:extLst>
      <p:ext uri="{BB962C8B-B14F-4D97-AF65-F5344CB8AC3E}">
        <p14:creationId xmlns:p14="http://schemas.microsoft.com/office/powerpoint/2010/main" val="3106548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6521" y="1"/>
            <a:ext cx="851299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7EEA8-D471-42E8-843E-5634E70F3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/>
              <a:t>DPSOM</a:t>
            </a:r>
            <a:endParaRPr lang="en-GB"/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-93647" y="2693652"/>
            <a:ext cx="4083433" cy="3062575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2CCDF-333B-494B-A9ED-FA088B002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700"/>
              <a:t>DPSOM (Deep Probabilistic Self-Organizing Map) is a deep learning model that combines an autoencoder with a self-organizing map (SOM) in the latent space using novel way of fitting SOMs with probabilistic cluster assignments, which we call Probabilistic SOM (PSOM). </a:t>
            </a:r>
          </a:p>
          <a:p>
            <a:pPr>
              <a:lnSpc>
                <a:spcPct val="90000"/>
              </a:lnSpc>
            </a:pPr>
            <a:r>
              <a:rPr lang="en-US" sz="2700"/>
              <a:t>Then deep architecture, the Deep Probabilistic SOM (DPSOM), which jointly trains a Variational Encoder (VAE) and a PSOM to achieve an interpretable discrete representation.</a:t>
            </a:r>
            <a:endParaRPr lang="en-GB" sz="2700"/>
          </a:p>
        </p:txBody>
      </p:sp>
    </p:spTree>
    <p:extLst>
      <p:ext uri="{BB962C8B-B14F-4D97-AF65-F5344CB8AC3E}">
        <p14:creationId xmlns:p14="http://schemas.microsoft.com/office/powerpoint/2010/main" val="414799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6521" y="1"/>
            <a:ext cx="851299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88AB16-9BC9-4767-B2D0-CD022A915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/>
              <a:t>T-DPSOM</a:t>
            </a:r>
            <a:endParaRPr lang="en-GB"/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-93647" y="2693652"/>
            <a:ext cx="4083433" cy="3062575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CB059-32B6-4D6C-B37B-5F63A53C6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/>
              <a:t>T-DPSOM (Temporal Deep Prob. Self-Organizing Map) is an extension of DPSOM that integrates a recurrent neural network (e.g., GRU) to model temporal sequences, enabling interpretable and topology-preserving clustering of time-series data in an unsupervised manner.</a:t>
            </a:r>
          </a:p>
          <a:p>
            <a:pPr>
              <a:lnSpc>
                <a:spcPct val="90000"/>
              </a:lnSpc>
            </a:pPr>
            <a:endParaRPr lang="en-GB"/>
          </a:p>
          <a:p>
            <a:pPr>
              <a:lnSpc>
                <a:spcPct val="90000"/>
              </a:lnSpc>
            </a:pPr>
            <a:r>
              <a:rPr lang="en-GB"/>
              <a:t>DPSOM + Temporal Modelling </a:t>
            </a:r>
          </a:p>
        </p:txBody>
      </p:sp>
    </p:spTree>
    <p:extLst>
      <p:ext uri="{BB962C8B-B14F-4D97-AF65-F5344CB8AC3E}">
        <p14:creationId xmlns:p14="http://schemas.microsoft.com/office/powerpoint/2010/main" val="1123880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E91F5CA-B392-444C-88E3-BF5BAAEBD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FCA2118-59A2-4310-A4B2-F2CBA821E8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40492"/>
            <a:ext cx="9144000" cy="1924333"/>
          </a:xfrm>
          <a:custGeom>
            <a:avLst/>
            <a:gdLst>
              <a:gd name="connsiteX0" fmla="*/ 6189199 w 12192000"/>
              <a:gd name="connsiteY0" fmla="*/ 588 h 1924333"/>
              <a:gd name="connsiteX1" fmla="*/ 6207079 w 12192000"/>
              <a:gd name="connsiteY1" fmla="*/ 2850 h 1924333"/>
              <a:gd name="connsiteX2" fmla="*/ 6285610 w 12192000"/>
              <a:gd name="connsiteY2" fmla="*/ 18131 h 1924333"/>
              <a:gd name="connsiteX3" fmla="*/ 6378008 w 12192000"/>
              <a:gd name="connsiteY3" fmla="*/ 24625 h 1924333"/>
              <a:gd name="connsiteX4" fmla="*/ 6466340 w 12192000"/>
              <a:gd name="connsiteY4" fmla="*/ 21366 h 1924333"/>
              <a:gd name="connsiteX5" fmla="*/ 6553334 w 12192000"/>
              <a:gd name="connsiteY5" fmla="*/ 35307 h 1924333"/>
              <a:gd name="connsiteX6" fmla="*/ 6626068 w 12192000"/>
              <a:gd name="connsiteY6" fmla="*/ 58045 h 1924333"/>
              <a:gd name="connsiteX7" fmla="*/ 6692303 w 12192000"/>
              <a:gd name="connsiteY7" fmla="*/ 91487 h 1924333"/>
              <a:gd name="connsiteX8" fmla="*/ 6733670 w 12192000"/>
              <a:gd name="connsiteY8" fmla="*/ 118130 h 1924333"/>
              <a:gd name="connsiteX9" fmla="*/ 6798016 w 12192000"/>
              <a:gd name="connsiteY9" fmla="*/ 112271 h 1924333"/>
              <a:gd name="connsiteX10" fmla="*/ 6801081 w 12192000"/>
              <a:gd name="connsiteY10" fmla="*/ 114963 h 1924333"/>
              <a:gd name="connsiteX11" fmla="*/ 6819351 w 12192000"/>
              <a:gd name="connsiteY11" fmla="*/ 128825 h 1924333"/>
              <a:gd name="connsiteX12" fmla="*/ 6852732 w 12192000"/>
              <a:gd name="connsiteY12" fmla="*/ 123321 h 1924333"/>
              <a:gd name="connsiteX13" fmla="*/ 6865247 w 12192000"/>
              <a:gd name="connsiteY13" fmla="*/ 128836 h 1924333"/>
              <a:gd name="connsiteX14" fmla="*/ 6905517 w 12192000"/>
              <a:gd name="connsiteY14" fmla="*/ 129265 h 1924333"/>
              <a:gd name="connsiteX15" fmla="*/ 6950286 w 12192000"/>
              <a:gd name="connsiteY15" fmla="*/ 150104 h 1924333"/>
              <a:gd name="connsiteX16" fmla="*/ 7003442 w 12192000"/>
              <a:gd name="connsiteY16" fmla="*/ 136136 h 1924333"/>
              <a:gd name="connsiteX17" fmla="*/ 7160047 w 12192000"/>
              <a:gd name="connsiteY17" fmla="*/ 166721 h 1924333"/>
              <a:gd name="connsiteX18" fmla="*/ 7325604 w 12192000"/>
              <a:gd name="connsiteY18" fmla="*/ 215867 h 1924333"/>
              <a:gd name="connsiteX19" fmla="*/ 7540522 w 12192000"/>
              <a:gd name="connsiteY19" fmla="*/ 239374 h 1924333"/>
              <a:gd name="connsiteX20" fmla="*/ 7612071 w 12192000"/>
              <a:gd name="connsiteY20" fmla="*/ 229553 h 1924333"/>
              <a:gd name="connsiteX21" fmla="*/ 7651995 w 12192000"/>
              <a:gd name="connsiteY21" fmla="*/ 244567 h 1924333"/>
              <a:gd name="connsiteX22" fmla="*/ 7725761 w 12192000"/>
              <a:gd name="connsiteY22" fmla="*/ 258638 h 1924333"/>
              <a:gd name="connsiteX23" fmla="*/ 7823038 w 12192000"/>
              <a:gd name="connsiteY23" fmla="*/ 287078 h 1924333"/>
              <a:gd name="connsiteX24" fmla="*/ 7866405 w 12192000"/>
              <a:gd name="connsiteY24" fmla="*/ 287288 h 1924333"/>
              <a:gd name="connsiteX25" fmla="*/ 7875021 w 12192000"/>
              <a:gd name="connsiteY25" fmla="*/ 288224 h 1924333"/>
              <a:gd name="connsiteX26" fmla="*/ 7875146 w 12192000"/>
              <a:gd name="connsiteY26" fmla="*/ 288614 h 1924333"/>
              <a:gd name="connsiteX27" fmla="*/ 7907443 w 12192000"/>
              <a:gd name="connsiteY27" fmla="*/ 291752 h 1924333"/>
              <a:gd name="connsiteX28" fmla="*/ 7912892 w 12192000"/>
              <a:gd name="connsiteY28" fmla="*/ 294833 h 1924333"/>
              <a:gd name="connsiteX29" fmla="*/ 7946345 w 12192000"/>
              <a:gd name="connsiteY29" fmla="*/ 319359 h 1924333"/>
              <a:gd name="connsiteX30" fmla="*/ 8021238 w 12192000"/>
              <a:gd name="connsiteY30" fmla="*/ 315159 h 1924333"/>
              <a:gd name="connsiteX31" fmla="*/ 8094697 w 12192000"/>
              <a:gd name="connsiteY31" fmla="*/ 351819 h 1924333"/>
              <a:gd name="connsiteX32" fmla="*/ 8155208 w 12192000"/>
              <a:gd name="connsiteY32" fmla="*/ 371168 h 1924333"/>
              <a:gd name="connsiteX33" fmla="*/ 8248472 w 12192000"/>
              <a:gd name="connsiteY33" fmla="*/ 400489 h 1924333"/>
              <a:gd name="connsiteX34" fmla="*/ 8300068 w 12192000"/>
              <a:gd name="connsiteY34" fmla="*/ 405531 h 1924333"/>
              <a:gd name="connsiteX35" fmla="*/ 8356293 w 12192000"/>
              <a:gd name="connsiteY35" fmla="*/ 403328 h 1924333"/>
              <a:gd name="connsiteX36" fmla="*/ 8475838 w 12192000"/>
              <a:gd name="connsiteY36" fmla="*/ 435524 h 1924333"/>
              <a:gd name="connsiteX37" fmla="*/ 8575216 w 12192000"/>
              <a:gd name="connsiteY37" fmla="*/ 450198 h 1924333"/>
              <a:gd name="connsiteX38" fmla="*/ 8588650 w 12192000"/>
              <a:gd name="connsiteY38" fmla="*/ 447070 h 1924333"/>
              <a:gd name="connsiteX39" fmla="*/ 8612184 w 12192000"/>
              <a:gd name="connsiteY39" fmla="*/ 439577 h 1924333"/>
              <a:gd name="connsiteX40" fmla="*/ 8630713 w 12192000"/>
              <a:gd name="connsiteY40" fmla="*/ 433015 h 1924333"/>
              <a:gd name="connsiteX41" fmla="*/ 8704240 w 12192000"/>
              <a:gd name="connsiteY41" fmla="*/ 422865 h 1924333"/>
              <a:gd name="connsiteX42" fmla="*/ 8829513 w 12192000"/>
              <a:gd name="connsiteY42" fmla="*/ 429389 h 1924333"/>
              <a:gd name="connsiteX43" fmla="*/ 9083651 w 12192000"/>
              <a:gd name="connsiteY43" fmla="*/ 390744 h 1924333"/>
              <a:gd name="connsiteX44" fmla="*/ 9371402 w 12192000"/>
              <a:gd name="connsiteY44" fmla="*/ 371809 h 1924333"/>
              <a:gd name="connsiteX45" fmla="*/ 9429586 w 12192000"/>
              <a:gd name="connsiteY45" fmla="*/ 369213 h 1924333"/>
              <a:gd name="connsiteX46" fmla="*/ 9489757 w 12192000"/>
              <a:gd name="connsiteY46" fmla="*/ 377814 h 1924333"/>
              <a:gd name="connsiteX47" fmla="*/ 9516954 w 12192000"/>
              <a:gd name="connsiteY47" fmla="*/ 376991 h 1924333"/>
              <a:gd name="connsiteX48" fmla="*/ 9645588 w 12192000"/>
              <a:gd name="connsiteY48" fmla="*/ 363590 h 1924333"/>
              <a:gd name="connsiteX49" fmla="*/ 9722896 w 12192000"/>
              <a:gd name="connsiteY49" fmla="*/ 360983 h 1924333"/>
              <a:gd name="connsiteX50" fmla="*/ 9752803 w 12192000"/>
              <a:gd name="connsiteY50" fmla="*/ 368492 h 1924333"/>
              <a:gd name="connsiteX51" fmla="*/ 9890305 w 12192000"/>
              <a:gd name="connsiteY51" fmla="*/ 380736 h 1924333"/>
              <a:gd name="connsiteX52" fmla="*/ 9939767 w 12192000"/>
              <a:gd name="connsiteY52" fmla="*/ 377776 h 1924333"/>
              <a:gd name="connsiteX53" fmla="*/ 9944355 w 12192000"/>
              <a:gd name="connsiteY53" fmla="*/ 377352 h 1924333"/>
              <a:gd name="connsiteX54" fmla="*/ 9953719 w 12192000"/>
              <a:gd name="connsiteY54" fmla="*/ 375642 h 1924333"/>
              <a:gd name="connsiteX55" fmla="*/ 9955809 w 12192000"/>
              <a:gd name="connsiteY55" fmla="*/ 376294 h 1924333"/>
              <a:gd name="connsiteX56" fmla="*/ 10032710 w 12192000"/>
              <a:gd name="connsiteY56" fmla="*/ 394940 h 1924333"/>
              <a:gd name="connsiteX57" fmla="*/ 10049925 w 12192000"/>
              <a:gd name="connsiteY57" fmla="*/ 404971 h 1924333"/>
              <a:gd name="connsiteX58" fmla="*/ 10112671 w 12192000"/>
              <a:gd name="connsiteY58" fmla="*/ 414549 h 1924333"/>
              <a:gd name="connsiteX59" fmla="*/ 10170853 w 12192000"/>
              <a:gd name="connsiteY59" fmla="*/ 435168 h 1924333"/>
              <a:gd name="connsiteX60" fmla="*/ 10290184 w 12192000"/>
              <a:gd name="connsiteY60" fmla="*/ 448123 h 1924333"/>
              <a:gd name="connsiteX61" fmla="*/ 10320158 w 12192000"/>
              <a:gd name="connsiteY61" fmla="*/ 458352 h 1924333"/>
              <a:gd name="connsiteX62" fmla="*/ 10321815 w 12192000"/>
              <a:gd name="connsiteY62" fmla="*/ 463087 h 1924333"/>
              <a:gd name="connsiteX63" fmla="*/ 10373742 w 12192000"/>
              <a:gd name="connsiteY63" fmla="*/ 464538 h 1924333"/>
              <a:gd name="connsiteX64" fmla="*/ 10428532 w 12192000"/>
              <a:gd name="connsiteY64" fmla="*/ 492504 h 1924333"/>
              <a:gd name="connsiteX65" fmla="*/ 10466490 w 12192000"/>
              <a:gd name="connsiteY65" fmla="*/ 517759 h 1924333"/>
              <a:gd name="connsiteX66" fmla="*/ 10466675 w 12192000"/>
              <a:gd name="connsiteY66" fmla="*/ 522076 h 1924333"/>
              <a:gd name="connsiteX67" fmla="*/ 10470309 w 12192000"/>
              <a:gd name="connsiteY67" fmla="*/ 522792 h 1924333"/>
              <a:gd name="connsiteX68" fmla="*/ 10474138 w 12192000"/>
              <a:gd name="connsiteY68" fmla="*/ 519761 h 1924333"/>
              <a:gd name="connsiteX69" fmla="*/ 10501100 w 12192000"/>
              <a:gd name="connsiteY69" fmla="*/ 528263 h 1924333"/>
              <a:gd name="connsiteX70" fmla="*/ 10502395 w 12192000"/>
              <a:gd name="connsiteY70" fmla="*/ 536393 h 1924333"/>
              <a:gd name="connsiteX71" fmla="*/ 10689496 w 12192000"/>
              <a:gd name="connsiteY71" fmla="*/ 560233 h 1924333"/>
              <a:gd name="connsiteX72" fmla="*/ 10788736 w 12192000"/>
              <a:gd name="connsiteY72" fmla="*/ 613188 h 1924333"/>
              <a:gd name="connsiteX73" fmla="*/ 10819747 w 12192000"/>
              <a:gd name="connsiteY73" fmla="*/ 621351 h 1924333"/>
              <a:gd name="connsiteX74" fmla="*/ 10864632 w 12192000"/>
              <a:gd name="connsiteY74" fmla="*/ 644858 h 1924333"/>
              <a:gd name="connsiteX75" fmla="*/ 10929407 w 12192000"/>
              <a:gd name="connsiteY75" fmla="*/ 652945 h 1924333"/>
              <a:gd name="connsiteX76" fmla="*/ 10979412 w 12192000"/>
              <a:gd name="connsiteY76" fmla="*/ 654217 h 1924333"/>
              <a:gd name="connsiteX77" fmla="*/ 11006959 w 12192000"/>
              <a:gd name="connsiteY77" fmla="*/ 657017 h 1924333"/>
              <a:gd name="connsiteX78" fmla="*/ 11077038 w 12192000"/>
              <a:gd name="connsiteY78" fmla="*/ 668487 h 1924333"/>
              <a:gd name="connsiteX79" fmla="*/ 11157850 w 12192000"/>
              <a:gd name="connsiteY79" fmla="*/ 693164 h 1924333"/>
              <a:gd name="connsiteX80" fmla="*/ 11175276 w 12192000"/>
              <a:gd name="connsiteY80" fmla="*/ 697243 h 1924333"/>
              <a:gd name="connsiteX81" fmla="*/ 11191131 w 12192000"/>
              <a:gd name="connsiteY81" fmla="*/ 696085 h 1924333"/>
              <a:gd name="connsiteX82" fmla="*/ 11195573 w 12192000"/>
              <a:gd name="connsiteY82" fmla="*/ 691751 h 1924333"/>
              <a:gd name="connsiteX83" fmla="*/ 11205299 w 12192000"/>
              <a:gd name="connsiteY83" fmla="*/ 693247 h 1924333"/>
              <a:gd name="connsiteX84" fmla="*/ 11223770 w 12192000"/>
              <a:gd name="connsiteY84" fmla="*/ 690335 h 1924333"/>
              <a:gd name="connsiteX85" fmla="*/ 11292119 w 12192000"/>
              <a:gd name="connsiteY85" fmla="*/ 713311 h 1924333"/>
              <a:gd name="connsiteX86" fmla="*/ 11435379 w 12192000"/>
              <a:gd name="connsiteY86" fmla="*/ 758519 h 1924333"/>
              <a:gd name="connsiteX87" fmla="*/ 11604406 w 12192000"/>
              <a:gd name="connsiteY87" fmla="*/ 810476 h 1924333"/>
              <a:gd name="connsiteX88" fmla="*/ 11652155 w 12192000"/>
              <a:gd name="connsiteY88" fmla="*/ 825109 h 1924333"/>
              <a:gd name="connsiteX89" fmla="*/ 11654192 w 12192000"/>
              <a:gd name="connsiteY89" fmla="*/ 827301 h 1924333"/>
              <a:gd name="connsiteX90" fmla="*/ 11676599 w 12192000"/>
              <a:gd name="connsiteY90" fmla="*/ 846628 h 1924333"/>
              <a:gd name="connsiteX91" fmla="*/ 11775168 w 12192000"/>
              <a:gd name="connsiteY91" fmla="*/ 890664 h 1924333"/>
              <a:gd name="connsiteX92" fmla="*/ 11826341 w 12192000"/>
              <a:gd name="connsiteY92" fmla="*/ 877558 h 1924333"/>
              <a:gd name="connsiteX93" fmla="*/ 11879068 w 12192000"/>
              <a:gd name="connsiteY93" fmla="*/ 874038 h 1924333"/>
              <a:gd name="connsiteX94" fmla="*/ 11889563 w 12192000"/>
              <a:gd name="connsiteY94" fmla="*/ 878619 h 1924333"/>
              <a:gd name="connsiteX95" fmla="*/ 12016613 w 12192000"/>
              <a:gd name="connsiteY95" fmla="*/ 886111 h 1924333"/>
              <a:gd name="connsiteX96" fmla="*/ 12108292 w 12192000"/>
              <a:gd name="connsiteY96" fmla="*/ 868500 h 1924333"/>
              <a:gd name="connsiteX97" fmla="*/ 12182910 w 12192000"/>
              <a:gd name="connsiteY97" fmla="*/ 882003 h 1924333"/>
              <a:gd name="connsiteX98" fmla="*/ 12192000 w 12192000"/>
              <a:gd name="connsiteY98" fmla="*/ 884778 h 1924333"/>
              <a:gd name="connsiteX99" fmla="*/ 12192000 w 12192000"/>
              <a:gd name="connsiteY99" fmla="*/ 1610315 h 1924333"/>
              <a:gd name="connsiteX100" fmla="*/ 12191998 w 12192000"/>
              <a:gd name="connsiteY100" fmla="*/ 1610315 h 1924333"/>
              <a:gd name="connsiteX101" fmla="*/ 12191998 w 12192000"/>
              <a:gd name="connsiteY101" fmla="*/ 1924333 h 1924333"/>
              <a:gd name="connsiteX102" fmla="*/ 0 w 12192000"/>
              <a:gd name="connsiteY102" fmla="*/ 1924333 h 1924333"/>
              <a:gd name="connsiteX103" fmla="*/ 0 w 12192000"/>
              <a:gd name="connsiteY103" fmla="*/ 505159 h 1924333"/>
              <a:gd name="connsiteX104" fmla="*/ 5722 w 12192000"/>
              <a:gd name="connsiteY104" fmla="*/ 508889 h 1924333"/>
              <a:gd name="connsiteX105" fmla="*/ 38476 w 12192000"/>
              <a:gd name="connsiteY105" fmla="*/ 524137 h 1924333"/>
              <a:gd name="connsiteX106" fmla="*/ 192883 w 12192000"/>
              <a:gd name="connsiteY106" fmla="*/ 545272 h 1924333"/>
              <a:gd name="connsiteX107" fmla="*/ 343710 w 12192000"/>
              <a:gd name="connsiteY107" fmla="*/ 565029 h 1924333"/>
              <a:gd name="connsiteX108" fmla="*/ 471066 w 12192000"/>
              <a:gd name="connsiteY108" fmla="*/ 549837 h 1924333"/>
              <a:gd name="connsiteX109" fmla="*/ 617333 w 12192000"/>
              <a:gd name="connsiteY109" fmla="*/ 526428 h 1924333"/>
              <a:gd name="connsiteX110" fmla="*/ 725203 w 12192000"/>
              <a:gd name="connsiteY110" fmla="*/ 523793 h 1924333"/>
              <a:gd name="connsiteX111" fmla="*/ 788494 w 12192000"/>
              <a:gd name="connsiteY111" fmla="*/ 505799 h 1924333"/>
              <a:gd name="connsiteX112" fmla="*/ 885977 w 12192000"/>
              <a:gd name="connsiteY112" fmla="*/ 526585 h 1924333"/>
              <a:gd name="connsiteX113" fmla="*/ 932142 w 12192000"/>
              <a:gd name="connsiteY113" fmla="*/ 528005 h 1924333"/>
              <a:gd name="connsiteX114" fmla="*/ 1090404 w 12192000"/>
              <a:gd name="connsiteY114" fmla="*/ 498299 h 1924333"/>
              <a:gd name="connsiteX115" fmla="*/ 1188628 w 12192000"/>
              <a:gd name="connsiteY115" fmla="*/ 483151 h 1924333"/>
              <a:gd name="connsiteX116" fmla="*/ 1316247 w 12192000"/>
              <a:gd name="connsiteY116" fmla="*/ 425979 h 1924333"/>
              <a:gd name="connsiteX117" fmla="*/ 1357712 w 12192000"/>
              <a:gd name="connsiteY117" fmla="*/ 416549 h 1924333"/>
              <a:gd name="connsiteX118" fmla="*/ 1425921 w 12192000"/>
              <a:gd name="connsiteY118" fmla="*/ 413953 h 1924333"/>
              <a:gd name="connsiteX119" fmla="*/ 1503817 w 12192000"/>
              <a:gd name="connsiteY119" fmla="*/ 380457 h 1924333"/>
              <a:gd name="connsiteX120" fmla="*/ 1639196 w 12192000"/>
              <a:gd name="connsiteY120" fmla="*/ 372785 h 1924333"/>
              <a:gd name="connsiteX121" fmla="*/ 1705606 w 12192000"/>
              <a:gd name="connsiteY121" fmla="*/ 359023 h 1924333"/>
              <a:gd name="connsiteX122" fmla="*/ 1813011 w 12192000"/>
              <a:gd name="connsiteY122" fmla="*/ 331023 h 1924333"/>
              <a:gd name="connsiteX123" fmla="*/ 1831380 w 12192000"/>
              <a:gd name="connsiteY123" fmla="*/ 341307 h 1924333"/>
              <a:gd name="connsiteX124" fmla="*/ 1858612 w 12192000"/>
              <a:gd name="connsiteY124" fmla="*/ 326777 h 1924333"/>
              <a:gd name="connsiteX125" fmla="*/ 1880661 w 12192000"/>
              <a:gd name="connsiteY125" fmla="*/ 335987 h 1924333"/>
              <a:gd name="connsiteX126" fmla="*/ 1941495 w 12192000"/>
              <a:gd name="connsiteY126" fmla="*/ 310792 h 1924333"/>
              <a:gd name="connsiteX127" fmla="*/ 1995402 w 12192000"/>
              <a:gd name="connsiteY127" fmla="*/ 305480 h 1924333"/>
              <a:gd name="connsiteX128" fmla="*/ 2223864 w 12192000"/>
              <a:gd name="connsiteY128" fmla="*/ 266118 h 1924333"/>
              <a:gd name="connsiteX129" fmla="*/ 2418043 w 12192000"/>
              <a:gd name="connsiteY129" fmla="*/ 215314 h 1924333"/>
              <a:gd name="connsiteX130" fmla="*/ 2558461 w 12192000"/>
              <a:gd name="connsiteY130" fmla="*/ 168193 h 1924333"/>
              <a:gd name="connsiteX131" fmla="*/ 2595535 w 12192000"/>
              <a:gd name="connsiteY131" fmla="*/ 158548 h 1924333"/>
              <a:gd name="connsiteX132" fmla="*/ 2626942 w 12192000"/>
              <a:gd name="connsiteY132" fmla="*/ 130400 h 1924333"/>
              <a:gd name="connsiteX133" fmla="*/ 2632225 w 12192000"/>
              <a:gd name="connsiteY133" fmla="*/ 130446 h 1924333"/>
              <a:gd name="connsiteX134" fmla="*/ 2696856 w 12192000"/>
              <a:gd name="connsiteY134" fmla="*/ 128498 h 1924333"/>
              <a:gd name="connsiteX135" fmla="*/ 2759767 w 12192000"/>
              <a:gd name="connsiteY135" fmla="*/ 127784 h 1924333"/>
              <a:gd name="connsiteX136" fmla="*/ 2792685 w 12192000"/>
              <a:gd name="connsiteY136" fmla="*/ 115710 h 1924333"/>
              <a:gd name="connsiteX137" fmla="*/ 2799767 w 12192000"/>
              <a:gd name="connsiteY137" fmla="*/ 113754 h 1924333"/>
              <a:gd name="connsiteX138" fmla="*/ 2829799 w 12192000"/>
              <a:gd name="connsiteY138" fmla="*/ 120042 h 1924333"/>
              <a:gd name="connsiteX139" fmla="*/ 2890704 w 12192000"/>
              <a:gd name="connsiteY139" fmla="*/ 121493 h 1924333"/>
              <a:gd name="connsiteX140" fmla="*/ 3042646 w 12192000"/>
              <a:gd name="connsiteY140" fmla="*/ 112273 h 1924333"/>
              <a:gd name="connsiteX141" fmla="*/ 3146630 w 12192000"/>
              <a:gd name="connsiteY141" fmla="*/ 100898 h 1924333"/>
              <a:gd name="connsiteX142" fmla="*/ 3233163 w 12192000"/>
              <a:gd name="connsiteY142" fmla="*/ 120200 h 1924333"/>
              <a:gd name="connsiteX143" fmla="*/ 3372699 w 12192000"/>
              <a:gd name="connsiteY143" fmla="*/ 129394 h 1924333"/>
              <a:gd name="connsiteX144" fmla="*/ 3394352 w 12192000"/>
              <a:gd name="connsiteY144" fmla="*/ 131671 h 1924333"/>
              <a:gd name="connsiteX145" fmla="*/ 3448218 w 12192000"/>
              <a:gd name="connsiteY145" fmla="*/ 118229 h 1924333"/>
              <a:gd name="connsiteX146" fmla="*/ 3505047 w 12192000"/>
              <a:gd name="connsiteY146" fmla="*/ 115412 h 1924333"/>
              <a:gd name="connsiteX147" fmla="*/ 3521767 w 12192000"/>
              <a:gd name="connsiteY147" fmla="*/ 111071 h 1924333"/>
              <a:gd name="connsiteX148" fmla="*/ 3585137 w 12192000"/>
              <a:gd name="connsiteY148" fmla="*/ 114371 h 1924333"/>
              <a:gd name="connsiteX149" fmla="*/ 3690293 w 12192000"/>
              <a:gd name="connsiteY149" fmla="*/ 98301 h 1924333"/>
              <a:gd name="connsiteX150" fmla="*/ 3867818 w 12192000"/>
              <a:gd name="connsiteY150" fmla="*/ 88985 h 1924333"/>
              <a:gd name="connsiteX151" fmla="*/ 4091337 w 12192000"/>
              <a:gd name="connsiteY151" fmla="*/ 70813 h 1924333"/>
              <a:gd name="connsiteX152" fmla="*/ 4246332 w 12192000"/>
              <a:gd name="connsiteY152" fmla="*/ 41697 h 1924333"/>
              <a:gd name="connsiteX153" fmla="*/ 4266975 w 12192000"/>
              <a:gd name="connsiteY153" fmla="*/ 46592 h 1924333"/>
              <a:gd name="connsiteX154" fmla="*/ 4270566 w 12192000"/>
              <a:gd name="connsiteY154" fmla="*/ 47620 h 1924333"/>
              <a:gd name="connsiteX155" fmla="*/ 4288964 w 12192000"/>
              <a:gd name="connsiteY155" fmla="*/ 52766 h 1924333"/>
              <a:gd name="connsiteX156" fmla="*/ 4365137 w 12192000"/>
              <a:gd name="connsiteY156" fmla="*/ 51783 h 1924333"/>
              <a:gd name="connsiteX157" fmla="*/ 4430546 w 12192000"/>
              <a:gd name="connsiteY157" fmla="*/ 44555 h 1924333"/>
              <a:gd name="connsiteX158" fmla="*/ 4444136 w 12192000"/>
              <a:gd name="connsiteY158" fmla="*/ 39567 h 1924333"/>
              <a:gd name="connsiteX159" fmla="*/ 4534039 w 12192000"/>
              <a:gd name="connsiteY159" fmla="*/ 31604 h 1924333"/>
              <a:gd name="connsiteX160" fmla="*/ 4560448 w 12192000"/>
              <a:gd name="connsiteY160" fmla="*/ 25231 h 1924333"/>
              <a:gd name="connsiteX161" fmla="*/ 4568006 w 12192000"/>
              <a:gd name="connsiteY161" fmla="*/ 25970 h 1924333"/>
              <a:gd name="connsiteX162" fmla="*/ 4595497 w 12192000"/>
              <a:gd name="connsiteY162" fmla="*/ 22958 h 1924333"/>
              <a:gd name="connsiteX163" fmla="*/ 4608623 w 12192000"/>
              <a:gd name="connsiteY163" fmla="*/ 18108 h 1924333"/>
              <a:gd name="connsiteX164" fmla="*/ 4623942 w 12192000"/>
              <a:gd name="connsiteY164" fmla="*/ 22251 h 1924333"/>
              <a:gd name="connsiteX165" fmla="*/ 4664336 w 12192000"/>
              <a:gd name="connsiteY165" fmla="*/ 23306 h 1924333"/>
              <a:gd name="connsiteX166" fmla="*/ 4677385 w 12192000"/>
              <a:gd name="connsiteY166" fmla="*/ 18246 h 1924333"/>
              <a:gd name="connsiteX167" fmla="*/ 4698143 w 12192000"/>
              <a:gd name="connsiteY167" fmla="*/ 18036 h 1924333"/>
              <a:gd name="connsiteX168" fmla="*/ 4750609 w 12192000"/>
              <a:gd name="connsiteY168" fmla="*/ 23611 h 1924333"/>
              <a:gd name="connsiteX169" fmla="*/ 4784658 w 12192000"/>
              <a:gd name="connsiteY169" fmla="*/ 25057 h 1924333"/>
              <a:gd name="connsiteX170" fmla="*/ 4847558 w 12192000"/>
              <a:gd name="connsiteY170" fmla="*/ 38726 h 1924333"/>
              <a:gd name="connsiteX171" fmla="*/ 4909134 w 12192000"/>
              <a:gd name="connsiteY171" fmla="*/ 50659 h 1924333"/>
              <a:gd name="connsiteX172" fmla="*/ 5099219 w 12192000"/>
              <a:gd name="connsiteY172" fmla="*/ 55050 h 1924333"/>
              <a:gd name="connsiteX173" fmla="*/ 5184992 w 12192000"/>
              <a:gd name="connsiteY173" fmla="*/ 67596 h 1924333"/>
              <a:gd name="connsiteX174" fmla="*/ 5229637 w 12192000"/>
              <a:gd name="connsiteY174" fmla="*/ 67789 h 1924333"/>
              <a:gd name="connsiteX175" fmla="*/ 5389346 w 12192000"/>
              <a:gd name="connsiteY175" fmla="*/ 80211 h 1924333"/>
              <a:gd name="connsiteX176" fmla="*/ 5494414 w 12192000"/>
              <a:gd name="connsiteY176" fmla="*/ 75926 h 1924333"/>
              <a:gd name="connsiteX177" fmla="*/ 5528443 w 12192000"/>
              <a:gd name="connsiteY177" fmla="*/ 77206 h 1924333"/>
              <a:gd name="connsiteX178" fmla="*/ 5684939 w 12192000"/>
              <a:gd name="connsiteY178" fmla="*/ 50269 h 1924333"/>
              <a:gd name="connsiteX179" fmla="*/ 5765146 w 12192000"/>
              <a:gd name="connsiteY179" fmla="*/ 50414 h 1924333"/>
              <a:gd name="connsiteX180" fmla="*/ 5848655 w 12192000"/>
              <a:gd name="connsiteY180" fmla="*/ 35257 h 1924333"/>
              <a:gd name="connsiteX181" fmla="*/ 5930656 w 12192000"/>
              <a:gd name="connsiteY181" fmla="*/ 30131 h 1924333"/>
              <a:gd name="connsiteX182" fmla="*/ 6124150 w 12192000"/>
              <a:gd name="connsiteY182" fmla="*/ 31679 h 1924333"/>
              <a:gd name="connsiteX183" fmla="*/ 6189199 w 12192000"/>
              <a:gd name="connsiteY183" fmla="*/ 588 h 1924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</a:cxnLst>
            <a:rect l="l" t="t" r="r" b="b"/>
            <a:pathLst>
              <a:path w="12192000" h="1924333">
                <a:moveTo>
                  <a:pt x="6189199" y="588"/>
                </a:moveTo>
                <a:cubicBezTo>
                  <a:pt x="6196356" y="-574"/>
                  <a:pt x="6202609" y="-108"/>
                  <a:pt x="6207079" y="2850"/>
                </a:cubicBezTo>
                <a:cubicBezTo>
                  <a:pt x="6222026" y="2749"/>
                  <a:pt x="6273489" y="3767"/>
                  <a:pt x="6285610" y="18131"/>
                </a:cubicBezTo>
                <a:cubicBezTo>
                  <a:pt x="6307255" y="18685"/>
                  <a:pt x="6357141" y="23793"/>
                  <a:pt x="6378008" y="24625"/>
                </a:cubicBezTo>
                <a:cubicBezTo>
                  <a:pt x="6409946" y="30645"/>
                  <a:pt x="6438307" y="10375"/>
                  <a:pt x="6466340" y="21366"/>
                </a:cubicBezTo>
                <a:cubicBezTo>
                  <a:pt x="6488276" y="31229"/>
                  <a:pt x="6529854" y="28110"/>
                  <a:pt x="6553334" y="35307"/>
                </a:cubicBezTo>
                <a:cubicBezTo>
                  <a:pt x="6561737" y="48059"/>
                  <a:pt x="6609188" y="62087"/>
                  <a:pt x="6626068" y="58045"/>
                </a:cubicBezTo>
                <a:cubicBezTo>
                  <a:pt x="6660952" y="66570"/>
                  <a:pt x="6666277" y="84716"/>
                  <a:pt x="6692303" y="91487"/>
                </a:cubicBezTo>
                <a:lnTo>
                  <a:pt x="6733670" y="118130"/>
                </a:lnTo>
                <a:lnTo>
                  <a:pt x="6798016" y="112271"/>
                </a:lnTo>
                <a:lnTo>
                  <a:pt x="6801081" y="114963"/>
                </a:lnTo>
                <a:cubicBezTo>
                  <a:pt x="6806919" y="120140"/>
                  <a:pt x="6812832" y="125016"/>
                  <a:pt x="6819351" y="128825"/>
                </a:cubicBezTo>
                <a:cubicBezTo>
                  <a:pt x="6825742" y="109997"/>
                  <a:pt x="6840132" y="116541"/>
                  <a:pt x="6852732" y="123321"/>
                </a:cubicBezTo>
                <a:lnTo>
                  <a:pt x="6865247" y="128836"/>
                </a:lnTo>
                <a:lnTo>
                  <a:pt x="6905517" y="129265"/>
                </a:lnTo>
                <a:cubicBezTo>
                  <a:pt x="6934052" y="140042"/>
                  <a:pt x="6939773" y="141556"/>
                  <a:pt x="6950286" y="150104"/>
                </a:cubicBezTo>
                <a:lnTo>
                  <a:pt x="7003442" y="136136"/>
                </a:lnTo>
                <a:lnTo>
                  <a:pt x="7160047" y="166721"/>
                </a:lnTo>
                <a:cubicBezTo>
                  <a:pt x="7207281" y="179911"/>
                  <a:pt x="7280644" y="210197"/>
                  <a:pt x="7325604" y="215867"/>
                </a:cubicBezTo>
                <a:cubicBezTo>
                  <a:pt x="7460113" y="233904"/>
                  <a:pt x="7393081" y="242880"/>
                  <a:pt x="7540522" y="239374"/>
                </a:cubicBezTo>
                <a:cubicBezTo>
                  <a:pt x="7545714" y="234872"/>
                  <a:pt x="7605972" y="231727"/>
                  <a:pt x="7612071" y="229553"/>
                </a:cubicBezTo>
                <a:lnTo>
                  <a:pt x="7651995" y="244567"/>
                </a:lnTo>
                <a:lnTo>
                  <a:pt x="7725761" y="258638"/>
                </a:lnTo>
                <a:lnTo>
                  <a:pt x="7823038" y="287078"/>
                </a:lnTo>
                <a:cubicBezTo>
                  <a:pt x="7837080" y="286482"/>
                  <a:pt x="7851647" y="286498"/>
                  <a:pt x="7866405" y="287288"/>
                </a:cubicBezTo>
                <a:lnTo>
                  <a:pt x="7875021" y="288224"/>
                </a:lnTo>
                <a:cubicBezTo>
                  <a:pt x="7875062" y="288354"/>
                  <a:pt x="7875105" y="288483"/>
                  <a:pt x="7875146" y="288614"/>
                </a:cubicBezTo>
                <a:cubicBezTo>
                  <a:pt x="7880550" y="289202"/>
                  <a:pt x="7901153" y="290716"/>
                  <a:pt x="7907443" y="291752"/>
                </a:cubicBezTo>
                <a:lnTo>
                  <a:pt x="7912892" y="294833"/>
                </a:lnTo>
                <a:lnTo>
                  <a:pt x="7946345" y="319359"/>
                </a:lnTo>
                <a:cubicBezTo>
                  <a:pt x="7958657" y="312776"/>
                  <a:pt x="7996513" y="309749"/>
                  <a:pt x="8021238" y="315159"/>
                </a:cubicBezTo>
                <a:cubicBezTo>
                  <a:pt x="8045964" y="320570"/>
                  <a:pt x="8058169" y="340462"/>
                  <a:pt x="8094697" y="351819"/>
                </a:cubicBezTo>
                <a:cubicBezTo>
                  <a:pt x="8129587" y="361154"/>
                  <a:pt x="8116181" y="360544"/>
                  <a:pt x="8155208" y="371168"/>
                </a:cubicBezTo>
                <a:cubicBezTo>
                  <a:pt x="8196217" y="383300"/>
                  <a:pt x="8205468" y="391801"/>
                  <a:pt x="8248472" y="400489"/>
                </a:cubicBezTo>
                <a:cubicBezTo>
                  <a:pt x="8283932" y="419791"/>
                  <a:pt x="8278617" y="392031"/>
                  <a:pt x="8300068" y="405531"/>
                </a:cubicBezTo>
                <a:lnTo>
                  <a:pt x="8356293" y="403328"/>
                </a:lnTo>
                <a:cubicBezTo>
                  <a:pt x="8377247" y="404463"/>
                  <a:pt x="8438442" y="433194"/>
                  <a:pt x="8475838" y="435524"/>
                </a:cubicBezTo>
                <a:cubicBezTo>
                  <a:pt x="8510241" y="438037"/>
                  <a:pt x="8545511" y="449840"/>
                  <a:pt x="8575216" y="450198"/>
                </a:cubicBezTo>
                <a:lnTo>
                  <a:pt x="8588650" y="447070"/>
                </a:lnTo>
                <a:lnTo>
                  <a:pt x="8612184" y="439577"/>
                </a:lnTo>
                <a:lnTo>
                  <a:pt x="8630713" y="433015"/>
                </a:lnTo>
                <a:cubicBezTo>
                  <a:pt x="8635870" y="429519"/>
                  <a:pt x="8700685" y="428411"/>
                  <a:pt x="8704240" y="422865"/>
                </a:cubicBezTo>
                <a:cubicBezTo>
                  <a:pt x="8761777" y="429549"/>
                  <a:pt x="8768302" y="427178"/>
                  <a:pt x="8829513" y="429389"/>
                </a:cubicBezTo>
                <a:cubicBezTo>
                  <a:pt x="8922895" y="444672"/>
                  <a:pt x="8924579" y="401507"/>
                  <a:pt x="9083651" y="390744"/>
                </a:cubicBezTo>
                <a:cubicBezTo>
                  <a:pt x="9138403" y="388032"/>
                  <a:pt x="9315003" y="378647"/>
                  <a:pt x="9371402" y="371809"/>
                </a:cubicBezTo>
                <a:cubicBezTo>
                  <a:pt x="9358632" y="337502"/>
                  <a:pt x="9402842" y="379364"/>
                  <a:pt x="9429586" y="369213"/>
                </a:cubicBezTo>
                <a:cubicBezTo>
                  <a:pt x="9449312" y="370213"/>
                  <a:pt x="9473938" y="373270"/>
                  <a:pt x="9489757" y="377814"/>
                </a:cubicBezTo>
                <a:cubicBezTo>
                  <a:pt x="9498164" y="379256"/>
                  <a:pt x="9507139" y="379272"/>
                  <a:pt x="9516954" y="376991"/>
                </a:cubicBezTo>
                <a:cubicBezTo>
                  <a:pt x="9548430" y="354766"/>
                  <a:pt x="9591874" y="370315"/>
                  <a:pt x="9645588" y="363590"/>
                </a:cubicBezTo>
                <a:cubicBezTo>
                  <a:pt x="9660487" y="368814"/>
                  <a:pt x="9710817" y="350550"/>
                  <a:pt x="9722896" y="360983"/>
                </a:cubicBezTo>
                <a:cubicBezTo>
                  <a:pt x="9733918" y="362239"/>
                  <a:pt x="9745201" y="356679"/>
                  <a:pt x="9752803" y="368492"/>
                </a:cubicBezTo>
                <a:cubicBezTo>
                  <a:pt x="9793268" y="374490"/>
                  <a:pt x="9843313" y="380978"/>
                  <a:pt x="9890305" y="380736"/>
                </a:cubicBezTo>
                <a:cubicBezTo>
                  <a:pt x="9912701" y="380083"/>
                  <a:pt x="9926523" y="379037"/>
                  <a:pt x="9939767" y="377776"/>
                </a:cubicBezTo>
                <a:lnTo>
                  <a:pt x="9944355" y="377352"/>
                </a:lnTo>
                <a:lnTo>
                  <a:pt x="9953719" y="375642"/>
                </a:lnTo>
                <a:lnTo>
                  <a:pt x="9955809" y="376294"/>
                </a:lnTo>
                <a:lnTo>
                  <a:pt x="10032710" y="394940"/>
                </a:lnTo>
                <a:lnTo>
                  <a:pt x="10049925" y="404971"/>
                </a:lnTo>
                <a:lnTo>
                  <a:pt x="10112671" y="414549"/>
                </a:lnTo>
                <a:cubicBezTo>
                  <a:pt x="10169643" y="412125"/>
                  <a:pt x="10132220" y="425358"/>
                  <a:pt x="10170853" y="435168"/>
                </a:cubicBezTo>
                <a:cubicBezTo>
                  <a:pt x="10206088" y="442020"/>
                  <a:pt x="10240809" y="454081"/>
                  <a:pt x="10290184" y="448123"/>
                </a:cubicBezTo>
                <a:cubicBezTo>
                  <a:pt x="10301813" y="444919"/>
                  <a:pt x="10315233" y="449499"/>
                  <a:pt x="10320158" y="458352"/>
                </a:cubicBezTo>
                <a:cubicBezTo>
                  <a:pt x="10321006" y="459876"/>
                  <a:pt x="10321565" y="461470"/>
                  <a:pt x="10321815" y="463087"/>
                </a:cubicBezTo>
                <a:cubicBezTo>
                  <a:pt x="10354058" y="457158"/>
                  <a:pt x="10355176" y="470634"/>
                  <a:pt x="10373742" y="464538"/>
                </a:cubicBezTo>
                <a:cubicBezTo>
                  <a:pt x="10403060" y="475292"/>
                  <a:pt x="10411841" y="497597"/>
                  <a:pt x="10428532" y="492504"/>
                </a:cubicBezTo>
                <a:cubicBezTo>
                  <a:pt x="10440561" y="500742"/>
                  <a:pt x="10446267" y="521930"/>
                  <a:pt x="10466490" y="517759"/>
                </a:cubicBezTo>
                <a:cubicBezTo>
                  <a:pt x="10464622" y="519986"/>
                  <a:pt x="10465013" y="521261"/>
                  <a:pt x="10466675" y="522076"/>
                </a:cubicBezTo>
                <a:lnTo>
                  <a:pt x="10470309" y="522792"/>
                </a:lnTo>
                <a:lnTo>
                  <a:pt x="10474138" y="519761"/>
                </a:lnTo>
                <a:cubicBezTo>
                  <a:pt x="10488888" y="509612"/>
                  <a:pt x="10484914" y="524734"/>
                  <a:pt x="10501100" y="528263"/>
                </a:cubicBezTo>
                <a:cubicBezTo>
                  <a:pt x="10508412" y="530705"/>
                  <a:pt x="10505426" y="533743"/>
                  <a:pt x="10502395" y="536393"/>
                </a:cubicBezTo>
                <a:lnTo>
                  <a:pt x="10689496" y="560233"/>
                </a:lnTo>
                <a:cubicBezTo>
                  <a:pt x="10721441" y="573640"/>
                  <a:pt x="10757547" y="582937"/>
                  <a:pt x="10788736" y="613188"/>
                </a:cubicBezTo>
                <a:cubicBezTo>
                  <a:pt x="10794510" y="621641"/>
                  <a:pt x="10807098" y="616073"/>
                  <a:pt x="10819747" y="621351"/>
                </a:cubicBezTo>
                <a:cubicBezTo>
                  <a:pt x="10832398" y="626630"/>
                  <a:pt x="10846356" y="639592"/>
                  <a:pt x="10864632" y="644858"/>
                </a:cubicBezTo>
                <a:cubicBezTo>
                  <a:pt x="10895617" y="652290"/>
                  <a:pt x="10921550" y="640451"/>
                  <a:pt x="10929407" y="652945"/>
                </a:cubicBezTo>
                <a:cubicBezTo>
                  <a:pt x="10945460" y="653176"/>
                  <a:pt x="10968148" y="640553"/>
                  <a:pt x="10979412" y="654217"/>
                </a:cubicBezTo>
                <a:cubicBezTo>
                  <a:pt x="10981679" y="643737"/>
                  <a:pt x="10997287" y="663414"/>
                  <a:pt x="11006959" y="657017"/>
                </a:cubicBezTo>
                <a:cubicBezTo>
                  <a:pt x="11023230" y="659396"/>
                  <a:pt x="11051890" y="662462"/>
                  <a:pt x="11077038" y="668487"/>
                </a:cubicBezTo>
                <a:cubicBezTo>
                  <a:pt x="11097000" y="690299"/>
                  <a:pt x="11141286" y="676399"/>
                  <a:pt x="11157850" y="693164"/>
                </a:cubicBezTo>
                <a:cubicBezTo>
                  <a:pt x="11163800" y="695757"/>
                  <a:pt x="11169599" y="696942"/>
                  <a:pt x="11175276" y="697243"/>
                </a:cubicBezTo>
                <a:lnTo>
                  <a:pt x="11191131" y="696085"/>
                </a:lnTo>
                <a:lnTo>
                  <a:pt x="11195573" y="691751"/>
                </a:lnTo>
                <a:lnTo>
                  <a:pt x="11205299" y="693247"/>
                </a:lnTo>
                <a:lnTo>
                  <a:pt x="11223770" y="690335"/>
                </a:lnTo>
                <a:cubicBezTo>
                  <a:pt x="11237778" y="693777"/>
                  <a:pt x="11256852" y="701947"/>
                  <a:pt x="11292119" y="713311"/>
                </a:cubicBezTo>
                <a:cubicBezTo>
                  <a:pt x="11334878" y="733451"/>
                  <a:pt x="11401662" y="729175"/>
                  <a:pt x="11435379" y="758519"/>
                </a:cubicBezTo>
                <a:lnTo>
                  <a:pt x="11604406" y="810476"/>
                </a:lnTo>
                <a:lnTo>
                  <a:pt x="11652155" y="825109"/>
                </a:lnTo>
                <a:lnTo>
                  <a:pt x="11654192" y="827301"/>
                </a:lnTo>
                <a:cubicBezTo>
                  <a:pt x="11661650" y="834729"/>
                  <a:pt x="11669215" y="841480"/>
                  <a:pt x="11676599" y="846628"/>
                </a:cubicBezTo>
                <a:cubicBezTo>
                  <a:pt x="11688258" y="861760"/>
                  <a:pt x="11752266" y="896888"/>
                  <a:pt x="11775168" y="890664"/>
                </a:cubicBezTo>
                <a:cubicBezTo>
                  <a:pt x="11790977" y="883819"/>
                  <a:pt x="11808364" y="879901"/>
                  <a:pt x="11826341" y="877558"/>
                </a:cubicBezTo>
                <a:lnTo>
                  <a:pt x="11879068" y="874038"/>
                </a:lnTo>
                <a:lnTo>
                  <a:pt x="11889563" y="878619"/>
                </a:lnTo>
                <a:lnTo>
                  <a:pt x="12016613" y="886111"/>
                </a:lnTo>
                <a:lnTo>
                  <a:pt x="12108292" y="868500"/>
                </a:lnTo>
                <a:cubicBezTo>
                  <a:pt x="12129725" y="867311"/>
                  <a:pt x="12157891" y="874537"/>
                  <a:pt x="12182910" y="882003"/>
                </a:cubicBezTo>
                <a:lnTo>
                  <a:pt x="12192000" y="884778"/>
                </a:lnTo>
                <a:lnTo>
                  <a:pt x="12192000" y="1610315"/>
                </a:lnTo>
                <a:lnTo>
                  <a:pt x="12191998" y="1610315"/>
                </a:lnTo>
                <a:lnTo>
                  <a:pt x="12191998" y="1924333"/>
                </a:lnTo>
                <a:lnTo>
                  <a:pt x="0" y="1924333"/>
                </a:lnTo>
                <a:lnTo>
                  <a:pt x="0" y="505159"/>
                </a:lnTo>
                <a:lnTo>
                  <a:pt x="5722" y="508889"/>
                </a:lnTo>
                <a:cubicBezTo>
                  <a:pt x="21614" y="518548"/>
                  <a:pt x="33814" y="524781"/>
                  <a:pt x="38476" y="524137"/>
                </a:cubicBezTo>
                <a:cubicBezTo>
                  <a:pt x="99229" y="544180"/>
                  <a:pt x="142010" y="538457"/>
                  <a:pt x="192883" y="545272"/>
                </a:cubicBezTo>
                <a:cubicBezTo>
                  <a:pt x="277629" y="525210"/>
                  <a:pt x="293434" y="558443"/>
                  <a:pt x="343710" y="565029"/>
                </a:cubicBezTo>
                <a:cubicBezTo>
                  <a:pt x="383094" y="555729"/>
                  <a:pt x="425462" y="556271"/>
                  <a:pt x="471066" y="549837"/>
                </a:cubicBezTo>
                <a:cubicBezTo>
                  <a:pt x="513583" y="544428"/>
                  <a:pt x="569194" y="531004"/>
                  <a:pt x="617333" y="526428"/>
                </a:cubicBezTo>
                <a:cubicBezTo>
                  <a:pt x="660031" y="520760"/>
                  <a:pt x="696675" y="523882"/>
                  <a:pt x="725203" y="523793"/>
                </a:cubicBezTo>
                <a:cubicBezTo>
                  <a:pt x="736650" y="521695"/>
                  <a:pt x="780513" y="502146"/>
                  <a:pt x="788494" y="505799"/>
                </a:cubicBezTo>
                <a:lnTo>
                  <a:pt x="885977" y="526585"/>
                </a:lnTo>
                <a:cubicBezTo>
                  <a:pt x="906140" y="522837"/>
                  <a:pt x="917203" y="532232"/>
                  <a:pt x="932142" y="528005"/>
                </a:cubicBezTo>
                <a:cubicBezTo>
                  <a:pt x="963701" y="524128"/>
                  <a:pt x="1061555" y="499582"/>
                  <a:pt x="1090404" y="498299"/>
                </a:cubicBezTo>
                <a:cubicBezTo>
                  <a:pt x="1132840" y="494057"/>
                  <a:pt x="1148476" y="496041"/>
                  <a:pt x="1188628" y="483151"/>
                </a:cubicBezTo>
                <a:cubicBezTo>
                  <a:pt x="1230397" y="468408"/>
                  <a:pt x="1278711" y="457638"/>
                  <a:pt x="1316247" y="425979"/>
                </a:cubicBezTo>
                <a:cubicBezTo>
                  <a:pt x="1322662" y="417251"/>
                  <a:pt x="1339433" y="418553"/>
                  <a:pt x="1357712" y="416549"/>
                </a:cubicBezTo>
                <a:cubicBezTo>
                  <a:pt x="1375991" y="414544"/>
                  <a:pt x="1423507" y="412949"/>
                  <a:pt x="1425921" y="413953"/>
                </a:cubicBezTo>
                <a:cubicBezTo>
                  <a:pt x="1450272" y="407937"/>
                  <a:pt x="1458223" y="388156"/>
                  <a:pt x="1503817" y="380457"/>
                </a:cubicBezTo>
                <a:cubicBezTo>
                  <a:pt x="1541095" y="377398"/>
                  <a:pt x="1605565" y="376357"/>
                  <a:pt x="1639196" y="372785"/>
                </a:cubicBezTo>
                <a:cubicBezTo>
                  <a:pt x="1653280" y="376736"/>
                  <a:pt x="1695289" y="365766"/>
                  <a:pt x="1705606" y="359023"/>
                </a:cubicBezTo>
                <a:cubicBezTo>
                  <a:pt x="1729169" y="336295"/>
                  <a:pt x="1793207" y="348537"/>
                  <a:pt x="1813011" y="331023"/>
                </a:cubicBezTo>
                <a:cubicBezTo>
                  <a:pt x="1820772" y="328179"/>
                  <a:pt x="1823566" y="341833"/>
                  <a:pt x="1831380" y="341307"/>
                </a:cubicBezTo>
                <a:lnTo>
                  <a:pt x="1858612" y="326777"/>
                </a:lnTo>
                <a:lnTo>
                  <a:pt x="1880661" y="335987"/>
                </a:lnTo>
                <a:lnTo>
                  <a:pt x="1941495" y="310792"/>
                </a:lnTo>
                <a:cubicBezTo>
                  <a:pt x="1978970" y="307223"/>
                  <a:pt x="1947391" y="291714"/>
                  <a:pt x="1995402" y="305480"/>
                </a:cubicBezTo>
                <a:cubicBezTo>
                  <a:pt x="2042464" y="298034"/>
                  <a:pt x="2153424" y="281146"/>
                  <a:pt x="2223864" y="266118"/>
                </a:cubicBezTo>
                <a:cubicBezTo>
                  <a:pt x="2261296" y="256300"/>
                  <a:pt x="2360518" y="238323"/>
                  <a:pt x="2418043" y="215314"/>
                </a:cubicBezTo>
                <a:cubicBezTo>
                  <a:pt x="2472088" y="206823"/>
                  <a:pt x="2499422" y="162612"/>
                  <a:pt x="2558461" y="168193"/>
                </a:cubicBezTo>
                <a:cubicBezTo>
                  <a:pt x="2559660" y="164506"/>
                  <a:pt x="2592244" y="161337"/>
                  <a:pt x="2595535" y="158548"/>
                </a:cubicBezTo>
                <a:lnTo>
                  <a:pt x="2626942" y="130400"/>
                </a:lnTo>
                <a:lnTo>
                  <a:pt x="2632225" y="130446"/>
                </a:lnTo>
                <a:lnTo>
                  <a:pt x="2696856" y="128498"/>
                </a:lnTo>
                <a:lnTo>
                  <a:pt x="2759767" y="127784"/>
                </a:lnTo>
                <a:cubicBezTo>
                  <a:pt x="2770024" y="123546"/>
                  <a:pt x="2781047" y="119463"/>
                  <a:pt x="2792685" y="115710"/>
                </a:cubicBezTo>
                <a:lnTo>
                  <a:pt x="2799767" y="113754"/>
                </a:lnTo>
                <a:lnTo>
                  <a:pt x="2829799" y="120042"/>
                </a:lnTo>
                <a:lnTo>
                  <a:pt x="2890704" y="121493"/>
                </a:lnTo>
                <a:cubicBezTo>
                  <a:pt x="2935390" y="121035"/>
                  <a:pt x="2990780" y="113193"/>
                  <a:pt x="3042646" y="112273"/>
                </a:cubicBezTo>
                <a:cubicBezTo>
                  <a:pt x="3077119" y="111474"/>
                  <a:pt x="3124089" y="100414"/>
                  <a:pt x="3146630" y="100898"/>
                </a:cubicBezTo>
                <a:cubicBezTo>
                  <a:pt x="3169381" y="117699"/>
                  <a:pt x="3224695" y="125864"/>
                  <a:pt x="3233163" y="120200"/>
                </a:cubicBezTo>
                <a:lnTo>
                  <a:pt x="3372699" y="129394"/>
                </a:lnTo>
                <a:cubicBezTo>
                  <a:pt x="3389020" y="126586"/>
                  <a:pt x="3397563" y="116804"/>
                  <a:pt x="3394352" y="131671"/>
                </a:cubicBezTo>
                <a:cubicBezTo>
                  <a:pt x="3406102" y="131485"/>
                  <a:pt x="3429770" y="120938"/>
                  <a:pt x="3448218" y="118229"/>
                </a:cubicBezTo>
                <a:lnTo>
                  <a:pt x="3505047" y="115412"/>
                </a:lnTo>
                <a:lnTo>
                  <a:pt x="3521767" y="111071"/>
                </a:lnTo>
                <a:cubicBezTo>
                  <a:pt x="3526335" y="108877"/>
                  <a:pt x="3582156" y="117732"/>
                  <a:pt x="3585137" y="114371"/>
                </a:cubicBezTo>
                <a:cubicBezTo>
                  <a:pt x="3638265" y="102098"/>
                  <a:pt x="3633789" y="98565"/>
                  <a:pt x="3690293" y="98301"/>
                </a:cubicBezTo>
                <a:cubicBezTo>
                  <a:pt x="3782197" y="112746"/>
                  <a:pt x="3826738" y="92943"/>
                  <a:pt x="3867818" y="88985"/>
                </a:cubicBezTo>
                <a:cubicBezTo>
                  <a:pt x="3943777" y="81477"/>
                  <a:pt x="3990501" y="75194"/>
                  <a:pt x="4091337" y="70813"/>
                </a:cubicBezTo>
                <a:cubicBezTo>
                  <a:pt x="4154422" y="62932"/>
                  <a:pt x="4217060" y="45734"/>
                  <a:pt x="4246332" y="41697"/>
                </a:cubicBezTo>
                <a:cubicBezTo>
                  <a:pt x="4253308" y="42804"/>
                  <a:pt x="4260125" y="44606"/>
                  <a:pt x="4266975" y="46592"/>
                </a:cubicBezTo>
                <a:lnTo>
                  <a:pt x="4270566" y="47620"/>
                </a:lnTo>
                <a:lnTo>
                  <a:pt x="4288964" y="52766"/>
                </a:lnTo>
                <a:lnTo>
                  <a:pt x="4365137" y="51783"/>
                </a:lnTo>
                <a:lnTo>
                  <a:pt x="4430546" y="44555"/>
                </a:lnTo>
                <a:lnTo>
                  <a:pt x="4444136" y="39567"/>
                </a:lnTo>
                <a:lnTo>
                  <a:pt x="4534039" y="31604"/>
                </a:lnTo>
                <a:lnTo>
                  <a:pt x="4560448" y="25231"/>
                </a:lnTo>
                <a:lnTo>
                  <a:pt x="4568006" y="25970"/>
                </a:lnTo>
                <a:cubicBezTo>
                  <a:pt x="4580278" y="23866"/>
                  <a:pt x="4594878" y="14904"/>
                  <a:pt x="4595497" y="22958"/>
                </a:cubicBezTo>
                <a:lnTo>
                  <a:pt x="4608623" y="18108"/>
                </a:lnTo>
                <a:lnTo>
                  <a:pt x="4623942" y="22251"/>
                </a:lnTo>
                <a:cubicBezTo>
                  <a:pt x="4633227" y="23117"/>
                  <a:pt x="4655429" y="23973"/>
                  <a:pt x="4664336" y="23306"/>
                </a:cubicBezTo>
                <a:lnTo>
                  <a:pt x="4677385" y="18246"/>
                </a:lnTo>
                <a:lnTo>
                  <a:pt x="4698143" y="18036"/>
                </a:lnTo>
                <a:cubicBezTo>
                  <a:pt x="4710347" y="18931"/>
                  <a:pt x="4736189" y="22441"/>
                  <a:pt x="4750609" y="23611"/>
                </a:cubicBezTo>
                <a:cubicBezTo>
                  <a:pt x="4764270" y="27424"/>
                  <a:pt x="4774858" y="29782"/>
                  <a:pt x="4784658" y="25057"/>
                </a:cubicBezTo>
                <a:cubicBezTo>
                  <a:pt x="4804708" y="29613"/>
                  <a:pt x="4822811" y="48263"/>
                  <a:pt x="4847558" y="38726"/>
                </a:cubicBezTo>
                <a:cubicBezTo>
                  <a:pt x="4868304" y="42993"/>
                  <a:pt x="4867190" y="47939"/>
                  <a:pt x="4909134" y="50659"/>
                </a:cubicBezTo>
                <a:cubicBezTo>
                  <a:pt x="4945026" y="52455"/>
                  <a:pt x="5063406" y="54096"/>
                  <a:pt x="5099219" y="55050"/>
                </a:cubicBezTo>
                <a:cubicBezTo>
                  <a:pt x="5145195" y="57873"/>
                  <a:pt x="5163254" y="65473"/>
                  <a:pt x="5184992" y="67596"/>
                </a:cubicBezTo>
                <a:cubicBezTo>
                  <a:pt x="5206728" y="69720"/>
                  <a:pt x="5195578" y="65687"/>
                  <a:pt x="5229637" y="67789"/>
                </a:cubicBezTo>
                <a:cubicBezTo>
                  <a:pt x="5263695" y="69892"/>
                  <a:pt x="5345217" y="78854"/>
                  <a:pt x="5389346" y="80211"/>
                </a:cubicBezTo>
                <a:cubicBezTo>
                  <a:pt x="5425889" y="83191"/>
                  <a:pt x="5461943" y="84751"/>
                  <a:pt x="5494414" y="75926"/>
                </a:cubicBezTo>
                <a:lnTo>
                  <a:pt x="5528443" y="77206"/>
                </a:lnTo>
                <a:cubicBezTo>
                  <a:pt x="5582723" y="71370"/>
                  <a:pt x="5638917" y="68385"/>
                  <a:pt x="5684939" y="50269"/>
                </a:cubicBezTo>
                <a:cubicBezTo>
                  <a:pt x="5724389" y="45804"/>
                  <a:pt x="5737860" y="52916"/>
                  <a:pt x="5765146" y="50414"/>
                </a:cubicBezTo>
                <a:cubicBezTo>
                  <a:pt x="5792695" y="43060"/>
                  <a:pt x="5827352" y="38097"/>
                  <a:pt x="5848655" y="35257"/>
                </a:cubicBezTo>
                <a:lnTo>
                  <a:pt x="5930656" y="30131"/>
                </a:lnTo>
                <a:lnTo>
                  <a:pt x="6124150" y="31679"/>
                </a:lnTo>
                <a:cubicBezTo>
                  <a:pt x="6138131" y="22216"/>
                  <a:pt x="6167730" y="4075"/>
                  <a:pt x="6189199" y="588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295" y="5279511"/>
            <a:ext cx="7261411" cy="7398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31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Architecture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82D4AF-D100-4BEB-A3F0-F3626B0F60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15" y="700948"/>
            <a:ext cx="8209369" cy="39815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385391E-26AD-402E-9687-BDA20C7DB7F2}"/>
              </a:ext>
            </a:extLst>
          </p:cNvPr>
          <p:cNvSpPr txBox="1"/>
          <p:nvPr/>
        </p:nvSpPr>
        <p:spPr>
          <a:xfrm>
            <a:off x="7083212" y="779906"/>
            <a:ext cx="1313658" cy="3369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ts val="1000"/>
              </a:spcBef>
            </a:pPr>
            <a:r>
              <a:rPr lang="en-US"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VAE</a:t>
            </a:r>
            <a:endParaRPr lang="en-US" sz="1600" b="1" kern="12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D24BC9E-AC6A-42EE-AFD8-B290720B84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812" y="4107624"/>
            <a:ext cx="8375585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8670" y="4329321"/>
            <a:ext cx="2743200" cy="1645920"/>
          </a:xfrm>
        </p:spPr>
        <p:txBody>
          <a:bodyPr>
            <a:normAutofit/>
          </a:bodyPr>
          <a:lstStyle/>
          <a:p>
            <a:r>
              <a:rPr lang="en-GB" sz="2800"/>
              <a:t>Visualization 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1F1870-8055-4A8D-BE2F-27E6C3DCF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982" y="361910"/>
            <a:ext cx="3801509" cy="348386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C087F03-E5D7-4AC6-A498-077E4A88E8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5591" y="357251"/>
            <a:ext cx="4029379" cy="3483864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806" y="4800238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999776" y="5145423"/>
            <a:ext cx="1463040" cy="13716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7579" y="4329321"/>
            <a:ext cx="4580057" cy="1645920"/>
          </a:xfrm>
        </p:spPr>
        <p:txBody>
          <a:bodyPr anchor="ctr">
            <a:normAutofit/>
          </a:bodyPr>
          <a:lstStyle/>
          <a:p>
            <a:r>
              <a:rPr lang="en-US" sz="1600"/>
              <a:t>Above given are </a:t>
            </a:r>
          </a:p>
          <a:p>
            <a:pPr lvl="1"/>
            <a:r>
              <a:rPr lang="en-US" sz="1600"/>
              <a:t>Heat Map clustering for SOM from reproduced results showing two groups. </a:t>
            </a:r>
          </a:p>
          <a:p>
            <a:pPr lvl="1"/>
            <a:r>
              <a:rPr lang="en-US" sz="1600"/>
              <a:t>Clustering with large data set from original paper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6521" y="1"/>
            <a:ext cx="851299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EB1F19-E1CD-43DB-8342-97717A76E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/>
              <a:t>Ablation</a:t>
            </a:r>
            <a:endParaRPr lang="en-GB"/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-93647" y="2693652"/>
            <a:ext cx="4083433" cy="3062575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D95A4-C249-477D-8D9A-C1207ECEB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r>
              <a:rPr lang="en-US"/>
              <a:t>SOM loss removed. Purely temporal VAE.</a:t>
            </a:r>
          </a:p>
          <a:p>
            <a:r>
              <a:rPr lang="en-US"/>
              <a:t>The code was developed using LLM. </a:t>
            </a:r>
          </a:p>
          <a:p>
            <a:r>
              <a:rPr lang="en-US"/>
              <a:t>Testing done locally with limited test data. </a:t>
            </a:r>
          </a:p>
          <a:p>
            <a:r>
              <a:rPr lang="en-US"/>
              <a:t>Links – </a:t>
            </a:r>
            <a:r>
              <a:rPr lang="en-US">
                <a:hlinkClick r:id="rId2"/>
              </a:rPr>
              <a:t>No Loss Function</a:t>
            </a:r>
            <a:r>
              <a:rPr lang="en-US"/>
              <a:t>, </a:t>
            </a:r>
            <a:r>
              <a:rPr lang="en-US">
                <a:hlinkClick r:id="rId3"/>
              </a:rPr>
              <a:t>No Loss or Smoothness functions</a:t>
            </a:r>
            <a:r>
              <a:rPr lang="en-US"/>
              <a:t>.  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83847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n-GB" sz="3500">
                <a:solidFill>
                  <a:srgbClr val="FFFFFF"/>
                </a:solidFill>
              </a:rPr>
              <a:t>Interpretability and Clinical Value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8061452-B0C4-A34C-0A96-7F3E8AF617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994048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n-GB" sz="3500">
                <a:solidFill>
                  <a:srgbClr val="FFFFFF"/>
                </a:solidFill>
              </a:rPr>
              <a:t>Forecasting Patient Trajectories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269DFBC-CB41-5E9A-B0B0-C30660F253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4674745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n-GB" sz="3500">
                <a:solidFill>
                  <a:srgbClr val="FFFFFF"/>
                </a:solidFill>
              </a:rPr>
              <a:t>Conclusion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40F99AE-F997-2596-6490-AA824CA354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7220201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C77A9B-6015-4BBC-9E90-EE184D1F0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Related Links</a:t>
            </a:r>
            <a:endParaRPr lang="en-GB" sz="35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AD294-62A3-4D93-82EB-8B9942842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r>
              <a:rPr lang="en-GB" sz="1700" dirty="0"/>
              <a:t>Final project </a:t>
            </a:r>
            <a:r>
              <a:rPr lang="en-GB" sz="1700" dirty="0" err="1"/>
              <a:t>github</a:t>
            </a:r>
            <a:r>
              <a:rPr lang="en-GB" sz="1700" dirty="0"/>
              <a:t> page </a:t>
            </a:r>
            <a:r>
              <a:rPr lang="en-GB" sz="1700" dirty="0">
                <a:hlinkClick r:id="rId2"/>
              </a:rPr>
              <a:t>https://github.com/vaibhavait04/dlh2025_T_DPSOM_final_project/tree/master</a:t>
            </a:r>
            <a:endParaRPr lang="en-GB" sz="1700" dirty="0"/>
          </a:p>
          <a:p>
            <a:r>
              <a:rPr lang="en-GB" sz="1700" dirty="0"/>
              <a:t>Original paper </a:t>
            </a:r>
            <a:r>
              <a:rPr lang="en-GB" sz="1700" dirty="0">
                <a:hlinkClick r:id="rId3"/>
              </a:rPr>
              <a:t>https://dl.acm.org/doi/10.1145/3450439.3451872</a:t>
            </a:r>
            <a:r>
              <a:rPr lang="en-GB" sz="1700" dirty="0"/>
              <a:t> </a:t>
            </a:r>
          </a:p>
          <a:p>
            <a:r>
              <a:rPr lang="en-GB" sz="1700" dirty="0" err="1"/>
              <a:t>eICU</a:t>
            </a:r>
            <a:r>
              <a:rPr lang="en-GB" sz="1700" dirty="0"/>
              <a:t> data: </a:t>
            </a:r>
            <a:r>
              <a:rPr lang="en-GB" sz="1700" dirty="0">
                <a:hlinkClick r:id="rId4"/>
              </a:rPr>
              <a:t>https://physionet.org/content/eicu-crd/2.0/</a:t>
            </a:r>
            <a:r>
              <a:rPr lang="en-GB" sz="1700" dirty="0"/>
              <a:t> </a:t>
            </a:r>
          </a:p>
          <a:p>
            <a:r>
              <a:rPr lang="en-GB" sz="1700" dirty="0" err="1"/>
              <a:t>eICU</a:t>
            </a:r>
            <a:r>
              <a:rPr lang="en-GB" sz="1700" dirty="0"/>
              <a:t> Database access details: </a:t>
            </a:r>
            <a:r>
              <a:rPr lang="en-GB" sz="1700" dirty="0">
                <a:hlinkClick r:id="rId5"/>
              </a:rPr>
              <a:t>https://eicu-crd.mit.edu/</a:t>
            </a:r>
            <a:r>
              <a:rPr lang="en-GB" sz="1700" dirty="0"/>
              <a:t> </a:t>
            </a:r>
          </a:p>
          <a:p>
            <a:r>
              <a:rPr lang="en-GB" sz="1700" dirty="0"/>
              <a:t>Original author </a:t>
            </a:r>
            <a:r>
              <a:rPr lang="en-GB" sz="1700" dirty="0" err="1"/>
              <a:t>github</a:t>
            </a:r>
            <a:r>
              <a:rPr lang="en-GB" sz="1700" dirty="0"/>
              <a:t> page: </a:t>
            </a:r>
            <a:r>
              <a:rPr lang="en-GB" sz="1700" dirty="0">
                <a:hlinkClick r:id="rId6"/>
              </a:rPr>
              <a:t>https://github.com/ratschlab/dpsom</a:t>
            </a:r>
            <a:r>
              <a:rPr lang="en-GB" sz="1700" dirty="0"/>
              <a:t> </a:t>
            </a:r>
          </a:p>
          <a:p>
            <a:r>
              <a:rPr lang="en-GB" sz="1700" dirty="0">
                <a:hlinkClick r:id="rId7"/>
              </a:rPr>
              <a:t>https://mds.inf.ethz.ch/team/detail/julia-vogt</a:t>
            </a:r>
            <a:endParaRPr lang="en-GB" sz="1700" dirty="0"/>
          </a:p>
          <a:p>
            <a:r>
              <a:rPr lang="en-GB" sz="1700"/>
              <a:t>Final Video link: </a:t>
            </a:r>
            <a:r>
              <a:rPr lang="en-GB" sz="1700">
                <a:hlinkClick r:id="rId8"/>
              </a:rPr>
              <a:t>https://mediaspace.illinois.edu/media/t/1_p55yoyha</a:t>
            </a:r>
            <a:r>
              <a:rPr lang="en-GB" sz="1700"/>
              <a:t> </a:t>
            </a:r>
            <a:endParaRPr lang="en-GB" sz="1700" dirty="0"/>
          </a:p>
          <a:p>
            <a:endParaRPr lang="en-GB" sz="1700" dirty="0"/>
          </a:p>
        </p:txBody>
      </p:sp>
    </p:spTree>
    <p:extLst>
      <p:ext uri="{BB962C8B-B14F-4D97-AF65-F5344CB8AC3E}">
        <p14:creationId xmlns:p14="http://schemas.microsoft.com/office/powerpoint/2010/main" val="442641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n-GB" sz="3500">
                <a:solidFill>
                  <a:srgbClr val="FFFFFF"/>
                </a:solidFill>
              </a:rPr>
              <a:t>Motivation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DA393A7-C1D7-563C-DC09-B6A815199F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9858334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n-GB" sz="3500">
                <a:solidFill>
                  <a:srgbClr val="FFFFFF"/>
                </a:solidFill>
              </a:rPr>
              <a:t>Key Concepts</a:t>
            </a: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1F787FF9-F4C3-662D-3EDA-6E8C86B4AB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8544205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1CE4D0-CAB7-4EA5-9815-9DFC62FAD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Methodology</a:t>
            </a:r>
            <a:endParaRPr lang="en-GB" sz="35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DA12CCF-550E-3BE8-5150-A76EBDEEAF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5509291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69232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4977F2-8D08-48FC-91A9-777751733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Coding Environment</a:t>
            </a:r>
            <a:endParaRPr lang="en-GB" sz="3500">
              <a:solidFill>
                <a:srgbClr val="FFFFFF"/>
              </a:solidFill>
            </a:endParaRPr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F1F54484-B2E1-96E1-7E8E-EF633DF5C8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4453149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04051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C9F6DB-0453-4500-8056-8A07213DF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Data Access</a:t>
            </a:r>
            <a:endParaRPr lang="en-GB" sz="35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290001A-1613-CD7C-6904-68A02383A9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6206239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06433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6521" y="1"/>
            <a:ext cx="851299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A7EFD8-EFB8-462C-8400-59946AE7D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/>
              <a:t>Data Description</a:t>
            </a:r>
            <a:endParaRPr lang="en-GB"/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-93647" y="2693652"/>
            <a:ext cx="4083433" cy="3062575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4CBA7-5EAD-45A1-AE28-D841E773F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r>
              <a:rPr lang="en-US" sz="3000"/>
              <a:t>Data include vital signs, laboratory measurements, medications, APACHE components, care plan information, admission diagnosis, patient history, timestamped diagnoses from a structured problem list, and similarly chosen treatments. </a:t>
            </a:r>
          </a:p>
          <a:p>
            <a:r>
              <a:rPr lang="en-US" sz="3000"/>
              <a:t>The data is provided as a relational database, comprising multiple tables joined by keys</a:t>
            </a:r>
            <a:endParaRPr lang="en-GB" sz="3000"/>
          </a:p>
        </p:txBody>
      </p:sp>
    </p:spTree>
    <p:extLst>
      <p:ext uri="{BB962C8B-B14F-4D97-AF65-F5344CB8AC3E}">
        <p14:creationId xmlns:p14="http://schemas.microsoft.com/office/powerpoint/2010/main" val="1273469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n-GB" sz="3500">
                <a:solidFill>
                  <a:srgbClr val="FFFFFF"/>
                </a:solidFill>
              </a:rPr>
              <a:t>Model 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5CC524D-BFD1-C96E-A93F-97DF01B125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1140908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" y="-5705"/>
            <a:ext cx="9143993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9A3FFA-5D51-4B55-B880-22D9B3D74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7638" y="637762"/>
            <a:ext cx="7416372" cy="900131"/>
          </a:xfrm>
        </p:spPr>
        <p:txBody>
          <a:bodyPr anchor="t">
            <a:normAutofit/>
          </a:bodyPr>
          <a:lstStyle/>
          <a:p>
            <a:pPr algn="l"/>
            <a:r>
              <a:rPr lang="en-US" sz="3500">
                <a:solidFill>
                  <a:schemeClr val="bg1"/>
                </a:solidFill>
              </a:rPr>
              <a:t>Self Organizing Maps (SOM)</a:t>
            </a:r>
            <a:endParaRPr lang="en-GB" sz="3500">
              <a:solidFill>
                <a:schemeClr val="bg1"/>
              </a:solidFill>
            </a:endParaRPr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9143992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638" y="2010758"/>
            <a:ext cx="342892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80A4C-0358-4B35-96D9-1439D6B9D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661" y="2217343"/>
            <a:ext cx="7410669" cy="39596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100" dirty="0"/>
              <a:t>They project high-dimensional data onto a lower-dimensional grid (typically 2D), where similar data points are mapped to nearby nodes. </a:t>
            </a:r>
          </a:p>
          <a:p>
            <a:pPr marL="0" indent="0">
              <a:buNone/>
            </a:pPr>
            <a:r>
              <a:rPr lang="en-US" sz="2100" dirty="0"/>
              <a:t>As a part of static SOM - the paper describes embedding discrete SOM clusters into the latent space of an autoencoder, enabling the learning of nonlinear data manifolds. </a:t>
            </a:r>
          </a:p>
          <a:p>
            <a:pPr marL="0" indent="0">
              <a:buNone/>
            </a:pPr>
            <a:r>
              <a:rPr lang="en-US" sz="2100" dirty="0"/>
              <a:t>Each input is mapped to the closest prototype (SOM unit), and the decoder reconstructs the input from the selected prototype. </a:t>
            </a:r>
          </a:p>
          <a:p>
            <a:pPr marL="0" indent="0">
              <a:buNone/>
            </a:pPr>
            <a:r>
              <a:rPr lang="en-US" sz="2100" dirty="0"/>
              <a:t>SOM prototypes are trained using a differentiable soft-assignment mechanism and a SOM loss enforcing neighborhood structure.</a:t>
            </a:r>
            <a:endParaRPr lang="en-GB" sz="2100" dirty="0"/>
          </a:p>
        </p:txBody>
      </p:sp>
    </p:spTree>
    <p:extLst>
      <p:ext uri="{BB962C8B-B14F-4D97-AF65-F5344CB8AC3E}">
        <p14:creationId xmlns:p14="http://schemas.microsoft.com/office/powerpoint/2010/main" val="4193762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878</Words>
  <Application>Microsoft Office PowerPoint</Application>
  <PresentationFormat>On-screen Show (4:3)</PresentationFormat>
  <Paragraphs>94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T-DPSOM: An Interpretable Clustering Method for Unsupervised Learning of Patient Health States</vt:lpstr>
      <vt:lpstr>Motivation</vt:lpstr>
      <vt:lpstr>Key Concepts</vt:lpstr>
      <vt:lpstr>Methodology</vt:lpstr>
      <vt:lpstr>Coding Environment</vt:lpstr>
      <vt:lpstr>Data Access</vt:lpstr>
      <vt:lpstr>Data Description</vt:lpstr>
      <vt:lpstr>Model Overview</vt:lpstr>
      <vt:lpstr>Self Organizing Maps (SOM)</vt:lpstr>
      <vt:lpstr>SOM Components</vt:lpstr>
      <vt:lpstr>DPSOM</vt:lpstr>
      <vt:lpstr>T-DPSOM</vt:lpstr>
      <vt:lpstr>Architecture Diagram</vt:lpstr>
      <vt:lpstr>Visualization Example</vt:lpstr>
      <vt:lpstr>Ablation</vt:lpstr>
      <vt:lpstr>Interpretability and Clinical Value</vt:lpstr>
      <vt:lpstr>Forecasting Patient Trajectories</vt:lpstr>
      <vt:lpstr>Conclusion</vt:lpstr>
      <vt:lpstr>Related 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T-DPSOM: An Interpretable Clustering Method for Unsupervised Learning of Patient Health States</dc:title>
  <dc:creator>Vaibhav</dc:creator>
  <cp:lastModifiedBy>Vaibhav</cp:lastModifiedBy>
  <cp:revision>3</cp:revision>
  <dcterms:created xsi:type="dcterms:W3CDTF">2025-05-07T01:52:14Z</dcterms:created>
  <dcterms:modified xsi:type="dcterms:W3CDTF">2025-05-07T01:59:14Z</dcterms:modified>
</cp:coreProperties>
</file>