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2" r:id="rId6"/>
    <p:sldId id="263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59" r:id="rId15"/>
    <p:sldId id="260" r:id="rId16"/>
    <p:sldId id="262" r:id="rId17"/>
    <p:sldId id="281" r:id="rId18"/>
    <p:sldId id="264" r:id="rId19"/>
    <p:sldId id="266" r:id="rId20"/>
    <p:sldId id="267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76" autoAdjust="0"/>
  </p:normalViewPr>
  <p:slideViewPr>
    <p:cSldViewPr snapToGrid="0" snapToObjects="1">
      <p:cViewPr varScale="1">
        <p:scale>
          <a:sx n="69" d="100"/>
          <a:sy n="69" d="100"/>
        </p:scale>
        <p:origin x="11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C197F-4C3C-4C1E-B1CA-38301DFE187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E26E19-38FB-4E56-9E79-9DF91A6E5793}">
      <dgm:prSet/>
      <dgm:spPr/>
      <dgm:t>
        <a:bodyPr/>
        <a:lstStyle/>
        <a:p>
          <a:r>
            <a:rPr lang="en-US"/>
            <a:t>A Deep Learning Approach for ICU Patient Monitoring</a:t>
          </a:r>
        </a:p>
      </dgm:t>
    </dgm:pt>
    <dgm:pt modelId="{F51B1E0A-6122-48FC-BD8C-A1F215571003}" type="parTrans" cxnId="{0AC1191C-0338-4237-98E7-6404AEA5A014}">
      <dgm:prSet/>
      <dgm:spPr/>
      <dgm:t>
        <a:bodyPr/>
        <a:lstStyle/>
        <a:p>
          <a:endParaRPr lang="en-US"/>
        </a:p>
      </dgm:t>
    </dgm:pt>
    <dgm:pt modelId="{79323BD2-F125-45B4-94A6-C6D66D81E68C}" type="sibTrans" cxnId="{0AC1191C-0338-4237-98E7-6404AEA5A014}">
      <dgm:prSet/>
      <dgm:spPr/>
      <dgm:t>
        <a:bodyPr/>
        <a:lstStyle/>
        <a:p>
          <a:endParaRPr lang="en-US"/>
        </a:p>
      </dgm:t>
    </dgm:pt>
    <dgm:pt modelId="{F46E7532-6C94-4A65-98E8-6A14835437FF}">
      <dgm:prSet/>
      <dgm:spPr/>
      <dgm:t>
        <a:bodyPr/>
        <a:lstStyle/>
        <a:p>
          <a:r>
            <a:rPr lang="en-US"/>
            <a:t>Presented by: Vaibhav Sachdeva</a:t>
          </a:r>
        </a:p>
      </dgm:t>
    </dgm:pt>
    <dgm:pt modelId="{3A620B51-F481-4119-B64B-144F269E3A7F}" type="parTrans" cxnId="{C8186A8E-089C-47C0-B92F-D4E09045A85E}">
      <dgm:prSet/>
      <dgm:spPr/>
      <dgm:t>
        <a:bodyPr/>
        <a:lstStyle/>
        <a:p>
          <a:endParaRPr lang="en-US"/>
        </a:p>
      </dgm:t>
    </dgm:pt>
    <dgm:pt modelId="{5993C28B-CD79-4527-B01E-B25C0D162F25}" type="sibTrans" cxnId="{C8186A8E-089C-47C0-B92F-D4E09045A85E}">
      <dgm:prSet/>
      <dgm:spPr/>
      <dgm:t>
        <a:bodyPr/>
        <a:lstStyle/>
        <a:p>
          <a:endParaRPr lang="en-US"/>
        </a:p>
      </dgm:t>
    </dgm:pt>
    <dgm:pt modelId="{DE6E844D-DBA3-4F6D-A71A-9AD75F109F1E}">
      <dgm:prSet/>
      <dgm:spPr/>
      <dgm:t>
        <a:bodyPr/>
        <a:lstStyle/>
        <a:p>
          <a:r>
            <a:rPr lang="en-US"/>
            <a:t>Date: 5/6/2025</a:t>
          </a:r>
        </a:p>
      </dgm:t>
    </dgm:pt>
    <dgm:pt modelId="{465E91C3-F4C4-4CC4-B00D-E2884F5A877E}" type="parTrans" cxnId="{983881F3-FF1C-4BDF-8E28-1CC68034EBFC}">
      <dgm:prSet/>
      <dgm:spPr/>
      <dgm:t>
        <a:bodyPr/>
        <a:lstStyle/>
        <a:p>
          <a:endParaRPr lang="en-US"/>
        </a:p>
      </dgm:t>
    </dgm:pt>
    <dgm:pt modelId="{FFA24CE2-77D5-400F-B509-D87B601D127D}" type="sibTrans" cxnId="{983881F3-FF1C-4BDF-8E28-1CC68034EBFC}">
      <dgm:prSet/>
      <dgm:spPr/>
      <dgm:t>
        <a:bodyPr/>
        <a:lstStyle/>
        <a:p>
          <a:endParaRPr lang="en-US"/>
        </a:p>
      </dgm:t>
    </dgm:pt>
    <dgm:pt modelId="{DC96A049-E1A2-440B-9258-5AAD324E0E80}" type="pres">
      <dgm:prSet presAssocID="{2C3C197F-4C3C-4C1E-B1CA-38301DFE18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BFAD1B-DF0F-4BFD-B9F8-9097229E8DFA}" type="pres">
      <dgm:prSet presAssocID="{84E26E19-38FB-4E56-9E79-9DF91A6E5793}" presName="hierRoot1" presStyleCnt="0"/>
      <dgm:spPr/>
    </dgm:pt>
    <dgm:pt modelId="{117256B3-12ED-4C73-8346-AE321E16DA5A}" type="pres">
      <dgm:prSet presAssocID="{84E26E19-38FB-4E56-9E79-9DF91A6E5793}" presName="composite" presStyleCnt="0"/>
      <dgm:spPr/>
    </dgm:pt>
    <dgm:pt modelId="{E8204E57-D000-48E7-8425-4C666F740AE2}" type="pres">
      <dgm:prSet presAssocID="{84E26E19-38FB-4E56-9E79-9DF91A6E5793}" presName="background" presStyleLbl="node0" presStyleIdx="0" presStyleCnt="3"/>
      <dgm:spPr/>
    </dgm:pt>
    <dgm:pt modelId="{F7F00202-6AE5-4721-9BB4-CBA1B61BE281}" type="pres">
      <dgm:prSet presAssocID="{84E26E19-38FB-4E56-9E79-9DF91A6E5793}" presName="text" presStyleLbl="fgAcc0" presStyleIdx="0" presStyleCnt="3">
        <dgm:presLayoutVars>
          <dgm:chPref val="3"/>
        </dgm:presLayoutVars>
      </dgm:prSet>
      <dgm:spPr/>
    </dgm:pt>
    <dgm:pt modelId="{23253FE6-B988-4B65-9F9B-A6E68E8B2A66}" type="pres">
      <dgm:prSet presAssocID="{84E26E19-38FB-4E56-9E79-9DF91A6E5793}" presName="hierChild2" presStyleCnt="0"/>
      <dgm:spPr/>
    </dgm:pt>
    <dgm:pt modelId="{D90DB8F2-3A30-4463-A5AF-9FE7B48261BA}" type="pres">
      <dgm:prSet presAssocID="{F46E7532-6C94-4A65-98E8-6A14835437FF}" presName="hierRoot1" presStyleCnt="0"/>
      <dgm:spPr/>
    </dgm:pt>
    <dgm:pt modelId="{BB009954-BD18-4440-A07F-884187E95CBC}" type="pres">
      <dgm:prSet presAssocID="{F46E7532-6C94-4A65-98E8-6A14835437FF}" presName="composite" presStyleCnt="0"/>
      <dgm:spPr/>
    </dgm:pt>
    <dgm:pt modelId="{295506F2-8E4D-43D3-BAB1-4A7FB5BED077}" type="pres">
      <dgm:prSet presAssocID="{F46E7532-6C94-4A65-98E8-6A14835437FF}" presName="background" presStyleLbl="node0" presStyleIdx="1" presStyleCnt="3"/>
      <dgm:spPr/>
    </dgm:pt>
    <dgm:pt modelId="{CA219D31-3D8D-4B71-85D1-C10EE902D28E}" type="pres">
      <dgm:prSet presAssocID="{F46E7532-6C94-4A65-98E8-6A14835437FF}" presName="text" presStyleLbl="fgAcc0" presStyleIdx="1" presStyleCnt="3">
        <dgm:presLayoutVars>
          <dgm:chPref val="3"/>
        </dgm:presLayoutVars>
      </dgm:prSet>
      <dgm:spPr/>
    </dgm:pt>
    <dgm:pt modelId="{A6B6DF9F-7D79-4C6C-98C9-D54D5FD2AEFF}" type="pres">
      <dgm:prSet presAssocID="{F46E7532-6C94-4A65-98E8-6A14835437FF}" presName="hierChild2" presStyleCnt="0"/>
      <dgm:spPr/>
    </dgm:pt>
    <dgm:pt modelId="{A6B3EC52-048F-4708-8432-E38322347B36}" type="pres">
      <dgm:prSet presAssocID="{DE6E844D-DBA3-4F6D-A71A-9AD75F109F1E}" presName="hierRoot1" presStyleCnt="0"/>
      <dgm:spPr/>
    </dgm:pt>
    <dgm:pt modelId="{515603E0-7C7D-4252-9E85-F94530CE9C53}" type="pres">
      <dgm:prSet presAssocID="{DE6E844D-DBA3-4F6D-A71A-9AD75F109F1E}" presName="composite" presStyleCnt="0"/>
      <dgm:spPr/>
    </dgm:pt>
    <dgm:pt modelId="{5860CE8E-058B-4585-9DA3-78C0FADC8CE3}" type="pres">
      <dgm:prSet presAssocID="{DE6E844D-DBA3-4F6D-A71A-9AD75F109F1E}" presName="background" presStyleLbl="node0" presStyleIdx="2" presStyleCnt="3"/>
      <dgm:spPr/>
    </dgm:pt>
    <dgm:pt modelId="{B71ED082-50FE-46EA-85DB-C8060951A90C}" type="pres">
      <dgm:prSet presAssocID="{DE6E844D-DBA3-4F6D-A71A-9AD75F109F1E}" presName="text" presStyleLbl="fgAcc0" presStyleIdx="2" presStyleCnt="3">
        <dgm:presLayoutVars>
          <dgm:chPref val="3"/>
        </dgm:presLayoutVars>
      </dgm:prSet>
      <dgm:spPr/>
    </dgm:pt>
    <dgm:pt modelId="{208D08B2-7D98-4D22-AB7C-B97DF1CF7AAD}" type="pres">
      <dgm:prSet presAssocID="{DE6E844D-DBA3-4F6D-A71A-9AD75F109F1E}" presName="hierChild2" presStyleCnt="0"/>
      <dgm:spPr/>
    </dgm:pt>
  </dgm:ptLst>
  <dgm:cxnLst>
    <dgm:cxn modelId="{0AC1191C-0338-4237-98E7-6404AEA5A014}" srcId="{2C3C197F-4C3C-4C1E-B1CA-38301DFE187E}" destId="{84E26E19-38FB-4E56-9E79-9DF91A6E5793}" srcOrd="0" destOrd="0" parTransId="{F51B1E0A-6122-48FC-BD8C-A1F215571003}" sibTransId="{79323BD2-F125-45B4-94A6-C6D66D81E68C}"/>
    <dgm:cxn modelId="{8CC27652-97CC-441B-91CA-85A2F3E496CD}" type="presOf" srcId="{DE6E844D-DBA3-4F6D-A71A-9AD75F109F1E}" destId="{B71ED082-50FE-46EA-85DB-C8060951A90C}" srcOrd="0" destOrd="0" presId="urn:microsoft.com/office/officeart/2005/8/layout/hierarchy1"/>
    <dgm:cxn modelId="{DC55D97D-911D-4DAE-B57D-6A622FDEEDCF}" type="presOf" srcId="{F46E7532-6C94-4A65-98E8-6A14835437FF}" destId="{CA219D31-3D8D-4B71-85D1-C10EE902D28E}" srcOrd="0" destOrd="0" presId="urn:microsoft.com/office/officeart/2005/8/layout/hierarchy1"/>
    <dgm:cxn modelId="{F8449C85-659B-4FBD-A462-4C8326F196C4}" type="presOf" srcId="{84E26E19-38FB-4E56-9E79-9DF91A6E5793}" destId="{F7F00202-6AE5-4721-9BB4-CBA1B61BE281}" srcOrd="0" destOrd="0" presId="urn:microsoft.com/office/officeart/2005/8/layout/hierarchy1"/>
    <dgm:cxn modelId="{C8186A8E-089C-47C0-B92F-D4E09045A85E}" srcId="{2C3C197F-4C3C-4C1E-B1CA-38301DFE187E}" destId="{F46E7532-6C94-4A65-98E8-6A14835437FF}" srcOrd="1" destOrd="0" parTransId="{3A620B51-F481-4119-B64B-144F269E3A7F}" sibTransId="{5993C28B-CD79-4527-B01E-B25C0D162F25}"/>
    <dgm:cxn modelId="{F492E898-9615-4761-9A21-AECDD1634FC3}" type="presOf" srcId="{2C3C197F-4C3C-4C1E-B1CA-38301DFE187E}" destId="{DC96A049-E1A2-440B-9258-5AAD324E0E80}" srcOrd="0" destOrd="0" presId="urn:microsoft.com/office/officeart/2005/8/layout/hierarchy1"/>
    <dgm:cxn modelId="{983881F3-FF1C-4BDF-8E28-1CC68034EBFC}" srcId="{2C3C197F-4C3C-4C1E-B1CA-38301DFE187E}" destId="{DE6E844D-DBA3-4F6D-A71A-9AD75F109F1E}" srcOrd="2" destOrd="0" parTransId="{465E91C3-F4C4-4CC4-B00D-E2884F5A877E}" sibTransId="{FFA24CE2-77D5-400F-B509-D87B601D127D}"/>
    <dgm:cxn modelId="{FD783B69-FAF2-4680-BA14-9722705B860F}" type="presParOf" srcId="{DC96A049-E1A2-440B-9258-5AAD324E0E80}" destId="{D5BFAD1B-DF0F-4BFD-B9F8-9097229E8DFA}" srcOrd="0" destOrd="0" presId="urn:microsoft.com/office/officeart/2005/8/layout/hierarchy1"/>
    <dgm:cxn modelId="{5D92CAC7-AA92-495E-942B-983EDE3259EF}" type="presParOf" srcId="{D5BFAD1B-DF0F-4BFD-B9F8-9097229E8DFA}" destId="{117256B3-12ED-4C73-8346-AE321E16DA5A}" srcOrd="0" destOrd="0" presId="urn:microsoft.com/office/officeart/2005/8/layout/hierarchy1"/>
    <dgm:cxn modelId="{FDFBB313-178A-4664-829F-1FC24AC9A01A}" type="presParOf" srcId="{117256B3-12ED-4C73-8346-AE321E16DA5A}" destId="{E8204E57-D000-48E7-8425-4C666F740AE2}" srcOrd="0" destOrd="0" presId="urn:microsoft.com/office/officeart/2005/8/layout/hierarchy1"/>
    <dgm:cxn modelId="{66860E66-2F5D-468C-81B7-B6CEB648893C}" type="presParOf" srcId="{117256B3-12ED-4C73-8346-AE321E16DA5A}" destId="{F7F00202-6AE5-4721-9BB4-CBA1B61BE281}" srcOrd="1" destOrd="0" presId="urn:microsoft.com/office/officeart/2005/8/layout/hierarchy1"/>
    <dgm:cxn modelId="{5D5382D4-CC38-422E-9845-9BFC9C2890C2}" type="presParOf" srcId="{D5BFAD1B-DF0F-4BFD-B9F8-9097229E8DFA}" destId="{23253FE6-B988-4B65-9F9B-A6E68E8B2A66}" srcOrd="1" destOrd="0" presId="urn:microsoft.com/office/officeart/2005/8/layout/hierarchy1"/>
    <dgm:cxn modelId="{DAD9A149-2786-41BA-9F0A-05C0C49AB495}" type="presParOf" srcId="{DC96A049-E1A2-440B-9258-5AAD324E0E80}" destId="{D90DB8F2-3A30-4463-A5AF-9FE7B48261BA}" srcOrd="1" destOrd="0" presId="urn:microsoft.com/office/officeart/2005/8/layout/hierarchy1"/>
    <dgm:cxn modelId="{5649E20A-F73A-4ADE-9048-2E0AEE137870}" type="presParOf" srcId="{D90DB8F2-3A30-4463-A5AF-9FE7B48261BA}" destId="{BB009954-BD18-4440-A07F-884187E95CBC}" srcOrd="0" destOrd="0" presId="urn:microsoft.com/office/officeart/2005/8/layout/hierarchy1"/>
    <dgm:cxn modelId="{C9442805-E2B8-431E-B3F2-27819AF3CC91}" type="presParOf" srcId="{BB009954-BD18-4440-A07F-884187E95CBC}" destId="{295506F2-8E4D-43D3-BAB1-4A7FB5BED077}" srcOrd="0" destOrd="0" presId="urn:microsoft.com/office/officeart/2005/8/layout/hierarchy1"/>
    <dgm:cxn modelId="{44306516-B2F6-4135-97E5-24F7CB60E4A7}" type="presParOf" srcId="{BB009954-BD18-4440-A07F-884187E95CBC}" destId="{CA219D31-3D8D-4B71-85D1-C10EE902D28E}" srcOrd="1" destOrd="0" presId="urn:microsoft.com/office/officeart/2005/8/layout/hierarchy1"/>
    <dgm:cxn modelId="{CD686D99-BDBE-4A09-B4A2-3468ABC69A0C}" type="presParOf" srcId="{D90DB8F2-3A30-4463-A5AF-9FE7B48261BA}" destId="{A6B6DF9F-7D79-4C6C-98C9-D54D5FD2AEFF}" srcOrd="1" destOrd="0" presId="urn:microsoft.com/office/officeart/2005/8/layout/hierarchy1"/>
    <dgm:cxn modelId="{E4B96450-CA78-4E48-9D36-22E2CD809888}" type="presParOf" srcId="{DC96A049-E1A2-440B-9258-5AAD324E0E80}" destId="{A6B3EC52-048F-4708-8432-E38322347B36}" srcOrd="2" destOrd="0" presId="urn:microsoft.com/office/officeart/2005/8/layout/hierarchy1"/>
    <dgm:cxn modelId="{059B0AC7-656F-4768-96C8-864967CD6FFF}" type="presParOf" srcId="{A6B3EC52-048F-4708-8432-E38322347B36}" destId="{515603E0-7C7D-4252-9E85-F94530CE9C53}" srcOrd="0" destOrd="0" presId="urn:microsoft.com/office/officeart/2005/8/layout/hierarchy1"/>
    <dgm:cxn modelId="{D4586AA2-76D3-49B7-905C-E2D9C6E92C81}" type="presParOf" srcId="{515603E0-7C7D-4252-9E85-F94530CE9C53}" destId="{5860CE8E-058B-4585-9DA3-78C0FADC8CE3}" srcOrd="0" destOrd="0" presId="urn:microsoft.com/office/officeart/2005/8/layout/hierarchy1"/>
    <dgm:cxn modelId="{66F5C6C5-F7C3-4FF0-AEF7-7B8867BC56EA}" type="presParOf" srcId="{515603E0-7C7D-4252-9E85-F94530CE9C53}" destId="{B71ED082-50FE-46EA-85DB-C8060951A90C}" srcOrd="1" destOrd="0" presId="urn:microsoft.com/office/officeart/2005/8/layout/hierarchy1"/>
    <dgm:cxn modelId="{4F4F53AE-B381-4C04-A98C-7055CAB6909C}" type="presParOf" srcId="{A6B3EC52-048F-4708-8432-E38322347B36}" destId="{208D08B2-7D98-4D22-AB7C-B97DF1CF7A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81FABB-1B99-41EB-8161-4562DB09E0F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3799BE-EF67-427E-8AD6-CABDC7591C51}">
      <dgm:prSet/>
      <dgm:spPr/>
      <dgm:t>
        <a:bodyPr/>
        <a:lstStyle/>
        <a:p>
          <a:r>
            <a:rPr lang="en-US"/>
            <a:t>SOM grid shows distinct health states</a:t>
          </a:r>
        </a:p>
      </dgm:t>
    </dgm:pt>
    <dgm:pt modelId="{ABCA9341-F466-466D-B477-67C03BA9B382}" type="parTrans" cxnId="{BCC4BD2C-E648-4D2A-97FD-8EF714552EAC}">
      <dgm:prSet/>
      <dgm:spPr/>
      <dgm:t>
        <a:bodyPr/>
        <a:lstStyle/>
        <a:p>
          <a:endParaRPr lang="en-US"/>
        </a:p>
      </dgm:t>
    </dgm:pt>
    <dgm:pt modelId="{4229F99F-86AC-4026-B33B-9548BF7B5558}" type="sibTrans" cxnId="{BCC4BD2C-E648-4D2A-97FD-8EF714552EAC}">
      <dgm:prSet/>
      <dgm:spPr/>
      <dgm:t>
        <a:bodyPr/>
        <a:lstStyle/>
        <a:p>
          <a:endParaRPr lang="en-US"/>
        </a:p>
      </dgm:t>
    </dgm:pt>
    <dgm:pt modelId="{505A7FDD-039A-40C4-ACEF-868A475CBAC5}">
      <dgm:prSet/>
      <dgm:spPr/>
      <dgm:t>
        <a:bodyPr/>
        <a:lstStyle/>
        <a:p>
          <a:r>
            <a:rPr lang="en-US"/>
            <a:t>Probabilistic assignments indicate uncertainty.</a:t>
          </a:r>
        </a:p>
      </dgm:t>
    </dgm:pt>
    <dgm:pt modelId="{7E808043-1C34-4D30-8791-17AE180A2EB2}" type="parTrans" cxnId="{C0105B3D-7A73-4ABF-B57B-BC48E75952B4}">
      <dgm:prSet/>
      <dgm:spPr/>
      <dgm:t>
        <a:bodyPr/>
        <a:lstStyle/>
        <a:p>
          <a:endParaRPr lang="en-US"/>
        </a:p>
      </dgm:t>
    </dgm:pt>
    <dgm:pt modelId="{1FC26ED3-50D2-47CC-9D56-A8CD2611C45C}" type="sibTrans" cxnId="{C0105B3D-7A73-4ABF-B57B-BC48E75952B4}">
      <dgm:prSet/>
      <dgm:spPr/>
      <dgm:t>
        <a:bodyPr/>
        <a:lstStyle/>
        <a:p>
          <a:endParaRPr lang="en-US"/>
        </a:p>
      </dgm:t>
    </dgm:pt>
    <dgm:pt modelId="{5179CACF-F4FB-4978-8154-49835E0FFB1F}">
      <dgm:prSet/>
      <dgm:spPr/>
      <dgm:t>
        <a:bodyPr/>
        <a:lstStyle/>
        <a:p>
          <a:r>
            <a:rPr lang="en-US"/>
            <a:t>Clusters correlate with clinical outcomes.</a:t>
          </a:r>
        </a:p>
      </dgm:t>
    </dgm:pt>
    <dgm:pt modelId="{5FAA2156-E0A8-4424-B131-19B0A2562000}" type="parTrans" cxnId="{B938BF9A-204E-4B79-BEE5-809CAB2712D6}">
      <dgm:prSet/>
      <dgm:spPr/>
      <dgm:t>
        <a:bodyPr/>
        <a:lstStyle/>
        <a:p>
          <a:endParaRPr lang="en-US"/>
        </a:p>
      </dgm:t>
    </dgm:pt>
    <dgm:pt modelId="{49DE4697-8E17-4373-9962-DEC6246C4F1C}" type="sibTrans" cxnId="{B938BF9A-204E-4B79-BEE5-809CAB2712D6}">
      <dgm:prSet/>
      <dgm:spPr/>
      <dgm:t>
        <a:bodyPr/>
        <a:lstStyle/>
        <a:p>
          <a:endParaRPr lang="en-US"/>
        </a:p>
      </dgm:t>
    </dgm:pt>
    <dgm:pt modelId="{52EA3AEC-0ADD-4F9E-A39B-DA0F07B495C0}" type="pres">
      <dgm:prSet presAssocID="{4681FABB-1B99-41EB-8161-4562DB09E0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E82F5F-ABD8-4A41-976C-2CCEDD36CA7C}" type="pres">
      <dgm:prSet presAssocID="{A23799BE-EF67-427E-8AD6-CABDC7591C51}" presName="hierRoot1" presStyleCnt="0"/>
      <dgm:spPr/>
    </dgm:pt>
    <dgm:pt modelId="{DC394E63-39C0-4468-943E-BAC268F6B99B}" type="pres">
      <dgm:prSet presAssocID="{A23799BE-EF67-427E-8AD6-CABDC7591C51}" presName="composite" presStyleCnt="0"/>
      <dgm:spPr/>
    </dgm:pt>
    <dgm:pt modelId="{92448C05-D138-4D62-BA82-45839E6AF275}" type="pres">
      <dgm:prSet presAssocID="{A23799BE-EF67-427E-8AD6-CABDC7591C51}" presName="background" presStyleLbl="node0" presStyleIdx="0" presStyleCnt="3"/>
      <dgm:spPr/>
    </dgm:pt>
    <dgm:pt modelId="{E0D3FBDF-FF49-481A-8A3E-889817BAD5B8}" type="pres">
      <dgm:prSet presAssocID="{A23799BE-EF67-427E-8AD6-CABDC7591C51}" presName="text" presStyleLbl="fgAcc0" presStyleIdx="0" presStyleCnt="3">
        <dgm:presLayoutVars>
          <dgm:chPref val="3"/>
        </dgm:presLayoutVars>
      </dgm:prSet>
      <dgm:spPr/>
    </dgm:pt>
    <dgm:pt modelId="{326FE274-FC12-4378-9BF0-71651ECB7C34}" type="pres">
      <dgm:prSet presAssocID="{A23799BE-EF67-427E-8AD6-CABDC7591C51}" presName="hierChild2" presStyleCnt="0"/>
      <dgm:spPr/>
    </dgm:pt>
    <dgm:pt modelId="{B7CB3135-2947-44BB-8DDB-5708C668F775}" type="pres">
      <dgm:prSet presAssocID="{505A7FDD-039A-40C4-ACEF-868A475CBAC5}" presName="hierRoot1" presStyleCnt="0"/>
      <dgm:spPr/>
    </dgm:pt>
    <dgm:pt modelId="{803F0472-ABB0-4F6C-A08E-7712483A6FA9}" type="pres">
      <dgm:prSet presAssocID="{505A7FDD-039A-40C4-ACEF-868A475CBAC5}" presName="composite" presStyleCnt="0"/>
      <dgm:spPr/>
    </dgm:pt>
    <dgm:pt modelId="{607DA9F6-4EA3-436E-B215-85570205EC73}" type="pres">
      <dgm:prSet presAssocID="{505A7FDD-039A-40C4-ACEF-868A475CBAC5}" presName="background" presStyleLbl="node0" presStyleIdx="1" presStyleCnt="3"/>
      <dgm:spPr/>
    </dgm:pt>
    <dgm:pt modelId="{D2E60804-0F8B-41C9-B706-E2AF34DF94F6}" type="pres">
      <dgm:prSet presAssocID="{505A7FDD-039A-40C4-ACEF-868A475CBAC5}" presName="text" presStyleLbl="fgAcc0" presStyleIdx="1" presStyleCnt="3">
        <dgm:presLayoutVars>
          <dgm:chPref val="3"/>
        </dgm:presLayoutVars>
      </dgm:prSet>
      <dgm:spPr/>
    </dgm:pt>
    <dgm:pt modelId="{8D6DF081-D08F-40A5-9AA9-9FD6BC61237E}" type="pres">
      <dgm:prSet presAssocID="{505A7FDD-039A-40C4-ACEF-868A475CBAC5}" presName="hierChild2" presStyleCnt="0"/>
      <dgm:spPr/>
    </dgm:pt>
    <dgm:pt modelId="{00F17B6D-5BFA-4A11-A44B-202D59956C0E}" type="pres">
      <dgm:prSet presAssocID="{5179CACF-F4FB-4978-8154-49835E0FFB1F}" presName="hierRoot1" presStyleCnt="0"/>
      <dgm:spPr/>
    </dgm:pt>
    <dgm:pt modelId="{0CD87B67-0E94-4B92-A0FF-BCED0AB87F59}" type="pres">
      <dgm:prSet presAssocID="{5179CACF-F4FB-4978-8154-49835E0FFB1F}" presName="composite" presStyleCnt="0"/>
      <dgm:spPr/>
    </dgm:pt>
    <dgm:pt modelId="{287775C3-12C5-4EB2-A999-F572A5E4201D}" type="pres">
      <dgm:prSet presAssocID="{5179CACF-F4FB-4978-8154-49835E0FFB1F}" presName="background" presStyleLbl="node0" presStyleIdx="2" presStyleCnt="3"/>
      <dgm:spPr/>
    </dgm:pt>
    <dgm:pt modelId="{B30936C7-B476-42DC-A0D3-7F64984FC316}" type="pres">
      <dgm:prSet presAssocID="{5179CACF-F4FB-4978-8154-49835E0FFB1F}" presName="text" presStyleLbl="fgAcc0" presStyleIdx="2" presStyleCnt="3">
        <dgm:presLayoutVars>
          <dgm:chPref val="3"/>
        </dgm:presLayoutVars>
      </dgm:prSet>
      <dgm:spPr/>
    </dgm:pt>
    <dgm:pt modelId="{9897DF06-CAF6-4885-BAEC-8E4014DCCD5A}" type="pres">
      <dgm:prSet presAssocID="{5179CACF-F4FB-4978-8154-49835E0FFB1F}" presName="hierChild2" presStyleCnt="0"/>
      <dgm:spPr/>
    </dgm:pt>
  </dgm:ptLst>
  <dgm:cxnLst>
    <dgm:cxn modelId="{BCC4BD2C-E648-4D2A-97FD-8EF714552EAC}" srcId="{4681FABB-1B99-41EB-8161-4562DB09E0F6}" destId="{A23799BE-EF67-427E-8AD6-CABDC7591C51}" srcOrd="0" destOrd="0" parTransId="{ABCA9341-F466-466D-B477-67C03BA9B382}" sibTransId="{4229F99F-86AC-4026-B33B-9548BF7B5558}"/>
    <dgm:cxn modelId="{C0105B3D-7A73-4ABF-B57B-BC48E75952B4}" srcId="{4681FABB-1B99-41EB-8161-4562DB09E0F6}" destId="{505A7FDD-039A-40C4-ACEF-868A475CBAC5}" srcOrd="1" destOrd="0" parTransId="{7E808043-1C34-4D30-8791-17AE180A2EB2}" sibTransId="{1FC26ED3-50D2-47CC-9D56-A8CD2611C45C}"/>
    <dgm:cxn modelId="{EA741479-1ED2-485F-B067-88E7F8DD482C}" type="presOf" srcId="{4681FABB-1B99-41EB-8161-4562DB09E0F6}" destId="{52EA3AEC-0ADD-4F9E-A39B-DA0F07B495C0}" srcOrd="0" destOrd="0" presId="urn:microsoft.com/office/officeart/2005/8/layout/hierarchy1"/>
    <dgm:cxn modelId="{B938BF9A-204E-4B79-BEE5-809CAB2712D6}" srcId="{4681FABB-1B99-41EB-8161-4562DB09E0F6}" destId="{5179CACF-F4FB-4978-8154-49835E0FFB1F}" srcOrd="2" destOrd="0" parTransId="{5FAA2156-E0A8-4424-B131-19B0A2562000}" sibTransId="{49DE4697-8E17-4373-9962-DEC6246C4F1C}"/>
    <dgm:cxn modelId="{6AD968CC-69DB-4960-BED9-5D8EC35F3B78}" type="presOf" srcId="{505A7FDD-039A-40C4-ACEF-868A475CBAC5}" destId="{D2E60804-0F8B-41C9-B706-E2AF34DF94F6}" srcOrd="0" destOrd="0" presId="urn:microsoft.com/office/officeart/2005/8/layout/hierarchy1"/>
    <dgm:cxn modelId="{4EEB75DB-8F29-48B8-8661-0917172228AA}" type="presOf" srcId="{A23799BE-EF67-427E-8AD6-CABDC7591C51}" destId="{E0D3FBDF-FF49-481A-8A3E-889817BAD5B8}" srcOrd="0" destOrd="0" presId="urn:microsoft.com/office/officeart/2005/8/layout/hierarchy1"/>
    <dgm:cxn modelId="{9CEDB4E5-2244-4C32-B2E8-ACE06F93B599}" type="presOf" srcId="{5179CACF-F4FB-4978-8154-49835E0FFB1F}" destId="{B30936C7-B476-42DC-A0D3-7F64984FC316}" srcOrd="0" destOrd="0" presId="urn:microsoft.com/office/officeart/2005/8/layout/hierarchy1"/>
    <dgm:cxn modelId="{48594D4B-43F8-465E-B112-C67DB7ED23E3}" type="presParOf" srcId="{52EA3AEC-0ADD-4F9E-A39B-DA0F07B495C0}" destId="{A9E82F5F-ABD8-4A41-976C-2CCEDD36CA7C}" srcOrd="0" destOrd="0" presId="urn:microsoft.com/office/officeart/2005/8/layout/hierarchy1"/>
    <dgm:cxn modelId="{7308A7B8-B31F-4160-9B45-83931E64205C}" type="presParOf" srcId="{A9E82F5F-ABD8-4A41-976C-2CCEDD36CA7C}" destId="{DC394E63-39C0-4468-943E-BAC268F6B99B}" srcOrd="0" destOrd="0" presId="urn:microsoft.com/office/officeart/2005/8/layout/hierarchy1"/>
    <dgm:cxn modelId="{B84C7948-0919-4EBA-8C03-EB9AB3D90F76}" type="presParOf" srcId="{DC394E63-39C0-4468-943E-BAC268F6B99B}" destId="{92448C05-D138-4D62-BA82-45839E6AF275}" srcOrd="0" destOrd="0" presId="urn:microsoft.com/office/officeart/2005/8/layout/hierarchy1"/>
    <dgm:cxn modelId="{CCDC24D2-C250-44ED-ADBE-8EFE0F5B60DE}" type="presParOf" srcId="{DC394E63-39C0-4468-943E-BAC268F6B99B}" destId="{E0D3FBDF-FF49-481A-8A3E-889817BAD5B8}" srcOrd="1" destOrd="0" presId="urn:microsoft.com/office/officeart/2005/8/layout/hierarchy1"/>
    <dgm:cxn modelId="{75351272-E04E-4DE1-B82F-7610C9C7FD34}" type="presParOf" srcId="{A9E82F5F-ABD8-4A41-976C-2CCEDD36CA7C}" destId="{326FE274-FC12-4378-9BF0-71651ECB7C34}" srcOrd="1" destOrd="0" presId="urn:microsoft.com/office/officeart/2005/8/layout/hierarchy1"/>
    <dgm:cxn modelId="{CB833A1B-F891-4565-8B03-5BE96ED2CAF1}" type="presParOf" srcId="{52EA3AEC-0ADD-4F9E-A39B-DA0F07B495C0}" destId="{B7CB3135-2947-44BB-8DDB-5708C668F775}" srcOrd="1" destOrd="0" presId="urn:microsoft.com/office/officeart/2005/8/layout/hierarchy1"/>
    <dgm:cxn modelId="{08967AF3-9737-48CD-8118-BFE8F2B47721}" type="presParOf" srcId="{B7CB3135-2947-44BB-8DDB-5708C668F775}" destId="{803F0472-ABB0-4F6C-A08E-7712483A6FA9}" srcOrd="0" destOrd="0" presId="urn:microsoft.com/office/officeart/2005/8/layout/hierarchy1"/>
    <dgm:cxn modelId="{BBEDF286-C840-4B37-BFB7-6C3B1CB7664C}" type="presParOf" srcId="{803F0472-ABB0-4F6C-A08E-7712483A6FA9}" destId="{607DA9F6-4EA3-436E-B215-85570205EC73}" srcOrd="0" destOrd="0" presId="urn:microsoft.com/office/officeart/2005/8/layout/hierarchy1"/>
    <dgm:cxn modelId="{39AFEA02-3927-4E5E-98A9-0A748B8D8986}" type="presParOf" srcId="{803F0472-ABB0-4F6C-A08E-7712483A6FA9}" destId="{D2E60804-0F8B-41C9-B706-E2AF34DF94F6}" srcOrd="1" destOrd="0" presId="urn:microsoft.com/office/officeart/2005/8/layout/hierarchy1"/>
    <dgm:cxn modelId="{B4F8C900-3AE7-4FF4-A65B-DCDE2C2C2CD3}" type="presParOf" srcId="{B7CB3135-2947-44BB-8DDB-5708C668F775}" destId="{8D6DF081-D08F-40A5-9AA9-9FD6BC61237E}" srcOrd="1" destOrd="0" presId="urn:microsoft.com/office/officeart/2005/8/layout/hierarchy1"/>
    <dgm:cxn modelId="{D22FF74F-69DD-4D42-A978-F22B604A0D7C}" type="presParOf" srcId="{52EA3AEC-0ADD-4F9E-A39B-DA0F07B495C0}" destId="{00F17B6D-5BFA-4A11-A44B-202D59956C0E}" srcOrd="2" destOrd="0" presId="urn:microsoft.com/office/officeart/2005/8/layout/hierarchy1"/>
    <dgm:cxn modelId="{A7CB1A3F-938A-4AC8-A046-AB1DC9C95F1A}" type="presParOf" srcId="{00F17B6D-5BFA-4A11-A44B-202D59956C0E}" destId="{0CD87B67-0E94-4B92-A0FF-BCED0AB87F59}" srcOrd="0" destOrd="0" presId="urn:microsoft.com/office/officeart/2005/8/layout/hierarchy1"/>
    <dgm:cxn modelId="{65BBFEC4-FDC6-4CCD-A838-F2D656438EFD}" type="presParOf" srcId="{0CD87B67-0E94-4B92-A0FF-BCED0AB87F59}" destId="{287775C3-12C5-4EB2-A999-F572A5E4201D}" srcOrd="0" destOrd="0" presId="urn:microsoft.com/office/officeart/2005/8/layout/hierarchy1"/>
    <dgm:cxn modelId="{364C2624-ED61-4A4B-AE74-0C39A03DDFA8}" type="presParOf" srcId="{0CD87B67-0E94-4B92-A0FF-BCED0AB87F59}" destId="{B30936C7-B476-42DC-A0D3-7F64984FC316}" srcOrd="1" destOrd="0" presId="urn:microsoft.com/office/officeart/2005/8/layout/hierarchy1"/>
    <dgm:cxn modelId="{13D0E3CB-B8DB-4BAA-B80D-E7B8C4B89591}" type="presParOf" srcId="{00F17B6D-5BFA-4A11-A44B-202D59956C0E}" destId="{9897DF06-CAF6-4885-BAEC-8E4014DCCD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CAAEAD-70BF-4699-900A-F7877D38F8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0A72A851-D237-47B8-931D-18D3C9F3B42F}">
      <dgm:prSet/>
      <dgm:spPr/>
      <dgm:t>
        <a:bodyPr/>
        <a:lstStyle/>
        <a:p>
          <a:pPr>
            <a:defRPr cap="all"/>
          </a:pPr>
          <a:r>
            <a:rPr lang="en-US"/>
            <a:t>2D grid supports visual monitoring</a:t>
          </a:r>
        </a:p>
      </dgm:t>
    </dgm:pt>
    <dgm:pt modelId="{FDA6893D-C1B7-4FCB-90F0-47DC6D59EA3E}" type="parTrans" cxnId="{E4F229B5-1F3B-401A-BF37-CF115A7F37E8}">
      <dgm:prSet/>
      <dgm:spPr/>
      <dgm:t>
        <a:bodyPr/>
        <a:lstStyle/>
        <a:p>
          <a:endParaRPr lang="en-US"/>
        </a:p>
      </dgm:t>
    </dgm:pt>
    <dgm:pt modelId="{412893D3-5CB0-494E-8446-4FBB01E0BCBD}" type="sibTrans" cxnId="{E4F229B5-1F3B-401A-BF37-CF115A7F37E8}">
      <dgm:prSet/>
      <dgm:spPr/>
      <dgm:t>
        <a:bodyPr/>
        <a:lstStyle/>
        <a:p>
          <a:endParaRPr lang="en-US"/>
        </a:p>
      </dgm:t>
    </dgm:pt>
    <dgm:pt modelId="{7BA51B6C-D979-48C7-8DB7-636920E7E09B}">
      <dgm:prSet/>
      <dgm:spPr/>
      <dgm:t>
        <a:bodyPr/>
        <a:lstStyle/>
        <a:p>
          <a:pPr>
            <a:defRPr cap="all"/>
          </a:pPr>
          <a:r>
            <a:rPr lang="en-GB"/>
            <a:t>He</a:t>
          </a:r>
          <a:r>
            <a:rPr lang="en-US"/>
            <a:t>lps identify risk groups and transitions</a:t>
          </a:r>
        </a:p>
      </dgm:t>
    </dgm:pt>
    <dgm:pt modelId="{CF6CCB23-B2D5-4584-882A-77C604805DD3}" type="parTrans" cxnId="{38AB1EF5-28C3-4295-A392-693C464446ED}">
      <dgm:prSet/>
      <dgm:spPr/>
      <dgm:t>
        <a:bodyPr/>
        <a:lstStyle/>
        <a:p>
          <a:endParaRPr lang="en-US"/>
        </a:p>
      </dgm:t>
    </dgm:pt>
    <dgm:pt modelId="{C8CC404B-F30E-483D-A42D-1A724BD13C49}" type="sibTrans" cxnId="{38AB1EF5-28C3-4295-A392-693C464446ED}">
      <dgm:prSet/>
      <dgm:spPr/>
      <dgm:t>
        <a:bodyPr/>
        <a:lstStyle/>
        <a:p>
          <a:endParaRPr lang="en-US"/>
        </a:p>
      </dgm:t>
    </dgm:pt>
    <dgm:pt modelId="{7E6518EE-6749-404C-901C-8D6C2AFB6ED3}">
      <dgm:prSet/>
      <dgm:spPr/>
      <dgm:t>
        <a:bodyPr/>
        <a:lstStyle/>
        <a:p>
          <a:pPr>
            <a:defRPr cap="all"/>
          </a:pPr>
          <a:r>
            <a:rPr lang="en-US"/>
            <a:t>Clinician trust through explainability</a:t>
          </a:r>
        </a:p>
      </dgm:t>
    </dgm:pt>
    <dgm:pt modelId="{400F9D69-8F47-4004-8614-03488836BFF5}" type="parTrans" cxnId="{C3DA71E3-92AB-4FE3-9C5B-C9BA0ABC1202}">
      <dgm:prSet/>
      <dgm:spPr/>
      <dgm:t>
        <a:bodyPr/>
        <a:lstStyle/>
        <a:p>
          <a:endParaRPr lang="en-US"/>
        </a:p>
      </dgm:t>
    </dgm:pt>
    <dgm:pt modelId="{89FCEDFA-103D-4F73-AFC3-FB76BD067829}" type="sibTrans" cxnId="{C3DA71E3-92AB-4FE3-9C5B-C9BA0ABC1202}">
      <dgm:prSet/>
      <dgm:spPr/>
      <dgm:t>
        <a:bodyPr/>
        <a:lstStyle/>
        <a:p>
          <a:endParaRPr lang="en-US"/>
        </a:p>
      </dgm:t>
    </dgm:pt>
    <dgm:pt modelId="{B655875A-F8D9-4A5F-85FF-B5D02EF36FAD}" type="pres">
      <dgm:prSet presAssocID="{40CAAEAD-70BF-4699-900A-F7877D38F887}" presName="root" presStyleCnt="0">
        <dgm:presLayoutVars>
          <dgm:dir/>
          <dgm:resizeHandles val="exact"/>
        </dgm:presLayoutVars>
      </dgm:prSet>
      <dgm:spPr/>
    </dgm:pt>
    <dgm:pt modelId="{ED0217E9-4964-483E-9FB5-45DD02F98EEB}" type="pres">
      <dgm:prSet presAssocID="{0A72A851-D237-47B8-931D-18D3C9F3B42F}" presName="compNode" presStyleCnt="0"/>
      <dgm:spPr/>
    </dgm:pt>
    <dgm:pt modelId="{813F2EAF-E7E7-4DDC-865E-B84CA0D1AA63}" type="pres">
      <dgm:prSet presAssocID="{0A72A851-D237-47B8-931D-18D3C9F3B42F}" presName="iconBgRect" presStyleLbl="bgShp" presStyleIdx="0" presStyleCnt="3"/>
      <dgm:spPr/>
    </dgm:pt>
    <dgm:pt modelId="{C33C5B55-0067-422F-8234-A8AB038DE563}" type="pres">
      <dgm:prSet presAssocID="{0A72A851-D237-47B8-931D-18D3C9F3B4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17CD7A7-80BC-4640-AE5B-93082335564D}" type="pres">
      <dgm:prSet presAssocID="{0A72A851-D237-47B8-931D-18D3C9F3B42F}" presName="spaceRect" presStyleCnt="0"/>
      <dgm:spPr/>
    </dgm:pt>
    <dgm:pt modelId="{EEBA3AF3-6AE3-4751-A15F-FE7BBA3EC0FB}" type="pres">
      <dgm:prSet presAssocID="{0A72A851-D237-47B8-931D-18D3C9F3B42F}" presName="textRect" presStyleLbl="revTx" presStyleIdx="0" presStyleCnt="3">
        <dgm:presLayoutVars>
          <dgm:chMax val="1"/>
          <dgm:chPref val="1"/>
        </dgm:presLayoutVars>
      </dgm:prSet>
      <dgm:spPr/>
    </dgm:pt>
    <dgm:pt modelId="{6CADCEBD-610A-41E0-8DD5-2753C1FD1832}" type="pres">
      <dgm:prSet presAssocID="{412893D3-5CB0-494E-8446-4FBB01E0BCBD}" presName="sibTrans" presStyleCnt="0"/>
      <dgm:spPr/>
    </dgm:pt>
    <dgm:pt modelId="{1D7CF7CE-FD84-437D-BF8C-6DF351394861}" type="pres">
      <dgm:prSet presAssocID="{7BA51B6C-D979-48C7-8DB7-636920E7E09B}" presName="compNode" presStyleCnt="0"/>
      <dgm:spPr/>
    </dgm:pt>
    <dgm:pt modelId="{750F2589-87C5-4B27-9A99-8C2D4B998D84}" type="pres">
      <dgm:prSet presAssocID="{7BA51B6C-D979-48C7-8DB7-636920E7E09B}" presName="iconBgRect" presStyleLbl="bgShp" presStyleIdx="1" presStyleCnt="3"/>
      <dgm:spPr/>
    </dgm:pt>
    <dgm:pt modelId="{BDE8BC3D-0D5A-48B5-9C77-66C21DDCB1CA}" type="pres">
      <dgm:prSet presAssocID="{7BA51B6C-D979-48C7-8DB7-636920E7E0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A4B3C4C-405B-4086-A461-AFCD00078F0E}" type="pres">
      <dgm:prSet presAssocID="{7BA51B6C-D979-48C7-8DB7-636920E7E09B}" presName="spaceRect" presStyleCnt="0"/>
      <dgm:spPr/>
    </dgm:pt>
    <dgm:pt modelId="{6B488B22-E102-465C-8EC7-907501CB2BB9}" type="pres">
      <dgm:prSet presAssocID="{7BA51B6C-D979-48C7-8DB7-636920E7E09B}" presName="textRect" presStyleLbl="revTx" presStyleIdx="1" presStyleCnt="3">
        <dgm:presLayoutVars>
          <dgm:chMax val="1"/>
          <dgm:chPref val="1"/>
        </dgm:presLayoutVars>
      </dgm:prSet>
      <dgm:spPr/>
    </dgm:pt>
    <dgm:pt modelId="{604C8175-E918-4A26-AE22-75F7DD64D8D3}" type="pres">
      <dgm:prSet presAssocID="{C8CC404B-F30E-483D-A42D-1A724BD13C49}" presName="sibTrans" presStyleCnt="0"/>
      <dgm:spPr/>
    </dgm:pt>
    <dgm:pt modelId="{8B1F0D8A-0ACC-4351-B0F2-55667EB5005F}" type="pres">
      <dgm:prSet presAssocID="{7E6518EE-6749-404C-901C-8D6C2AFB6ED3}" presName="compNode" presStyleCnt="0"/>
      <dgm:spPr/>
    </dgm:pt>
    <dgm:pt modelId="{7404189C-8FD2-4A9E-802A-0FCC340D652A}" type="pres">
      <dgm:prSet presAssocID="{7E6518EE-6749-404C-901C-8D6C2AFB6ED3}" presName="iconBgRect" presStyleLbl="bgShp" presStyleIdx="2" presStyleCnt="3"/>
      <dgm:spPr/>
    </dgm:pt>
    <dgm:pt modelId="{2E9AD0EA-B31A-4C76-BFA3-6E6AFB29BA88}" type="pres">
      <dgm:prSet presAssocID="{7E6518EE-6749-404C-901C-8D6C2AFB6E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2789644-8017-4ED4-8B46-85F13DD92E3E}" type="pres">
      <dgm:prSet presAssocID="{7E6518EE-6749-404C-901C-8D6C2AFB6ED3}" presName="spaceRect" presStyleCnt="0"/>
      <dgm:spPr/>
    </dgm:pt>
    <dgm:pt modelId="{B1CB4F44-4754-4784-92AA-15ED117DF115}" type="pres">
      <dgm:prSet presAssocID="{7E6518EE-6749-404C-901C-8D6C2AFB6E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F7F120-B1A8-46EB-A11F-32CD17605284}" type="presOf" srcId="{40CAAEAD-70BF-4699-900A-F7877D38F887}" destId="{B655875A-F8D9-4A5F-85FF-B5D02EF36FAD}" srcOrd="0" destOrd="0" presId="urn:microsoft.com/office/officeart/2018/5/layout/IconCircleLabelList"/>
    <dgm:cxn modelId="{87046724-9B3D-4F11-A522-9C732538A2EC}" type="presOf" srcId="{7BA51B6C-D979-48C7-8DB7-636920E7E09B}" destId="{6B488B22-E102-465C-8EC7-907501CB2BB9}" srcOrd="0" destOrd="0" presId="urn:microsoft.com/office/officeart/2018/5/layout/IconCircleLabelList"/>
    <dgm:cxn modelId="{9052E334-4892-410D-BDDA-956513DDFAF8}" type="presOf" srcId="{0A72A851-D237-47B8-931D-18D3C9F3B42F}" destId="{EEBA3AF3-6AE3-4751-A15F-FE7BBA3EC0FB}" srcOrd="0" destOrd="0" presId="urn:microsoft.com/office/officeart/2018/5/layout/IconCircleLabelList"/>
    <dgm:cxn modelId="{8D878392-6285-4C47-A8B4-F6C15B10A077}" type="presOf" srcId="{7E6518EE-6749-404C-901C-8D6C2AFB6ED3}" destId="{B1CB4F44-4754-4784-92AA-15ED117DF115}" srcOrd="0" destOrd="0" presId="urn:microsoft.com/office/officeart/2018/5/layout/IconCircleLabelList"/>
    <dgm:cxn modelId="{E4F229B5-1F3B-401A-BF37-CF115A7F37E8}" srcId="{40CAAEAD-70BF-4699-900A-F7877D38F887}" destId="{0A72A851-D237-47B8-931D-18D3C9F3B42F}" srcOrd="0" destOrd="0" parTransId="{FDA6893D-C1B7-4FCB-90F0-47DC6D59EA3E}" sibTransId="{412893D3-5CB0-494E-8446-4FBB01E0BCBD}"/>
    <dgm:cxn modelId="{C3DA71E3-92AB-4FE3-9C5B-C9BA0ABC1202}" srcId="{40CAAEAD-70BF-4699-900A-F7877D38F887}" destId="{7E6518EE-6749-404C-901C-8D6C2AFB6ED3}" srcOrd="2" destOrd="0" parTransId="{400F9D69-8F47-4004-8614-03488836BFF5}" sibTransId="{89FCEDFA-103D-4F73-AFC3-FB76BD067829}"/>
    <dgm:cxn modelId="{38AB1EF5-28C3-4295-A392-693C464446ED}" srcId="{40CAAEAD-70BF-4699-900A-F7877D38F887}" destId="{7BA51B6C-D979-48C7-8DB7-636920E7E09B}" srcOrd="1" destOrd="0" parTransId="{CF6CCB23-B2D5-4584-882A-77C604805DD3}" sibTransId="{C8CC404B-F30E-483D-A42D-1A724BD13C49}"/>
    <dgm:cxn modelId="{CCB1C6A6-02C0-4395-9ED0-4836654CB88B}" type="presParOf" srcId="{B655875A-F8D9-4A5F-85FF-B5D02EF36FAD}" destId="{ED0217E9-4964-483E-9FB5-45DD02F98EEB}" srcOrd="0" destOrd="0" presId="urn:microsoft.com/office/officeart/2018/5/layout/IconCircleLabelList"/>
    <dgm:cxn modelId="{569E6ED5-0B1B-42AD-A31A-058C1FC026AD}" type="presParOf" srcId="{ED0217E9-4964-483E-9FB5-45DD02F98EEB}" destId="{813F2EAF-E7E7-4DDC-865E-B84CA0D1AA63}" srcOrd="0" destOrd="0" presId="urn:microsoft.com/office/officeart/2018/5/layout/IconCircleLabelList"/>
    <dgm:cxn modelId="{31632704-45C4-4F51-A5A0-2AFA7885269E}" type="presParOf" srcId="{ED0217E9-4964-483E-9FB5-45DD02F98EEB}" destId="{C33C5B55-0067-422F-8234-A8AB038DE563}" srcOrd="1" destOrd="0" presId="urn:microsoft.com/office/officeart/2018/5/layout/IconCircleLabelList"/>
    <dgm:cxn modelId="{0FF9368D-AF9B-4A0F-919A-605526FDEE33}" type="presParOf" srcId="{ED0217E9-4964-483E-9FB5-45DD02F98EEB}" destId="{917CD7A7-80BC-4640-AE5B-93082335564D}" srcOrd="2" destOrd="0" presId="urn:microsoft.com/office/officeart/2018/5/layout/IconCircleLabelList"/>
    <dgm:cxn modelId="{0AB0E385-8910-4AF4-AF77-178C7A65E373}" type="presParOf" srcId="{ED0217E9-4964-483E-9FB5-45DD02F98EEB}" destId="{EEBA3AF3-6AE3-4751-A15F-FE7BBA3EC0FB}" srcOrd="3" destOrd="0" presId="urn:microsoft.com/office/officeart/2018/5/layout/IconCircleLabelList"/>
    <dgm:cxn modelId="{168E5AD2-A0B7-446C-8306-762300FBDE55}" type="presParOf" srcId="{B655875A-F8D9-4A5F-85FF-B5D02EF36FAD}" destId="{6CADCEBD-610A-41E0-8DD5-2753C1FD1832}" srcOrd="1" destOrd="0" presId="urn:microsoft.com/office/officeart/2018/5/layout/IconCircleLabelList"/>
    <dgm:cxn modelId="{05143A9F-34C8-4E81-A560-F8FACA235429}" type="presParOf" srcId="{B655875A-F8D9-4A5F-85FF-B5D02EF36FAD}" destId="{1D7CF7CE-FD84-437D-BF8C-6DF351394861}" srcOrd="2" destOrd="0" presId="urn:microsoft.com/office/officeart/2018/5/layout/IconCircleLabelList"/>
    <dgm:cxn modelId="{1B883437-5DC6-4A53-AB1E-86A3A02F7F41}" type="presParOf" srcId="{1D7CF7CE-FD84-437D-BF8C-6DF351394861}" destId="{750F2589-87C5-4B27-9A99-8C2D4B998D84}" srcOrd="0" destOrd="0" presId="urn:microsoft.com/office/officeart/2018/5/layout/IconCircleLabelList"/>
    <dgm:cxn modelId="{2ED2BD7E-D965-47AF-A5F6-844C02502E8B}" type="presParOf" srcId="{1D7CF7CE-FD84-437D-BF8C-6DF351394861}" destId="{BDE8BC3D-0D5A-48B5-9C77-66C21DDCB1CA}" srcOrd="1" destOrd="0" presId="urn:microsoft.com/office/officeart/2018/5/layout/IconCircleLabelList"/>
    <dgm:cxn modelId="{D15D5B92-B17E-43A1-A02C-9B0D8ED43946}" type="presParOf" srcId="{1D7CF7CE-FD84-437D-BF8C-6DF351394861}" destId="{AA4B3C4C-405B-4086-A461-AFCD00078F0E}" srcOrd="2" destOrd="0" presId="urn:microsoft.com/office/officeart/2018/5/layout/IconCircleLabelList"/>
    <dgm:cxn modelId="{24F2E476-084A-4263-BB56-A182FA077460}" type="presParOf" srcId="{1D7CF7CE-FD84-437D-BF8C-6DF351394861}" destId="{6B488B22-E102-465C-8EC7-907501CB2BB9}" srcOrd="3" destOrd="0" presId="urn:microsoft.com/office/officeart/2018/5/layout/IconCircleLabelList"/>
    <dgm:cxn modelId="{F06615B9-4B74-4E64-9F0E-92A00BFDE7B3}" type="presParOf" srcId="{B655875A-F8D9-4A5F-85FF-B5D02EF36FAD}" destId="{604C8175-E918-4A26-AE22-75F7DD64D8D3}" srcOrd="3" destOrd="0" presId="urn:microsoft.com/office/officeart/2018/5/layout/IconCircleLabelList"/>
    <dgm:cxn modelId="{A07AB04D-99E0-424B-95EA-A313F168077A}" type="presParOf" srcId="{B655875A-F8D9-4A5F-85FF-B5D02EF36FAD}" destId="{8B1F0D8A-0ACC-4351-B0F2-55667EB5005F}" srcOrd="4" destOrd="0" presId="urn:microsoft.com/office/officeart/2018/5/layout/IconCircleLabelList"/>
    <dgm:cxn modelId="{2DCB52B9-31A4-412A-A574-CCDD1B7989A6}" type="presParOf" srcId="{8B1F0D8A-0ACC-4351-B0F2-55667EB5005F}" destId="{7404189C-8FD2-4A9E-802A-0FCC340D652A}" srcOrd="0" destOrd="0" presId="urn:microsoft.com/office/officeart/2018/5/layout/IconCircleLabelList"/>
    <dgm:cxn modelId="{936083AB-28A1-47AD-94DB-3A1B135C3FAA}" type="presParOf" srcId="{8B1F0D8A-0ACC-4351-B0F2-55667EB5005F}" destId="{2E9AD0EA-B31A-4C76-BFA3-6E6AFB29BA88}" srcOrd="1" destOrd="0" presId="urn:microsoft.com/office/officeart/2018/5/layout/IconCircleLabelList"/>
    <dgm:cxn modelId="{79084341-159E-4467-8976-99AF09712226}" type="presParOf" srcId="{8B1F0D8A-0ACC-4351-B0F2-55667EB5005F}" destId="{E2789644-8017-4ED4-8B46-85F13DD92E3E}" srcOrd="2" destOrd="0" presId="urn:microsoft.com/office/officeart/2018/5/layout/IconCircleLabelList"/>
    <dgm:cxn modelId="{032CC971-3100-4987-AE80-03470406C677}" type="presParOf" srcId="{8B1F0D8A-0ACC-4351-B0F2-55667EB5005F}" destId="{B1CB4F44-4754-4784-92AA-15ED117DF1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CB0AD6-28D4-4AE7-805D-0B3CFF9434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DD35B-313C-4EA7-BBC3-8C1A3ACC03AC}">
      <dgm:prSet/>
      <dgm:spPr/>
      <dgm:t>
        <a:bodyPr/>
        <a:lstStyle/>
        <a:p>
          <a:r>
            <a:rPr lang="en-US"/>
            <a:t>T-DPSOM provides interpretable, probabilistic clustering</a:t>
          </a:r>
        </a:p>
      </dgm:t>
    </dgm:pt>
    <dgm:pt modelId="{92F15953-3C63-49A1-8B90-275FE11E13D1}" type="parTrans" cxnId="{038230CD-6ECA-4060-8423-DE4DC0FAE890}">
      <dgm:prSet/>
      <dgm:spPr/>
      <dgm:t>
        <a:bodyPr/>
        <a:lstStyle/>
        <a:p>
          <a:endParaRPr lang="en-US"/>
        </a:p>
      </dgm:t>
    </dgm:pt>
    <dgm:pt modelId="{3736F77D-1BA1-4FCA-8591-A5E753CBD63B}" type="sibTrans" cxnId="{038230CD-6ECA-4060-8423-DE4DC0FAE890}">
      <dgm:prSet/>
      <dgm:spPr/>
      <dgm:t>
        <a:bodyPr/>
        <a:lstStyle/>
        <a:p>
          <a:endParaRPr lang="en-US"/>
        </a:p>
      </dgm:t>
    </dgm:pt>
    <dgm:pt modelId="{5D66111E-3952-4012-8206-31493EA48ACF}">
      <dgm:prSet/>
      <dgm:spPr/>
      <dgm:t>
        <a:bodyPr/>
        <a:lstStyle/>
        <a:p>
          <a:r>
            <a:rPr lang="en-US"/>
            <a:t>Adds temporal modeling for forecasting</a:t>
          </a:r>
        </a:p>
      </dgm:t>
    </dgm:pt>
    <dgm:pt modelId="{D953F987-8D0E-42B7-AEDD-D1E5B5AF0C7C}" type="parTrans" cxnId="{7B109491-3DCE-4443-A130-15CA564EC7CA}">
      <dgm:prSet/>
      <dgm:spPr/>
      <dgm:t>
        <a:bodyPr/>
        <a:lstStyle/>
        <a:p>
          <a:endParaRPr lang="en-US"/>
        </a:p>
      </dgm:t>
    </dgm:pt>
    <dgm:pt modelId="{968F7B6F-2C8D-499A-A369-989ADD764A5D}" type="sibTrans" cxnId="{7B109491-3DCE-4443-A130-15CA564EC7CA}">
      <dgm:prSet/>
      <dgm:spPr/>
      <dgm:t>
        <a:bodyPr/>
        <a:lstStyle/>
        <a:p>
          <a:endParaRPr lang="en-US"/>
        </a:p>
      </dgm:t>
    </dgm:pt>
    <dgm:pt modelId="{FB59C496-68B7-4F87-9BCF-15C0E8DE40FF}">
      <dgm:prSet/>
      <dgm:spPr/>
      <dgm:t>
        <a:bodyPr/>
        <a:lstStyle/>
        <a:p>
          <a:r>
            <a:rPr lang="en-US"/>
            <a:t>Promising tool for ICU decision support</a:t>
          </a:r>
        </a:p>
      </dgm:t>
    </dgm:pt>
    <dgm:pt modelId="{AB788A91-C4F0-4DA6-BBC9-74B5F614F4E2}" type="parTrans" cxnId="{235AC72B-6509-40C0-BCA8-71C5EBC95AC6}">
      <dgm:prSet/>
      <dgm:spPr/>
      <dgm:t>
        <a:bodyPr/>
        <a:lstStyle/>
        <a:p>
          <a:endParaRPr lang="en-US"/>
        </a:p>
      </dgm:t>
    </dgm:pt>
    <dgm:pt modelId="{8C5D89AB-774E-4271-892C-D200DB26A8FA}" type="sibTrans" cxnId="{235AC72B-6509-40C0-BCA8-71C5EBC95AC6}">
      <dgm:prSet/>
      <dgm:spPr/>
      <dgm:t>
        <a:bodyPr/>
        <a:lstStyle/>
        <a:p>
          <a:endParaRPr lang="en-US"/>
        </a:p>
      </dgm:t>
    </dgm:pt>
    <dgm:pt modelId="{D42F1388-118A-45CC-9B1E-3006534B6289}" type="pres">
      <dgm:prSet presAssocID="{5ECB0AD6-28D4-4AE7-805D-0B3CFF9434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00896-D5AB-4F90-A72C-C3A8AAB00DC7}" type="pres">
      <dgm:prSet presAssocID="{A9DDD35B-313C-4EA7-BBC3-8C1A3ACC03AC}" presName="hierRoot1" presStyleCnt="0"/>
      <dgm:spPr/>
    </dgm:pt>
    <dgm:pt modelId="{0657BDCB-502B-40AF-A882-EBF3AA61F721}" type="pres">
      <dgm:prSet presAssocID="{A9DDD35B-313C-4EA7-BBC3-8C1A3ACC03AC}" presName="composite" presStyleCnt="0"/>
      <dgm:spPr/>
    </dgm:pt>
    <dgm:pt modelId="{C1F609D5-F99F-4132-86CB-3AD768C0C373}" type="pres">
      <dgm:prSet presAssocID="{A9DDD35B-313C-4EA7-BBC3-8C1A3ACC03AC}" presName="background" presStyleLbl="node0" presStyleIdx="0" presStyleCnt="3"/>
      <dgm:spPr/>
    </dgm:pt>
    <dgm:pt modelId="{93FDEF0B-AA17-4F0B-8D46-2166AE1C3EAE}" type="pres">
      <dgm:prSet presAssocID="{A9DDD35B-313C-4EA7-BBC3-8C1A3ACC03AC}" presName="text" presStyleLbl="fgAcc0" presStyleIdx="0" presStyleCnt="3">
        <dgm:presLayoutVars>
          <dgm:chPref val="3"/>
        </dgm:presLayoutVars>
      </dgm:prSet>
      <dgm:spPr/>
    </dgm:pt>
    <dgm:pt modelId="{F638A039-C4A9-42DD-B7D8-91FBBDAF59A1}" type="pres">
      <dgm:prSet presAssocID="{A9DDD35B-313C-4EA7-BBC3-8C1A3ACC03AC}" presName="hierChild2" presStyleCnt="0"/>
      <dgm:spPr/>
    </dgm:pt>
    <dgm:pt modelId="{EE8E025D-4FF7-4245-B370-2E050BF46436}" type="pres">
      <dgm:prSet presAssocID="{5D66111E-3952-4012-8206-31493EA48ACF}" presName="hierRoot1" presStyleCnt="0"/>
      <dgm:spPr/>
    </dgm:pt>
    <dgm:pt modelId="{EC1401AA-D120-475D-ACE4-7657A2631C27}" type="pres">
      <dgm:prSet presAssocID="{5D66111E-3952-4012-8206-31493EA48ACF}" presName="composite" presStyleCnt="0"/>
      <dgm:spPr/>
    </dgm:pt>
    <dgm:pt modelId="{C1A44D9F-FE35-405A-B5BB-46BA1D0B199A}" type="pres">
      <dgm:prSet presAssocID="{5D66111E-3952-4012-8206-31493EA48ACF}" presName="background" presStyleLbl="node0" presStyleIdx="1" presStyleCnt="3"/>
      <dgm:spPr/>
    </dgm:pt>
    <dgm:pt modelId="{B1F10F18-D773-49A8-95E0-C607C4B795FE}" type="pres">
      <dgm:prSet presAssocID="{5D66111E-3952-4012-8206-31493EA48ACF}" presName="text" presStyleLbl="fgAcc0" presStyleIdx="1" presStyleCnt="3">
        <dgm:presLayoutVars>
          <dgm:chPref val="3"/>
        </dgm:presLayoutVars>
      </dgm:prSet>
      <dgm:spPr/>
    </dgm:pt>
    <dgm:pt modelId="{1E5B53E7-0C1C-4266-9FEA-6F9FF5654BD2}" type="pres">
      <dgm:prSet presAssocID="{5D66111E-3952-4012-8206-31493EA48ACF}" presName="hierChild2" presStyleCnt="0"/>
      <dgm:spPr/>
    </dgm:pt>
    <dgm:pt modelId="{D17BF107-BB17-4A71-86A1-BCE98DA992CC}" type="pres">
      <dgm:prSet presAssocID="{FB59C496-68B7-4F87-9BCF-15C0E8DE40FF}" presName="hierRoot1" presStyleCnt="0"/>
      <dgm:spPr/>
    </dgm:pt>
    <dgm:pt modelId="{9673FE65-8928-4C57-9CCF-7B07B185F1C8}" type="pres">
      <dgm:prSet presAssocID="{FB59C496-68B7-4F87-9BCF-15C0E8DE40FF}" presName="composite" presStyleCnt="0"/>
      <dgm:spPr/>
    </dgm:pt>
    <dgm:pt modelId="{A4B4792D-6701-4BDA-8962-34FD44A77E25}" type="pres">
      <dgm:prSet presAssocID="{FB59C496-68B7-4F87-9BCF-15C0E8DE40FF}" presName="background" presStyleLbl="node0" presStyleIdx="2" presStyleCnt="3"/>
      <dgm:spPr/>
    </dgm:pt>
    <dgm:pt modelId="{4D27DC5A-23E3-444B-9E5B-A27CA1242BA9}" type="pres">
      <dgm:prSet presAssocID="{FB59C496-68B7-4F87-9BCF-15C0E8DE40FF}" presName="text" presStyleLbl="fgAcc0" presStyleIdx="2" presStyleCnt="3">
        <dgm:presLayoutVars>
          <dgm:chPref val="3"/>
        </dgm:presLayoutVars>
      </dgm:prSet>
      <dgm:spPr/>
    </dgm:pt>
    <dgm:pt modelId="{F4BD350A-8D49-4751-A4AE-3785D2B55613}" type="pres">
      <dgm:prSet presAssocID="{FB59C496-68B7-4F87-9BCF-15C0E8DE40FF}" presName="hierChild2" presStyleCnt="0"/>
      <dgm:spPr/>
    </dgm:pt>
  </dgm:ptLst>
  <dgm:cxnLst>
    <dgm:cxn modelId="{235AC72B-6509-40C0-BCA8-71C5EBC95AC6}" srcId="{5ECB0AD6-28D4-4AE7-805D-0B3CFF943458}" destId="{FB59C496-68B7-4F87-9BCF-15C0E8DE40FF}" srcOrd="2" destOrd="0" parTransId="{AB788A91-C4F0-4DA6-BBC9-74B5F614F4E2}" sibTransId="{8C5D89AB-774E-4271-892C-D200DB26A8FA}"/>
    <dgm:cxn modelId="{E8745B71-3A49-4FBF-BEAB-35C735C71BD7}" type="presOf" srcId="{5ECB0AD6-28D4-4AE7-805D-0B3CFF943458}" destId="{D42F1388-118A-45CC-9B1E-3006534B6289}" srcOrd="0" destOrd="0" presId="urn:microsoft.com/office/officeart/2005/8/layout/hierarchy1"/>
    <dgm:cxn modelId="{6687F77E-DD79-4185-B85E-1A773D32F281}" type="presOf" srcId="{5D66111E-3952-4012-8206-31493EA48ACF}" destId="{B1F10F18-D773-49A8-95E0-C607C4B795FE}" srcOrd="0" destOrd="0" presId="urn:microsoft.com/office/officeart/2005/8/layout/hierarchy1"/>
    <dgm:cxn modelId="{7B109491-3DCE-4443-A130-15CA564EC7CA}" srcId="{5ECB0AD6-28D4-4AE7-805D-0B3CFF943458}" destId="{5D66111E-3952-4012-8206-31493EA48ACF}" srcOrd="1" destOrd="0" parTransId="{D953F987-8D0E-42B7-AEDD-D1E5B5AF0C7C}" sibTransId="{968F7B6F-2C8D-499A-A369-989ADD764A5D}"/>
    <dgm:cxn modelId="{9BDD9DBA-48E2-4CB8-82E3-63E49FF6FE04}" type="presOf" srcId="{A9DDD35B-313C-4EA7-BBC3-8C1A3ACC03AC}" destId="{93FDEF0B-AA17-4F0B-8D46-2166AE1C3EAE}" srcOrd="0" destOrd="0" presId="urn:microsoft.com/office/officeart/2005/8/layout/hierarchy1"/>
    <dgm:cxn modelId="{038230CD-6ECA-4060-8423-DE4DC0FAE890}" srcId="{5ECB0AD6-28D4-4AE7-805D-0B3CFF943458}" destId="{A9DDD35B-313C-4EA7-BBC3-8C1A3ACC03AC}" srcOrd="0" destOrd="0" parTransId="{92F15953-3C63-49A1-8B90-275FE11E13D1}" sibTransId="{3736F77D-1BA1-4FCA-8591-A5E753CBD63B}"/>
    <dgm:cxn modelId="{E21FD0CE-877C-46D5-89DC-8A76D82CC162}" type="presOf" srcId="{FB59C496-68B7-4F87-9BCF-15C0E8DE40FF}" destId="{4D27DC5A-23E3-444B-9E5B-A27CA1242BA9}" srcOrd="0" destOrd="0" presId="urn:microsoft.com/office/officeart/2005/8/layout/hierarchy1"/>
    <dgm:cxn modelId="{8C10BDE9-DD02-4E60-B94B-4EC57C152B07}" type="presParOf" srcId="{D42F1388-118A-45CC-9B1E-3006534B6289}" destId="{FE900896-D5AB-4F90-A72C-C3A8AAB00DC7}" srcOrd="0" destOrd="0" presId="urn:microsoft.com/office/officeart/2005/8/layout/hierarchy1"/>
    <dgm:cxn modelId="{A987562F-D911-41E1-9AA0-712B480BB88D}" type="presParOf" srcId="{FE900896-D5AB-4F90-A72C-C3A8AAB00DC7}" destId="{0657BDCB-502B-40AF-A882-EBF3AA61F721}" srcOrd="0" destOrd="0" presId="urn:microsoft.com/office/officeart/2005/8/layout/hierarchy1"/>
    <dgm:cxn modelId="{1783DBEC-BDC2-40B0-90B4-DE54D8076A03}" type="presParOf" srcId="{0657BDCB-502B-40AF-A882-EBF3AA61F721}" destId="{C1F609D5-F99F-4132-86CB-3AD768C0C373}" srcOrd="0" destOrd="0" presId="urn:microsoft.com/office/officeart/2005/8/layout/hierarchy1"/>
    <dgm:cxn modelId="{E596CC78-9C98-4010-91E4-13D856A2D61A}" type="presParOf" srcId="{0657BDCB-502B-40AF-A882-EBF3AA61F721}" destId="{93FDEF0B-AA17-4F0B-8D46-2166AE1C3EAE}" srcOrd="1" destOrd="0" presId="urn:microsoft.com/office/officeart/2005/8/layout/hierarchy1"/>
    <dgm:cxn modelId="{A0292525-0F2B-41BE-9088-B61202822E5F}" type="presParOf" srcId="{FE900896-D5AB-4F90-A72C-C3A8AAB00DC7}" destId="{F638A039-C4A9-42DD-B7D8-91FBBDAF59A1}" srcOrd="1" destOrd="0" presId="urn:microsoft.com/office/officeart/2005/8/layout/hierarchy1"/>
    <dgm:cxn modelId="{B8693DC2-62E9-497A-999A-D7538BA701BB}" type="presParOf" srcId="{D42F1388-118A-45CC-9B1E-3006534B6289}" destId="{EE8E025D-4FF7-4245-B370-2E050BF46436}" srcOrd="1" destOrd="0" presId="urn:microsoft.com/office/officeart/2005/8/layout/hierarchy1"/>
    <dgm:cxn modelId="{E2A02FEE-908C-48E6-883A-5C908813F40B}" type="presParOf" srcId="{EE8E025D-4FF7-4245-B370-2E050BF46436}" destId="{EC1401AA-D120-475D-ACE4-7657A2631C27}" srcOrd="0" destOrd="0" presId="urn:microsoft.com/office/officeart/2005/8/layout/hierarchy1"/>
    <dgm:cxn modelId="{64F6DF8B-6389-421C-881D-C1E2A953EEBE}" type="presParOf" srcId="{EC1401AA-D120-475D-ACE4-7657A2631C27}" destId="{C1A44D9F-FE35-405A-B5BB-46BA1D0B199A}" srcOrd="0" destOrd="0" presId="urn:microsoft.com/office/officeart/2005/8/layout/hierarchy1"/>
    <dgm:cxn modelId="{2FFE2CF6-6DB7-456B-AD93-30E2B76A8965}" type="presParOf" srcId="{EC1401AA-D120-475D-ACE4-7657A2631C27}" destId="{B1F10F18-D773-49A8-95E0-C607C4B795FE}" srcOrd="1" destOrd="0" presId="urn:microsoft.com/office/officeart/2005/8/layout/hierarchy1"/>
    <dgm:cxn modelId="{7C4BDFDF-4A27-4251-AE8F-87A891DB5B52}" type="presParOf" srcId="{EE8E025D-4FF7-4245-B370-2E050BF46436}" destId="{1E5B53E7-0C1C-4266-9FEA-6F9FF5654BD2}" srcOrd="1" destOrd="0" presId="urn:microsoft.com/office/officeart/2005/8/layout/hierarchy1"/>
    <dgm:cxn modelId="{4C9B204E-741C-4A0B-A9C9-DFD81BFF0E9E}" type="presParOf" srcId="{D42F1388-118A-45CC-9B1E-3006534B6289}" destId="{D17BF107-BB17-4A71-86A1-BCE98DA992CC}" srcOrd="2" destOrd="0" presId="urn:microsoft.com/office/officeart/2005/8/layout/hierarchy1"/>
    <dgm:cxn modelId="{1AFEBC6B-3BBF-4294-8E64-7A18B4BA5C87}" type="presParOf" srcId="{D17BF107-BB17-4A71-86A1-BCE98DA992CC}" destId="{9673FE65-8928-4C57-9CCF-7B07B185F1C8}" srcOrd="0" destOrd="0" presId="urn:microsoft.com/office/officeart/2005/8/layout/hierarchy1"/>
    <dgm:cxn modelId="{1BEB8946-2E6D-4FA2-B258-666F386A5193}" type="presParOf" srcId="{9673FE65-8928-4C57-9CCF-7B07B185F1C8}" destId="{A4B4792D-6701-4BDA-8962-34FD44A77E25}" srcOrd="0" destOrd="0" presId="urn:microsoft.com/office/officeart/2005/8/layout/hierarchy1"/>
    <dgm:cxn modelId="{EFB577D5-40FF-429F-A93C-6F95984D8AEC}" type="presParOf" srcId="{9673FE65-8928-4C57-9CCF-7B07B185F1C8}" destId="{4D27DC5A-23E3-444B-9E5B-A27CA1242BA9}" srcOrd="1" destOrd="0" presId="urn:microsoft.com/office/officeart/2005/8/layout/hierarchy1"/>
    <dgm:cxn modelId="{F8CB7887-FBD5-4A15-8698-98F4C218B84C}" type="presParOf" srcId="{D17BF107-BB17-4A71-86A1-BCE98DA992CC}" destId="{F4BD350A-8D49-4751-A4AE-3785D2B556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7EAB0-86F2-4DE2-9070-542087DAFD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31A4C6-6BE5-4A2F-BC35-AF761A6B8429}">
      <dgm:prSet/>
      <dgm:spPr/>
      <dgm:t>
        <a:bodyPr/>
        <a:lstStyle/>
        <a:p>
          <a:r>
            <a:rPr lang="en-US"/>
            <a:t>ICU patients generate complex multivariate time series data</a:t>
          </a:r>
        </a:p>
      </dgm:t>
    </dgm:pt>
    <dgm:pt modelId="{79AF918D-ADE6-46E4-BAE0-027CC426CDF4}" type="parTrans" cxnId="{742F666E-25EC-46C6-ABBB-3AA68052671B}">
      <dgm:prSet/>
      <dgm:spPr/>
      <dgm:t>
        <a:bodyPr/>
        <a:lstStyle/>
        <a:p>
          <a:endParaRPr lang="en-US"/>
        </a:p>
      </dgm:t>
    </dgm:pt>
    <dgm:pt modelId="{489BC83D-182C-4F38-B53F-28EDF8BE86A9}" type="sibTrans" cxnId="{742F666E-25EC-46C6-ABBB-3AA68052671B}">
      <dgm:prSet/>
      <dgm:spPr/>
      <dgm:t>
        <a:bodyPr/>
        <a:lstStyle/>
        <a:p>
          <a:endParaRPr lang="en-US"/>
        </a:p>
      </dgm:t>
    </dgm:pt>
    <dgm:pt modelId="{F5484F59-5047-4CBE-9F04-6192DBBD0A17}">
      <dgm:prSet/>
      <dgm:spPr/>
      <dgm:t>
        <a:bodyPr/>
        <a:lstStyle/>
        <a:p>
          <a:r>
            <a:rPr lang="en-US"/>
            <a:t>Need for interpretable models to monitor, cluster, and predict health states</a:t>
          </a:r>
        </a:p>
      </dgm:t>
    </dgm:pt>
    <dgm:pt modelId="{7119E039-2CD8-4BBA-8E94-328752BC32C0}" type="parTrans" cxnId="{C0E37374-72A0-45F7-B252-FD5E52E49780}">
      <dgm:prSet/>
      <dgm:spPr/>
      <dgm:t>
        <a:bodyPr/>
        <a:lstStyle/>
        <a:p>
          <a:endParaRPr lang="en-US"/>
        </a:p>
      </dgm:t>
    </dgm:pt>
    <dgm:pt modelId="{D4D4B4CD-7798-4215-AE07-8477F7B597A8}" type="sibTrans" cxnId="{C0E37374-72A0-45F7-B252-FD5E52E49780}">
      <dgm:prSet/>
      <dgm:spPr/>
      <dgm:t>
        <a:bodyPr/>
        <a:lstStyle/>
        <a:p>
          <a:endParaRPr lang="en-US"/>
        </a:p>
      </dgm:t>
    </dgm:pt>
    <dgm:pt modelId="{96065A42-3002-4F4F-80DF-7EABD7217FB8}">
      <dgm:prSet/>
      <dgm:spPr/>
      <dgm:t>
        <a:bodyPr/>
        <a:lstStyle/>
        <a:p>
          <a:r>
            <a:rPr lang="en-GB"/>
            <a:t>DPSOM improves SOM by combining interpretability and </a:t>
          </a:r>
          <a:r>
            <a:rPr lang="en-US"/>
            <a:t>T-DPSOM adds temporal forecasting.</a:t>
          </a:r>
        </a:p>
      </dgm:t>
    </dgm:pt>
    <dgm:pt modelId="{2E8B5569-D1AE-4DD7-B1A5-EC86294FD50E}" type="parTrans" cxnId="{C8C15336-2518-4D07-8C08-222D79401147}">
      <dgm:prSet/>
      <dgm:spPr/>
      <dgm:t>
        <a:bodyPr/>
        <a:lstStyle/>
        <a:p>
          <a:endParaRPr lang="en-US"/>
        </a:p>
      </dgm:t>
    </dgm:pt>
    <dgm:pt modelId="{68C998F6-BB8C-4E2C-8451-60F5FA8B9DA0}" type="sibTrans" cxnId="{C8C15336-2518-4D07-8C08-222D79401147}">
      <dgm:prSet/>
      <dgm:spPr/>
      <dgm:t>
        <a:bodyPr/>
        <a:lstStyle/>
        <a:p>
          <a:endParaRPr lang="en-US"/>
        </a:p>
      </dgm:t>
    </dgm:pt>
    <dgm:pt modelId="{E6761EBB-6576-4D9C-8A29-158F18F03FE0}" type="pres">
      <dgm:prSet presAssocID="{1FE7EAB0-86F2-4DE2-9070-542087DAFD39}" presName="linear" presStyleCnt="0">
        <dgm:presLayoutVars>
          <dgm:animLvl val="lvl"/>
          <dgm:resizeHandles val="exact"/>
        </dgm:presLayoutVars>
      </dgm:prSet>
      <dgm:spPr/>
    </dgm:pt>
    <dgm:pt modelId="{87A4D81C-C3E2-4DF3-AC25-3DAD250F5FB4}" type="pres">
      <dgm:prSet presAssocID="{8531A4C6-6BE5-4A2F-BC35-AF761A6B84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55394-3F4D-471F-9EDE-9E4EF16CFA26}" type="pres">
      <dgm:prSet presAssocID="{489BC83D-182C-4F38-B53F-28EDF8BE86A9}" presName="spacer" presStyleCnt="0"/>
      <dgm:spPr/>
    </dgm:pt>
    <dgm:pt modelId="{3D74746D-2DDC-46E8-A781-56858B036DA5}" type="pres">
      <dgm:prSet presAssocID="{F5484F59-5047-4CBE-9F04-6192DBBD0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19C7E4-76DF-49D8-B990-58A7B2E19A73}" type="pres">
      <dgm:prSet presAssocID="{D4D4B4CD-7798-4215-AE07-8477F7B597A8}" presName="spacer" presStyleCnt="0"/>
      <dgm:spPr/>
    </dgm:pt>
    <dgm:pt modelId="{BB7D79F3-1415-46DA-92BF-3996A46B12A6}" type="pres">
      <dgm:prSet presAssocID="{96065A42-3002-4F4F-80DF-7EABD7217F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7B0702-F82A-4984-A5FB-0A2AF2D1627E}" type="presOf" srcId="{1FE7EAB0-86F2-4DE2-9070-542087DAFD39}" destId="{E6761EBB-6576-4D9C-8A29-158F18F03FE0}" srcOrd="0" destOrd="0" presId="urn:microsoft.com/office/officeart/2005/8/layout/vList2"/>
    <dgm:cxn modelId="{60F4B50A-23C7-406E-B118-5F1E4471DDDD}" type="presOf" srcId="{F5484F59-5047-4CBE-9F04-6192DBBD0A17}" destId="{3D74746D-2DDC-46E8-A781-56858B036DA5}" srcOrd="0" destOrd="0" presId="urn:microsoft.com/office/officeart/2005/8/layout/vList2"/>
    <dgm:cxn modelId="{DE902325-6545-4708-8423-74A9EAE9C27B}" type="presOf" srcId="{96065A42-3002-4F4F-80DF-7EABD7217FB8}" destId="{BB7D79F3-1415-46DA-92BF-3996A46B12A6}" srcOrd="0" destOrd="0" presId="urn:microsoft.com/office/officeart/2005/8/layout/vList2"/>
    <dgm:cxn modelId="{C8C15336-2518-4D07-8C08-222D79401147}" srcId="{1FE7EAB0-86F2-4DE2-9070-542087DAFD39}" destId="{96065A42-3002-4F4F-80DF-7EABD7217FB8}" srcOrd="2" destOrd="0" parTransId="{2E8B5569-D1AE-4DD7-B1A5-EC86294FD50E}" sibTransId="{68C998F6-BB8C-4E2C-8451-60F5FA8B9DA0}"/>
    <dgm:cxn modelId="{742F666E-25EC-46C6-ABBB-3AA68052671B}" srcId="{1FE7EAB0-86F2-4DE2-9070-542087DAFD39}" destId="{8531A4C6-6BE5-4A2F-BC35-AF761A6B8429}" srcOrd="0" destOrd="0" parTransId="{79AF918D-ADE6-46E4-BAE0-027CC426CDF4}" sibTransId="{489BC83D-182C-4F38-B53F-28EDF8BE86A9}"/>
    <dgm:cxn modelId="{C0E37374-72A0-45F7-B252-FD5E52E49780}" srcId="{1FE7EAB0-86F2-4DE2-9070-542087DAFD39}" destId="{F5484F59-5047-4CBE-9F04-6192DBBD0A17}" srcOrd="1" destOrd="0" parTransId="{7119E039-2CD8-4BBA-8E94-328752BC32C0}" sibTransId="{D4D4B4CD-7798-4215-AE07-8477F7B597A8}"/>
    <dgm:cxn modelId="{2793F08E-270B-4374-8F08-C8FECFFCA7F2}" type="presOf" srcId="{8531A4C6-6BE5-4A2F-BC35-AF761A6B8429}" destId="{87A4D81C-C3E2-4DF3-AC25-3DAD250F5FB4}" srcOrd="0" destOrd="0" presId="urn:microsoft.com/office/officeart/2005/8/layout/vList2"/>
    <dgm:cxn modelId="{7EBB36F8-5078-4F06-82AD-144230CF2F0C}" type="presParOf" srcId="{E6761EBB-6576-4D9C-8A29-158F18F03FE0}" destId="{87A4D81C-C3E2-4DF3-AC25-3DAD250F5FB4}" srcOrd="0" destOrd="0" presId="urn:microsoft.com/office/officeart/2005/8/layout/vList2"/>
    <dgm:cxn modelId="{54B63DC6-1C0F-475C-9337-7964CDC900DD}" type="presParOf" srcId="{E6761EBB-6576-4D9C-8A29-158F18F03FE0}" destId="{87455394-3F4D-471F-9EDE-9E4EF16CFA26}" srcOrd="1" destOrd="0" presId="urn:microsoft.com/office/officeart/2005/8/layout/vList2"/>
    <dgm:cxn modelId="{DAD048C0-8FD2-4BE5-8B08-E24705992A48}" type="presParOf" srcId="{E6761EBB-6576-4D9C-8A29-158F18F03FE0}" destId="{3D74746D-2DDC-46E8-A781-56858B036DA5}" srcOrd="2" destOrd="0" presId="urn:microsoft.com/office/officeart/2005/8/layout/vList2"/>
    <dgm:cxn modelId="{2BB82583-38E8-4171-AF6E-2471A796AB6F}" type="presParOf" srcId="{E6761EBB-6576-4D9C-8A29-158F18F03FE0}" destId="{B719C7E4-76DF-49D8-B990-58A7B2E19A73}" srcOrd="3" destOrd="0" presId="urn:microsoft.com/office/officeart/2005/8/layout/vList2"/>
    <dgm:cxn modelId="{89CF9500-456C-4AAF-B72E-80F8A651DA71}" type="presParOf" srcId="{E6761EBB-6576-4D9C-8A29-158F18F03FE0}" destId="{BB7D79F3-1415-46DA-92BF-3996A46B12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C93C6-430C-4AEA-B066-DCF342707C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F95A19-402E-4EF9-82EF-3B130FCE7D8A}">
      <dgm:prSet/>
      <dgm:spPr/>
      <dgm:t>
        <a:bodyPr/>
        <a:lstStyle/>
        <a:p>
          <a:r>
            <a:rPr lang="en-US"/>
            <a:t>Self-Organizing Maps (SOMs)</a:t>
          </a:r>
        </a:p>
      </dgm:t>
    </dgm:pt>
    <dgm:pt modelId="{40289FDD-0FA0-4677-A812-CD6F9DF90044}" type="parTrans" cxnId="{4DC3944A-4449-4D2A-965E-5CAB1EE25984}">
      <dgm:prSet/>
      <dgm:spPr/>
      <dgm:t>
        <a:bodyPr/>
        <a:lstStyle/>
        <a:p>
          <a:endParaRPr lang="en-US"/>
        </a:p>
      </dgm:t>
    </dgm:pt>
    <dgm:pt modelId="{9246BE59-44C1-454D-BC42-C1FB8E48EE15}" type="sibTrans" cxnId="{4DC3944A-4449-4D2A-965E-5CAB1EE25984}">
      <dgm:prSet/>
      <dgm:spPr/>
      <dgm:t>
        <a:bodyPr/>
        <a:lstStyle/>
        <a:p>
          <a:endParaRPr lang="en-US"/>
        </a:p>
      </dgm:t>
    </dgm:pt>
    <dgm:pt modelId="{F947F76C-8B74-47C6-A251-BE6BF72F448D}">
      <dgm:prSet/>
      <dgm:spPr/>
      <dgm:t>
        <a:bodyPr/>
        <a:lstStyle/>
        <a:p>
          <a:r>
            <a:rPr lang="en-US"/>
            <a:t>Deep Probabilistic Clustering SOM (DPSOM)</a:t>
          </a:r>
        </a:p>
      </dgm:t>
    </dgm:pt>
    <dgm:pt modelId="{ECA7B6EC-D906-4AC9-9AE2-9219831C5C10}" type="parTrans" cxnId="{506F1EC3-590B-4CAB-B0A2-AACA90A531E8}">
      <dgm:prSet/>
      <dgm:spPr/>
      <dgm:t>
        <a:bodyPr/>
        <a:lstStyle/>
        <a:p>
          <a:endParaRPr lang="en-US"/>
        </a:p>
      </dgm:t>
    </dgm:pt>
    <dgm:pt modelId="{4281DD77-785F-4EA6-9CFE-1D3022166793}" type="sibTrans" cxnId="{506F1EC3-590B-4CAB-B0A2-AACA90A531E8}">
      <dgm:prSet/>
      <dgm:spPr/>
      <dgm:t>
        <a:bodyPr/>
        <a:lstStyle/>
        <a:p>
          <a:endParaRPr lang="en-US"/>
        </a:p>
      </dgm:t>
    </dgm:pt>
    <dgm:pt modelId="{CBA7FE88-B4F2-4D80-ACB0-4FB2A381135D}">
      <dgm:prSet/>
      <dgm:spPr/>
      <dgm:t>
        <a:bodyPr/>
        <a:lstStyle/>
        <a:p>
          <a:r>
            <a:rPr lang="en-US"/>
            <a:t>Temporal DPSOM (T-DPSOM)</a:t>
          </a:r>
        </a:p>
      </dgm:t>
    </dgm:pt>
    <dgm:pt modelId="{3EEA9A97-068C-47D4-8C1F-3229BD3EE04B}" type="parTrans" cxnId="{F2E0F0C2-508E-4CFA-8A19-7E5BC9B8B50A}">
      <dgm:prSet/>
      <dgm:spPr/>
      <dgm:t>
        <a:bodyPr/>
        <a:lstStyle/>
        <a:p>
          <a:endParaRPr lang="en-US"/>
        </a:p>
      </dgm:t>
    </dgm:pt>
    <dgm:pt modelId="{F5C079BE-73CC-4FF4-901D-9F4B627AB0B3}" type="sibTrans" cxnId="{F2E0F0C2-508E-4CFA-8A19-7E5BC9B8B50A}">
      <dgm:prSet/>
      <dgm:spPr/>
      <dgm:t>
        <a:bodyPr/>
        <a:lstStyle/>
        <a:p>
          <a:endParaRPr lang="en-US"/>
        </a:p>
      </dgm:t>
    </dgm:pt>
    <dgm:pt modelId="{28DE1592-2B46-4ACF-AA7A-61C96E32BAB4}">
      <dgm:prSet/>
      <dgm:spPr/>
      <dgm:t>
        <a:bodyPr/>
        <a:lstStyle/>
        <a:p>
          <a:r>
            <a:rPr lang="en-GB"/>
            <a:t>Acute Physiology And Chronic Health Evaluation (APACHE) score</a:t>
          </a:r>
          <a:endParaRPr lang="en-US"/>
        </a:p>
      </dgm:t>
    </dgm:pt>
    <dgm:pt modelId="{3EF0F0F6-DC9F-462F-9AFC-E14E542A95EB}" type="parTrans" cxnId="{9F46E0BE-B23B-484A-8049-D61A9954ED01}">
      <dgm:prSet/>
      <dgm:spPr/>
      <dgm:t>
        <a:bodyPr/>
        <a:lstStyle/>
        <a:p>
          <a:endParaRPr lang="en-US"/>
        </a:p>
      </dgm:t>
    </dgm:pt>
    <dgm:pt modelId="{3B619558-A3A0-42D9-BD27-B9EC269386D6}" type="sibTrans" cxnId="{9F46E0BE-B23B-484A-8049-D61A9954ED01}">
      <dgm:prSet/>
      <dgm:spPr/>
      <dgm:t>
        <a:bodyPr/>
        <a:lstStyle/>
        <a:p>
          <a:endParaRPr lang="en-US"/>
        </a:p>
      </dgm:t>
    </dgm:pt>
    <dgm:pt modelId="{CA66374F-8929-401D-BBDD-EB11EDFEFCBC}" type="pres">
      <dgm:prSet presAssocID="{67FC93C6-430C-4AEA-B066-DCF342707C03}" presName="linear" presStyleCnt="0">
        <dgm:presLayoutVars>
          <dgm:animLvl val="lvl"/>
          <dgm:resizeHandles val="exact"/>
        </dgm:presLayoutVars>
      </dgm:prSet>
      <dgm:spPr/>
    </dgm:pt>
    <dgm:pt modelId="{604E5540-1C28-4EF1-9808-495259CD351C}" type="pres">
      <dgm:prSet presAssocID="{3FF95A19-402E-4EF9-82EF-3B130FCE7D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2263DB-849E-4E72-ACDD-E91EA8817984}" type="pres">
      <dgm:prSet presAssocID="{9246BE59-44C1-454D-BC42-C1FB8E48EE15}" presName="spacer" presStyleCnt="0"/>
      <dgm:spPr/>
    </dgm:pt>
    <dgm:pt modelId="{959628B4-9D67-4A58-B749-6398F4911976}" type="pres">
      <dgm:prSet presAssocID="{F947F76C-8B74-47C6-A251-BE6BF72F44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2185B0-EC9A-4981-BE79-9237D2A67DCA}" type="pres">
      <dgm:prSet presAssocID="{4281DD77-785F-4EA6-9CFE-1D3022166793}" presName="spacer" presStyleCnt="0"/>
      <dgm:spPr/>
    </dgm:pt>
    <dgm:pt modelId="{4B948CC7-F652-4FFB-910F-10FF008FB756}" type="pres">
      <dgm:prSet presAssocID="{CBA7FE88-B4F2-4D80-ACB0-4FB2A38113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2B2813-404D-423C-879A-E0624B6FD401}" type="pres">
      <dgm:prSet presAssocID="{F5C079BE-73CC-4FF4-901D-9F4B627AB0B3}" presName="spacer" presStyleCnt="0"/>
      <dgm:spPr/>
    </dgm:pt>
    <dgm:pt modelId="{CB732C34-E8FA-4524-A609-9E124C1C34AC}" type="pres">
      <dgm:prSet presAssocID="{28DE1592-2B46-4ACF-AA7A-61C96E32BA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B11707-D20D-42AE-9EEA-DE5E82F2F756}" type="presOf" srcId="{28DE1592-2B46-4ACF-AA7A-61C96E32BAB4}" destId="{CB732C34-E8FA-4524-A609-9E124C1C34AC}" srcOrd="0" destOrd="0" presId="urn:microsoft.com/office/officeart/2005/8/layout/vList2"/>
    <dgm:cxn modelId="{C3D1B037-78A6-42A0-8DD1-3B89118DCC32}" type="presOf" srcId="{CBA7FE88-B4F2-4D80-ACB0-4FB2A381135D}" destId="{4B948CC7-F652-4FFB-910F-10FF008FB756}" srcOrd="0" destOrd="0" presId="urn:microsoft.com/office/officeart/2005/8/layout/vList2"/>
    <dgm:cxn modelId="{4DC3944A-4449-4D2A-965E-5CAB1EE25984}" srcId="{67FC93C6-430C-4AEA-B066-DCF342707C03}" destId="{3FF95A19-402E-4EF9-82EF-3B130FCE7D8A}" srcOrd="0" destOrd="0" parTransId="{40289FDD-0FA0-4677-A812-CD6F9DF90044}" sibTransId="{9246BE59-44C1-454D-BC42-C1FB8E48EE15}"/>
    <dgm:cxn modelId="{59092786-43CE-44E8-880A-2F1CD457599C}" type="presOf" srcId="{67FC93C6-430C-4AEA-B066-DCF342707C03}" destId="{CA66374F-8929-401D-BBDD-EB11EDFEFCBC}" srcOrd="0" destOrd="0" presId="urn:microsoft.com/office/officeart/2005/8/layout/vList2"/>
    <dgm:cxn modelId="{F95E3AA7-0CEC-494C-81F4-8D0AF7643F3D}" type="presOf" srcId="{3FF95A19-402E-4EF9-82EF-3B130FCE7D8A}" destId="{604E5540-1C28-4EF1-9808-495259CD351C}" srcOrd="0" destOrd="0" presId="urn:microsoft.com/office/officeart/2005/8/layout/vList2"/>
    <dgm:cxn modelId="{A42923B5-52E2-4126-AFB5-C2598E73BA4D}" type="presOf" srcId="{F947F76C-8B74-47C6-A251-BE6BF72F448D}" destId="{959628B4-9D67-4A58-B749-6398F4911976}" srcOrd="0" destOrd="0" presId="urn:microsoft.com/office/officeart/2005/8/layout/vList2"/>
    <dgm:cxn modelId="{9F46E0BE-B23B-484A-8049-D61A9954ED01}" srcId="{67FC93C6-430C-4AEA-B066-DCF342707C03}" destId="{28DE1592-2B46-4ACF-AA7A-61C96E32BAB4}" srcOrd="3" destOrd="0" parTransId="{3EF0F0F6-DC9F-462F-9AFC-E14E542A95EB}" sibTransId="{3B619558-A3A0-42D9-BD27-B9EC269386D6}"/>
    <dgm:cxn modelId="{F2E0F0C2-508E-4CFA-8A19-7E5BC9B8B50A}" srcId="{67FC93C6-430C-4AEA-B066-DCF342707C03}" destId="{CBA7FE88-B4F2-4D80-ACB0-4FB2A381135D}" srcOrd="2" destOrd="0" parTransId="{3EEA9A97-068C-47D4-8C1F-3229BD3EE04B}" sibTransId="{F5C079BE-73CC-4FF4-901D-9F4B627AB0B3}"/>
    <dgm:cxn modelId="{506F1EC3-590B-4CAB-B0A2-AACA90A531E8}" srcId="{67FC93C6-430C-4AEA-B066-DCF342707C03}" destId="{F947F76C-8B74-47C6-A251-BE6BF72F448D}" srcOrd="1" destOrd="0" parTransId="{ECA7B6EC-D906-4AC9-9AE2-9219831C5C10}" sibTransId="{4281DD77-785F-4EA6-9CFE-1D3022166793}"/>
    <dgm:cxn modelId="{D52717EF-F7EC-479D-A1E7-FE1C9DB27CBE}" type="presParOf" srcId="{CA66374F-8929-401D-BBDD-EB11EDFEFCBC}" destId="{604E5540-1C28-4EF1-9808-495259CD351C}" srcOrd="0" destOrd="0" presId="urn:microsoft.com/office/officeart/2005/8/layout/vList2"/>
    <dgm:cxn modelId="{0B358887-EA20-4573-8C82-FE59FB642D98}" type="presParOf" srcId="{CA66374F-8929-401D-BBDD-EB11EDFEFCBC}" destId="{512263DB-849E-4E72-ACDD-E91EA8817984}" srcOrd="1" destOrd="0" presId="urn:microsoft.com/office/officeart/2005/8/layout/vList2"/>
    <dgm:cxn modelId="{B9323DEF-7806-46FE-8466-18F90B0A9219}" type="presParOf" srcId="{CA66374F-8929-401D-BBDD-EB11EDFEFCBC}" destId="{959628B4-9D67-4A58-B749-6398F4911976}" srcOrd="2" destOrd="0" presId="urn:microsoft.com/office/officeart/2005/8/layout/vList2"/>
    <dgm:cxn modelId="{5F2E60E7-0298-43F2-9895-B2FD6BEC2394}" type="presParOf" srcId="{CA66374F-8929-401D-BBDD-EB11EDFEFCBC}" destId="{0B2185B0-EC9A-4981-BE79-9237D2A67DCA}" srcOrd="3" destOrd="0" presId="urn:microsoft.com/office/officeart/2005/8/layout/vList2"/>
    <dgm:cxn modelId="{651A0C29-EE9F-4EBB-BE68-3571A0FC47C0}" type="presParOf" srcId="{CA66374F-8929-401D-BBDD-EB11EDFEFCBC}" destId="{4B948CC7-F652-4FFB-910F-10FF008FB756}" srcOrd="4" destOrd="0" presId="urn:microsoft.com/office/officeart/2005/8/layout/vList2"/>
    <dgm:cxn modelId="{62EFDA11-1DA0-48B8-8CAD-A722F84F0CF1}" type="presParOf" srcId="{CA66374F-8929-401D-BBDD-EB11EDFEFCBC}" destId="{C12B2813-404D-423C-879A-E0624B6FD401}" srcOrd="5" destOrd="0" presId="urn:microsoft.com/office/officeart/2005/8/layout/vList2"/>
    <dgm:cxn modelId="{0DC0B018-4E3F-4F79-B50C-F995074784A7}" type="presParOf" srcId="{CA66374F-8929-401D-BBDD-EB11EDFEFCBC}" destId="{CB732C34-E8FA-4524-A609-9E124C1C34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6F23D2-E21A-401E-ACC5-2EA346715D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DEB766-B2DB-4A1E-9321-CCDAEC4D3200}">
      <dgm:prSet/>
      <dgm:spPr/>
      <dgm:t>
        <a:bodyPr/>
        <a:lstStyle/>
        <a:p>
          <a:r>
            <a:rPr lang="en-US"/>
            <a:t>Self-Organizing Maps (SOM): An artificial neural network used for unsupervised clustering of high-dimensional data.</a:t>
          </a:r>
        </a:p>
      </dgm:t>
    </dgm:pt>
    <dgm:pt modelId="{89FA1FDA-FC98-4C25-B82C-EF97D41068A2}" type="parTrans" cxnId="{4A46FDF3-3445-4C42-9CEA-9B92049E21F6}">
      <dgm:prSet/>
      <dgm:spPr/>
      <dgm:t>
        <a:bodyPr/>
        <a:lstStyle/>
        <a:p>
          <a:endParaRPr lang="en-US"/>
        </a:p>
      </dgm:t>
    </dgm:pt>
    <dgm:pt modelId="{6D569866-5174-4FF8-AAAA-F45522786620}" type="sibTrans" cxnId="{4A46FDF3-3445-4C42-9CEA-9B92049E21F6}">
      <dgm:prSet/>
      <dgm:spPr/>
      <dgm:t>
        <a:bodyPr/>
        <a:lstStyle/>
        <a:p>
          <a:endParaRPr lang="en-US"/>
        </a:p>
      </dgm:t>
    </dgm:pt>
    <dgm:pt modelId="{D31214B4-B915-4250-BA52-64B6C862501F}">
      <dgm:prSet/>
      <dgm:spPr/>
      <dgm:t>
        <a:bodyPr/>
        <a:lstStyle/>
        <a:p>
          <a:r>
            <a:rPr lang="en-US"/>
            <a:t>Dynamic and Probabilistic Extensions: Enhancements to the SOM framework to handle temporal patient data and model uncertainty.</a:t>
          </a:r>
        </a:p>
      </dgm:t>
    </dgm:pt>
    <dgm:pt modelId="{C1297C88-082D-4831-AF3F-441B992B4433}" type="parTrans" cxnId="{A93D5C1D-D2E4-4ED7-99DF-69041E23D050}">
      <dgm:prSet/>
      <dgm:spPr/>
      <dgm:t>
        <a:bodyPr/>
        <a:lstStyle/>
        <a:p>
          <a:endParaRPr lang="en-US"/>
        </a:p>
      </dgm:t>
    </dgm:pt>
    <dgm:pt modelId="{A9746EAE-2E92-417A-A4FF-E70728AA9448}" type="sibTrans" cxnId="{A93D5C1D-D2E4-4ED7-99DF-69041E23D050}">
      <dgm:prSet/>
      <dgm:spPr/>
      <dgm:t>
        <a:bodyPr/>
        <a:lstStyle/>
        <a:p>
          <a:endParaRPr lang="en-US"/>
        </a:p>
      </dgm:t>
    </dgm:pt>
    <dgm:pt modelId="{2EA0E51B-FFC8-498B-81B4-F23193375CF1}">
      <dgm:prSet/>
      <dgm:spPr/>
      <dgm:t>
        <a:bodyPr/>
        <a:lstStyle/>
        <a:p>
          <a:r>
            <a:rPr lang="en-US"/>
            <a:t>Transformation Layer: Maps the cluster results to meaningful healthcare parameters, improving interpretability.</a:t>
          </a:r>
        </a:p>
      </dgm:t>
    </dgm:pt>
    <dgm:pt modelId="{9BDD3BD2-9213-4B91-8829-ECC8A057BF72}" type="parTrans" cxnId="{0E65176C-AF5C-405F-9EB9-CFDB5CBC3C53}">
      <dgm:prSet/>
      <dgm:spPr/>
      <dgm:t>
        <a:bodyPr/>
        <a:lstStyle/>
        <a:p>
          <a:endParaRPr lang="en-US"/>
        </a:p>
      </dgm:t>
    </dgm:pt>
    <dgm:pt modelId="{90105E7A-4FE7-43B5-B9F1-9937A5135235}" type="sibTrans" cxnId="{0E65176C-AF5C-405F-9EB9-CFDB5CBC3C53}">
      <dgm:prSet/>
      <dgm:spPr/>
      <dgm:t>
        <a:bodyPr/>
        <a:lstStyle/>
        <a:p>
          <a:endParaRPr lang="en-US"/>
        </a:p>
      </dgm:t>
    </dgm:pt>
    <dgm:pt modelId="{7C6D4269-EC89-4DE7-BE27-FF6B18741D26}" type="pres">
      <dgm:prSet presAssocID="{EA6F23D2-E21A-401E-ACC5-2EA346715D78}" presName="linear" presStyleCnt="0">
        <dgm:presLayoutVars>
          <dgm:animLvl val="lvl"/>
          <dgm:resizeHandles val="exact"/>
        </dgm:presLayoutVars>
      </dgm:prSet>
      <dgm:spPr/>
    </dgm:pt>
    <dgm:pt modelId="{58629C6F-EDC0-489B-B14B-3A492D275D25}" type="pres">
      <dgm:prSet presAssocID="{49DEB766-B2DB-4A1E-9321-CCDAEC4D32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1BEA07-94D9-426E-8FC3-9E883FC1B837}" type="pres">
      <dgm:prSet presAssocID="{6D569866-5174-4FF8-AAAA-F45522786620}" presName="spacer" presStyleCnt="0"/>
      <dgm:spPr/>
    </dgm:pt>
    <dgm:pt modelId="{94561B9B-B844-4C1B-9058-ADD69C039943}" type="pres">
      <dgm:prSet presAssocID="{D31214B4-B915-4250-BA52-64B6C86250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D6616A-3CB3-41B6-B548-041CA6256DBD}" type="pres">
      <dgm:prSet presAssocID="{A9746EAE-2E92-417A-A4FF-E70728AA9448}" presName="spacer" presStyleCnt="0"/>
      <dgm:spPr/>
    </dgm:pt>
    <dgm:pt modelId="{761C09A4-DDD3-46EB-97CF-E9AD09A6580F}" type="pres">
      <dgm:prSet presAssocID="{2EA0E51B-FFC8-498B-81B4-F23193375C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91080A-7CC3-4178-A6DC-C96385484338}" type="presOf" srcId="{EA6F23D2-E21A-401E-ACC5-2EA346715D78}" destId="{7C6D4269-EC89-4DE7-BE27-FF6B18741D26}" srcOrd="0" destOrd="0" presId="urn:microsoft.com/office/officeart/2005/8/layout/vList2"/>
    <dgm:cxn modelId="{A93D5C1D-D2E4-4ED7-99DF-69041E23D050}" srcId="{EA6F23D2-E21A-401E-ACC5-2EA346715D78}" destId="{D31214B4-B915-4250-BA52-64B6C862501F}" srcOrd="1" destOrd="0" parTransId="{C1297C88-082D-4831-AF3F-441B992B4433}" sibTransId="{A9746EAE-2E92-417A-A4FF-E70728AA9448}"/>
    <dgm:cxn modelId="{F490CB25-807E-48A7-B1E1-BAD227F34245}" type="presOf" srcId="{2EA0E51B-FFC8-498B-81B4-F23193375CF1}" destId="{761C09A4-DDD3-46EB-97CF-E9AD09A6580F}" srcOrd="0" destOrd="0" presId="urn:microsoft.com/office/officeart/2005/8/layout/vList2"/>
    <dgm:cxn modelId="{0E65176C-AF5C-405F-9EB9-CFDB5CBC3C53}" srcId="{EA6F23D2-E21A-401E-ACC5-2EA346715D78}" destId="{2EA0E51B-FFC8-498B-81B4-F23193375CF1}" srcOrd="2" destOrd="0" parTransId="{9BDD3BD2-9213-4B91-8829-ECC8A057BF72}" sibTransId="{90105E7A-4FE7-43B5-B9F1-9937A5135235}"/>
    <dgm:cxn modelId="{E55C579C-30B2-4EC3-864C-CC189AB5BC78}" type="presOf" srcId="{49DEB766-B2DB-4A1E-9321-CCDAEC4D3200}" destId="{58629C6F-EDC0-489B-B14B-3A492D275D25}" srcOrd="0" destOrd="0" presId="urn:microsoft.com/office/officeart/2005/8/layout/vList2"/>
    <dgm:cxn modelId="{00AAB5A7-3245-4992-AE11-B475B2D02588}" type="presOf" srcId="{D31214B4-B915-4250-BA52-64B6C862501F}" destId="{94561B9B-B844-4C1B-9058-ADD69C039943}" srcOrd="0" destOrd="0" presId="urn:microsoft.com/office/officeart/2005/8/layout/vList2"/>
    <dgm:cxn modelId="{4A46FDF3-3445-4C42-9CEA-9B92049E21F6}" srcId="{EA6F23D2-E21A-401E-ACC5-2EA346715D78}" destId="{49DEB766-B2DB-4A1E-9321-CCDAEC4D3200}" srcOrd="0" destOrd="0" parTransId="{89FA1FDA-FC98-4C25-B82C-EF97D41068A2}" sibTransId="{6D569866-5174-4FF8-AAAA-F45522786620}"/>
    <dgm:cxn modelId="{DF4B6E0F-8774-4F4C-9511-E89123BA4115}" type="presParOf" srcId="{7C6D4269-EC89-4DE7-BE27-FF6B18741D26}" destId="{58629C6F-EDC0-489B-B14B-3A492D275D25}" srcOrd="0" destOrd="0" presId="urn:microsoft.com/office/officeart/2005/8/layout/vList2"/>
    <dgm:cxn modelId="{6EF73B0D-2697-4015-96B0-CC7F8718BE5A}" type="presParOf" srcId="{7C6D4269-EC89-4DE7-BE27-FF6B18741D26}" destId="{4D1BEA07-94D9-426E-8FC3-9E883FC1B837}" srcOrd="1" destOrd="0" presId="urn:microsoft.com/office/officeart/2005/8/layout/vList2"/>
    <dgm:cxn modelId="{130E24F9-13B9-4294-BB82-7048AFB369EE}" type="presParOf" srcId="{7C6D4269-EC89-4DE7-BE27-FF6B18741D26}" destId="{94561B9B-B844-4C1B-9058-ADD69C039943}" srcOrd="2" destOrd="0" presId="urn:microsoft.com/office/officeart/2005/8/layout/vList2"/>
    <dgm:cxn modelId="{A244EC55-5F75-4482-8CC8-B02BA43E0291}" type="presParOf" srcId="{7C6D4269-EC89-4DE7-BE27-FF6B18741D26}" destId="{C0D6616A-3CB3-41B6-B548-041CA6256DBD}" srcOrd="3" destOrd="0" presId="urn:microsoft.com/office/officeart/2005/8/layout/vList2"/>
    <dgm:cxn modelId="{63FC4A44-1F89-4B4B-A354-A97485C26A40}" type="presParOf" srcId="{7C6D4269-EC89-4DE7-BE27-FF6B18741D26}" destId="{761C09A4-DDD3-46EB-97CF-E9AD09A658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F1245-44E3-489B-903D-D2C5ABF7215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545641-6F3D-4B01-BCFB-D728FC1B5266}">
      <dgm:prSet/>
      <dgm:spPr/>
      <dgm:t>
        <a:bodyPr/>
        <a:lstStyle/>
        <a:p>
          <a:r>
            <a:rPr lang="en-US"/>
            <a:t>Present</a:t>
          </a:r>
        </a:p>
      </dgm:t>
    </dgm:pt>
    <dgm:pt modelId="{80EB2C34-E5A0-44E2-AA18-0832070E19CF}" type="parTrans" cxnId="{108B4667-0012-4E04-B892-165E3ED8123A}">
      <dgm:prSet/>
      <dgm:spPr/>
      <dgm:t>
        <a:bodyPr/>
        <a:lstStyle/>
        <a:p>
          <a:endParaRPr lang="en-US"/>
        </a:p>
      </dgm:t>
    </dgm:pt>
    <dgm:pt modelId="{09F892A0-E321-4967-B435-EC6B71597752}" type="sibTrans" cxnId="{108B4667-0012-4E04-B892-165E3ED8123A}">
      <dgm:prSet/>
      <dgm:spPr/>
      <dgm:t>
        <a:bodyPr/>
        <a:lstStyle/>
        <a:p>
          <a:endParaRPr lang="en-US"/>
        </a:p>
      </dgm:t>
    </dgm:pt>
    <dgm:pt modelId="{28B3C78E-6B9D-4B23-B362-804A678E1B30}">
      <dgm:prSet/>
      <dgm:spPr/>
      <dgm:t>
        <a:bodyPr/>
        <a:lstStyle/>
        <a:p>
          <a:r>
            <a:rPr lang="en-US" dirty="0"/>
            <a:t>Present a novel way to fit SOMs with probabilistic cluster assignments (PSOM)</a:t>
          </a:r>
        </a:p>
      </dgm:t>
    </dgm:pt>
    <dgm:pt modelId="{EC904C54-6F0F-4D0D-A8E8-E9BE59EAAF00}" type="parTrans" cxnId="{ADA376AD-DA80-46AB-8604-0615A49AF433}">
      <dgm:prSet/>
      <dgm:spPr/>
      <dgm:t>
        <a:bodyPr/>
        <a:lstStyle/>
        <a:p>
          <a:endParaRPr lang="en-US"/>
        </a:p>
      </dgm:t>
    </dgm:pt>
    <dgm:pt modelId="{19BA4B70-65B1-47D0-AC8D-A854346FFAE7}" type="sibTrans" cxnId="{ADA376AD-DA80-46AB-8604-0615A49AF433}">
      <dgm:prSet/>
      <dgm:spPr/>
      <dgm:t>
        <a:bodyPr/>
        <a:lstStyle/>
        <a:p>
          <a:endParaRPr lang="en-US"/>
        </a:p>
      </dgm:t>
    </dgm:pt>
    <dgm:pt modelId="{D59DC050-A71E-4A52-8C4A-D058180AEBF1}">
      <dgm:prSet/>
      <dgm:spPr/>
      <dgm:t>
        <a:bodyPr/>
        <a:lstStyle/>
        <a:p>
          <a:r>
            <a:rPr lang="en-US"/>
            <a:t>Implement</a:t>
          </a:r>
        </a:p>
      </dgm:t>
    </dgm:pt>
    <dgm:pt modelId="{D3439FBF-AE97-490C-AD56-EE95EDD0F73A}" type="parTrans" cxnId="{8B70E3B9-B5EB-487D-8A0C-2AD69E487651}">
      <dgm:prSet/>
      <dgm:spPr/>
      <dgm:t>
        <a:bodyPr/>
        <a:lstStyle/>
        <a:p>
          <a:endParaRPr lang="en-US"/>
        </a:p>
      </dgm:t>
    </dgm:pt>
    <dgm:pt modelId="{1938E123-F528-4371-9162-A8B4FD6501E5}" type="sibTrans" cxnId="{8B70E3B9-B5EB-487D-8A0C-2AD69E487651}">
      <dgm:prSet/>
      <dgm:spPr/>
      <dgm:t>
        <a:bodyPr/>
        <a:lstStyle/>
        <a:p>
          <a:endParaRPr lang="en-US"/>
        </a:p>
      </dgm:t>
    </dgm:pt>
    <dgm:pt modelId="{B50AF2AC-65F6-499B-B344-59A38780FE79}">
      <dgm:prSet/>
      <dgm:spPr/>
      <dgm:t>
        <a:bodyPr/>
        <a:lstStyle/>
        <a:p>
          <a:r>
            <a:rPr lang="en-US"/>
            <a:t>Implement proposed new deep architecture for probabilistic clustering (DPSOM) using a VAE</a:t>
          </a:r>
        </a:p>
      </dgm:t>
    </dgm:pt>
    <dgm:pt modelId="{82F9EA82-1C81-46A2-83A0-19A0A94B6647}" type="parTrans" cxnId="{D60378B4-0A6E-4501-BAA7-B7ED6E835BC2}">
      <dgm:prSet/>
      <dgm:spPr/>
      <dgm:t>
        <a:bodyPr/>
        <a:lstStyle/>
        <a:p>
          <a:endParaRPr lang="en-US"/>
        </a:p>
      </dgm:t>
    </dgm:pt>
    <dgm:pt modelId="{AEFC0CBB-025F-46A6-8C3E-BF341E218CFF}" type="sibTrans" cxnId="{D60378B4-0A6E-4501-BAA7-B7ED6E835BC2}">
      <dgm:prSet/>
      <dgm:spPr/>
      <dgm:t>
        <a:bodyPr/>
        <a:lstStyle/>
        <a:p>
          <a:endParaRPr lang="en-US"/>
        </a:p>
      </dgm:t>
    </dgm:pt>
    <dgm:pt modelId="{7720AB04-362D-4D2C-AC92-67B790D844B8}">
      <dgm:prSet/>
      <dgm:spPr/>
      <dgm:t>
        <a:bodyPr/>
        <a:lstStyle/>
        <a:p>
          <a:r>
            <a:rPr lang="en-US"/>
            <a:t>Leverage</a:t>
          </a:r>
        </a:p>
      </dgm:t>
    </dgm:pt>
    <dgm:pt modelId="{9E69A7E5-9912-4598-BDDF-D829C616A070}" type="parTrans" cxnId="{5F40779F-C132-4FDF-AE57-9638496CA86F}">
      <dgm:prSet/>
      <dgm:spPr/>
      <dgm:t>
        <a:bodyPr/>
        <a:lstStyle/>
        <a:p>
          <a:endParaRPr lang="en-US"/>
        </a:p>
      </dgm:t>
    </dgm:pt>
    <dgm:pt modelId="{D76264E2-C324-4243-AE4B-45B5407AD833}" type="sibTrans" cxnId="{5F40779F-C132-4FDF-AE57-9638496CA86F}">
      <dgm:prSet/>
      <dgm:spPr/>
      <dgm:t>
        <a:bodyPr/>
        <a:lstStyle/>
        <a:p>
          <a:endParaRPr lang="en-US"/>
        </a:p>
      </dgm:t>
    </dgm:pt>
    <dgm:pt modelId="{E3CDE2F2-692E-444F-AE04-9A5ECBB8A02B}">
      <dgm:prSet/>
      <dgm:spPr/>
      <dgm:t>
        <a:bodyPr/>
        <a:lstStyle/>
        <a:p>
          <a:r>
            <a:rPr lang="en-US"/>
            <a:t>Leverage extending of architecture to cluster and forecast clinical states in time series (T-DPSOM).</a:t>
          </a:r>
        </a:p>
      </dgm:t>
    </dgm:pt>
    <dgm:pt modelId="{9B1F9B90-02FB-4619-BD37-7A51E2F80221}" type="parTrans" cxnId="{C6FEAE2C-F508-45D9-A426-16E2B477D76A}">
      <dgm:prSet/>
      <dgm:spPr/>
      <dgm:t>
        <a:bodyPr/>
        <a:lstStyle/>
        <a:p>
          <a:endParaRPr lang="en-US"/>
        </a:p>
      </dgm:t>
    </dgm:pt>
    <dgm:pt modelId="{17357000-2183-4861-AECB-C8FF6E7F2E32}" type="sibTrans" cxnId="{C6FEAE2C-F508-45D9-A426-16E2B477D76A}">
      <dgm:prSet/>
      <dgm:spPr/>
      <dgm:t>
        <a:bodyPr/>
        <a:lstStyle/>
        <a:p>
          <a:endParaRPr lang="en-US"/>
        </a:p>
      </dgm:t>
    </dgm:pt>
    <dgm:pt modelId="{7416472A-3599-4DC7-8B13-C8B26DAB6DF4}" type="pres">
      <dgm:prSet presAssocID="{774F1245-44E3-489B-903D-D2C5ABF7215D}" presName="Name0" presStyleCnt="0">
        <dgm:presLayoutVars>
          <dgm:dir/>
          <dgm:animLvl val="lvl"/>
          <dgm:resizeHandles val="exact"/>
        </dgm:presLayoutVars>
      </dgm:prSet>
      <dgm:spPr/>
    </dgm:pt>
    <dgm:pt modelId="{06E1EFE4-D2C7-4F88-900A-208218F2DD5D}" type="pres">
      <dgm:prSet presAssocID="{43545641-6F3D-4B01-BCFB-D728FC1B5266}" presName="linNode" presStyleCnt="0"/>
      <dgm:spPr/>
    </dgm:pt>
    <dgm:pt modelId="{16723DEE-8EA5-42FE-888C-353A5B57C751}" type="pres">
      <dgm:prSet presAssocID="{43545641-6F3D-4B01-BCFB-D728FC1B526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D23B204-CD18-4D7C-9601-84557C0B2299}" type="pres">
      <dgm:prSet presAssocID="{43545641-6F3D-4B01-BCFB-D728FC1B5266}" presName="descendantText" presStyleLbl="alignAccFollowNode1" presStyleIdx="0" presStyleCnt="3">
        <dgm:presLayoutVars>
          <dgm:bulletEnabled/>
        </dgm:presLayoutVars>
      </dgm:prSet>
      <dgm:spPr/>
    </dgm:pt>
    <dgm:pt modelId="{1B3FAFE9-A5A0-419F-A5B7-0BFB5FBFBD9E}" type="pres">
      <dgm:prSet presAssocID="{09F892A0-E321-4967-B435-EC6B71597752}" presName="sp" presStyleCnt="0"/>
      <dgm:spPr/>
    </dgm:pt>
    <dgm:pt modelId="{1E20F581-87BE-4A56-80BA-5C0ADCA652EF}" type="pres">
      <dgm:prSet presAssocID="{D59DC050-A71E-4A52-8C4A-D058180AEBF1}" presName="linNode" presStyleCnt="0"/>
      <dgm:spPr/>
    </dgm:pt>
    <dgm:pt modelId="{09D1909C-6B16-46D7-AF2F-4746CCDF0CAE}" type="pres">
      <dgm:prSet presAssocID="{D59DC050-A71E-4A52-8C4A-D058180AEBF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E1E7BA4-FD62-4EDB-83C0-52F44FF71AEB}" type="pres">
      <dgm:prSet presAssocID="{D59DC050-A71E-4A52-8C4A-D058180AEBF1}" presName="descendantText" presStyleLbl="alignAccFollowNode1" presStyleIdx="1" presStyleCnt="3">
        <dgm:presLayoutVars>
          <dgm:bulletEnabled/>
        </dgm:presLayoutVars>
      </dgm:prSet>
      <dgm:spPr/>
    </dgm:pt>
    <dgm:pt modelId="{BF8472EC-FAF2-4A9B-B45B-D37F87146F4B}" type="pres">
      <dgm:prSet presAssocID="{1938E123-F528-4371-9162-A8B4FD6501E5}" presName="sp" presStyleCnt="0"/>
      <dgm:spPr/>
    </dgm:pt>
    <dgm:pt modelId="{99F35BE3-660C-487E-83DC-7BCDC41CFCCE}" type="pres">
      <dgm:prSet presAssocID="{7720AB04-362D-4D2C-AC92-67B790D844B8}" presName="linNode" presStyleCnt="0"/>
      <dgm:spPr/>
    </dgm:pt>
    <dgm:pt modelId="{234A59A1-D1F8-4712-8A9C-F116AA46AE52}" type="pres">
      <dgm:prSet presAssocID="{7720AB04-362D-4D2C-AC92-67B790D844B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9579ACC-90C8-45CC-B175-340F5170A037}" type="pres">
      <dgm:prSet presAssocID="{7720AB04-362D-4D2C-AC92-67B790D844B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6FEAE2C-F508-45D9-A426-16E2B477D76A}" srcId="{7720AB04-362D-4D2C-AC92-67B790D844B8}" destId="{E3CDE2F2-692E-444F-AE04-9A5ECBB8A02B}" srcOrd="0" destOrd="0" parTransId="{9B1F9B90-02FB-4619-BD37-7A51E2F80221}" sibTransId="{17357000-2183-4861-AECB-C8FF6E7F2E32}"/>
    <dgm:cxn modelId="{00DF3B5D-1D69-4D29-A639-AFF5813A1C08}" type="presOf" srcId="{B50AF2AC-65F6-499B-B344-59A38780FE79}" destId="{BE1E7BA4-FD62-4EDB-83C0-52F44FF71AEB}" srcOrd="0" destOrd="0" presId="urn:microsoft.com/office/officeart/2016/7/layout/VerticalSolidActionList"/>
    <dgm:cxn modelId="{DEB99144-976D-4A3E-8988-4227D642ADCC}" type="presOf" srcId="{28B3C78E-6B9D-4B23-B362-804A678E1B30}" destId="{7D23B204-CD18-4D7C-9601-84557C0B2299}" srcOrd="0" destOrd="0" presId="urn:microsoft.com/office/officeart/2016/7/layout/VerticalSolidActionList"/>
    <dgm:cxn modelId="{108B4667-0012-4E04-B892-165E3ED8123A}" srcId="{774F1245-44E3-489B-903D-D2C5ABF7215D}" destId="{43545641-6F3D-4B01-BCFB-D728FC1B5266}" srcOrd="0" destOrd="0" parTransId="{80EB2C34-E5A0-44E2-AA18-0832070E19CF}" sibTransId="{09F892A0-E321-4967-B435-EC6B71597752}"/>
    <dgm:cxn modelId="{5994B347-E82E-4D0B-AC44-BF8D3D17FE64}" type="presOf" srcId="{774F1245-44E3-489B-903D-D2C5ABF7215D}" destId="{7416472A-3599-4DC7-8B13-C8B26DAB6DF4}" srcOrd="0" destOrd="0" presId="urn:microsoft.com/office/officeart/2016/7/layout/VerticalSolidActionList"/>
    <dgm:cxn modelId="{BF7FAF97-1C0C-42AD-B5F1-7D1F7AEF3C38}" type="presOf" srcId="{43545641-6F3D-4B01-BCFB-D728FC1B5266}" destId="{16723DEE-8EA5-42FE-888C-353A5B57C751}" srcOrd="0" destOrd="0" presId="urn:microsoft.com/office/officeart/2016/7/layout/VerticalSolidActionList"/>
    <dgm:cxn modelId="{5F40779F-C132-4FDF-AE57-9638496CA86F}" srcId="{774F1245-44E3-489B-903D-D2C5ABF7215D}" destId="{7720AB04-362D-4D2C-AC92-67B790D844B8}" srcOrd="2" destOrd="0" parTransId="{9E69A7E5-9912-4598-BDDF-D829C616A070}" sibTransId="{D76264E2-C324-4243-AE4B-45B5407AD833}"/>
    <dgm:cxn modelId="{B05CB49F-E277-45BC-A18D-7602D8F0B611}" type="presOf" srcId="{7720AB04-362D-4D2C-AC92-67B790D844B8}" destId="{234A59A1-D1F8-4712-8A9C-F116AA46AE52}" srcOrd="0" destOrd="0" presId="urn:microsoft.com/office/officeart/2016/7/layout/VerticalSolidActionList"/>
    <dgm:cxn modelId="{ADA376AD-DA80-46AB-8604-0615A49AF433}" srcId="{43545641-6F3D-4B01-BCFB-D728FC1B5266}" destId="{28B3C78E-6B9D-4B23-B362-804A678E1B30}" srcOrd="0" destOrd="0" parTransId="{EC904C54-6F0F-4D0D-A8E8-E9BE59EAAF00}" sibTransId="{19BA4B70-65B1-47D0-AC8D-A854346FFAE7}"/>
    <dgm:cxn modelId="{D60378B4-0A6E-4501-BAA7-B7ED6E835BC2}" srcId="{D59DC050-A71E-4A52-8C4A-D058180AEBF1}" destId="{B50AF2AC-65F6-499B-B344-59A38780FE79}" srcOrd="0" destOrd="0" parTransId="{82F9EA82-1C81-46A2-83A0-19A0A94B6647}" sibTransId="{AEFC0CBB-025F-46A6-8C3E-BF341E218CFF}"/>
    <dgm:cxn modelId="{8B70E3B9-B5EB-487D-8A0C-2AD69E487651}" srcId="{774F1245-44E3-489B-903D-D2C5ABF7215D}" destId="{D59DC050-A71E-4A52-8C4A-D058180AEBF1}" srcOrd="1" destOrd="0" parTransId="{D3439FBF-AE97-490C-AD56-EE95EDD0F73A}" sibTransId="{1938E123-F528-4371-9162-A8B4FD6501E5}"/>
    <dgm:cxn modelId="{5DF54CBF-B54C-4BEC-8C41-AC262B84BD85}" type="presOf" srcId="{E3CDE2F2-692E-444F-AE04-9A5ECBB8A02B}" destId="{29579ACC-90C8-45CC-B175-340F5170A037}" srcOrd="0" destOrd="0" presId="urn:microsoft.com/office/officeart/2016/7/layout/VerticalSolidActionList"/>
    <dgm:cxn modelId="{77A7D8D7-616D-4BAA-9A17-7D4F8D567A57}" type="presOf" srcId="{D59DC050-A71E-4A52-8C4A-D058180AEBF1}" destId="{09D1909C-6B16-46D7-AF2F-4746CCDF0CAE}" srcOrd="0" destOrd="0" presId="urn:microsoft.com/office/officeart/2016/7/layout/VerticalSolidActionList"/>
    <dgm:cxn modelId="{5FA420B0-7100-4403-9BEC-E6333ACDFA19}" type="presParOf" srcId="{7416472A-3599-4DC7-8B13-C8B26DAB6DF4}" destId="{06E1EFE4-D2C7-4F88-900A-208218F2DD5D}" srcOrd="0" destOrd="0" presId="urn:microsoft.com/office/officeart/2016/7/layout/VerticalSolidActionList"/>
    <dgm:cxn modelId="{1B3C21A3-4029-42D7-ADBC-D6170153ED86}" type="presParOf" srcId="{06E1EFE4-D2C7-4F88-900A-208218F2DD5D}" destId="{16723DEE-8EA5-42FE-888C-353A5B57C751}" srcOrd="0" destOrd="0" presId="urn:microsoft.com/office/officeart/2016/7/layout/VerticalSolidActionList"/>
    <dgm:cxn modelId="{6DE6A97B-39DD-4DA4-83A4-8C2F1AA44268}" type="presParOf" srcId="{06E1EFE4-D2C7-4F88-900A-208218F2DD5D}" destId="{7D23B204-CD18-4D7C-9601-84557C0B2299}" srcOrd="1" destOrd="0" presId="urn:microsoft.com/office/officeart/2016/7/layout/VerticalSolidActionList"/>
    <dgm:cxn modelId="{A3EEC068-BA0B-42A9-A901-8AB0E7133F7F}" type="presParOf" srcId="{7416472A-3599-4DC7-8B13-C8B26DAB6DF4}" destId="{1B3FAFE9-A5A0-419F-A5B7-0BFB5FBFBD9E}" srcOrd="1" destOrd="0" presId="urn:microsoft.com/office/officeart/2016/7/layout/VerticalSolidActionList"/>
    <dgm:cxn modelId="{F20B2834-4461-49B7-B9F8-B95E96798D35}" type="presParOf" srcId="{7416472A-3599-4DC7-8B13-C8B26DAB6DF4}" destId="{1E20F581-87BE-4A56-80BA-5C0ADCA652EF}" srcOrd="2" destOrd="0" presId="urn:microsoft.com/office/officeart/2016/7/layout/VerticalSolidActionList"/>
    <dgm:cxn modelId="{08FA76B7-A152-4739-A5B3-9A12BCC5BBDF}" type="presParOf" srcId="{1E20F581-87BE-4A56-80BA-5C0ADCA652EF}" destId="{09D1909C-6B16-46D7-AF2F-4746CCDF0CAE}" srcOrd="0" destOrd="0" presId="urn:microsoft.com/office/officeart/2016/7/layout/VerticalSolidActionList"/>
    <dgm:cxn modelId="{8D410B54-A4B6-4A6D-8489-5B09304D2859}" type="presParOf" srcId="{1E20F581-87BE-4A56-80BA-5C0ADCA652EF}" destId="{BE1E7BA4-FD62-4EDB-83C0-52F44FF71AEB}" srcOrd="1" destOrd="0" presId="urn:microsoft.com/office/officeart/2016/7/layout/VerticalSolidActionList"/>
    <dgm:cxn modelId="{9238798C-702D-4874-AAC4-55568DF7DA2D}" type="presParOf" srcId="{7416472A-3599-4DC7-8B13-C8B26DAB6DF4}" destId="{BF8472EC-FAF2-4A9B-B45B-D37F87146F4B}" srcOrd="3" destOrd="0" presId="urn:microsoft.com/office/officeart/2016/7/layout/VerticalSolidActionList"/>
    <dgm:cxn modelId="{3379E38D-0545-4C8A-BB68-404BA367C769}" type="presParOf" srcId="{7416472A-3599-4DC7-8B13-C8B26DAB6DF4}" destId="{99F35BE3-660C-487E-83DC-7BCDC41CFCCE}" srcOrd="4" destOrd="0" presId="urn:microsoft.com/office/officeart/2016/7/layout/VerticalSolidActionList"/>
    <dgm:cxn modelId="{8689C306-1DFD-465D-A0E7-19D6512C3E2D}" type="presParOf" srcId="{99F35BE3-660C-487E-83DC-7BCDC41CFCCE}" destId="{234A59A1-D1F8-4712-8A9C-F116AA46AE52}" srcOrd="0" destOrd="0" presId="urn:microsoft.com/office/officeart/2016/7/layout/VerticalSolidActionList"/>
    <dgm:cxn modelId="{A77C07C4-8B35-41F9-8B90-B5FEF2E4C43B}" type="presParOf" srcId="{99F35BE3-660C-487E-83DC-7BCDC41CFCCE}" destId="{29579ACC-90C8-45CC-B175-340F5170A03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279188-5209-41C7-A1E8-B5710EC1366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B24287-52CB-4D20-B54A-9D061B9B4CB0}">
      <dgm:prSet/>
      <dgm:spPr/>
      <dgm:t>
        <a:bodyPr/>
        <a:lstStyle/>
        <a:p>
          <a:r>
            <a:rPr lang="en-US"/>
            <a:t>LSTM predicts future latent states</a:t>
          </a:r>
        </a:p>
      </dgm:t>
    </dgm:pt>
    <dgm:pt modelId="{65F950B4-101E-49A1-AE9C-E306AC3E0D1C}" type="parTrans" cxnId="{DD0A6210-E167-412A-882D-9471EB9FBEE4}">
      <dgm:prSet/>
      <dgm:spPr/>
      <dgm:t>
        <a:bodyPr/>
        <a:lstStyle/>
        <a:p>
          <a:endParaRPr lang="en-US"/>
        </a:p>
      </dgm:t>
    </dgm:pt>
    <dgm:pt modelId="{D9922450-557A-47AA-9178-CD6FB6177D0D}" type="sibTrans" cxnId="{DD0A6210-E167-412A-882D-9471EB9FBEE4}">
      <dgm:prSet/>
      <dgm:spPr/>
      <dgm:t>
        <a:bodyPr/>
        <a:lstStyle/>
        <a:p>
          <a:endParaRPr lang="en-US"/>
        </a:p>
      </dgm:t>
    </dgm:pt>
    <dgm:pt modelId="{4C6B7799-D9E5-4544-A241-69015C0B7A89}">
      <dgm:prSet/>
      <dgm:spPr/>
      <dgm:t>
        <a:bodyPr/>
        <a:lstStyle/>
        <a:p>
          <a:r>
            <a:rPr lang="en-US"/>
            <a:t>Trajectories show health progression or deterioration</a:t>
          </a:r>
        </a:p>
      </dgm:t>
    </dgm:pt>
    <dgm:pt modelId="{D815A6B6-8F55-4582-9646-65793B9468F2}" type="parTrans" cxnId="{FB072017-196E-4BC8-9EF4-844531777786}">
      <dgm:prSet/>
      <dgm:spPr/>
      <dgm:t>
        <a:bodyPr/>
        <a:lstStyle/>
        <a:p>
          <a:endParaRPr lang="en-US"/>
        </a:p>
      </dgm:t>
    </dgm:pt>
    <dgm:pt modelId="{0745E0E5-F058-4201-A4B9-A3745116615A}" type="sibTrans" cxnId="{FB072017-196E-4BC8-9EF4-844531777786}">
      <dgm:prSet/>
      <dgm:spPr/>
      <dgm:t>
        <a:bodyPr/>
        <a:lstStyle/>
        <a:p>
          <a:endParaRPr lang="en-US"/>
        </a:p>
      </dgm:t>
    </dgm:pt>
    <dgm:pt modelId="{0C9FD78C-B782-4CAB-9F3A-4672F0BBA8A5}">
      <dgm:prSet/>
      <dgm:spPr/>
      <dgm:t>
        <a:bodyPr/>
        <a:lstStyle/>
        <a:p>
          <a:r>
            <a:rPr lang="en-US"/>
            <a:t>Useful for early warning and intervention</a:t>
          </a:r>
        </a:p>
      </dgm:t>
    </dgm:pt>
    <dgm:pt modelId="{B5450BB4-5CC1-435E-89A9-14F051A7CA30}" type="parTrans" cxnId="{9702AFB5-F3D4-47DA-8AC3-CEF6D8239E79}">
      <dgm:prSet/>
      <dgm:spPr/>
      <dgm:t>
        <a:bodyPr/>
        <a:lstStyle/>
        <a:p>
          <a:endParaRPr lang="en-US"/>
        </a:p>
      </dgm:t>
    </dgm:pt>
    <dgm:pt modelId="{7FFE3FA8-0869-4A48-A031-BC3FD782BC0F}" type="sibTrans" cxnId="{9702AFB5-F3D4-47DA-8AC3-CEF6D8239E79}">
      <dgm:prSet/>
      <dgm:spPr/>
      <dgm:t>
        <a:bodyPr/>
        <a:lstStyle/>
        <a:p>
          <a:endParaRPr lang="en-US"/>
        </a:p>
      </dgm:t>
    </dgm:pt>
    <dgm:pt modelId="{44ACF4CF-97F4-4A71-B181-B76662C5D3BA}" type="pres">
      <dgm:prSet presAssocID="{2C279188-5209-41C7-A1E8-B5710EC136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FEE9F4-E660-4C4A-9E29-6B0BB20890D4}" type="pres">
      <dgm:prSet presAssocID="{4EB24287-52CB-4D20-B54A-9D061B9B4CB0}" presName="hierRoot1" presStyleCnt="0"/>
      <dgm:spPr/>
    </dgm:pt>
    <dgm:pt modelId="{8C5CD471-21BE-4FFD-9F68-100C8E4FF208}" type="pres">
      <dgm:prSet presAssocID="{4EB24287-52CB-4D20-B54A-9D061B9B4CB0}" presName="composite" presStyleCnt="0"/>
      <dgm:spPr/>
    </dgm:pt>
    <dgm:pt modelId="{BE513568-E57D-4106-BCC0-C71CEE64A2FA}" type="pres">
      <dgm:prSet presAssocID="{4EB24287-52CB-4D20-B54A-9D061B9B4CB0}" presName="background" presStyleLbl="node0" presStyleIdx="0" presStyleCnt="3"/>
      <dgm:spPr/>
    </dgm:pt>
    <dgm:pt modelId="{B062D12E-CCFC-4BD2-B3BF-D5108C54B76F}" type="pres">
      <dgm:prSet presAssocID="{4EB24287-52CB-4D20-B54A-9D061B9B4CB0}" presName="text" presStyleLbl="fgAcc0" presStyleIdx="0" presStyleCnt="3">
        <dgm:presLayoutVars>
          <dgm:chPref val="3"/>
        </dgm:presLayoutVars>
      </dgm:prSet>
      <dgm:spPr/>
    </dgm:pt>
    <dgm:pt modelId="{BFAE836A-532E-4672-B83E-D244C64EA30D}" type="pres">
      <dgm:prSet presAssocID="{4EB24287-52CB-4D20-B54A-9D061B9B4CB0}" presName="hierChild2" presStyleCnt="0"/>
      <dgm:spPr/>
    </dgm:pt>
    <dgm:pt modelId="{E20D62E7-F59D-4395-97C9-EDECA2442019}" type="pres">
      <dgm:prSet presAssocID="{4C6B7799-D9E5-4544-A241-69015C0B7A89}" presName="hierRoot1" presStyleCnt="0"/>
      <dgm:spPr/>
    </dgm:pt>
    <dgm:pt modelId="{A1461215-F367-441D-8BA2-2CABE51C2675}" type="pres">
      <dgm:prSet presAssocID="{4C6B7799-D9E5-4544-A241-69015C0B7A89}" presName="composite" presStyleCnt="0"/>
      <dgm:spPr/>
    </dgm:pt>
    <dgm:pt modelId="{909D9655-B1F2-47F9-8A1D-6113D2D44530}" type="pres">
      <dgm:prSet presAssocID="{4C6B7799-D9E5-4544-A241-69015C0B7A89}" presName="background" presStyleLbl="node0" presStyleIdx="1" presStyleCnt="3"/>
      <dgm:spPr/>
    </dgm:pt>
    <dgm:pt modelId="{341CBC4C-FD7D-48D4-93F3-F822FC45D518}" type="pres">
      <dgm:prSet presAssocID="{4C6B7799-D9E5-4544-A241-69015C0B7A89}" presName="text" presStyleLbl="fgAcc0" presStyleIdx="1" presStyleCnt="3">
        <dgm:presLayoutVars>
          <dgm:chPref val="3"/>
        </dgm:presLayoutVars>
      </dgm:prSet>
      <dgm:spPr/>
    </dgm:pt>
    <dgm:pt modelId="{143E22F5-D44B-447A-AFDF-705CE2244E15}" type="pres">
      <dgm:prSet presAssocID="{4C6B7799-D9E5-4544-A241-69015C0B7A89}" presName="hierChild2" presStyleCnt="0"/>
      <dgm:spPr/>
    </dgm:pt>
    <dgm:pt modelId="{FAD8866F-6365-462F-B21F-9B017FCCE015}" type="pres">
      <dgm:prSet presAssocID="{0C9FD78C-B782-4CAB-9F3A-4672F0BBA8A5}" presName="hierRoot1" presStyleCnt="0"/>
      <dgm:spPr/>
    </dgm:pt>
    <dgm:pt modelId="{5332E78B-99B3-4648-9894-C061D4B4B2DF}" type="pres">
      <dgm:prSet presAssocID="{0C9FD78C-B782-4CAB-9F3A-4672F0BBA8A5}" presName="composite" presStyleCnt="0"/>
      <dgm:spPr/>
    </dgm:pt>
    <dgm:pt modelId="{DE2814E4-EC55-459A-B97F-AC58225F88A2}" type="pres">
      <dgm:prSet presAssocID="{0C9FD78C-B782-4CAB-9F3A-4672F0BBA8A5}" presName="background" presStyleLbl="node0" presStyleIdx="2" presStyleCnt="3"/>
      <dgm:spPr/>
    </dgm:pt>
    <dgm:pt modelId="{DD4B344E-310C-4C30-8834-F4707A82F469}" type="pres">
      <dgm:prSet presAssocID="{0C9FD78C-B782-4CAB-9F3A-4672F0BBA8A5}" presName="text" presStyleLbl="fgAcc0" presStyleIdx="2" presStyleCnt="3">
        <dgm:presLayoutVars>
          <dgm:chPref val="3"/>
        </dgm:presLayoutVars>
      </dgm:prSet>
      <dgm:spPr/>
    </dgm:pt>
    <dgm:pt modelId="{D8EA6E4B-F4CC-4041-B41A-6713F269B1CA}" type="pres">
      <dgm:prSet presAssocID="{0C9FD78C-B782-4CAB-9F3A-4672F0BBA8A5}" presName="hierChild2" presStyleCnt="0"/>
      <dgm:spPr/>
    </dgm:pt>
  </dgm:ptLst>
  <dgm:cxnLst>
    <dgm:cxn modelId="{DD0A6210-E167-412A-882D-9471EB9FBEE4}" srcId="{2C279188-5209-41C7-A1E8-B5710EC13669}" destId="{4EB24287-52CB-4D20-B54A-9D061B9B4CB0}" srcOrd="0" destOrd="0" parTransId="{65F950B4-101E-49A1-AE9C-E306AC3E0D1C}" sibTransId="{D9922450-557A-47AA-9178-CD6FB6177D0D}"/>
    <dgm:cxn modelId="{FB072017-196E-4BC8-9EF4-844531777786}" srcId="{2C279188-5209-41C7-A1E8-B5710EC13669}" destId="{4C6B7799-D9E5-4544-A241-69015C0B7A89}" srcOrd="1" destOrd="0" parTransId="{D815A6B6-8F55-4582-9646-65793B9468F2}" sibTransId="{0745E0E5-F058-4201-A4B9-A3745116615A}"/>
    <dgm:cxn modelId="{E3A0ED82-199E-4831-8665-E086332ECACA}" type="presOf" srcId="{4C6B7799-D9E5-4544-A241-69015C0B7A89}" destId="{341CBC4C-FD7D-48D4-93F3-F822FC45D518}" srcOrd="0" destOrd="0" presId="urn:microsoft.com/office/officeart/2005/8/layout/hierarchy1"/>
    <dgm:cxn modelId="{9702AFB5-F3D4-47DA-8AC3-CEF6D8239E79}" srcId="{2C279188-5209-41C7-A1E8-B5710EC13669}" destId="{0C9FD78C-B782-4CAB-9F3A-4672F0BBA8A5}" srcOrd="2" destOrd="0" parTransId="{B5450BB4-5CC1-435E-89A9-14F051A7CA30}" sibTransId="{7FFE3FA8-0869-4A48-A031-BC3FD782BC0F}"/>
    <dgm:cxn modelId="{E0F50CC4-DC2C-4F3F-91B2-495BFDB87595}" type="presOf" srcId="{0C9FD78C-B782-4CAB-9F3A-4672F0BBA8A5}" destId="{DD4B344E-310C-4C30-8834-F4707A82F469}" srcOrd="0" destOrd="0" presId="urn:microsoft.com/office/officeart/2005/8/layout/hierarchy1"/>
    <dgm:cxn modelId="{3DFE16C6-8D94-4C79-BBC4-8032186CE6D4}" type="presOf" srcId="{2C279188-5209-41C7-A1E8-B5710EC13669}" destId="{44ACF4CF-97F4-4A71-B181-B76662C5D3BA}" srcOrd="0" destOrd="0" presId="urn:microsoft.com/office/officeart/2005/8/layout/hierarchy1"/>
    <dgm:cxn modelId="{293CBFD4-2760-44F1-9334-304AFFF3480F}" type="presOf" srcId="{4EB24287-52CB-4D20-B54A-9D061B9B4CB0}" destId="{B062D12E-CCFC-4BD2-B3BF-D5108C54B76F}" srcOrd="0" destOrd="0" presId="urn:microsoft.com/office/officeart/2005/8/layout/hierarchy1"/>
    <dgm:cxn modelId="{ABC61F3B-7AAD-49F7-9E14-4EC69ACE588A}" type="presParOf" srcId="{44ACF4CF-97F4-4A71-B181-B76662C5D3BA}" destId="{81FEE9F4-E660-4C4A-9E29-6B0BB20890D4}" srcOrd="0" destOrd="0" presId="urn:microsoft.com/office/officeart/2005/8/layout/hierarchy1"/>
    <dgm:cxn modelId="{4150B07D-D171-4BAE-B6B0-65616CF021B2}" type="presParOf" srcId="{81FEE9F4-E660-4C4A-9E29-6B0BB20890D4}" destId="{8C5CD471-21BE-4FFD-9F68-100C8E4FF208}" srcOrd="0" destOrd="0" presId="urn:microsoft.com/office/officeart/2005/8/layout/hierarchy1"/>
    <dgm:cxn modelId="{68283A79-C923-4961-8EF9-B1FFBEBFD4E8}" type="presParOf" srcId="{8C5CD471-21BE-4FFD-9F68-100C8E4FF208}" destId="{BE513568-E57D-4106-BCC0-C71CEE64A2FA}" srcOrd="0" destOrd="0" presId="urn:microsoft.com/office/officeart/2005/8/layout/hierarchy1"/>
    <dgm:cxn modelId="{D17C9332-02E9-4CBF-9EB7-65806B67271B}" type="presParOf" srcId="{8C5CD471-21BE-4FFD-9F68-100C8E4FF208}" destId="{B062D12E-CCFC-4BD2-B3BF-D5108C54B76F}" srcOrd="1" destOrd="0" presId="urn:microsoft.com/office/officeart/2005/8/layout/hierarchy1"/>
    <dgm:cxn modelId="{67A8D4F0-F937-4C3C-96D9-07D7C6F6B6CC}" type="presParOf" srcId="{81FEE9F4-E660-4C4A-9E29-6B0BB20890D4}" destId="{BFAE836A-532E-4672-B83E-D244C64EA30D}" srcOrd="1" destOrd="0" presId="urn:microsoft.com/office/officeart/2005/8/layout/hierarchy1"/>
    <dgm:cxn modelId="{F7A33C8D-EA93-4CDC-B8C0-6239E5CCD9A6}" type="presParOf" srcId="{44ACF4CF-97F4-4A71-B181-B76662C5D3BA}" destId="{E20D62E7-F59D-4395-97C9-EDECA2442019}" srcOrd="1" destOrd="0" presId="urn:microsoft.com/office/officeart/2005/8/layout/hierarchy1"/>
    <dgm:cxn modelId="{9EAAFA4A-21B5-41E7-844B-3FAE48BA96A6}" type="presParOf" srcId="{E20D62E7-F59D-4395-97C9-EDECA2442019}" destId="{A1461215-F367-441D-8BA2-2CABE51C2675}" srcOrd="0" destOrd="0" presId="urn:microsoft.com/office/officeart/2005/8/layout/hierarchy1"/>
    <dgm:cxn modelId="{850A29FA-D965-46FE-90E8-BF3D906FDA11}" type="presParOf" srcId="{A1461215-F367-441D-8BA2-2CABE51C2675}" destId="{909D9655-B1F2-47F9-8A1D-6113D2D44530}" srcOrd="0" destOrd="0" presId="urn:microsoft.com/office/officeart/2005/8/layout/hierarchy1"/>
    <dgm:cxn modelId="{2B4C65E6-999F-46CF-A78C-3FA71C75AECB}" type="presParOf" srcId="{A1461215-F367-441D-8BA2-2CABE51C2675}" destId="{341CBC4C-FD7D-48D4-93F3-F822FC45D518}" srcOrd="1" destOrd="0" presId="urn:microsoft.com/office/officeart/2005/8/layout/hierarchy1"/>
    <dgm:cxn modelId="{67E7F058-907E-43B4-B1E3-C2CFCDF4D306}" type="presParOf" srcId="{E20D62E7-F59D-4395-97C9-EDECA2442019}" destId="{143E22F5-D44B-447A-AFDF-705CE2244E15}" srcOrd="1" destOrd="0" presId="urn:microsoft.com/office/officeart/2005/8/layout/hierarchy1"/>
    <dgm:cxn modelId="{7824A4F7-2061-4CF5-B327-60714F90C06D}" type="presParOf" srcId="{44ACF4CF-97F4-4A71-B181-B76662C5D3BA}" destId="{FAD8866F-6365-462F-B21F-9B017FCCE015}" srcOrd="2" destOrd="0" presId="urn:microsoft.com/office/officeart/2005/8/layout/hierarchy1"/>
    <dgm:cxn modelId="{71069794-9597-4398-9B8D-AA90977C7296}" type="presParOf" srcId="{FAD8866F-6365-462F-B21F-9B017FCCE015}" destId="{5332E78B-99B3-4648-9894-C061D4B4B2DF}" srcOrd="0" destOrd="0" presId="urn:microsoft.com/office/officeart/2005/8/layout/hierarchy1"/>
    <dgm:cxn modelId="{E4C2A802-657F-4C6A-903D-A5124DBDCE4B}" type="presParOf" srcId="{5332E78B-99B3-4648-9894-C061D4B4B2DF}" destId="{DE2814E4-EC55-459A-B97F-AC58225F88A2}" srcOrd="0" destOrd="0" presId="urn:microsoft.com/office/officeart/2005/8/layout/hierarchy1"/>
    <dgm:cxn modelId="{08E7BCDA-35F5-478E-8CF9-15EEA98076A1}" type="presParOf" srcId="{5332E78B-99B3-4648-9894-C061D4B4B2DF}" destId="{DD4B344E-310C-4C30-8834-F4707A82F469}" srcOrd="1" destOrd="0" presId="urn:microsoft.com/office/officeart/2005/8/layout/hierarchy1"/>
    <dgm:cxn modelId="{25CADA31-08EF-4848-8DCC-C988116F720E}" type="presParOf" srcId="{FAD8866F-6365-462F-B21F-9B017FCCE015}" destId="{D8EA6E4B-F4CC-4041-B41A-6713F269B1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253D87-F53B-4406-B2C6-682AE774FF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EB4EE-B94A-4D37-A2B9-2F9F837365F7}">
      <dgm:prSet/>
      <dgm:spPr/>
      <dgm:t>
        <a:bodyPr/>
        <a:lstStyle/>
        <a:p>
          <a:r>
            <a:rPr lang="en-US"/>
            <a:t>Quad core Linux machine on GCP</a:t>
          </a:r>
        </a:p>
      </dgm:t>
    </dgm:pt>
    <dgm:pt modelId="{90544D26-7DF5-4ADC-A510-F0EB122897C2}" type="parTrans" cxnId="{D1343E2E-1F07-47A8-B159-B444A69964CF}">
      <dgm:prSet/>
      <dgm:spPr/>
      <dgm:t>
        <a:bodyPr/>
        <a:lstStyle/>
        <a:p>
          <a:endParaRPr lang="en-US"/>
        </a:p>
      </dgm:t>
    </dgm:pt>
    <dgm:pt modelId="{877E65D4-5FFD-44EB-9DAE-9B582BA86981}" type="sibTrans" cxnId="{D1343E2E-1F07-47A8-B159-B444A69964CF}">
      <dgm:prSet/>
      <dgm:spPr/>
      <dgm:t>
        <a:bodyPr/>
        <a:lstStyle/>
        <a:p>
          <a:endParaRPr lang="en-US"/>
        </a:p>
      </dgm:t>
    </dgm:pt>
    <dgm:pt modelId="{E1B6FDC8-5FCE-4A0D-81E6-C7FB6BAFE279}">
      <dgm:prSet/>
      <dgm:spPr/>
      <dgm:t>
        <a:bodyPr/>
        <a:lstStyle/>
        <a:p>
          <a:r>
            <a:rPr lang="en-GB"/>
            <a:t>RAM 192G </a:t>
          </a:r>
          <a:endParaRPr lang="en-US"/>
        </a:p>
      </dgm:t>
    </dgm:pt>
    <dgm:pt modelId="{5DF81786-8D96-46CC-897B-1DC5A0C67E68}" type="parTrans" cxnId="{6A7D1FD6-7F2D-4EFA-A447-8FE7579814DB}">
      <dgm:prSet/>
      <dgm:spPr/>
      <dgm:t>
        <a:bodyPr/>
        <a:lstStyle/>
        <a:p>
          <a:endParaRPr lang="en-US"/>
        </a:p>
      </dgm:t>
    </dgm:pt>
    <dgm:pt modelId="{0DA47448-586B-44EC-B996-CD59DDB5C86D}" type="sibTrans" cxnId="{6A7D1FD6-7F2D-4EFA-A447-8FE7579814DB}">
      <dgm:prSet/>
      <dgm:spPr/>
      <dgm:t>
        <a:bodyPr/>
        <a:lstStyle/>
        <a:p>
          <a:endParaRPr lang="en-US"/>
        </a:p>
      </dgm:t>
    </dgm:pt>
    <dgm:pt modelId="{E606167F-CAF2-49C2-8F93-225C7AA2B028}">
      <dgm:prSet/>
      <dgm:spPr/>
      <dgm:t>
        <a:bodyPr/>
        <a:lstStyle/>
        <a:p>
          <a:r>
            <a:rPr lang="en-GB"/>
            <a:t>Python 3.11.11</a:t>
          </a:r>
          <a:endParaRPr lang="en-US"/>
        </a:p>
      </dgm:t>
    </dgm:pt>
    <dgm:pt modelId="{7C3740B1-933B-439B-852E-E31DD3EFE568}" type="parTrans" cxnId="{97B44485-DAFE-4FAA-9D5F-BC71E6904F8F}">
      <dgm:prSet/>
      <dgm:spPr/>
      <dgm:t>
        <a:bodyPr/>
        <a:lstStyle/>
        <a:p>
          <a:endParaRPr lang="en-US"/>
        </a:p>
      </dgm:t>
    </dgm:pt>
    <dgm:pt modelId="{5E4CD7F3-74AB-428D-A700-EE706CBE1BCC}" type="sibTrans" cxnId="{97B44485-DAFE-4FAA-9D5F-BC71E6904F8F}">
      <dgm:prSet/>
      <dgm:spPr/>
      <dgm:t>
        <a:bodyPr/>
        <a:lstStyle/>
        <a:p>
          <a:endParaRPr lang="en-US"/>
        </a:p>
      </dgm:t>
    </dgm:pt>
    <dgm:pt modelId="{D20C5308-F6A8-4935-9A3C-397C3C893084}">
      <dgm:prSet/>
      <dgm:spPr/>
      <dgm:t>
        <a:bodyPr/>
        <a:lstStyle/>
        <a:p>
          <a:r>
            <a:rPr lang="en-GB"/>
            <a:t>Installer – Conda and requirements file</a:t>
          </a:r>
          <a:endParaRPr lang="en-US"/>
        </a:p>
      </dgm:t>
    </dgm:pt>
    <dgm:pt modelId="{768AD044-0BA0-40CF-AD0E-C33746F1BE8B}" type="parTrans" cxnId="{D9D48510-C72E-420C-88FE-2C2798183BAE}">
      <dgm:prSet/>
      <dgm:spPr/>
      <dgm:t>
        <a:bodyPr/>
        <a:lstStyle/>
        <a:p>
          <a:endParaRPr lang="en-US"/>
        </a:p>
      </dgm:t>
    </dgm:pt>
    <dgm:pt modelId="{184CAB08-18B4-4136-A526-5A2B1B0C5DF8}" type="sibTrans" cxnId="{D9D48510-C72E-420C-88FE-2C2798183BAE}">
      <dgm:prSet/>
      <dgm:spPr/>
      <dgm:t>
        <a:bodyPr/>
        <a:lstStyle/>
        <a:p>
          <a:endParaRPr lang="en-US"/>
        </a:p>
      </dgm:t>
    </dgm:pt>
    <dgm:pt modelId="{C0500E25-F962-4F17-8C11-F50A14FBA655}">
      <dgm:prSet/>
      <dgm:spPr/>
      <dgm:t>
        <a:bodyPr/>
        <a:lstStyle/>
        <a:p>
          <a:r>
            <a:rPr lang="en-GB"/>
            <a:t>LLM : Chat GPT 4</a:t>
          </a:r>
          <a:endParaRPr lang="en-US"/>
        </a:p>
      </dgm:t>
    </dgm:pt>
    <dgm:pt modelId="{B8E20DE6-C918-47C4-AA4D-289D1C900E79}" type="parTrans" cxnId="{9DEB9F40-9B8F-462E-917B-233CFEFFCE9C}">
      <dgm:prSet/>
      <dgm:spPr/>
      <dgm:t>
        <a:bodyPr/>
        <a:lstStyle/>
        <a:p>
          <a:endParaRPr lang="en-US"/>
        </a:p>
      </dgm:t>
    </dgm:pt>
    <dgm:pt modelId="{A56BCA76-87DB-4178-BDF7-D79771CD16C3}" type="sibTrans" cxnId="{9DEB9F40-9B8F-462E-917B-233CFEFFCE9C}">
      <dgm:prSet/>
      <dgm:spPr/>
      <dgm:t>
        <a:bodyPr/>
        <a:lstStyle/>
        <a:p>
          <a:endParaRPr lang="en-US"/>
        </a:p>
      </dgm:t>
    </dgm:pt>
    <dgm:pt modelId="{44B83B45-2A3A-41FB-A3A5-28ADFF4F22D3}" type="pres">
      <dgm:prSet presAssocID="{5A253D87-F53B-4406-B2C6-682AE774FFA7}" presName="linear" presStyleCnt="0">
        <dgm:presLayoutVars>
          <dgm:animLvl val="lvl"/>
          <dgm:resizeHandles val="exact"/>
        </dgm:presLayoutVars>
      </dgm:prSet>
      <dgm:spPr/>
    </dgm:pt>
    <dgm:pt modelId="{88EEF761-FAEC-44C3-9763-24BB1EB6A561}" type="pres">
      <dgm:prSet presAssocID="{799EB4EE-B94A-4D37-A2B9-2F9F837365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68207F-F21A-47A8-8BAE-439145537316}" type="pres">
      <dgm:prSet presAssocID="{877E65D4-5FFD-44EB-9DAE-9B582BA86981}" presName="spacer" presStyleCnt="0"/>
      <dgm:spPr/>
    </dgm:pt>
    <dgm:pt modelId="{42E74B26-8E32-4B38-BB50-B226AD34468A}" type="pres">
      <dgm:prSet presAssocID="{E1B6FDC8-5FCE-4A0D-81E6-C7FB6BAFE2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8C241D-8CAB-4FA3-9C87-BD6484560305}" type="pres">
      <dgm:prSet presAssocID="{0DA47448-586B-44EC-B996-CD59DDB5C86D}" presName="spacer" presStyleCnt="0"/>
      <dgm:spPr/>
    </dgm:pt>
    <dgm:pt modelId="{1F7C1186-D160-4F07-B25C-515B15F760F7}" type="pres">
      <dgm:prSet presAssocID="{E606167F-CAF2-49C2-8F93-225C7AA2B0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CE147B-562B-4655-9702-A95837C38586}" type="pres">
      <dgm:prSet presAssocID="{5E4CD7F3-74AB-428D-A700-EE706CBE1BCC}" presName="spacer" presStyleCnt="0"/>
      <dgm:spPr/>
    </dgm:pt>
    <dgm:pt modelId="{40A98CC7-51AC-4366-8584-689D39F89CA6}" type="pres">
      <dgm:prSet presAssocID="{D20C5308-F6A8-4935-9A3C-397C3C8930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380893-DC5E-417D-9431-52C3D390D29E}" type="pres">
      <dgm:prSet presAssocID="{184CAB08-18B4-4136-A526-5A2B1B0C5DF8}" presName="spacer" presStyleCnt="0"/>
      <dgm:spPr/>
    </dgm:pt>
    <dgm:pt modelId="{BDFE2A72-C967-4566-9B98-66273DECDC1B}" type="pres">
      <dgm:prSet presAssocID="{C0500E25-F962-4F17-8C11-F50A14FBA6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D48510-C72E-420C-88FE-2C2798183BAE}" srcId="{5A253D87-F53B-4406-B2C6-682AE774FFA7}" destId="{D20C5308-F6A8-4935-9A3C-397C3C893084}" srcOrd="3" destOrd="0" parTransId="{768AD044-0BA0-40CF-AD0E-C33746F1BE8B}" sibTransId="{184CAB08-18B4-4136-A526-5A2B1B0C5DF8}"/>
    <dgm:cxn modelId="{45AF9E2C-DEB4-44F7-8213-72E99DADE4F6}" type="presOf" srcId="{5A253D87-F53B-4406-B2C6-682AE774FFA7}" destId="{44B83B45-2A3A-41FB-A3A5-28ADFF4F22D3}" srcOrd="0" destOrd="0" presId="urn:microsoft.com/office/officeart/2005/8/layout/vList2"/>
    <dgm:cxn modelId="{D1343E2E-1F07-47A8-B159-B444A69964CF}" srcId="{5A253D87-F53B-4406-B2C6-682AE774FFA7}" destId="{799EB4EE-B94A-4D37-A2B9-2F9F837365F7}" srcOrd="0" destOrd="0" parTransId="{90544D26-7DF5-4ADC-A510-F0EB122897C2}" sibTransId="{877E65D4-5FFD-44EB-9DAE-9B582BA86981}"/>
    <dgm:cxn modelId="{3FF12134-9E98-4780-88F0-15DA3D5E4F4E}" type="presOf" srcId="{799EB4EE-B94A-4D37-A2B9-2F9F837365F7}" destId="{88EEF761-FAEC-44C3-9763-24BB1EB6A561}" srcOrd="0" destOrd="0" presId="urn:microsoft.com/office/officeart/2005/8/layout/vList2"/>
    <dgm:cxn modelId="{2D64B13B-0A60-498C-B21D-85B814DF1518}" type="presOf" srcId="{D20C5308-F6A8-4935-9A3C-397C3C893084}" destId="{40A98CC7-51AC-4366-8584-689D39F89CA6}" srcOrd="0" destOrd="0" presId="urn:microsoft.com/office/officeart/2005/8/layout/vList2"/>
    <dgm:cxn modelId="{9DEB9F40-9B8F-462E-917B-233CFEFFCE9C}" srcId="{5A253D87-F53B-4406-B2C6-682AE774FFA7}" destId="{C0500E25-F962-4F17-8C11-F50A14FBA655}" srcOrd="4" destOrd="0" parTransId="{B8E20DE6-C918-47C4-AA4D-289D1C900E79}" sibTransId="{A56BCA76-87DB-4178-BDF7-D79771CD16C3}"/>
    <dgm:cxn modelId="{2CCADC4A-26CF-4FD2-B71F-C0930B4949CF}" type="presOf" srcId="{E1B6FDC8-5FCE-4A0D-81E6-C7FB6BAFE279}" destId="{42E74B26-8E32-4B38-BB50-B226AD34468A}" srcOrd="0" destOrd="0" presId="urn:microsoft.com/office/officeart/2005/8/layout/vList2"/>
    <dgm:cxn modelId="{97B44485-DAFE-4FAA-9D5F-BC71E6904F8F}" srcId="{5A253D87-F53B-4406-B2C6-682AE774FFA7}" destId="{E606167F-CAF2-49C2-8F93-225C7AA2B028}" srcOrd="2" destOrd="0" parTransId="{7C3740B1-933B-439B-852E-E31DD3EFE568}" sibTransId="{5E4CD7F3-74AB-428D-A700-EE706CBE1BCC}"/>
    <dgm:cxn modelId="{614D7091-1918-4BB0-A8C3-6417E775DAC8}" type="presOf" srcId="{E606167F-CAF2-49C2-8F93-225C7AA2B028}" destId="{1F7C1186-D160-4F07-B25C-515B15F760F7}" srcOrd="0" destOrd="0" presId="urn:microsoft.com/office/officeart/2005/8/layout/vList2"/>
    <dgm:cxn modelId="{7C478395-5298-48D1-826E-4CE774FC1AD9}" type="presOf" srcId="{C0500E25-F962-4F17-8C11-F50A14FBA655}" destId="{BDFE2A72-C967-4566-9B98-66273DECDC1B}" srcOrd="0" destOrd="0" presId="urn:microsoft.com/office/officeart/2005/8/layout/vList2"/>
    <dgm:cxn modelId="{6A7D1FD6-7F2D-4EFA-A447-8FE7579814DB}" srcId="{5A253D87-F53B-4406-B2C6-682AE774FFA7}" destId="{E1B6FDC8-5FCE-4A0D-81E6-C7FB6BAFE279}" srcOrd="1" destOrd="0" parTransId="{5DF81786-8D96-46CC-897B-1DC5A0C67E68}" sibTransId="{0DA47448-586B-44EC-B996-CD59DDB5C86D}"/>
    <dgm:cxn modelId="{EABED8E4-A4F7-4AF3-B1EC-37406949F37C}" type="presParOf" srcId="{44B83B45-2A3A-41FB-A3A5-28ADFF4F22D3}" destId="{88EEF761-FAEC-44C3-9763-24BB1EB6A561}" srcOrd="0" destOrd="0" presId="urn:microsoft.com/office/officeart/2005/8/layout/vList2"/>
    <dgm:cxn modelId="{36BDA088-72D4-481E-A8CF-C5094E38A338}" type="presParOf" srcId="{44B83B45-2A3A-41FB-A3A5-28ADFF4F22D3}" destId="{4668207F-F21A-47A8-8BAE-439145537316}" srcOrd="1" destOrd="0" presId="urn:microsoft.com/office/officeart/2005/8/layout/vList2"/>
    <dgm:cxn modelId="{D18FCFC4-A543-4856-AAE5-9C829E41E211}" type="presParOf" srcId="{44B83B45-2A3A-41FB-A3A5-28ADFF4F22D3}" destId="{42E74B26-8E32-4B38-BB50-B226AD34468A}" srcOrd="2" destOrd="0" presId="urn:microsoft.com/office/officeart/2005/8/layout/vList2"/>
    <dgm:cxn modelId="{68FB0D23-E99C-483D-B298-B585E56215CA}" type="presParOf" srcId="{44B83B45-2A3A-41FB-A3A5-28ADFF4F22D3}" destId="{B68C241D-8CAB-4FA3-9C87-BD6484560305}" srcOrd="3" destOrd="0" presId="urn:microsoft.com/office/officeart/2005/8/layout/vList2"/>
    <dgm:cxn modelId="{08FB1083-4F2E-4D25-A46F-A7B88FDDD7D4}" type="presParOf" srcId="{44B83B45-2A3A-41FB-A3A5-28ADFF4F22D3}" destId="{1F7C1186-D160-4F07-B25C-515B15F760F7}" srcOrd="4" destOrd="0" presId="urn:microsoft.com/office/officeart/2005/8/layout/vList2"/>
    <dgm:cxn modelId="{FC7CF916-17F9-424F-AC48-F5731707A1C8}" type="presParOf" srcId="{44B83B45-2A3A-41FB-A3A5-28ADFF4F22D3}" destId="{5ACE147B-562B-4655-9702-A95837C38586}" srcOrd="5" destOrd="0" presId="urn:microsoft.com/office/officeart/2005/8/layout/vList2"/>
    <dgm:cxn modelId="{C11452AD-A319-40C8-9720-B0F4A6F97E41}" type="presParOf" srcId="{44B83B45-2A3A-41FB-A3A5-28ADFF4F22D3}" destId="{40A98CC7-51AC-4366-8584-689D39F89CA6}" srcOrd="6" destOrd="0" presId="urn:microsoft.com/office/officeart/2005/8/layout/vList2"/>
    <dgm:cxn modelId="{C8E68693-BEEA-47D5-9CBD-055668565133}" type="presParOf" srcId="{44B83B45-2A3A-41FB-A3A5-28ADFF4F22D3}" destId="{12380893-DC5E-417D-9431-52C3D390D29E}" srcOrd="7" destOrd="0" presId="urn:microsoft.com/office/officeart/2005/8/layout/vList2"/>
    <dgm:cxn modelId="{A85A2714-A917-4F31-8984-4577BCB34D2D}" type="presParOf" srcId="{44B83B45-2A3A-41FB-A3A5-28ADFF4F22D3}" destId="{BDFE2A72-C967-4566-9B98-66273DECDC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CD7AF6-1F1F-4815-AA6C-D6BCB74A241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ACC6D60-041C-403A-B2EC-B7623FF4BA50}">
      <dgm:prSet/>
      <dgm:spPr/>
      <dgm:t>
        <a:bodyPr/>
        <a:lstStyle/>
        <a:p>
          <a:r>
            <a:rPr lang="en-US"/>
            <a:t>MIMC , MNIST database</a:t>
          </a:r>
        </a:p>
      </dgm:t>
    </dgm:pt>
    <dgm:pt modelId="{4028897F-EC58-4D26-A5BD-5EF81064E6BD}" type="parTrans" cxnId="{E1F1DE9A-74F5-4694-8A25-C1F13C0C5A93}">
      <dgm:prSet/>
      <dgm:spPr/>
      <dgm:t>
        <a:bodyPr/>
        <a:lstStyle/>
        <a:p>
          <a:endParaRPr lang="en-US"/>
        </a:p>
      </dgm:t>
    </dgm:pt>
    <dgm:pt modelId="{396201BE-2B6E-4960-BCA3-D90C8506809C}" type="sibTrans" cxnId="{E1F1DE9A-74F5-4694-8A25-C1F13C0C5A93}">
      <dgm:prSet/>
      <dgm:spPr/>
      <dgm:t>
        <a:bodyPr/>
        <a:lstStyle/>
        <a:p>
          <a:endParaRPr lang="en-US"/>
        </a:p>
      </dgm:t>
    </dgm:pt>
    <dgm:pt modelId="{D4031A47-9A80-4194-BA36-39A41EE36B80}">
      <dgm:prSet/>
      <dgm:spPr/>
      <dgm:t>
        <a:bodyPr/>
        <a:lstStyle/>
        <a:p>
          <a:r>
            <a:rPr lang="en-US"/>
            <a:t>eICU collaborative research database. </a:t>
          </a:r>
        </a:p>
      </dgm:t>
    </dgm:pt>
    <dgm:pt modelId="{3F052EC6-7828-4FCF-933D-E4CFE853690A}" type="parTrans" cxnId="{D9AF0F5E-4724-4AEE-B1B7-F28B8978558D}">
      <dgm:prSet/>
      <dgm:spPr/>
      <dgm:t>
        <a:bodyPr/>
        <a:lstStyle/>
        <a:p>
          <a:endParaRPr lang="en-US"/>
        </a:p>
      </dgm:t>
    </dgm:pt>
    <dgm:pt modelId="{7508517F-97E5-4C7D-84C0-7CBBC68B9048}" type="sibTrans" cxnId="{D9AF0F5E-4724-4AEE-B1B7-F28B8978558D}">
      <dgm:prSet/>
      <dgm:spPr/>
      <dgm:t>
        <a:bodyPr/>
        <a:lstStyle/>
        <a:p>
          <a:endParaRPr lang="en-US"/>
        </a:p>
      </dgm:t>
    </dgm:pt>
    <dgm:pt modelId="{C615E15F-EFCD-4C83-AA13-ED4BF89A27A4}">
      <dgm:prSet/>
      <dgm:spPr/>
      <dgm:t>
        <a:bodyPr/>
        <a:lstStyle/>
        <a:p>
          <a:r>
            <a:rPr lang="en-US"/>
            <a:t>Access requirements for eICU data</a:t>
          </a:r>
        </a:p>
      </dgm:t>
    </dgm:pt>
    <dgm:pt modelId="{80F5B941-17CA-4C45-846A-E9C12CB3A5C7}" type="parTrans" cxnId="{4AE6F669-338C-4C1F-8513-0FD17CDC84BA}">
      <dgm:prSet/>
      <dgm:spPr/>
      <dgm:t>
        <a:bodyPr/>
        <a:lstStyle/>
        <a:p>
          <a:endParaRPr lang="en-US"/>
        </a:p>
      </dgm:t>
    </dgm:pt>
    <dgm:pt modelId="{DA02629D-F875-42EB-83A3-EB5ACBA757B8}" type="sibTrans" cxnId="{4AE6F669-338C-4C1F-8513-0FD17CDC84BA}">
      <dgm:prSet/>
      <dgm:spPr/>
      <dgm:t>
        <a:bodyPr/>
        <a:lstStyle/>
        <a:p>
          <a:endParaRPr lang="en-US"/>
        </a:p>
      </dgm:t>
    </dgm:pt>
    <dgm:pt modelId="{C2D84269-34C5-4E67-ABC3-CD63D52A3EBD}">
      <dgm:prSet/>
      <dgm:spPr/>
      <dgm:t>
        <a:bodyPr/>
        <a:lstStyle/>
        <a:p>
          <a:r>
            <a:rPr lang="en-GB"/>
            <a:t>Directly from eICU website</a:t>
          </a:r>
          <a:endParaRPr lang="en-US"/>
        </a:p>
      </dgm:t>
    </dgm:pt>
    <dgm:pt modelId="{8EAA6333-9125-4416-A25D-AF826A9D752F}" type="parTrans" cxnId="{A1FE4351-C093-4AA6-B250-1F274068F6B8}">
      <dgm:prSet/>
      <dgm:spPr/>
      <dgm:t>
        <a:bodyPr/>
        <a:lstStyle/>
        <a:p>
          <a:endParaRPr lang="en-US"/>
        </a:p>
      </dgm:t>
    </dgm:pt>
    <dgm:pt modelId="{420F8AE4-B04B-44F8-B1A5-A987A27D2FE5}" type="sibTrans" cxnId="{A1FE4351-C093-4AA6-B250-1F274068F6B8}">
      <dgm:prSet/>
      <dgm:spPr/>
      <dgm:t>
        <a:bodyPr/>
        <a:lstStyle/>
        <a:p>
          <a:endParaRPr lang="en-US"/>
        </a:p>
      </dgm:t>
    </dgm:pt>
    <dgm:pt modelId="{3361634C-0443-4446-9531-606C912DCF0C}">
      <dgm:prSet/>
      <dgm:spPr/>
      <dgm:t>
        <a:bodyPr/>
        <a:lstStyle/>
        <a:p>
          <a:r>
            <a:rPr lang="en-US"/>
            <a:t>Sign the Data Use Agreement (DUA) required for sensitive medical data</a:t>
          </a:r>
        </a:p>
      </dgm:t>
    </dgm:pt>
    <dgm:pt modelId="{084D43B1-6CE7-488D-917D-2B0BA09AA053}" type="parTrans" cxnId="{93B933AD-FD4C-403A-99C6-4333B964D17E}">
      <dgm:prSet/>
      <dgm:spPr/>
      <dgm:t>
        <a:bodyPr/>
        <a:lstStyle/>
        <a:p>
          <a:endParaRPr lang="en-US"/>
        </a:p>
      </dgm:t>
    </dgm:pt>
    <dgm:pt modelId="{F3859BEE-6392-461F-A4FF-F5DFAEEEE91C}" type="sibTrans" cxnId="{93B933AD-FD4C-403A-99C6-4333B964D17E}">
      <dgm:prSet/>
      <dgm:spPr/>
      <dgm:t>
        <a:bodyPr/>
        <a:lstStyle/>
        <a:p>
          <a:endParaRPr lang="en-US"/>
        </a:p>
      </dgm:t>
    </dgm:pt>
    <dgm:pt modelId="{519F4899-C850-4E69-97EE-BAB2D746E10D}" type="pres">
      <dgm:prSet presAssocID="{BCCD7AF6-1F1F-4815-AA6C-D6BCB74A241E}" presName="linear" presStyleCnt="0">
        <dgm:presLayoutVars>
          <dgm:dir/>
          <dgm:animLvl val="lvl"/>
          <dgm:resizeHandles val="exact"/>
        </dgm:presLayoutVars>
      </dgm:prSet>
      <dgm:spPr/>
    </dgm:pt>
    <dgm:pt modelId="{A5D5C17E-D712-4AD8-8883-206350F0E264}" type="pres">
      <dgm:prSet presAssocID="{9ACC6D60-041C-403A-B2EC-B7623FF4BA50}" presName="parentLin" presStyleCnt="0"/>
      <dgm:spPr/>
    </dgm:pt>
    <dgm:pt modelId="{656CA82D-CE8F-4653-AE97-9763FBBD9E4A}" type="pres">
      <dgm:prSet presAssocID="{9ACC6D60-041C-403A-B2EC-B7623FF4BA50}" presName="parentLeftMargin" presStyleLbl="node1" presStyleIdx="0" presStyleCnt="3"/>
      <dgm:spPr/>
    </dgm:pt>
    <dgm:pt modelId="{3CB9D61B-FC6B-4364-9816-FC1A2E2D9674}" type="pres">
      <dgm:prSet presAssocID="{9ACC6D60-041C-403A-B2EC-B7623FF4BA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8A049A-EEAD-4ADF-A1AC-0D7BA7AAFD32}" type="pres">
      <dgm:prSet presAssocID="{9ACC6D60-041C-403A-B2EC-B7623FF4BA50}" presName="negativeSpace" presStyleCnt="0"/>
      <dgm:spPr/>
    </dgm:pt>
    <dgm:pt modelId="{EBCFD7B0-6B4B-4DEC-A44C-E15A4A75DCFD}" type="pres">
      <dgm:prSet presAssocID="{9ACC6D60-041C-403A-B2EC-B7623FF4BA50}" presName="childText" presStyleLbl="conFgAcc1" presStyleIdx="0" presStyleCnt="3">
        <dgm:presLayoutVars>
          <dgm:bulletEnabled val="1"/>
        </dgm:presLayoutVars>
      </dgm:prSet>
      <dgm:spPr/>
    </dgm:pt>
    <dgm:pt modelId="{ED545539-6DE0-437F-BE52-5BA4CA06C0DD}" type="pres">
      <dgm:prSet presAssocID="{396201BE-2B6E-4960-BCA3-D90C8506809C}" presName="spaceBetweenRectangles" presStyleCnt="0"/>
      <dgm:spPr/>
    </dgm:pt>
    <dgm:pt modelId="{FFD908F8-FA7C-446B-9562-AE982D38F011}" type="pres">
      <dgm:prSet presAssocID="{D4031A47-9A80-4194-BA36-39A41EE36B80}" presName="parentLin" presStyleCnt="0"/>
      <dgm:spPr/>
    </dgm:pt>
    <dgm:pt modelId="{0A2104CD-4329-48F1-A61A-9817F954BD65}" type="pres">
      <dgm:prSet presAssocID="{D4031A47-9A80-4194-BA36-39A41EE36B80}" presName="parentLeftMargin" presStyleLbl="node1" presStyleIdx="0" presStyleCnt="3"/>
      <dgm:spPr/>
    </dgm:pt>
    <dgm:pt modelId="{61BCF8A9-22B0-49BA-9BDC-3F4EA0B3593E}" type="pres">
      <dgm:prSet presAssocID="{D4031A47-9A80-4194-BA36-39A41EE36B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420CD3-9FBC-4ED5-860F-AFEC401750FC}" type="pres">
      <dgm:prSet presAssocID="{D4031A47-9A80-4194-BA36-39A41EE36B80}" presName="negativeSpace" presStyleCnt="0"/>
      <dgm:spPr/>
    </dgm:pt>
    <dgm:pt modelId="{7C881B10-EB9E-47B1-A23A-037505017191}" type="pres">
      <dgm:prSet presAssocID="{D4031A47-9A80-4194-BA36-39A41EE36B80}" presName="childText" presStyleLbl="conFgAcc1" presStyleIdx="1" presStyleCnt="3">
        <dgm:presLayoutVars>
          <dgm:bulletEnabled val="1"/>
        </dgm:presLayoutVars>
      </dgm:prSet>
      <dgm:spPr/>
    </dgm:pt>
    <dgm:pt modelId="{53165539-99FE-4DBA-855D-6DEE4EBFA3BF}" type="pres">
      <dgm:prSet presAssocID="{7508517F-97E5-4C7D-84C0-7CBBC68B9048}" presName="spaceBetweenRectangles" presStyleCnt="0"/>
      <dgm:spPr/>
    </dgm:pt>
    <dgm:pt modelId="{9E951681-42CA-4144-8433-5DB83C10FDD9}" type="pres">
      <dgm:prSet presAssocID="{C615E15F-EFCD-4C83-AA13-ED4BF89A27A4}" presName="parentLin" presStyleCnt="0"/>
      <dgm:spPr/>
    </dgm:pt>
    <dgm:pt modelId="{C5EB24FB-D4F5-406B-901E-9CA5A7B5FDDA}" type="pres">
      <dgm:prSet presAssocID="{C615E15F-EFCD-4C83-AA13-ED4BF89A27A4}" presName="parentLeftMargin" presStyleLbl="node1" presStyleIdx="1" presStyleCnt="3"/>
      <dgm:spPr/>
    </dgm:pt>
    <dgm:pt modelId="{2196DE7E-6987-4EAC-B339-703BCF932178}" type="pres">
      <dgm:prSet presAssocID="{C615E15F-EFCD-4C83-AA13-ED4BF89A27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FFC50A-5F88-407B-8524-48F59A8C250D}" type="pres">
      <dgm:prSet presAssocID="{C615E15F-EFCD-4C83-AA13-ED4BF89A27A4}" presName="negativeSpace" presStyleCnt="0"/>
      <dgm:spPr/>
    </dgm:pt>
    <dgm:pt modelId="{73766BC0-5ADB-470B-AA36-5998AF16F288}" type="pres">
      <dgm:prSet presAssocID="{C615E15F-EFCD-4C83-AA13-ED4BF89A27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CF960F-5D76-4121-931D-55A3D39479EA}" type="presOf" srcId="{C2D84269-34C5-4E67-ABC3-CD63D52A3EBD}" destId="{73766BC0-5ADB-470B-AA36-5998AF16F288}" srcOrd="0" destOrd="0" presId="urn:microsoft.com/office/officeart/2005/8/layout/list1"/>
    <dgm:cxn modelId="{3760A01D-A991-4EC5-879E-7993D527DC5D}" type="presOf" srcId="{C615E15F-EFCD-4C83-AA13-ED4BF89A27A4}" destId="{C5EB24FB-D4F5-406B-901E-9CA5A7B5FDDA}" srcOrd="0" destOrd="0" presId="urn:microsoft.com/office/officeart/2005/8/layout/list1"/>
    <dgm:cxn modelId="{038E4325-64BD-428C-A88F-5237E528E1AE}" type="presOf" srcId="{9ACC6D60-041C-403A-B2EC-B7623FF4BA50}" destId="{3CB9D61B-FC6B-4364-9816-FC1A2E2D9674}" srcOrd="1" destOrd="0" presId="urn:microsoft.com/office/officeart/2005/8/layout/list1"/>
    <dgm:cxn modelId="{D9AF0F5E-4724-4AEE-B1B7-F28B8978558D}" srcId="{BCCD7AF6-1F1F-4815-AA6C-D6BCB74A241E}" destId="{D4031A47-9A80-4194-BA36-39A41EE36B80}" srcOrd="1" destOrd="0" parTransId="{3F052EC6-7828-4FCF-933D-E4CFE853690A}" sibTransId="{7508517F-97E5-4C7D-84C0-7CBBC68B9048}"/>
    <dgm:cxn modelId="{4AE6F669-338C-4C1F-8513-0FD17CDC84BA}" srcId="{BCCD7AF6-1F1F-4815-AA6C-D6BCB74A241E}" destId="{C615E15F-EFCD-4C83-AA13-ED4BF89A27A4}" srcOrd="2" destOrd="0" parTransId="{80F5B941-17CA-4C45-846A-E9C12CB3A5C7}" sibTransId="{DA02629D-F875-42EB-83A3-EB5ACBA757B8}"/>
    <dgm:cxn modelId="{6EBC6C4A-6559-4F8C-914B-EDB138A825FE}" type="presOf" srcId="{BCCD7AF6-1F1F-4815-AA6C-D6BCB74A241E}" destId="{519F4899-C850-4E69-97EE-BAB2D746E10D}" srcOrd="0" destOrd="0" presId="urn:microsoft.com/office/officeart/2005/8/layout/list1"/>
    <dgm:cxn modelId="{A1FE4351-C093-4AA6-B250-1F274068F6B8}" srcId="{C615E15F-EFCD-4C83-AA13-ED4BF89A27A4}" destId="{C2D84269-34C5-4E67-ABC3-CD63D52A3EBD}" srcOrd="0" destOrd="0" parTransId="{8EAA6333-9125-4416-A25D-AF826A9D752F}" sibTransId="{420F8AE4-B04B-44F8-B1A5-A987A27D2FE5}"/>
    <dgm:cxn modelId="{E98AFE8B-D17D-4FC6-BD4B-17610FAD46D1}" type="presOf" srcId="{9ACC6D60-041C-403A-B2EC-B7623FF4BA50}" destId="{656CA82D-CE8F-4653-AE97-9763FBBD9E4A}" srcOrd="0" destOrd="0" presId="urn:microsoft.com/office/officeart/2005/8/layout/list1"/>
    <dgm:cxn modelId="{E1F1DE9A-74F5-4694-8A25-C1F13C0C5A93}" srcId="{BCCD7AF6-1F1F-4815-AA6C-D6BCB74A241E}" destId="{9ACC6D60-041C-403A-B2EC-B7623FF4BA50}" srcOrd="0" destOrd="0" parTransId="{4028897F-EC58-4D26-A5BD-5EF81064E6BD}" sibTransId="{396201BE-2B6E-4960-BCA3-D90C8506809C}"/>
    <dgm:cxn modelId="{ACBB85A1-6D7C-4337-A565-86FEF3033016}" type="presOf" srcId="{D4031A47-9A80-4194-BA36-39A41EE36B80}" destId="{61BCF8A9-22B0-49BA-9BDC-3F4EA0B3593E}" srcOrd="1" destOrd="0" presId="urn:microsoft.com/office/officeart/2005/8/layout/list1"/>
    <dgm:cxn modelId="{8D5409AC-5407-4E9A-BF9D-7CE51C791295}" type="presOf" srcId="{D4031A47-9A80-4194-BA36-39A41EE36B80}" destId="{0A2104CD-4329-48F1-A61A-9817F954BD65}" srcOrd="0" destOrd="0" presId="urn:microsoft.com/office/officeart/2005/8/layout/list1"/>
    <dgm:cxn modelId="{93B933AD-FD4C-403A-99C6-4333B964D17E}" srcId="{C615E15F-EFCD-4C83-AA13-ED4BF89A27A4}" destId="{3361634C-0443-4446-9531-606C912DCF0C}" srcOrd="1" destOrd="0" parTransId="{084D43B1-6CE7-488D-917D-2B0BA09AA053}" sibTransId="{F3859BEE-6392-461F-A4FF-F5DFAEEEE91C}"/>
    <dgm:cxn modelId="{A1EAC1F6-6230-4234-BF23-5CA9C5037414}" type="presOf" srcId="{3361634C-0443-4446-9531-606C912DCF0C}" destId="{73766BC0-5ADB-470B-AA36-5998AF16F288}" srcOrd="0" destOrd="1" presId="urn:microsoft.com/office/officeart/2005/8/layout/list1"/>
    <dgm:cxn modelId="{FA49FFFE-F4A2-45E4-BA66-4075A60DB2CF}" type="presOf" srcId="{C615E15F-EFCD-4C83-AA13-ED4BF89A27A4}" destId="{2196DE7E-6987-4EAC-B339-703BCF932178}" srcOrd="1" destOrd="0" presId="urn:microsoft.com/office/officeart/2005/8/layout/list1"/>
    <dgm:cxn modelId="{6CD2FD3B-689B-4794-BD53-787EA505BC8F}" type="presParOf" srcId="{519F4899-C850-4E69-97EE-BAB2D746E10D}" destId="{A5D5C17E-D712-4AD8-8883-206350F0E264}" srcOrd="0" destOrd="0" presId="urn:microsoft.com/office/officeart/2005/8/layout/list1"/>
    <dgm:cxn modelId="{75F71566-3821-466D-A27C-3637EE862E11}" type="presParOf" srcId="{A5D5C17E-D712-4AD8-8883-206350F0E264}" destId="{656CA82D-CE8F-4653-AE97-9763FBBD9E4A}" srcOrd="0" destOrd="0" presId="urn:microsoft.com/office/officeart/2005/8/layout/list1"/>
    <dgm:cxn modelId="{3343D7C2-1A48-4AB3-9F24-5DC537CE2C7A}" type="presParOf" srcId="{A5D5C17E-D712-4AD8-8883-206350F0E264}" destId="{3CB9D61B-FC6B-4364-9816-FC1A2E2D9674}" srcOrd="1" destOrd="0" presId="urn:microsoft.com/office/officeart/2005/8/layout/list1"/>
    <dgm:cxn modelId="{CB6A5136-0C7F-401B-9033-90ED3B93EAA8}" type="presParOf" srcId="{519F4899-C850-4E69-97EE-BAB2D746E10D}" destId="{E88A049A-EEAD-4ADF-A1AC-0D7BA7AAFD32}" srcOrd="1" destOrd="0" presId="urn:microsoft.com/office/officeart/2005/8/layout/list1"/>
    <dgm:cxn modelId="{FD52A2FF-4490-4110-A107-5887F68F6D5E}" type="presParOf" srcId="{519F4899-C850-4E69-97EE-BAB2D746E10D}" destId="{EBCFD7B0-6B4B-4DEC-A44C-E15A4A75DCFD}" srcOrd="2" destOrd="0" presId="urn:microsoft.com/office/officeart/2005/8/layout/list1"/>
    <dgm:cxn modelId="{FC455463-7EDA-4D04-907C-49EB8BF97241}" type="presParOf" srcId="{519F4899-C850-4E69-97EE-BAB2D746E10D}" destId="{ED545539-6DE0-437F-BE52-5BA4CA06C0DD}" srcOrd="3" destOrd="0" presId="urn:microsoft.com/office/officeart/2005/8/layout/list1"/>
    <dgm:cxn modelId="{A19125EF-0D6D-49E2-A8E0-48712E201DC3}" type="presParOf" srcId="{519F4899-C850-4E69-97EE-BAB2D746E10D}" destId="{FFD908F8-FA7C-446B-9562-AE982D38F011}" srcOrd="4" destOrd="0" presId="urn:microsoft.com/office/officeart/2005/8/layout/list1"/>
    <dgm:cxn modelId="{19D82EA3-8530-47B0-9950-2DC665A71590}" type="presParOf" srcId="{FFD908F8-FA7C-446B-9562-AE982D38F011}" destId="{0A2104CD-4329-48F1-A61A-9817F954BD65}" srcOrd="0" destOrd="0" presId="urn:microsoft.com/office/officeart/2005/8/layout/list1"/>
    <dgm:cxn modelId="{35310544-FA76-4F50-AFB9-0405DE80EAE9}" type="presParOf" srcId="{FFD908F8-FA7C-446B-9562-AE982D38F011}" destId="{61BCF8A9-22B0-49BA-9BDC-3F4EA0B3593E}" srcOrd="1" destOrd="0" presId="urn:microsoft.com/office/officeart/2005/8/layout/list1"/>
    <dgm:cxn modelId="{EB06D18F-2BEF-4811-916C-074B5DAB0842}" type="presParOf" srcId="{519F4899-C850-4E69-97EE-BAB2D746E10D}" destId="{7E420CD3-9FBC-4ED5-860F-AFEC401750FC}" srcOrd="5" destOrd="0" presId="urn:microsoft.com/office/officeart/2005/8/layout/list1"/>
    <dgm:cxn modelId="{77E83B54-CB68-4147-8695-F4C90AD1BC12}" type="presParOf" srcId="{519F4899-C850-4E69-97EE-BAB2D746E10D}" destId="{7C881B10-EB9E-47B1-A23A-037505017191}" srcOrd="6" destOrd="0" presId="urn:microsoft.com/office/officeart/2005/8/layout/list1"/>
    <dgm:cxn modelId="{A3DD2BA3-B263-49AF-BD33-76C15F43E6B2}" type="presParOf" srcId="{519F4899-C850-4E69-97EE-BAB2D746E10D}" destId="{53165539-99FE-4DBA-855D-6DEE4EBFA3BF}" srcOrd="7" destOrd="0" presId="urn:microsoft.com/office/officeart/2005/8/layout/list1"/>
    <dgm:cxn modelId="{DB0A2179-A6F6-4D3D-AD78-2325D9605B22}" type="presParOf" srcId="{519F4899-C850-4E69-97EE-BAB2D746E10D}" destId="{9E951681-42CA-4144-8433-5DB83C10FDD9}" srcOrd="8" destOrd="0" presId="urn:microsoft.com/office/officeart/2005/8/layout/list1"/>
    <dgm:cxn modelId="{7B25ECAE-6A34-4E06-B224-82E032B824C0}" type="presParOf" srcId="{9E951681-42CA-4144-8433-5DB83C10FDD9}" destId="{C5EB24FB-D4F5-406B-901E-9CA5A7B5FDDA}" srcOrd="0" destOrd="0" presId="urn:microsoft.com/office/officeart/2005/8/layout/list1"/>
    <dgm:cxn modelId="{9B001A30-5541-4F5A-8CE7-FB4C78E6E7DE}" type="presParOf" srcId="{9E951681-42CA-4144-8433-5DB83C10FDD9}" destId="{2196DE7E-6987-4EAC-B339-703BCF932178}" srcOrd="1" destOrd="0" presId="urn:microsoft.com/office/officeart/2005/8/layout/list1"/>
    <dgm:cxn modelId="{C0E3D2B4-EC72-4868-90FB-8E1DE78C0762}" type="presParOf" srcId="{519F4899-C850-4E69-97EE-BAB2D746E10D}" destId="{01FFC50A-5F88-407B-8524-48F59A8C250D}" srcOrd="9" destOrd="0" presId="urn:microsoft.com/office/officeart/2005/8/layout/list1"/>
    <dgm:cxn modelId="{67507A34-E9A3-4EC9-8C6A-B76498029369}" type="presParOf" srcId="{519F4899-C850-4E69-97EE-BAB2D746E10D}" destId="{73766BC0-5ADB-470B-AA36-5998AF16F2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A2866C-298D-4776-874E-30E3AECF94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9CC543-D25A-4952-8846-C11F5E9BA6BB}">
      <dgm:prSet/>
      <dgm:spPr/>
      <dgm:t>
        <a:bodyPr/>
        <a:lstStyle/>
        <a:p>
          <a:r>
            <a:rPr lang="en-US"/>
            <a:t>T-DPSOM = DPSOM + Temporal Modeling</a:t>
          </a:r>
        </a:p>
      </dgm:t>
    </dgm:pt>
    <dgm:pt modelId="{F0CBD759-C688-4B1F-BCCC-F5AB38523683}" type="parTrans" cxnId="{152CDDA6-6F5E-4B95-803C-81195B5C7B93}">
      <dgm:prSet/>
      <dgm:spPr/>
      <dgm:t>
        <a:bodyPr/>
        <a:lstStyle/>
        <a:p>
          <a:endParaRPr lang="en-US"/>
        </a:p>
      </dgm:t>
    </dgm:pt>
    <dgm:pt modelId="{CB8215E5-A36B-4EB7-93C5-5460DEB18B8C}" type="sibTrans" cxnId="{152CDDA6-6F5E-4B95-803C-81195B5C7B93}">
      <dgm:prSet/>
      <dgm:spPr/>
      <dgm:t>
        <a:bodyPr/>
        <a:lstStyle/>
        <a:p>
          <a:endParaRPr lang="en-US"/>
        </a:p>
      </dgm:t>
    </dgm:pt>
    <dgm:pt modelId="{4A9F8DBD-F615-4398-9D0F-537C1A488B1C}">
      <dgm:prSet/>
      <dgm:spPr/>
      <dgm:t>
        <a:bodyPr/>
        <a:lstStyle/>
        <a:p>
          <a:r>
            <a:rPr lang="en-US"/>
            <a:t>Deep latent representation with Variational encoders (VAE)</a:t>
          </a:r>
        </a:p>
      </dgm:t>
    </dgm:pt>
    <dgm:pt modelId="{23E7B796-DE71-4A44-964D-10FFEFBD1AFD}" type="parTrans" cxnId="{C4EEEA8B-0A42-43BC-9E2D-40B7B954DC05}">
      <dgm:prSet/>
      <dgm:spPr/>
      <dgm:t>
        <a:bodyPr/>
        <a:lstStyle/>
        <a:p>
          <a:endParaRPr lang="en-US"/>
        </a:p>
      </dgm:t>
    </dgm:pt>
    <dgm:pt modelId="{CC7F4274-E1F0-4638-B7AD-4BDF695557ED}" type="sibTrans" cxnId="{C4EEEA8B-0A42-43BC-9E2D-40B7B954DC05}">
      <dgm:prSet/>
      <dgm:spPr/>
      <dgm:t>
        <a:bodyPr/>
        <a:lstStyle/>
        <a:p>
          <a:endParaRPr lang="en-US"/>
        </a:p>
      </dgm:t>
    </dgm:pt>
    <dgm:pt modelId="{C98529B3-5665-4DD8-BC3A-7AEC4B1785F8}">
      <dgm:prSet/>
      <dgm:spPr/>
      <dgm:t>
        <a:bodyPr/>
        <a:lstStyle/>
        <a:p>
          <a:r>
            <a:rPr lang="en-US"/>
            <a:t>Temporal transitions modeled with LSTM</a:t>
          </a:r>
        </a:p>
      </dgm:t>
    </dgm:pt>
    <dgm:pt modelId="{1A8867C1-A5C1-4EBE-A595-51EB7DFC149D}" type="parTrans" cxnId="{3EF10141-5920-4977-B64C-2C00303C2C88}">
      <dgm:prSet/>
      <dgm:spPr/>
      <dgm:t>
        <a:bodyPr/>
        <a:lstStyle/>
        <a:p>
          <a:endParaRPr lang="en-US"/>
        </a:p>
      </dgm:t>
    </dgm:pt>
    <dgm:pt modelId="{CA774100-41B9-4B6E-82EC-CA9300602A0A}" type="sibTrans" cxnId="{3EF10141-5920-4977-B64C-2C00303C2C88}">
      <dgm:prSet/>
      <dgm:spPr/>
      <dgm:t>
        <a:bodyPr/>
        <a:lstStyle/>
        <a:p>
          <a:endParaRPr lang="en-US"/>
        </a:p>
      </dgm:t>
    </dgm:pt>
    <dgm:pt modelId="{D1C4191E-C227-4881-8214-F616A3ACFD58}">
      <dgm:prSet/>
      <dgm:spPr/>
      <dgm:t>
        <a:bodyPr/>
        <a:lstStyle/>
        <a:p>
          <a:r>
            <a:rPr lang="en-US"/>
            <a:t>2D interpretable map via SOM</a:t>
          </a:r>
        </a:p>
      </dgm:t>
    </dgm:pt>
    <dgm:pt modelId="{950F5E8C-47F9-4217-9273-0D8876B748F7}" type="parTrans" cxnId="{BA217211-ED25-430E-AF82-72931C06E32A}">
      <dgm:prSet/>
      <dgm:spPr/>
      <dgm:t>
        <a:bodyPr/>
        <a:lstStyle/>
        <a:p>
          <a:endParaRPr lang="en-US"/>
        </a:p>
      </dgm:t>
    </dgm:pt>
    <dgm:pt modelId="{E8BA2936-3FDA-4D21-ABCF-A6D2665155E2}" type="sibTrans" cxnId="{BA217211-ED25-430E-AF82-72931C06E32A}">
      <dgm:prSet/>
      <dgm:spPr/>
      <dgm:t>
        <a:bodyPr/>
        <a:lstStyle/>
        <a:p>
          <a:endParaRPr lang="en-US"/>
        </a:p>
      </dgm:t>
    </dgm:pt>
    <dgm:pt modelId="{7B6EEC25-DE06-4254-BE30-36AE591F8202}" type="pres">
      <dgm:prSet presAssocID="{C7A2866C-298D-4776-874E-30E3AECF9436}" presName="linear" presStyleCnt="0">
        <dgm:presLayoutVars>
          <dgm:animLvl val="lvl"/>
          <dgm:resizeHandles val="exact"/>
        </dgm:presLayoutVars>
      </dgm:prSet>
      <dgm:spPr/>
    </dgm:pt>
    <dgm:pt modelId="{6D592582-536B-43AB-93BD-50104E7A7072}" type="pres">
      <dgm:prSet presAssocID="{1D9CC543-D25A-4952-8846-C11F5E9BA6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664676-D18F-44C5-80DA-B0CCA3E6E496}" type="pres">
      <dgm:prSet presAssocID="{CB8215E5-A36B-4EB7-93C5-5460DEB18B8C}" presName="spacer" presStyleCnt="0"/>
      <dgm:spPr/>
    </dgm:pt>
    <dgm:pt modelId="{500CEEFC-8527-4C65-B90D-DA0DC0DBC60B}" type="pres">
      <dgm:prSet presAssocID="{4A9F8DBD-F615-4398-9D0F-537C1A488B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BDBB52-F27A-401A-A510-AD405E865668}" type="pres">
      <dgm:prSet presAssocID="{CC7F4274-E1F0-4638-B7AD-4BDF695557ED}" presName="spacer" presStyleCnt="0"/>
      <dgm:spPr/>
    </dgm:pt>
    <dgm:pt modelId="{87E74761-DAE1-4219-9DFF-D602FAB6DDA0}" type="pres">
      <dgm:prSet presAssocID="{C98529B3-5665-4DD8-BC3A-7AEC4B1785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E93177-BD4F-4519-9614-07865278753E}" type="pres">
      <dgm:prSet presAssocID="{CA774100-41B9-4B6E-82EC-CA9300602A0A}" presName="spacer" presStyleCnt="0"/>
      <dgm:spPr/>
    </dgm:pt>
    <dgm:pt modelId="{78283F69-4B19-4583-9F55-5068E40A70A7}" type="pres">
      <dgm:prSet presAssocID="{D1C4191E-C227-4881-8214-F616A3ACFD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1B300B-C8E9-4CEA-857B-6A3421B29A56}" type="presOf" srcId="{D1C4191E-C227-4881-8214-F616A3ACFD58}" destId="{78283F69-4B19-4583-9F55-5068E40A70A7}" srcOrd="0" destOrd="0" presId="urn:microsoft.com/office/officeart/2005/8/layout/vList2"/>
    <dgm:cxn modelId="{BA217211-ED25-430E-AF82-72931C06E32A}" srcId="{C7A2866C-298D-4776-874E-30E3AECF9436}" destId="{D1C4191E-C227-4881-8214-F616A3ACFD58}" srcOrd="3" destOrd="0" parTransId="{950F5E8C-47F9-4217-9273-0D8876B748F7}" sibTransId="{E8BA2936-3FDA-4D21-ABCF-A6D2665155E2}"/>
    <dgm:cxn modelId="{5519FA37-3BA3-4C39-9957-FE5D923F0AE4}" type="presOf" srcId="{C98529B3-5665-4DD8-BC3A-7AEC4B1785F8}" destId="{87E74761-DAE1-4219-9DFF-D602FAB6DDA0}" srcOrd="0" destOrd="0" presId="urn:microsoft.com/office/officeart/2005/8/layout/vList2"/>
    <dgm:cxn modelId="{3EF10141-5920-4977-B64C-2C00303C2C88}" srcId="{C7A2866C-298D-4776-874E-30E3AECF9436}" destId="{C98529B3-5665-4DD8-BC3A-7AEC4B1785F8}" srcOrd="2" destOrd="0" parTransId="{1A8867C1-A5C1-4EBE-A595-51EB7DFC149D}" sibTransId="{CA774100-41B9-4B6E-82EC-CA9300602A0A}"/>
    <dgm:cxn modelId="{D4C2B56C-3BB9-44E2-B731-7AA112C5782A}" type="presOf" srcId="{4A9F8DBD-F615-4398-9D0F-537C1A488B1C}" destId="{500CEEFC-8527-4C65-B90D-DA0DC0DBC60B}" srcOrd="0" destOrd="0" presId="urn:microsoft.com/office/officeart/2005/8/layout/vList2"/>
    <dgm:cxn modelId="{C4EEEA8B-0A42-43BC-9E2D-40B7B954DC05}" srcId="{C7A2866C-298D-4776-874E-30E3AECF9436}" destId="{4A9F8DBD-F615-4398-9D0F-537C1A488B1C}" srcOrd="1" destOrd="0" parTransId="{23E7B796-DE71-4A44-964D-10FFEFBD1AFD}" sibTransId="{CC7F4274-E1F0-4638-B7AD-4BDF695557ED}"/>
    <dgm:cxn modelId="{3178478D-D528-4331-960F-E274C577FE0B}" type="presOf" srcId="{C7A2866C-298D-4776-874E-30E3AECF9436}" destId="{7B6EEC25-DE06-4254-BE30-36AE591F8202}" srcOrd="0" destOrd="0" presId="urn:microsoft.com/office/officeart/2005/8/layout/vList2"/>
    <dgm:cxn modelId="{152CDDA6-6F5E-4B95-803C-81195B5C7B93}" srcId="{C7A2866C-298D-4776-874E-30E3AECF9436}" destId="{1D9CC543-D25A-4952-8846-C11F5E9BA6BB}" srcOrd="0" destOrd="0" parTransId="{F0CBD759-C688-4B1F-BCCC-F5AB38523683}" sibTransId="{CB8215E5-A36B-4EB7-93C5-5460DEB18B8C}"/>
    <dgm:cxn modelId="{0C8017B8-B89F-44E8-8876-6FA4FA7A646B}" type="presOf" srcId="{1D9CC543-D25A-4952-8846-C11F5E9BA6BB}" destId="{6D592582-536B-43AB-93BD-50104E7A7072}" srcOrd="0" destOrd="0" presId="urn:microsoft.com/office/officeart/2005/8/layout/vList2"/>
    <dgm:cxn modelId="{029C8349-6D6E-4617-8D25-53B1BB21F443}" type="presParOf" srcId="{7B6EEC25-DE06-4254-BE30-36AE591F8202}" destId="{6D592582-536B-43AB-93BD-50104E7A7072}" srcOrd="0" destOrd="0" presId="urn:microsoft.com/office/officeart/2005/8/layout/vList2"/>
    <dgm:cxn modelId="{80A1230E-FE52-4AF4-BF3A-B5015BC8D438}" type="presParOf" srcId="{7B6EEC25-DE06-4254-BE30-36AE591F8202}" destId="{83664676-D18F-44C5-80DA-B0CCA3E6E496}" srcOrd="1" destOrd="0" presId="urn:microsoft.com/office/officeart/2005/8/layout/vList2"/>
    <dgm:cxn modelId="{6D914269-E4AB-462C-9B97-33213A14781A}" type="presParOf" srcId="{7B6EEC25-DE06-4254-BE30-36AE591F8202}" destId="{500CEEFC-8527-4C65-B90D-DA0DC0DBC60B}" srcOrd="2" destOrd="0" presId="urn:microsoft.com/office/officeart/2005/8/layout/vList2"/>
    <dgm:cxn modelId="{4C39A420-E230-48FB-984B-C94AE36580E4}" type="presParOf" srcId="{7B6EEC25-DE06-4254-BE30-36AE591F8202}" destId="{A3BDBB52-F27A-401A-A510-AD405E865668}" srcOrd="3" destOrd="0" presId="urn:microsoft.com/office/officeart/2005/8/layout/vList2"/>
    <dgm:cxn modelId="{B412F802-AC74-444F-B07A-3DC392DA2647}" type="presParOf" srcId="{7B6EEC25-DE06-4254-BE30-36AE591F8202}" destId="{87E74761-DAE1-4219-9DFF-D602FAB6DDA0}" srcOrd="4" destOrd="0" presId="urn:microsoft.com/office/officeart/2005/8/layout/vList2"/>
    <dgm:cxn modelId="{CBFCFD30-91AA-4A7F-8384-65750E2E3132}" type="presParOf" srcId="{7B6EEC25-DE06-4254-BE30-36AE591F8202}" destId="{12E93177-BD4F-4519-9614-07865278753E}" srcOrd="5" destOrd="0" presId="urn:microsoft.com/office/officeart/2005/8/layout/vList2"/>
    <dgm:cxn modelId="{8BC9E913-EE3C-4E35-8155-FC0E7EF1BFC8}" type="presParOf" srcId="{7B6EEC25-DE06-4254-BE30-36AE591F8202}" destId="{78283F69-4B19-4583-9F55-5068E40A70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04E57-D000-48E7-8425-4C666F740AE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0202-6AE5-4721-9BB4-CBA1B61BE281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Deep Learning Approach for ICU Patient Monitoring</a:t>
          </a:r>
        </a:p>
      </dsp:txBody>
      <dsp:txXfrm>
        <a:off x="298991" y="1277365"/>
        <a:ext cx="2219346" cy="1377989"/>
      </dsp:txXfrm>
    </dsp:sp>
    <dsp:sp modelId="{295506F2-8E4D-43D3-BAB1-4A7FB5BED077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19D31-3D8D-4B71-85D1-C10EE902D28E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Presented by: Vaibhav Sachdeva</a:t>
          </a:r>
        </a:p>
      </dsp:txBody>
      <dsp:txXfrm>
        <a:off x="3116322" y="1277365"/>
        <a:ext cx="2219346" cy="1377989"/>
      </dsp:txXfrm>
    </dsp:sp>
    <dsp:sp modelId="{5860CE8E-058B-4585-9DA3-78C0FADC8CE3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D082-50FE-46EA-85DB-C8060951A90C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Date: 5/6/2025</a:t>
          </a:r>
        </a:p>
      </dsp:txBody>
      <dsp:txXfrm>
        <a:off x="5933653" y="1277365"/>
        <a:ext cx="2219346" cy="13779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48C05-D138-4D62-BA82-45839E6AF275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3FBDF-FF49-481A-8A3E-889817BAD5B8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 grid shows distinct health states</a:t>
          </a:r>
        </a:p>
      </dsp:txBody>
      <dsp:txXfrm>
        <a:off x="298991" y="1277365"/>
        <a:ext cx="2219346" cy="1377989"/>
      </dsp:txXfrm>
    </dsp:sp>
    <dsp:sp modelId="{607DA9F6-4EA3-436E-B215-85570205EC73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60804-0F8B-41C9-B706-E2AF34DF94F6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Probabilistic assignments indicate uncertainty.</a:t>
          </a:r>
        </a:p>
      </dsp:txBody>
      <dsp:txXfrm>
        <a:off x="3116322" y="1277365"/>
        <a:ext cx="2219346" cy="1377989"/>
      </dsp:txXfrm>
    </dsp:sp>
    <dsp:sp modelId="{287775C3-12C5-4EB2-A999-F572A5E4201D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936C7-B476-42DC-A0D3-7F64984FC31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Clusters correlate with clinical outcomes.</a:t>
          </a:r>
        </a:p>
      </dsp:txBody>
      <dsp:txXfrm>
        <a:off x="5933653" y="1277365"/>
        <a:ext cx="2219346" cy="13779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F2EAF-E7E7-4DDC-865E-B84CA0D1AA63}">
      <dsp:nvSpPr>
        <dsp:cNvPr id="0" name=""/>
        <dsp:cNvSpPr/>
      </dsp:nvSpPr>
      <dsp:spPr>
        <a:xfrm>
          <a:off x="518185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5B55-0067-422F-8234-A8AB038DE563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A3AF3-6AE3-4751-A15F-FE7BBA3EC0FB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2D grid supports visual monitoring</a:t>
          </a:r>
        </a:p>
      </dsp:txBody>
      <dsp:txXfrm>
        <a:off x="46529" y="2452202"/>
        <a:ext cx="2418750" cy="720000"/>
      </dsp:txXfrm>
    </dsp:sp>
    <dsp:sp modelId="{750F2589-87C5-4B27-9A99-8C2D4B998D84}">
      <dsp:nvSpPr>
        <dsp:cNvPr id="0" name=""/>
        <dsp:cNvSpPr/>
      </dsp:nvSpPr>
      <dsp:spPr>
        <a:xfrm>
          <a:off x="3360216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8BC3D-0D5A-48B5-9C77-66C21DDCB1CA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B22-E102-465C-8EC7-907501CB2BB9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He</a:t>
          </a:r>
          <a:r>
            <a:rPr lang="en-US" sz="1700" kern="1200"/>
            <a:t>lps identify risk groups and transitions</a:t>
          </a:r>
        </a:p>
      </dsp:txBody>
      <dsp:txXfrm>
        <a:off x="2888560" y="2452202"/>
        <a:ext cx="2418750" cy="720000"/>
      </dsp:txXfrm>
    </dsp:sp>
    <dsp:sp modelId="{7404189C-8FD2-4A9E-802A-0FCC340D652A}">
      <dsp:nvSpPr>
        <dsp:cNvPr id="0" name=""/>
        <dsp:cNvSpPr/>
      </dsp:nvSpPr>
      <dsp:spPr>
        <a:xfrm>
          <a:off x="6202248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AD0EA-B31A-4C76-BFA3-6E6AFB29BA88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4F44-4754-4784-92AA-15ED117DF115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Clinician trust through explainability</a:t>
          </a:r>
        </a:p>
      </dsp:txBody>
      <dsp:txXfrm>
        <a:off x="5730591" y="2452202"/>
        <a:ext cx="24187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609D5-F99F-4132-86CB-3AD768C0C373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DEF0B-AA17-4F0B-8D46-2166AE1C3EA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T-DPSOM provides interpretable, probabilistic clustering</a:t>
          </a:r>
        </a:p>
      </dsp:txBody>
      <dsp:txXfrm>
        <a:off x="298991" y="1277365"/>
        <a:ext cx="2219346" cy="1377989"/>
      </dsp:txXfrm>
    </dsp:sp>
    <dsp:sp modelId="{C1A44D9F-FE35-405A-B5BB-46BA1D0B199A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0F18-D773-49A8-95E0-C607C4B795FE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Adds temporal modeling for forecasting</a:t>
          </a:r>
        </a:p>
      </dsp:txBody>
      <dsp:txXfrm>
        <a:off x="3116322" y="1277365"/>
        <a:ext cx="2219346" cy="1377989"/>
      </dsp:txXfrm>
    </dsp:sp>
    <dsp:sp modelId="{A4B4792D-6701-4BDA-8962-34FD44A77E25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DC5A-23E3-444B-9E5B-A27CA1242BA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Promising tool for ICU decision support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4D81C-C3E2-4DF3-AC25-3DAD250F5FB4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ICU patients generate complex multivariate time series data</a:t>
          </a:r>
        </a:p>
      </dsp:txBody>
      <dsp:txXfrm>
        <a:off x="56315" y="87067"/>
        <a:ext cx="8083241" cy="1040990"/>
      </dsp:txXfrm>
    </dsp:sp>
    <dsp:sp modelId="{3D74746D-2DDC-46E8-A781-56858B036DA5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interpretable models to monitor, cluster, and predict health states</a:t>
          </a:r>
        </a:p>
      </dsp:txBody>
      <dsp:txXfrm>
        <a:off x="56315" y="1324207"/>
        <a:ext cx="8083241" cy="1040990"/>
      </dsp:txXfrm>
    </dsp:sp>
    <dsp:sp modelId="{BB7D79F3-1415-46DA-92BF-3996A46B12A6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DPSOM improves SOM by combining interpretability and </a:t>
          </a:r>
          <a:r>
            <a:rPr lang="en-US" sz="2900" kern="1200"/>
            <a:t>T-DPSOM adds temporal forecasting.</a:t>
          </a:r>
        </a:p>
      </dsp:txBody>
      <dsp:txXfrm>
        <a:off x="56315" y="2561347"/>
        <a:ext cx="8083241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E5540-1C28-4EF1-9808-495259CD351C}">
      <dsp:nvSpPr>
        <dsp:cNvPr id="0" name=""/>
        <dsp:cNvSpPr/>
      </dsp:nvSpPr>
      <dsp:spPr>
        <a:xfrm>
          <a:off x="0" y="5897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Self-Organizing Maps (SOMs)</a:t>
          </a:r>
        </a:p>
      </dsp:txBody>
      <dsp:txXfrm>
        <a:off x="28100" y="617842"/>
        <a:ext cx="8139671" cy="519439"/>
      </dsp:txXfrm>
    </dsp:sp>
    <dsp:sp modelId="{959628B4-9D67-4A58-B749-6398F4911976}">
      <dsp:nvSpPr>
        <dsp:cNvPr id="0" name=""/>
        <dsp:cNvSpPr/>
      </dsp:nvSpPr>
      <dsp:spPr>
        <a:xfrm>
          <a:off x="0" y="12345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Deep Probabilistic Clustering SOM (DPSOM)</a:t>
          </a:r>
        </a:p>
      </dsp:txBody>
      <dsp:txXfrm>
        <a:off x="28100" y="1262602"/>
        <a:ext cx="8139671" cy="519439"/>
      </dsp:txXfrm>
    </dsp:sp>
    <dsp:sp modelId="{4B948CC7-F652-4FFB-910F-10FF008FB756}">
      <dsp:nvSpPr>
        <dsp:cNvPr id="0" name=""/>
        <dsp:cNvSpPr/>
      </dsp:nvSpPr>
      <dsp:spPr>
        <a:xfrm>
          <a:off x="0" y="18792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Temporal DPSOM (T-DPSOM)</a:t>
          </a:r>
        </a:p>
      </dsp:txBody>
      <dsp:txXfrm>
        <a:off x="28100" y="1907362"/>
        <a:ext cx="8139671" cy="519439"/>
      </dsp:txXfrm>
    </dsp:sp>
    <dsp:sp modelId="{CB732C34-E8FA-4524-A609-9E124C1C34AC}">
      <dsp:nvSpPr>
        <dsp:cNvPr id="0" name=""/>
        <dsp:cNvSpPr/>
      </dsp:nvSpPr>
      <dsp:spPr>
        <a:xfrm>
          <a:off x="0" y="25240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Acute Physiology And Chronic Health Evaluation (APACHE) score</a:t>
          </a:r>
          <a:endParaRPr lang="en-US" sz="2400" kern="1200"/>
        </a:p>
      </dsp:txBody>
      <dsp:txXfrm>
        <a:off x="28100" y="2552122"/>
        <a:ext cx="8139671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9C6F-EDC0-489B-B14B-3A492D275D25}">
      <dsp:nvSpPr>
        <dsp:cNvPr id="0" name=""/>
        <dsp:cNvSpPr/>
      </dsp:nvSpPr>
      <dsp:spPr>
        <a:xfrm>
          <a:off x="0" y="468602"/>
          <a:ext cx="8195871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Self-Organizing Maps (SOM): An artificial neural network used for unsupervised clustering of high-dimensional data.</a:t>
          </a:r>
        </a:p>
      </dsp:txBody>
      <dsp:txXfrm>
        <a:off x="42722" y="511324"/>
        <a:ext cx="8110427" cy="789716"/>
      </dsp:txXfrm>
    </dsp:sp>
    <dsp:sp modelId="{94561B9B-B844-4C1B-9058-ADD69C039943}">
      <dsp:nvSpPr>
        <dsp:cNvPr id="0" name=""/>
        <dsp:cNvSpPr/>
      </dsp:nvSpPr>
      <dsp:spPr>
        <a:xfrm>
          <a:off x="0" y="1407122"/>
          <a:ext cx="8195871" cy="8751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Dynamic and Probabilistic Extensions: Enhancements to the SOM framework to handle temporal patient data and model uncertainty.</a:t>
          </a:r>
        </a:p>
      </dsp:txBody>
      <dsp:txXfrm>
        <a:off x="42722" y="1449844"/>
        <a:ext cx="8110427" cy="789716"/>
      </dsp:txXfrm>
    </dsp:sp>
    <dsp:sp modelId="{761C09A4-DDD3-46EB-97CF-E9AD09A6580F}">
      <dsp:nvSpPr>
        <dsp:cNvPr id="0" name=""/>
        <dsp:cNvSpPr/>
      </dsp:nvSpPr>
      <dsp:spPr>
        <a:xfrm>
          <a:off x="0" y="2345642"/>
          <a:ext cx="8195871" cy="8751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Transformation Layer: Maps the cluster results to meaningful healthcare parameters, improving interpretability.</a:t>
          </a:r>
        </a:p>
      </dsp:txBody>
      <dsp:txXfrm>
        <a:off x="42722" y="2388364"/>
        <a:ext cx="8110427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B204-CD18-4D7C-9601-84557C0B2299}">
      <dsp:nvSpPr>
        <dsp:cNvPr id="0" name=""/>
        <dsp:cNvSpPr/>
      </dsp:nvSpPr>
      <dsp:spPr>
        <a:xfrm>
          <a:off x="1639174" y="1152"/>
          <a:ext cx="6556696" cy="11817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 a novel way to fit SOMs with probabilistic cluster assignments (PSOM)</a:t>
          </a:r>
        </a:p>
      </dsp:txBody>
      <dsp:txXfrm>
        <a:off x="1639174" y="1152"/>
        <a:ext cx="6556696" cy="1181762"/>
      </dsp:txXfrm>
    </dsp:sp>
    <dsp:sp modelId="{16723DEE-8EA5-42FE-888C-353A5B57C751}">
      <dsp:nvSpPr>
        <dsp:cNvPr id="0" name=""/>
        <dsp:cNvSpPr/>
      </dsp:nvSpPr>
      <dsp:spPr>
        <a:xfrm>
          <a:off x="0" y="1152"/>
          <a:ext cx="1639174" cy="118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</a:t>
          </a:r>
        </a:p>
      </dsp:txBody>
      <dsp:txXfrm>
        <a:off x="0" y="1152"/>
        <a:ext cx="1639174" cy="1181762"/>
      </dsp:txXfrm>
    </dsp:sp>
    <dsp:sp modelId="{BE1E7BA4-FD62-4EDB-83C0-52F44FF71AEB}">
      <dsp:nvSpPr>
        <dsp:cNvPr id="0" name=""/>
        <dsp:cNvSpPr/>
      </dsp:nvSpPr>
      <dsp:spPr>
        <a:xfrm>
          <a:off x="1639174" y="1253821"/>
          <a:ext cx="6556696" cy="118176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proposed new deep architecture for probabilistic clustering (DPSOM) using a VAE</a:t>
          </a:r>
        </a:p>
      </dsp:txBody>
      <dsp:txXfrm>
        <a:off x="1639174" y="1253821"/>
        <a:ext cx="6556696" cy="1181762"/>
      </dsp:txXfrm>
    </dsp:sp>
    <dsp:sp modelId="{09D1909C-6B16-46D7-AF2F-4746CCDF0CAE}">
      <dsp:nvSpPr>
        <dsp:cNvPr id="0" name=""/>
        <dsp:cNvSpPr/>
      </dsp:nvSpPr>
      <dsp:spPr>
        <a:xfrm>
          <a:off x="0" y="1253821"/>
          <a:ext cx="1639174" cy="118176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</a:t>
          </a:r>
        </a:p>
      </dsp:txBody>
      <dsp:txXfrm>
        <a:off x="0" y="1253821"/>
        <a:ext cx="1639174" cy="1181762"/>
      </dsp:txXfrm>
    </dsp:sp>
    <dsp:sp modelId="{29579ACC-90C8-45CC-B175-340F5170A037}">
      <dsp:nvSpPr>
        <dsp:cNvPr id="0" name=""/>
        <dsp:cNvSpPr/>
      </dsp:nvSpPr>
      <dsp:spPr>
        <a:xfrm>
          <a:off x="1639174" y="2506489"/>
          <a:ext cx="6556696" cy="118176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Leverage extending of architecture to cluster and forecast clinical states in time series (T-DPSOM).</a:t>
          </a:r>
        </a:p>
      </dsp:txBody>
      <dsp:txXfrm>
        <a:off x="1639174" y="2506489"/>
        <a:ext cx="6556696" cy="1181762"/>
      </dsp:txXfrm>
    </dsp:sp>
    <dsp:sp modelId="{234A59A1-D1F8-4712-8A9C-F116AA46AE52}">
      <dsp:nvSpPr>
        <dsp:cNvPr id="0" name=""/>
        <dsp:cNvSpPr/>
      </dsp:nvSpPr>
      <dsp:spPr>
        <a:xfrm>
          <a:off x="0" y="2506489"/>
          <a:ext cx="1639174" cy="118176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Leverage</a:t>
          </a:r>
        </a:p>
      </dsp:txBody>
      <dsp:txXfrm>
        <a:off x="0" y="2506489"/>
        <a:ext cx="1639174" cy="1181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13568-E57D-4106-BCC0-C71CEE64A2FA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2D12E-CCFC-4BD2-B3BF-D5108C54B76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LSTM predicts future latent states</a:t>
          </a:r>
        </a:p>
      </dsp:txBody>
      <dsp:txXfrm>
        <a:off x="298991" y="1277365"/>
        <a:ext cx="2219346" cy="1377989"/>
      </dsp:txXfrm>
    </dsp:sp>
    <dsp:sp modelId="{909D9655-B1F2-47F9-8A1D-6113D2D44530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CBC4C-FD7D-48D4-93F3-F822FC45D518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Trajectories show health progression or deterioration</a:t>
          </a:r>
        </a:p>
      </dsp:txBody>
      <dsp:txXfrm>
        <a:off x="3116322" y="1277365"/>
        <a:ext cx="2219346" cy="1377989"/>
      </dsp:txXfrm>
    </dsp:sp>
    <dsp:sp modelId="{DE2814E4-EC55-459A-B97F-AC58225F88A2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B344E-310C-4C30-8834-F4707A82F46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Useful for early warning and intervention</a:t>
          </a:r>
        </a:p>
      </dsp:txBody>
      <dsp:txXfrm>
        <a:off x="5933653" y="1277365"/>
        <a:ext cx="2219346" cy="1377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EF761-FAEC-44C3-9763-24BB1EB6A561}">
      <dsp:nvSpPr>
        <dsp:cNvPr id="0" name=""/>
        <dsp:cNvSpPr/>
      </dsp:nvSpPr>
      <dsp:spPr>
        <a:xfrm>
          <a:off x="0" y="447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Quad core Linux machine on GCP</a:t>
          </a:r>
        </a:p>
      </dsp:txBody>
      <dsp:txXfrm>
        <a:off x="32784" y="37256"/>
        <a:ext cx="8130303" cy="606012"/>
      </dsp:txXfrm>
    </dsp:sp>
    <dsp:sp modelId="{42E74B26-8E32-4B38-BB50-B226AD34468A}">
      <dsp:nvSpPr>
        <dsp:cNvPr id="0" name=""/>
        <dsp:cNvSpPr/>
      </dsp:nvSpPr>
      <dsp:spPr>
        <a:xfrm>
          <a:off x="0" y="756692"/>
          <a:ext cx="8195871" cy="6715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RAM 192G </a:t>
          </a:r>
          <a:endParaRPr lang="en-US" sz="2800" kern="1200"/>
        </a:p>
      </dsp:txBody>
      <dsp:txXfrm>
        <a:off x="32784" y="789476"/>
        <a:ext cx="8130303" cy="606012"/>
      </dsp:txXfrm>
    </dsp:sp>
    <dsp:sp modelId="{1F7C1186-D160-4F07-B25C-515B15F760F7}">
      <dsp:nvSpPr>
        <dsp:cNvPr id="0" name=""/>
        <dsp:cNvSpPr/>
      </dsp:nvSpPr>
      <dsp:spPr>
        <a:xfrm>
          <a:off x="0" y="1508912"/>
          <a:ext cx="8195871" cy="6715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Python 3.11.11</a:t>
          </a:r>
          <a:endParaRPr lang="en-US" sz="2800" kern="1200"/>
        </a:p>
      </dsp:txBody>
      <dsp:txXfrm>
        <a:off x="32784" y="1541696"/>
        <a:ext cx="8130303" cy="606012"/>
      </dsp:txXfrm>
    </dsp:sp>
    <dsp:sp modelId="{40A98CC7-51AC-4366-8584-689D39F89CA6}">
      <dsp:nvSpPr>
        <dsp:cNvPr id="0" name=""/>
        <dsp:cNvSpPr/>
      </dsp:nvSpPr>
      <dsp:spPr>
        <a:xfrm>
          <a:off x="0" y="2261132"/>
          <a:ext cx="8195871" cy="6715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Installer – Conda and requirements file</a:t>
          </a:r>
          <a:endParaRPr lang="en-US" sz="2800" kern="1200"/>
        </a:p>
      </dsp:txBody>
      <dsp:txXfrm>
        <a:off x="32784" y="2293916"/>
        <a:ext cx="8130303" cy="606012"/>
      </dsp:txXfrm>
    </dsp:sp>
    <dsp:sp modelId="{BDFE2A72-C967-4566-9B98-66273DECDC1B}">
      <dsp:nvSpPr>
        <dsp:cNvPr id="0" name=""/>
        <dsp:cNvSpPr/>
      </dsp:nvSpPr>
      <dsp:spPr>
        <a:xfrm>
          <a:off x="0" y="3013352"/>
          <a:ext cx="8195871" cy="6715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LLM : Chat GPT 4</a:t>
          </a:r>
          <a:endParaRPr lang="en-US" sz="2800" kern="1200"/>
        </a:p>
      </dsp:txBody>
      <dsp:txXfrm>
        <a:off x="32784" y="3046136"/>
        <a:ext cx="8130303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D7B0-6B4B-4DEC-A44C-E15A4A75DCFD}">
      <dsp:nvSpPr>
        <dsp:cNvPr id="0" name=""/>
        <dsp:cNvSpPr/>
      </dsp:nvSpPr>
      <dsp:spPr>
        <a:xfrm>
          <a:off x="0" y="360602"/>
          <a:ext cx="819587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9D61B-FC6B-4364-9816-FC1A2E2D9674}">
      <dsp:nvSpPr>
        <dsp:cNvPr id="0" name=""/>
        <dsp:cNvSpPr/>
      </dsp:nvSpPr>
      <dsp:spPr>
        <a:xfrm>
          <a:off x="409793" y="654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MIMC , MNIST database</a:t>
          </a:r>
        </a:p>
      </dsp:txBody>
      <dsp:txXfrm>
        <a:off x="438614" y="94223"/>
        <a:ext cx="5679467" cy="532758"/>
      </dsp:txXfrm>
    </dsp:sp>
    <dsp:sp modelId="{7C881B10-EB9E-47B1-A23A-037505017191}">
      <dsp:nvSpPr>
        <dsp:cNvPr id="0" name=""/>
        <dsp:cNvSpPr/>
      </dsp:nvSpPr>
      <dsp:spPr>
        <a:xfrm>
          <a:off x="0" y="1267802"/>
          <a:ext cx="819587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F8A9-22B0-49BA-9BDC-3F4EA0B3593E}">
      <dsp:nvSpPr>
        <dsp:cNvPr id="0" name=""/>
        <dsp:cNvSpPr/>
      </dsp:nvSpPr>
      <dsp:spPr>
        <a:xfrm>
          <a:off x="409793" y="9726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eICU collaborative research database. </a:t>
          </a:r>
        </a:p>
      </dsp:txBody>
      <dsp:txXfrm>
        <a:off x="438614" y="1001423"/>
        <a:ext cx="5679467" cy="532758"/>
      </dsp:txXfrm>
    </dsp:sp>
    <dsp:sp modelId="{73766BC0-5ADB-470B-AA36-5998AF16F288}">
      <dsp:nvSpPr>
        <dsp:cNvPr id="0" name=""/>
        <dsp:cNvSpPr/>
      </dsp:nvSpPr>
      <dsp:spPr>
        <a:xfrm>
          <a:off x="0" y="2175002"/>
          <a:ext cx="8195871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Directly from eICU website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Sign the Data Use Agreement (DUA) required for sensitive medical data</a:t>
          </a:r>
        </a:p>
      </dsp:txBody>
      <dsp:txXfrm>
        <a:off x="0" y="2175002"/>
        <a:ext cx="8195871" cy="1449000"/>
      </dsp:txXfrm>
    </dsp:sp>
    <dsp:sp modelId="{2196DE7E-6987-4EAC-B339-703BCF932178}">
      <dsp:nvSpPr>
        <dsp:cNvPr id="0" name=""/>
        <dsp:cNvSpPr/>
      </dsp:nvSpPr>
      <dsp:spPr>
        <a:xfrm>
          <a:off x="409793" y="18798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requirements for eICU data</a:t>
          </a:r>
        </a:p>
      </dsp:txBody>
      <dsp:txXfrm>
        <a:off x="438614" y="1908623"/>
        <a:ext cx="5679467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2582-536B-43AB-93BD-50104E7A7072}">
      <dsp:nvSpPr>
        <dsp:cNvPr id="0" name=""/>
        <dsp:cNvSpPr/>
      </dsp:nvSpPr>
      <dsp:spPr>
        <a:xfrm>
          <a:off x="0" y="485162"/>
          <a:ext cx="819587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T-DPSOM = DPSOM + Temporal Modeling</a:t>
          </a:r>
        </a:p>
      </dsp:txBody>
      <dsp:txXfrm>
        <a:off x="30442" y="515604"/>
        <a:ext cx="8134987" cy="562726"/>
      </dsp:txXfrm>
    </dsp:sp>
    <dsp:sp modelId="{500CEEFC-8527-4C65-B90D-DA0DC0DBC60B}">
      <dsp:nvSpPr>
        <dsp:cNvPr id="0" name=""/>
        <dsp:cNvSpPr/>
      </dsp:nvSpPr>
      <dsp:spPr>
        <a:xfrm>
          <a:off x="0" y="1183652"/>
          <a:ext cx="8195871" cy="62361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Deep latent representation with Variational encoders (VAE)</a:t>
          </a:r>
        </a:p>
      </dsp:txBody>
      <dsp:txXfrm>
        <a:off x="30442" y="1214094"/>
        <a:ext cx="8134987" cy="562726"/>
      </dsp:txXfrm>
    </dsp:sp>
    <dsp:sp modelId="{87E74761-DAE1-4219-9DFF-D602FAB6DDA0}">
      <dsp:nvSpPr>
        <dsp:cNvPr id="0" name=""/>
        <dsp:cNvSpPr/>
      </dsp:nvSpPr>
      <dsp:spPr>
        <a:xfrm>
          <a:off x="0" y="1882142"/>
          <a:ext cx="8195871" cy="62361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Temporal transitions modeled with LSTM</a:t>
          </a:r>
        </a:p>
      </dsp:txBody>
      <dsp:txXfrm>
        <a:off x="30442" y="1912584"/>
        <a:ext cx="8134987" cy="562726"/>
      </dsp:txXfrm>
    </dsp:sp>
    <dsp:sp modelId="{78283F69-4B19-4583-9F55-5068E40A70A7}">
      <dsp:nvSpPr>
        <dsp:cNvPr id="0" name=""/>
        <dsp:cNvSpPr/>
      </dsp:nvSpPr>
      <dsp:spPr>
        <a:xfrm>
          <a:off x="0" y="2580632"/>
          <a:ext cx="8195871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2D interpretable map via SOM</a:t>
          </a:r>
        </a:p>
      </dsp:txBody>
      <dsp:txXfrm>
        <a:off x="30442" y="2611074"/>
        <a:ext cx="8134987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10679-0F79-4538-A303-08B04B33F5A4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4383-77F9-44EE-98E8-CE3DB008E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1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e4a529db535589d2&amp;rlz=1C1GCEB_enGB971GB971&amp;cs=1&amp;sxsrf=AHTn8zo6VRfp6kaDOY5MCRHPB1DlzjSXcA%3A1746578178250&amp;q=Probabilistic+Self-Organizing+Map&amp;sa=X&amp;ved=2ahUKEwjklbzejpCNAxWsElkFHSfgPGwQxccNegQIAhAB&amp;mstk=AUtExfDbV6iHcE81yt3zaDlqjdJ5gcxi-17pE7G_5AYZ5_Xp0-vyFZYNZ3uZhdkaPNyc9_a-LXOUm3pqZA0WYgX3Bnt90eh9EOjXglcIb6ZARxsIXC9s6sGuytcquGMblO4MIETNNqpMk-q9aXi_sekFaZAkOjmb9O08VQfdV1uuKB7GZnQvMEI_fvoalN8FssmGcNRZlyX9IZNITX2yONELv2OAXDXkxjs5P1oNgV4cEjWiLS1Dgntqojlt3mqsYuXwQ-sB95pZ-t6KUW1nvgMyQajr&amp;csui=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Accurately clustering patient health states from complex, high-dimensional medical data is a challenging task.</a:t>
            </a:r>
          </a:p>
          <a:p>
            <a:r>
              <a:rPr lang="en-US" dirty="0"/>
              <a:t>Traditional clustering methods often fail in two key areas: interpretability and handling temporal dynamics. </a:t>
            </a:r>
          </a:p>
          <a:p>
            <a:r>
              <a:rPr lang="en-US" dirty="0"/>
              <a:t>Most traditional methods do not adequately capture the temporal evolution of patient health states, which is critical to monitoring disease progression and predicting outcomes.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383-77F9-44EE-98E8-CE3DB008EA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 – Long Short-Term Memory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Probabilistic Self-Organizing 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(PSOM) Loss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383-77F9-44EE-98E8-CE3DB008EA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9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50439.3451872" TargetMode="External"/><Relationship Id="rId7" Type="http://schemas.openxmlformats.org/officeDocument/2006/relationships/hyperlink" Target="https://mds.inf.ethz.ch/team/detail/julia-vogt" TargetMode="External"/><Relationship Id="rId2" Type="http://schemas.openxmlformats.org/officeDocument/2006/relationships/hyperlink" Target="https://github.com/vaibhavait04/dlh2025_T_DPSOM_final_project/tree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tschlab/dpsom" TargetMode="External"/><Relationship Id="rId5" Type="http://schemas.openxmlformats.org/officeDocument/2006/relationships/hyperlink" Target="https://eicu-crd.mit.edu/" TargetMode="External"/><Relationship Id="rId4" Type="http://schemas.openxmlformats.org/officeDocument/2006/relationships/hyperlink" Target="https://physionet.org/content/eicu-crd/2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T-DPSOM: An Interpretable Clustering Method for Unsupervised Learning of Patient Health States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2BEDD4-FB91-3902-A1A2-569853303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996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A3FFA-5D51-4B55-B880-22D9B3D7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Self Organizing Maps (SOM)</a:t>
            </a:r>
            <a:endParaRPr lang="en-GB" sz="3500">
              <a:solidFill>
                <a:schemeClr val="bg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0A4C-0358-4B35-96D9-1439D6B9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They project high-dimensional data onto a lower-dimensional grid (typically 2D), where similar data points are mapped to nearby nodes. </a:t>
            </a:r>
          </a:p>
          <a:p>
            <a:pPr marL="0" indent="0">
              <a:buNone/>
            </a:pPr>
            <a:r>
              <a:rPr lang="en-US" sz="2100" dirty="0"/>
              <a:t>As a part of static SOM - the paper describes embedding discrete SOM clusters into the latent space of an autoencoder, enabling the learning of nonlinear data manifolds. </a:t>
            </a:r>
          </a:p>
          <a:p>
            <a:pPr marL="0" indent="0">
              <a:buNone/>
            </a:pPr>
            <a:r>
              <a:rPr lang="en-US" sz="2100" dirty="0"/>
              <a:t>Each input is mapped to the closest prototype (SOM unit), and the decoder reconstructs the input from the selected prototype. </a:t>
            </a:r>
          </a:p>
          <a:p>
            <a:pPr marL="0" indent="0">
              <a:buNone/>
            </a:pPr>
            <a:r>
              <a:rPr lang="en-US" sz="2100" dirty="0"/>
              <a:t>SOM prototypes are trained using a differentiable soft-assignment mechanism and a SOM loss enforcing neighborhood structure.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19376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E048-214B-4932-95B1-F234689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SOM Components</a:t>
            </a:r>
            <a:endParaRPr lang="en-GB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5821-A95D-49BF-BDFE-321F592E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r>
              <a:rPr lang="en-GB" sz="1700"/>
              <a:t>Encoder: </a:t>
            </a:r>
            <a:r>
              <a:rPr lang="en-GB" sz="1700" b="1"/>
              <a:t>Compresses input </a:t>
            </a:r>
            <a:r>
              <a:rPr lang="en-GB" sz="1700"/>
              <a:t>into a latent space. </a:t>
            </a:r>
          </a:p>
          <a:p>
            <a:r>
              <a:rPr lang="en-GB" sz="1700"/>
              <a:t>SOM Prototypes: Learnable </a:t>
            </a:r>
            <a:r>
              <a:rPr lang="en-GB" sz="1700" b="1"/>
              <a:t>embeddings </a:t>
            </a:r>
            <a:r>
              <a:rPr lang="en-GB" sz="1700"/>
              <a:t>arranged in a </a:t>
            </a:r>
            <a:r>
              <a:rPr lang="en-GB" sz="1700" b="1"/>
              <a:t>grid</a:t>
            </a:r>
            <a:r>
              <a:rPr lang="en-GB" sz="1700"/>
              <a:t>. </a:t>
            </a:r>
          </a:p>
          <a:p>
            <a:r>
              <a:rPr lang="en-GB" sz="1700" b="1"/>
              <a:t>Soft Assignment</a:t>
            </a:r>
            <a:r>
              <a:rPr lang="en-GB" sz="1700"/>
              <a:t>: Input is softly assigned to all SOM units, stronger for closer units. </a:t>
            </a:r>
          </a:p>
          <a:p>
            <a:r>
              <a:rPr lang="en-GB" sz="1700"/>
              <a:t>SOM Loss: Encourages topologically </a:t>
            </a:r>
            <a:r>
              <a:rPr lang="en-GB" sz="1700" b="1"/>
              <a:t>close SOM units </a:t>
            </a:r>
            <a:r>
              <a:rPr lang="en-GB" sz="1700"/>
              <a:t>to encode similar inputs. </a:t>
            </a:r>
          </a:p>
          <a:p>
            <a:r>
              <a:rPr lang="en-GB" sz="1700"/>
              <a:t>Decoder: Reconstructs the input from the SOM prototype.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12B7D-EC2B-48B8-9F6B-A88D25ED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31" y="2062932"/>
            <a:ext cx="3900767" cy="2318379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7EEA8-D471-42E8-843E-5634E70F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DPSOM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CCDF-333B-494B-A9ED-FA088B00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DPSOM (Deep Probabilistic Self-Organizing Map) is a deep learning model that combines an autoencoder with a self-organizing map (SOM) in the latent space using novel way of fitting SOMs with probabilistic cluster assignments, which we call Probabilistic SOM (PSOM). </a:t>
            </a:r>
          </a:p>
          <a:p>
            <a:r>
              <a:rPr lang="en-US" sz="1700" dirty="0"/>
              <a:t>Then deep architecture, the Deep Probabilistic SOM (DPSOM), which jointly trains a Variational Encoder (VAE) and a PSOM to achieve an interpretable discrete representation while exhibiting state-of-the-art clustering performance.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1479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AB16-9BC9-4767-B2D0-CD022A91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T-DPSOM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B059-32B6-4D6C-B37B-5F63A53C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dirty="0"/>
              <a:t>T-DPSOM (Temporal Deep Prob. Self-Organizing Map) is an extension of DPSOM that integrates a recurrent neural network (e.g., GRU) to model temporal sequences, enabling interpretable and topology-preserving clustering of time-series data in an unsupervised manner.</a:t>
            </a:r>
          </a:p>
        </p:txBody>
      </p:sp>
    </p:spTree>
    <p:extLst>
      <p:ext uri="{BB962C8B-B14F-4D97-AF65-F5344CB8AC3E}">
        <p14:creationId xmlns:p14="http://schemas.microsoft.com/office/powerpoint/2010/main" val="112388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Model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CC524D-BFD1-C96E-A93F-97DF01B12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409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2D4AF-D100-4BEB-A3F0-F3626B0F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5" y="700948"/>
            <a:ext cx="8209369" cy="398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5391E-26AD-402E-9687-BDA20C7DB7F2}"/>
              </a:ext>
            </a:extLst>
          </p:cNvPr>
          <p:cNvSpPr txBox="1"/>
          <p:nvPr/>
        </p:nvSpPr>
        <p:spPr>
          <a:xfrm>
            <a:off x="7083212" y="779906"/>
            <a:ext cx="1313658" cy="336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VAE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Clustering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91C86-9687-7622-B97F-C612E182B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311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B1F19-E1CD-43DB-8342-97717A76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Ablation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95A4-C249-477D-8D9A-C1207ECE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SOM loss removed. Purely temporal VAE.</a:t>
            </a:r>
          </a:p>
          <a:p>
            <a:r>
              <a:rPr lang="en-US" sz="1700"/>
              <a:t>The code was developed using LLM. </a:t>
            </a:r>
          </a:p>
          <a:p>
            <a:r>
              <a:rPr lang="en-US" sz="1700"/>
              <a:t>Testing done locally with limited test data. </a:t>
            </a: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77838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107624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329321"/>
            <a:ext cx="2743200" cy="1645920"/>
          </a:xfrm>
        </p:spPr>
        <p:txBody>
          <a:bodyPr>
            <a:normAutofit/>
          </a:bodyPr>
          <a:lstStyle/>
          <a:p>
            <a:r>
              <a:rPr lang="en-GB" sz="2800"/>
              <a:t>Visualization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F1870-8055-4A8D-BE2F-27E6C3DC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2" y="361910"/>
            <a:ext cx="3801509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87F03-E5D7-4AC6-A498-077E4A88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91" y="357251"/>
            <a:ext cx="4029379" cy="34838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80023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145423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579" y="4329321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Above given are </a:t>
            </a:r>
          </a:p>
          <a:p>
            <a:pPr lvl="1"/>
            <a:r>
              <a:rPr lang="en-US" sz="1600"/>
              <a:t>Heat Map clustering for SOM from reproduced results showing two groups. </a:t>
            </a:r>
          </a:p>
          <a:p>
            <a:pPr lvl="1"/>
            <a:r>
              <a:rPr lang="en-US" sz="1600"/>
              <a:t>Clustering with large data set from original paper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Interpretability and Clinical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61452-B0C4-A34C-0A96-7F3E8AF61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940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393A7-C1D7-563C-DC09-B6A815199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8583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F99AE-F997-2596-6490-AA824CA35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2020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7A9B-6015-4BBC-9E90-EE184D1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Related Links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294-62A3-4D93-82EB-8B994284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/>
              <a:t>Final project github page </a:t>
            </a:r>
            <a:r>
              <a:rPr lang="en-GB" sz="1700">
                <a:hlinkClick r:id="rId2"/>
              </a:rPr>
              <a:t>https://github.com/vaibhavait04/dlh2025_T_DPSOM_final_project/tree/master</a:t>
            </a:r>
            <a:endParaRPr lang="en-GB" sz="1700"/>
          </a:p>
          <a:p>
            <a:r>
              <a:rPr lang="en-GB" sz="1700"/>
              <a:t>Original paper </a:t>
            </a:r>
            <a:r>
              <a:rPr lang="en-GB" sz="1700">
                <a:hlinkClick r:id="rId3"/>
              </a:rPr>
              <a:t>https://dl.acm.org/doi/10.1145/3450439.3451872</a:t>
            </a:r>
            <a:r>
              <a:rPr lang="en-GB" sz="1700"/>
              <a:t> </a:t>
            </a:r>
          </a:p>
          <a:p>
            <a:r>
              <a:rPr lang="en-GB" sz="1700"/>
              <a:t>eICU data: </a:t>
            </a:r>
            <a:r>
              <a:rPr lang="en-GB" sz="1700">
                <a:hlinkClick r:id="rId4"/>
              </a:rPr>
              <a:t>https://physionet.org/content/eicu-crd/2.0/</a:t>
            </a:r>
            <a:r>
              <a:rPr lang="en-GB" sz="1700"/>
              <a:t> </a:t>
            </a:r>
          </a:p>
          <a:p>
            <a:r>
              <a:rPr lang="en-GB" sz="1700"/>
              <a:t>eICU Database access details: </a:t>
            </a:r>
            <a:r>
              <a:rPr lang="en-GB" sz="1700">
                <a:hlinkClick r:id="rId5"/>
              </a:rPr>
              <a:t>https://eicu-crd.mit.edu/</a:t>
            </a:r>
            <a:r>
              <a:rPr lang="en-GB" sz="1700"/>
              <a:t> </a:t>
            </a:r>
          </a:p>
          <a:p>
            <a:r>
              <a:rPr lang="en-GB" sz="1700"/>
              <a:t>Original author github page: </a:t>
            </a:r>
            <a:r>
              <a:rPr lang="en-GB" sz="1700">
                <a:hlinkClick r:id="rId6"/>
              </a:rPr>
              <a:t>https://github.com/ratschlab/dpsom</a:t>
            </a:r>
            <a:r>
              <a:rPr lang="en-GB" sz="1700"/>
              <a:t> </a:t>
            </a:r>
          </a:p>
          <a:p>
            <a:r>
              <a:rPr lang="en-GB" sz="1700">
                <a:hlinkClick r:id="rId7"/>
              </a:rPr>
              <a:t>https://mds.inf.ethz.ch/team/detail/julia-vogt</a:t>
            </a:r>
            <a:endParaRPr lang="en-GB" sz="1700"/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4426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Key Concepts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F787FF9-F4C3-662D-3EDA-6E8C86B4A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4420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E4D0-CAB7-4EA5-9815-9DFC62FA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12CCF-550E-3BE8-5150-A76EBDEEA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50929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23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76455-2B14-4DAD-AF8D-BCD40AB6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Scope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7A0B781-C277-D362-E8D4-01A227B33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069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8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Forecasting Patient Trajectories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9DFBC-CB41-5E9A-B0B0-C30660F25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74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977F2-8D08-48FC-91A9-77775173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Coding Environment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1F54484-B2E1-96E1-7E8E-EF633DF5C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5314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0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F6DB-0453-4500-8056-8A07213D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Access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0001A-1613-CD7C-6904-68A02383A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2062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43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EFD8-EFB8-462C-8400-59946AE7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Description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CBA7-5EAD-45A1-AE28-D841E773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 include vital signs, laboratory measurements, medications, APACHE components, care plan information, admission diagnosis, patient history, timestamped diagnoses from a structured problem list, and similarly chosen treatments.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Data from each patient is collected into a common warehouse only if certain “interfaces” are available.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Each interface is used to transform and load a certain type of data: vital sign interfaces incorporate vital signs, laboratory interfaces provide measurements on blood samples, and so on.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It is important to be aware that different care units may have different interfaces in place, and that the lack of an interface will result in no data being available for a given patient, even if those measurements were made in reality.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The data is provided as a relational database, comprising multiple tables joined by keys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7346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1011</Words>
  <Application>Microsoft Office PowerPoint</Application>
  <PresentationFormat>On-screen Show (4:3)</PresentationFormat>
  <Paragraphs>103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T-DPSOM: An Interpretable Clustering Method for Unsupervised Learning of Patient Health States</vt:lpstr>
      <vt:lpstr>Motivation</vt:lpstr>
      <vt:lpstr>Key Concepts</vt:lpstr>
      <vt:lpstr>Methodology</vt:lpstr>
      <vt:lpstr>Scope</vt:lpstr>
      <vt:lpstr>Forecasting Patient Trajectories</vt:lpstr>
      <vt:lpstr>Coding Environment</vt:lpstr>
      <vt:lpstr>Data Access</vt:lpstr>
      <vt:lpstr>Data Description</vt:lpstr>
      <vt:lpstr>Self Organizing Maps (SOM)</vt:lpstr>
      <vt:lpstr>SOM Components</vt:lpstr>
      <vt:lpstr>DPSOM</vt:lpstr>
      <vt:lpstr>T-DPSOM</vt:lpstr>
      <vt:lpstr>Model Overview</vt:lpstr>
      <vt:lpstr>Architecture Diagram</vt:lpstr>
      <vt:lpstr>Clustering Results</vt:lpstr>
      <vt:lpstr>Ablation</vt:lpstr>
      <vt:lpstr>Visualization Example</vt:lpstr>
      <vt:lpstr>Interpretability and Clinical Value</vt:lpstr>
      <vt:lpstr>Conclusion</vt:lpstr>
      <vt:lpstr>Related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T-DPSOM: An Interpretable Clustering Method for Unsupervised Learning of Patient Health States</dc:title>
  <dc:creator>Sachdeva, Vaibhav</dc:creator>
  <cp:lastModifiedBy>Sachdeva, Vaibhav</cp:lastModifiedBy>
  <cp:revision>4</cp:revision>
  <dcterms:created xsi:type="dcterms:W3CDTF">2025-05-07T01:01:57Z</dcterms:created>
  <dcterms:modified xsi:type="dcterms:W3CDTF">2025-05-07T01:12:59Z</dcterms:modified>
</cp:coreProperties>
</file>