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e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0D312-FCA6-4750-8C7E-890FC73F4A6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DFA2EF0-27E7-4761-9283-315365AECC89}">
      <dgm:prSet phldrT="[Text]" custT="1"/>
      <dgm:spPr/>
      <dgm:t>
        <a:bodyPr anchor="ctr" anchorCtr="0"/>
        <a:lstStyle/>
        <a:p>
          <a:r>
            <a:rPr lang="en-CA" sz="3200" dirty="0">
              <a:solidFill>
                <a:schemeClr val="accent2">
                  <a:lumMod val="60000"/>
                  <a:lumOff val="40000"/>
                </a:schemeClr>
              </a:solidFill>
            </a:rPr>
            <a:t>Churn Predictors</a:t>
          </a:r>
        </a:p>
      </dgm:t>
    </dgm:pt>
    <dgm:pt modelId="{4AF49DCE-DEEE-4FEE-84BB-150E7993918B}" type="parTrans" cxnId="{5FFB1062-3C04-4E8E-98EF-442F1FB16A23}">
      <dgm:prSet/>
      <dgm:spPr/>
      <dgm:t>
        <a:bodyPr/>
        <a:lstStyle/>
        <a:p>
          <a:endParaRPr lang="en-CA"/>
        </a:p>
      </dgm:t>
    </dgm:pt>
    <dgm:pt modelId="{DEA531BA-6C51-454D-A5FB-A7E82F5E7AD1}" type="sibTrans" cxnId="{5FFB1062-3C04-4E8E-98EF-442F1FB16A23}">
      <dgm:prSet/>
      <dgm:spPr/>
      <dgm:t>
        <a:bodyPr/>
        <a:lstStyle/>
        <a:p>
          <a:endParaRPr lang="en-CA"/>
        </a:p>
      </dgm:t>
    </dgm:pt>
    <dgm:pt modelId="{D46FCE58-9D1A-4182-884F-8CB3024A2EF0}">
      <dgm:prSet phldrT="[Text]" custT="1"/>
      <dgm:spPr/>
      <dgm:t>
        <a:bodyPr anchor="t" anchorCtr="0"/>
        <a:lstStyle/>
        <a:p>
          <a:r>
            <a:rPr lang="en-US" sz="1800" dirty="0"/>
            <a:t>Consumption</a:t>
          </a:r>
          <a:endParaRPr lang="en-CA" sz="1800" dirty="0"/>
        </a:p>
      </dgm:t>
    </dgm:pt>
    <dgm:pt modelId="{1829698C-A262-4C74-88AA-F1F53F7CEB0B}" type="parTrans" cxnId="{19343515-6683-42A5-8FD6-F1E6209F9E84}">
      <dgm:prSet/>
      <dgm:spPr/>
      <dgm:t>
        <a:bodyPr/>
        <a:lstStyle/>
        <a:p>
          <a:endParaRPr lang="en-CA"/>
        </a:p>
      </dgm:t>
    </dgm:pt>
    <dgm:pt modelId="{03F3F5C4-9BCD-41AA-9210-ED6197A1051C}" type="sibTrans" cxnId="{19343515-6683-42A5-8FD6-F1E6209F9E84}">
      <dgm:prSet/>
      <dgm:spPr/>
      <dgm:t>
        <a:bodyPr/>
        <a:lstStyle/>
        <a:p>
          <a:endParaRPr lang="en-CA"/>
        </a:p>
      </dgm:t>
    </dgm:pt>
    <dgm:pt modelId="{AF6AB9E7-D8E3-456D-B1C3-17334FCA8934}">
      <dgm:prSet phldrT="[Text]" custT="1"/>
      <dgm:spPr/>
      <dgm:t>
        <a:bodyPr/>
        <a:lstStyle/>
        <a:p>
          <a:r>
            <a:rPr lang="en-CA" sz="3200" dirty="0">
              <a:solidFill>
                <a:schemeClr val="accent2">
                  <a:lumMod val="60000"/>
                  <a:lumOff val="40000"/>
                </a:schemeClr>
              </a:solidFill>
            </a:rPr>
            <a:t>Model Performance</a:t>
          </a:r>
        </a:p>
      </dgm:t>
    </dgm:pt>
    <dgm:pt modelId="{38E68264-8DC8-4B6C-B6FE-3D8688EFCF5C}" type="parTrans" cxnId="{AA096143-30C4-4443-A578-F504E31CFA11}">
      <dgm:prSet/>
      <dgm:spPr/>
      <dgm:t>
        <a:bodyPr/>
        <a:lstStyle/>
        <a:p>
          <a:endParaRPr lang="en-CA"/>
        </a:p>
      </dgm:t>
    </dgm:pt>
    <dgm:pt modelId="{C94A448F-BAC2-4126-9A8E-2D65C966E715}" type="sibTrans" cxnId="{AA096143-30C4-4443-A578-F504E31CFA11}">
      <dgm:prSet/>
      <dgm:spPr/>
      <dgm:t>
        <a:bodyPr/>
        <a:lstStyle/>
        <a:p>
          <a:endParaRPr lang="en-CA"/>
        </a:p>
      </dgm:t>
    </dgm:pt>
    <dgm:pt modelId="{D52881E1-2023-42D3-895B-32FEA34FC276}">
      <dgm:prSet phldrT="[Text]" custT="1"/>
      <dgm:spPr/>
      <dgm:t>
        <a:bodyPr anchor="t" anchorCtr="0"/>
        <a:lstStyle/>
        <a:p>
          <a:r>
            <a:rPr lang="en-US" sz="1800"/>
            <a:t>Accurately predicting retention by month (save revenue)</a:t>
          </a:r>
          <a:endParaRPr lang="en-CA" sz="1800" dirty="0"/>
        </a:p>
      </dgm:t>
    </dgm:pt>
    <dgm:pt modelId="{16785576-399F-4F18-8591-F07552C6ED51}" type="parTrans" cxnId="{127CFD2C-9BF8-4166-A086-CA38EF2D7C35}">
      <dgm:prSet/>
      <dgm:spPr/>
      <dgm:t>
        <a:bodyPr/>
        <a:lstStyle/>
        <a:p>
          <a:endParaRPr lang="en-CA"/>
        </a:p>
      </dgm:t>
    </dgm:pt>
    <dgm:pt modelId="{3B97777E-A412-407B-A9A5-B9A90E3338C0}" type="sibTrans" cxnId="{127CFD2C-9BF8-4166-A086-CA38EF2D7C35}">
      <dgm:prSet/>
      <dgm:spPr/>
      <dgm:t>
        <a:bodyPr/>
        <a:lstStyle/>
        <a:p>
          <a:endParaRPr lang="en-CA"/>
        </a:p>
      </dgm:t>
    </dgm:pt>
    <dgm:pt modelId="{92355E7C-B578-4251-86E1-D6B695C48EEF}">
      <dgm:prSet phldrT="[Text]" custT="1"/>
      <dgm:spPr/>
      <dgm:t>
        <a:bodyPr/>
        <a:lstStyle/>
        <a:p>
          <a:r>
            <a:rPr lang="en-US" sz="3200" b="0" i="0" dirty="0">
              <a:solidFill>
                <a:schemeClr val="accent2">
                  <a:lumMod val="60000"/>
                  <a:lumOff val="40000"/>
                </a:schemeClr>
              </a:solidFill>
            </a:rPr>
            <a:t>Detect Potential Churns of Clients</a:t>
          </a:r>
          <a:endParaRPr lang="en-CA" sz="3200" dirty="0">
            <a:solidFill>
              <a:schemeClr val="accent2">
                <a:lumMod val="60000"/>
                <a:lumOff val="40000"/>
              </a:schemeClr>
            </a:solidFill>
          </a:endParaRPr>
        </a:p>
      </dgm:t>
    </dgm:pt>
    <dgm:pt modelId="{04F57380-03FF-4EB7-AF72-0687CC0CA38C}" type="parTrans" cxnId="{EF89B205-DA93-46C0-83D3-5FA8A789821D}">
      <dgm:prSet/>
      <dgm:spPr/>
      <dgm:t>
        <a:bodyPr/>
        <a:lstStyle/>
        <a:p>
          <a:endParaRPr lang="en-CA"/>
        </a:p>
      </dgm:t>
    </dgm:pt>
    <dgm:pt modelId="{FE7BE24E-A969-41FE-A65B-B834A0AAA6DD}" type="sibTrans" cxnId="{EF89B205-DA93-46C0-83D3-5FA8A789821D}">
      <dgm:prSet/>
      <dgm:spPr/>
      <dgm:t>
        <a:bodyPr/>
        <a:lstStyle/>
        <a:p>
          <a:endParaRPr lang="en-CA"/>
        </a:p>
      </dgm:t>
    </dgm:pt>
    <dgm:pt modelId="{5E269774-CD64-4F3D-80BF-0DBB9DE0BA49}">
      <dgm:prSet phldrT="[Text]" custT="1"/>
      <dgm:spPr/>
      <dgm:t>
        <a:bodyPr anchor="t" anchorCtr="0"/>
        <a:lstStyle/>
        <a:p>
          <a:r>
            <a:rPr lang="en-US" sz="2000" dirty="0"/>
            <a:t>Non-gas clients</a:t>
          </a:r>
          <a:endParaRPr lang="en-CA" sz="2000" dirty="0"/>
        </a:p>
      </dgm:t>
    </dgm:pt>
    <dgm:pt modelId="{B072A34A-1ABD-4538-87F1-53BFACE1E09B}" type="parTrans" cxnId="{E1AD40AC-4C19-4340-9FA9-36684DF71B92}">
      <dgm:prSet/>
      <dgm:spPr/>
      <dgm:t>
        <a:bodyPr/>
        <a:lstStyle/>
        <a:p>
          <a:endParaRPr lang="en-CA"/>
        </a:p>
      </dgm:t>
    </dgm:pt>
    <dgm:pt modelId="{A9BAE77F-4427-4477-BFA8-950C3A20B74D}" type="sibTrans" cxnId="{E1AD40AC-4C19-4340-9FA9-36684DF71B92}">
      <dgm:prSet/>
      <dgm:spPr/>
      <dgm:t>
        <a:bodyPr/>
        <a:lstStyle/>
        <a:p>
          <a:endParaRPr lang="en-CA"/>
        </a:p>
      </dgm:t>
    </dgm:pt>
    <dgm:pt modelId="{DABF9497-70BA-429E-8E54-64DC68D5A4E4}">
      <dgm:prSet phldrT="[Text]" custT="1"/>
      <dgm:spPr/>
      <dgm:t>
        <a:bodyPr anchor="t" anchorCtr="0"/>
        <a:lstStyle/>
        <a:p>
          <a:r>
            <a:rPr lang="en-US" sz="2000" dirty="0"/>
            <a:t>Clients with larger net margins</a:t>
          </a:r>
          <a:endParaRPr lang="en-CA" sz="2000" dirty="0"/>
        </a:p>
      </dgm:t>
    </dgm:pt>
    <dgm:pt modelId="{36EBE0D0-C3EE-4BB1-8722-343A4C79B64C}" type="parTrans" cxnId="{01722073-0B88-4522-8DB6-618AB165BB0A}">
      <dgm:prSet/>
      <dgm:spPr/>
      <dgm:t>
        <a:bodyPr/>
        <a:lstStyle/>
        <a:p>
          <a:endParaRPr lang="en-CA"/>
        </a:p>
      </dgm:t>
    </dgm:pt>
    <dgm:pt modelId="{9E8F2530-9204-4239-BD6C-B2B665D05EB8}" type="sibTrans" cxnId="{01722073-0B88-4522-8DB6-618AB165BB0A}">
      <dgm:prSet/>
      <dgm:spPr/>
      <dgm:t>
        <a:bodyPr/>
        <a:lstStyle/>
        <a:p>
          <a:endParaRPr lang="en-CA"/>
        </a:p>
      </dgm:t>
    </dgm:pt>
    <dgm:pt modelId="{404AEEE6-C127-4203-AB94-BA82EE63440B}">
      <dgm:prSet phldrT="[Text]" custT="1"/>
      <dgm:spPr/>
      <dgm:t>
        <a:bodyPr anchor="t" anchorCtr="0"/>
        <a:lstStyle/>
        <a:p>
          <a:r>
            <a:rPr lang="en-US" sz="1800" dirty="0"/>
            <a:t>Net margin</a:t>
          </a:r>
          <a:endParaRPr lang="en-CA" sz="1800" dirty="0"/>
        </a:p>
      </dgm:t>
    </dgm:pt>
    <dgm:pt modelId="{3A33B094-0C43-4866-A4D1-65FF0A686C08}" type="parTrans" cxnId="{91E1D873-DF64-49DA-B31E-8B1847D0FBEC}">
      <dgm:prSet/>
      <dgm:spPr/>
      <dgm:t>
        <a:bodyPr/>
        <a:lstStyle/>
        <a:p>
          <a:endParaRPr lang="en-CA"/>
        </a:p>
      </dgm:t>
    </dgm:pt>
    <dgm:pt modelId="{E1307EDA-B150-47E1-8C99-DB15466E9CEA}" type="sibTrans" cxnId="{91E1D873-DF64-49DA-B31E-8B1847D0FBEC}">
      <dgm:prSet/>
      <dgm:spPr/>
      <dgm:t>
        <a:bodyPr/>
        <a:lstStyle/>
        <a:p>
          <a:endParaRPr lang="en-CA"/>
        </a:p>
      </dgm:t>
    </dgm:pt>
    <dgm:pt modelId="{ECE03A68-E899-439F-BDA9-2B0FF1DE33AB}">
      <dgm:prSet phldrT="[Text]" custT="1"/>
      <dgm:spPr/>
      <dgm:t>
        <a:bodyPr anchor="t" anchorCtr="0"/>
        <a:lstStyle/>
        <a:p>
          <a:r>
            <a:rPr lang="en-US" sz="1800" dirty="0"/>
            <a:t>Forecasts (consumption)</a:t>
          </a:r>
          <a:endParaRPr lang="en-CA" sz="1800" dirty="0"/>
        </a:p>
      </dgm:t>
    </dgm:pt>
    <dgm:pt modelId="{7CAF11C5-6571-4021-9869-F382F2F53BDE}" type="parTrans" cxnId="{BA492EE1-1467-47DB-909A-9A68B49DFFA3}">
      <dgm:prSet/>
      <dgm:spPr/>
      <dgm:t>
        <a:bodyPr/>
        <a:lstStyle/>
        <a:p>
          <a:endParaRPr lang="en-CA"/>
        </a:p>
      </dgm:t>
    </dgm:pt>
    <dgm:pt modelId="{8860EAC9-8E13-4576-9AF2-6E5285A7FA3D}" type="sibTrans" cxnId="{BA492EE1-1467-47DB-909A-9A68B49DFFA3}">
      <dgm:prSet/>
      <dgm:spPr/>
      <dgm:t>
        <a:bodyPr/>
        <a:lstStyle/>
        <a:p>
          <a:endParaRPr lang="en-CA"/>
        </a:p>
      </dgm:t>
    </dgm:pt>
    <dgm:pt modelId="{516DCA52-55B5-45E8-8EDB-11EE06D138B2}">
      <dgm:prSet phldrT="[Text]" custT="1"/>
      <dgm:spPr/>
      <dgm:t>
        <a:bodyPr anchor="t" anchorCtr="0"/>
        <a:lstStyle/>
        <a:p>
          <a:r>
            <a:rPr lang="en-US" sz="1800" dirty="0"/>
            <a:t>Client tenure</a:t>
          </a:r>
          <a:endParaRPr lang="en-CA" sz="1800" dirty="0"/>
        </a:p>
      </dgm:t>
    </dgm:pt>
    <dgm:pt modelId="{1D742B1C-3EA8-4710-BC1A-E94AA7CE1264}" type="parTrans" cxnId="{7185F85D-8521-4CCA-8C06-5AABBE28844A}">
      <dgm:prSet/>
      <dgm:spPr/>
      <dgm:t>
        <a:bodyPr/>
        <a:lstStyle/>
        <a:p>
          <a:endParaRPr lang="en-CA"/>
        </a:p>
      </dgm:t>
    </dgm:pt>
    <dgm:pt modelId="{2DB0B2CE-2D7E-42BC-8427-2D89CC7998F7}" type="sibTrans" cxnId="{7185F85D-8521-4CCA-8C06-5AABBE28844A}">
      <dgm:prSet/>
      <dgm:spPr/>
      <dgm:t>
        <a:bodyPr/>
        <a:lstStyle/>
        <a:p>
          <a:endParaRPr lang="en-CA"/>
        </a:p>
      </dgm:t>
    </dgm:pt>
    <dgm:pt modelId="{731AF0E5-EF14-47B2-AF4C-2A9BF82A05C4}">
      <dgm:prSet phldrT="[Text]" custT="1"/>
      <dgm:spPr/>
      <dgm:t>
        <a:bodyPr anchor="t" anchorCtr="0"/>
        <a:lstStyle/>
        <a:p>
          <a:r>
            <a:rPr lang="en-US" sz="1800" dirty="0"/>
            <a:t>Margin on power subscriptions</a:t>
          </a:r>
          <a:endParaRPr lang="en-CA" sz="1800" dirty="0"/>
        </a:p>
      </dgm:t>
    </dgm:pt>
    <dgm:pt modelId="{4A96C42C-2747-44DA-BD1F-792FA414A1E7}" type="parTrans" cxnId="{F973A409-DED6-42B4-8AFE-376A0687520E}">
      <dgm:prSet/>
      <dgm:spPr/>
      <dgm:t>
        <a:bodyPr/>
        <a:lstStyle/>
        <a:p>
          <a:endParaRPr lang="en-CA"/>
        </a:p>
      </dgm:t>
    </dgm:pt>
    <dgm:pt modelId="{99F6A533-2873-43FF-B99B-F7C4A3113FED}" type="sibTrans" cxnId="{F973A409-DED6-42B4-8AFE-376A0687520E}">
      <dgm:prSet/>
      <dgm:spPr/>
      <dgm:t>
        <a:bodyPr/>
        <a:lstStyle/>
        <a:p>
          <a:endParaRPr lang="en-CA"/>
        </a:p>
      </dgm:t>
    </dgm:pt>
    <dgm:pt modelId="{C783CFC5-1652-4787-B877-5790243F7989}">
      <dgm:prSet phldrT="[Text]" custT="1"/>
      <dgm:spPr/>
      <dgm:t>
        <a:bodyPr/>
        <a:lstStyle/>
        <a:p>
          <a:r>
            <a:rPr lang="en-US" sz="1800" dirty="0"/>
            <a:t>Accurately predicting churn by month (retain clients)</a:t>
          </a:r>
          <a:endParaRPr lang="en-CA" sz="1800" dirty="0"/>
        </a:p>
      </dgm:t>
    </dgm:pt>
    <dgm:pt modelId="{D88F42D6-FA2E-4E6F-9B80-0D4AA5BDE241}" type="parTrans" cxnId="{A06853E2-0A26-408A-922A-F1BB472ACC79}">
      <dgm:prSet/>
      <dgm:spPr/>
      <dgm:t>
        <a:bodyPr/>
        <a:lstStyle/>
        <a:p>
          <a:endParaRPr lang="en-IN"/>
        </a:p>
      </dgm:t>
    </dgm:pt>
    <dgm:pt modelId="{EF5F5601-8B98-426C-9DE0-BA275C14A31F}" type="sibTrans" cxnId="{A06853E2-0A26-408A-922A-F1BB472ACC79}">
      <dgm:prSet/>
      <dgm:spPr/>
      <dgm:t>
        <a:bodyPr/>
        <a:lstStyle/>
        <a:p>
          <a:endParaRPr lang="en-IN"/>
        </a:p>
      </dgm:t>
    </dgm:pt>
    <dgm:pt modelId="{A175B193-C7C5-40C6-A63B-721056AC28E8}" type="pres">
      <dgm:prSet presAssocID="{1220D312-FCA6-4750-8C7E-890FC73F4A6D}" presName="Name0" presStyleCnt="0">
        <dgm:presLayoutVars>
          <dgm:dir/>
          <dgm:animLvl val="lvl"/>
          <dgm:resizeHandles val="exact"/>
        </dgm:presLayoutVars>
      </dgm:prSet>
      <dgm:spPr/>
    </dgm:pt>
    <dgm:pt modelId="{5C3EF953-8E0F-449C-8A22-E5755F334948}" type="pres">
      <dgm:prSet presAssocID="{92355E7C-B578-4251-86E1-D6B695C48EEF}" presName="composite" presStyleCnt="0"/>
      <dgm:spPr/>
    </dgm:pt>
    <dgm:pt modelId="{8FA32110-A0E0-4B08-8A84-3E9656346A5E}" type="pres">
      <dgm:prSet presAssocID="{92355E7C-B578-4251-86E1-D6B695C48EEF}" presName="parTx" presStyleLbl="alignNode1" presStyleIdx="0" presStyleCnt="3" custScaleY="106520" custLinFactNeighborX="727" custLinFactNeighborY="1411">
        <dgm:presLayoutVars>
          <dgm:chMax val="0"/>
          <dgm:chPref val="0"/>
          <dgm:bulletEnabled val="1"/>
        </dgm:presLayoutVars>
      </dgm:prSet>
      <dgm:spPr/>
    </dgm:pt>
    <dgm:pt modelId="{D8964B04-9F66-4D85-A2C1-D0A417A6E22D}" type="pres">
      <dgm:prSet presAssocID="{92355E7C-B578-4251-86E1-D6B695C48EEF}" presName="desTx" presStyleLbl="alignAccFollowNode1" presStyleIdx="0" presStyleCnt="3">
        <dgm:presLayoutVars>
          <dgm:bulletEnabled val="1"/>
        </dgm:presLayoutVars>
      </dgm:prSet>
      <dgm:spPr/>
    </dgm:pt>
    <dgm:pt modelId="{6DD9254C-0F6E-4553-BE5B-0F3E08D825A6}" type="pres">
      <dgm:prSet presAssocID="{FE7BE24E-A969-41FE-A65B-B834A0AAA6DD}" presName="space" presStyleCnt="0"/>
      <dgm:spPr/>
    </dgm:pt>
    <dgm:pt modelId="{65DFD8BB-3778-41B6-9292-A73A2AF51AEB}" type="pres">
      <dgm:prSet presAssocID="{0DFA2EF0-27E7-4761-9283-315365AECC89}" presName="composite" presStyleCnt="0"/>
      <dgm:spPr/>
    </dgm:pt>
    <dgm:pt modelId="{454793E4-BC13-4D04-9FA5-983DB44366B9}" type="pres">
      <dgm:prSet presAssocID="{0DFA2EF0-27E7-4761-9283-315365AECC89}" presName="parTx" presStyleLbl="alignNode1" presStyleIdx="1" presStyleCnt="3" custLinFactNeighborX="415" custLinFactNeighborY="-2994">
        <dgm:presLayoutVars>
          <dgm:chMax val="0"/>
          <dgm:chPref val="0"/>
          <dgm:bulletEnabled val="1"/>
        </dgm:presLayoutVars>
      </dgm:prSet>
      <dgm:spPr/>
    </dgm:pt>
    <dgm:pt modelId="{16D6B3AD-C44E-4A8D-A361-F4697B1DCCF7}" type="pres">
      <dgm:prSet presAssocID="{0DFA2EF0-27E7-4761-9283-315365AECC89}" presName="desTx" presStyleLbl="alignAccFollowNode1" presStyleIdx="1" presStyleCnt="3" custLinFactNeighborX="-57" custLinFactNeighborY="-1058">
        <dgm:presLayoutVars>
          <dgm:bulletEnabled val="1"/>
        </dgm:presLayoutVars>
      </dgm:prSet>
      <dgm:spPr/>
    </dgm:pt>
    <dgm:pt modelId="{F550B137-5BD1-48D1-AD96-46DB8E50A92E}" type="pres">
      <dgm:prSet presAssocID="{DEA531BA-6C51-454D-A5FB-A7E82F5E7AD1}" presName="space" presStyleCnt="0"/>
      <dgm:spPr/>
    </dgm:pt>
    <dgm:pt modelId="{98DCC455-43D2-4765-97C7-CA034DB9068A}" type="pres">
      <dgm:prSet presAssocID="{AF6AB9E7-D8E3-456D-B1C3-17334FCA8934}" presName="composite" presStyleCnt="0"/>
      <dgm:spPr/>
    </dgm:pt>
    <dgm:pt modelId="{B9DBD906-DB2A-43A9-9D17-80CB7BC6ACF5}" type="pres">
      <dgm:prSet presAssocID="{AF6AB9E7-D8E3-456D-B1C3-17334FCA893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45C1B09-B954-4A77-B60C-0F225CA57F5D}" type="pres">
      <dgm:prSet presAssocID="{AF6AB9E7-D8E3-456D-B1C3-17334FCA893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F89B205-DA93-46C0-83D3-5FA8A789821D}" srcId="{1220D312-FCA6-4750-8C7E-890FC73F4A6D}" destId="{92355E7C-B578-4251-86E1-D6B695C48EEF}" srcOrd="0" destOrd="0" parTransId="{04F57380-03FF-4EB7-AF72-0687CC0CA38C}" sibTransId="{FE7BE24E-A969-41FE-A65B-B834A0AAA6DD}"/>
    <dgm:cxn modelId="{116CDF05-1EA7-4BEF-82E0-CB2A620A0031}" type="presOf" srcId="{0DFA2EF0-27E7-4761-9283-315365AECC89}" destId="{454793E4-BC13-4D04-9FA5-983DB44366B9}" srcOrd="0" destOrd="0" presId="urn:microsoft.com/office/officeart/2005/8/layout/hList1"/>
    <dgm:cxn modelId="{C669A406-D393-44E7-B20B-4904BFE5B1F5}" type="presOf" srcId="{D46FCE58-9D1A-4182-884F-8CB3024A2EF0}" destId="{16D6B3AD-C44E-4A8D-A361-F4697B1DCCF7}" srcOrd="0" destOrd="0" presId="urn:microsoft.com/office/officeart/2005/8/layout/hList1"/>
    <dgm:cxn modelId="{F973A409-DED6-42B4-8AFE-376A0687520E}" srcId="{0DFA2EF0-27E7-4761-9283-315365AECC89}" destId="{731AF0E5-EF14-47B2-AF4C-2A9BF82A05C4}" srcOrd="4" destOrd="0" parTransId="{4A96C42C-2747-44DA-BD1F-792FA414A1E7}" sibTransId="{99F6A533-2873-43FF-B99B-F7C4A3113FED}"/>
    <dgm:cxn modelId="{19343515-6683-42A5-8FD6-F1E6209F9E84}" srcId="{0DFA2EF0-27E7-4761-9283-315365AECC89}" destId="{D46FCE58-9D1A-4182-884F-8CB3024A2EF0}" srcOrd="0" destOrd="0" parTransId="{1829698C-A262-4C74-88AA-F1F53F7CEB0B}" sibTransId="{03F3F5C4-9BCD-41AA-9210-ED6197A1051C}"/>
    <dgm:cxn modelId="{127CFD2C-9BF8-4166-A086-CA38EF2D7C35}" srcId="{AF6AB9E7-D8E3-456D-B1C3-17334FCA8934}" destId="{D52881E1-2023-42D3-895B-32FEA34FC276}" srcOrd="0" destOrd="0" parTransId="{16785576-399F-4F18-8591-F07552C6ED51}" sibTransId="{3B97777E-A412-407B-A9A5-B9A90E3338C0}"/>
    <dgm:cxn modelId="{A8E9E82D-7F23-4AF7-9008-EFF91FB8E2EF}" type="presOf" srcId="{5E269774-CD64-4F3D-80BF-0DBB9DE0BA49}" destId="{D8964B04-9F66-4D85-A2C1-D0A417A6E22D}" srcOrd="0" destOrd="0" presId="urn:microsoft.com/office/officeart/2005/8/layout/hList1"/>
    <dgm:cxn modelId="{0B36D93C-9500-4A2A-B827-78D1A3C5EBA4}" type="presOf" srcId="{516DCA52-55B5-45E8-8EDB-11EE06D138B2}" destId="{16D6B3AD-C44E-4A8D-A361-F4697B1DCCF7}" srcOrd="0" destOrd="3" presId="urn:microsoft.com/office/officeart/2005/8/layout/hList1"/>
    <dgm:cxn modelId="{7185F85D-8521-4CCA-8C06-5AABBE28844A}" srcId="{0DFA2EF0-27E7-4761-9283-315365AECC89}" destId="{516DCA52-55B5-45E8-8EDB-11EE06D138B2}" srcOrd="3" destOrd="0" parTransId="{1D742B1C-3EA8-4710-BC1A-E94AA7CE1264}" sibTransId="{2DB0B2CE-2D7E-42BC-8427-2D89CC7998F7}"/>
    <dgm:cxn modelId="{E3AC1F5F-417A-493F-A8D3-5F65D23B877C}" type="presOf" srcId="{AF6AB9E7-D8E3-456D-B1C3-17334FCA8934}" destId="{B9DBD906-DB2A-43A9-9D17-80CB7BC6ACF5}" srcOrd="0" destOrd="0" presId="urn:microsoft.com/office/officeart/2005/8/layout/hList1"/>
    <dgm:cxn modelId="{5FFB1062-3C04-4E8E-98EF-442F1FB16A23}" srcId="{1220D312-FCA6-4750-8C7E-890FC73F4A6D}" destId="{0DFA2EF0-27E7-4761-9283-315365AECC89}" srcOrd="1" destOrd="0" parTransId="{4AF49DCE-DEEE-4FEE-84BB-150E7993918B}" sibTransId="{DEA531BA-6C51-454D-A5FB-A7E82F5E7AD1}"/>
    <dgm:cxn modelId="{AA096143-30C4-4443-A578-F504E31CFA11}" srcId="{1220D312-FCA6-4750-8C7E-890FC73F4A6D}" destId="{AF6AB9E7-D8E3-456D-B1C3-17334FCA8934}" srcOrd="2" destOrd="0" parTransId="{38E68264-8DC8-4B6C-B6FE-3D8688EFCF5C}" sibTransId="{C94A448F-BAC2-4126-9A8E-2D65C966E715}"/>
    <dgm:cxn modelId="{61A6AB49-6461-4AF7-8CF6-B392EC0E35D9}" type="presOf" srcId="{1220D312-FCA6-4750-8C7E-890FC73F4A6D}" destId="{A175B193-C7C5-40C6-A63B-721056AC28E8}" srcOrd="0" destOrd="0" presId="urn:microsoft.com/office/officeart/2005/8/layout/hList1"/>
    <dgm:cxn modelId="{5DC6BE4E-1440-4AF4-B26A-00F48162EE7B}" type="presOf" srcId="{C783CFC5-1652-4787-B877-5790243F7989}" destId="{E45C1B09-B954-4A77-B60C-0F225CA57F5D}" srcOrd="0" destOrd="1" presId="urn:microsoft.com/office/officeart/2005/8/layout/hList1"/>
    <dgm:cxn modelId="{01722073-0B88-4522-8DB6-618AB165BB0A}" srcId="{92355E7C-B578-4251-86E1-D6B695C48EEF}" destId="{DABF9497-70BA-429E-8E54-64DC68D5A4E4}" srcOrd="1" destOrd="0" parTransId="{36EBE0D0-C3EE-4BB1-8722-343A4C79B64C}" sibTransId="{9E8F2530-9204-4239-BD6C-B2B665D05EB8}"/>
    <dgm:cxn modelId="{91E1D873-DF64-49DA-B31E-8B1847D0FBEC}" srcId="{0DFA2EF0-27E7-4761-9283-315365AECC89}" destId="{404AEEE6-C127-4203-AB94-BA82EE63440B}" srcOrd="1" destOrd="0" parTransId="{3A33B094-0C43-4866-A4D1-65FF0A686C08}" sibTransId="{E1307EDA-B150-47E1-8C99-DB15466E9CEA}"/>
    <dgm:cxn modelId="{A6028276-7232-43F8-B13A-171931CADEC5}" type="presOf" srcId="{731AF0E5-EF14-47B2-AF4C-2A9BF82A05C4}" destId="{16D6B3AD-C44E-4A8D-A361-F4697B1DCCF7}" srcOrd="0" destOrd="4" presId="urn:microsoft.com/office/officeart/2005/8/layout/hList1"/>
    <dgm:cxn modelId="{C4D32281-7A6C-4BBB-AFCA-A0563AB7F169}" type="presOf" srcId="{D52881E1-2023-42D3-895B-32FEA34FC276}" destId="{E45C1B09-B954-4A77-B60C-0F225CA57F5D}" srcOrd="0" destOrd="0" presId="urn:microsoft.com/office/officeart/2005/8/layout/hList1"/>
    <dgm:cxn modelId="{D122E28E-0F36-40BE-91A3-86EA66F7D305}" type="presOf" srcId="{DABF9497-70BA-429E-8E54-64DC68D5A4E4}" destId="{D8964B04-9F66-4D85-A2C1-D0A417A6E22D}" srcOrd="0" destOrd="1" presId="urn:microsoft.com/office/officeart/2005/8/layout/hList1"/>
    <dgm:cxn modelId="{E1AD40AC-4C19-4340-9FA9-36684DF71B92}" srcId="{92355E7C-B578-4251-86E1-D6B695C48EEF}" destId="{5E269774-CD64-4F3D-80BF-0DBB9DE0BA49}" srcOrd="0" destOrd="0" parTransId="{B072A34A-1ABD-4538-87F1-53BFACE1E09B}" sibTransId="{A9BAE77F-4427-4477-BFA8-950C3A20B74D}"/>
    <dgm:cxn modelId="{57A680BA-E2AC-41D4-B1B5-C28D72178ADA}" type="presOf" srcId="{ECE03A68-E899-439F-BDA9-2B0FF1DE33AB}" destId="{16D6B3AD-C44E-4A8D-A361-F4697B1DCCF7}" srcOrd="0" destOrd="2" presId="urn:microsoft.com/office/officeart/2005/8/layout/hList1"/>
    <dgm:cxn modelId="{9D464FE0-EB13-4CCB-BA7B-C1489474E7C7}" type="presOf" srcId="{404AEEE6-C127-4203-AB94-BA82EE63440B}" destId="{16D6B3AD-C44E-4A8D-A361-F4697B1DCCF7}" srcOrd="0" destOrd="1" presId="urn:microsoft.com/office/officeart/2005/8/layout/hList1"/>
    <dgm:cxn modelId="{BA492EE1-1467-47DB-909A-9A68B49DFFA3}" srcId="{0DFA2EF0-27E7-4761-9283-315365AECC89}" destId="{ECE03A68-E899-439F-BDA9-2B0FF1DE33AB}" srcOrd="2" destOrd="0" parTransId="{7CAF11C5-6571-4021-9869-F382F2F53BDE}" sibTransId="{8860EAC9-8E13-4576-9AF2-6E5285A7FA3D}"/>
    <dgm:cxn modelId="{A06853E2-0A26-408A-922A-F1BB472ACC79}" srcId="{AF6AB9E7-D8E3-456D-B1C3-17334FCA8934}" destId="{C783CFC5-1652-4787-B877-5790243F7989}" srcOrd="1" destOrd="0" parTransId="{D88F42D6-FA2E-4E6F-9B80-0D4AA5BDE241}" sibTransId="{EF5F5601-8B98-426C-9DE0-BA275C14A31F}"/>
    <dgm:cxn modelId="{4A1D4BE7-831D-41E7-B333-F0B0B2EDB86C}" type="presOf" srcId="{92355E7C-B578-4251-86E1-D6B695C48EEF}" destId="{8FA32110-A0E0-4B08-8A84-3E9656346A5E}" srcOrd="0" destOrd="0" presId="urn:microsoft.com/office/officeart/2005/8/layout/hList1"/>
    <dgm:cxn modelId="{4461BF28-DD06-49D4-AD16-D9FBEA2D615F}" type="presParOf" srcId="{A175B193-C7C5-40C6-A63B-721056AC28E8}" destId="{5C3EF953-8E0F-449C-8A22-E5755F334948}" srcOrd="0" destOrd="0" presId="urn:microsoft.com/office/officeart/2005/8/layout/hList1"/>
    <dgm:cxn modelId="{C7228BC9-8471-4C84-8D7D-DC34FDD02FA4}" type="presParOf" srcId="{5C3EF953-8E0F-449C-8A22-E5755F334948}" destId="{8FA32110-A0E0-4B08-8A84-3E9656346A5E}" srcOrd="0" destOrd="0" presId="urn:microsoft.com/office/officeart/2005/8/layout/hList1"/>
    <dgm:cxn modelId="{7A7B203B-3BED-4897-B180-417AC2DB1F4D}" type="presParOf" srcId="{5C3EF953-8E0F-449C-8A22-E5755F334948}" destId="{D8964B04-9F66-4D85-A2C1-D0A417A6E22D}" srcOrd="1" destOrd="0" presId="urn:microsoft.com/office/officeart/2005/8/layout/hList1"/>
    <dgm:cxn modelId="{AB1AE381-4C68-4E9D-85FA-99EEC895D22C}" type="presParOf" srcId="{A175B193-C7C5-40C6-A63B-721056AC28E8}" destId="{6DD9254C-0F6E-4553-BE5B-0F3E08D825A6}" srcOrd="1" destOrd="0" presId="urn:microsoft.com/office/officeart/2005/8/layout/hList1"/>
    <dgm:cxn modelId="{3581976D-489A-4ACA-8486-209AE63288DB}" type="presParOf" srcId="{A175B193-C7C5-40C6-A63B-721056AC28E8}" destId="{65DFD8BB-3778-41B6-9292-A73A2AF51AEB}" srcOrd="2" destOrd="0" presId="urn:microsoft.com/office/officeart/2005/8/layout/hList1"/>
    <dgm:cxn modelId="{C3B2BA54-CC8F-48AD-9946-37B04753E2C8}" type="presParOf" srcId="{65DFD8BB-3778-41B6-9292-A73A2AF51AEB}" destId="{454793E4-BC13-4D04-9FA5-983DB44366B9}" srcOrd="0" destOrd="0" presId="urn:microsoft.com/office/officeart/2005/8/layout/hList1"/>
    <dgm:cxn modelId="{DCCD73AB-54BA-43BB-9282-454D423E85A4}" type="presParOf" srcId="{65DFD8BB-3778-41B6-9292-A73A2AF51AEB}" destId="{16D6B3AD-C44E-4A8D-A361-F4697B1DCCF7}" srcOrd="1" destOrd="0" presId="urn:microsoft.com/office/officeart/2005/8/layout/hList1"/>
    <dgm:cxn modelId="{8E821850-CCD4-4D1A-A080-E5973E729E99}" type="presParOf" srcId="{A175B193-C7C5-40C6-A63B-721056AC28E8}" destId="{F550B137-5BD1-48D1-AD96-46DB8E50A92E}" srcOrd="3" destOrd="0" presId="urn:microsoft.com/office/officeart/2005/8/layout/hList1"/>
    <dgm:cxn modelId="{0F4B6B71-6F4E-499E-8D93-DF50882BC277}" type="presParOf" srcId="{A175B193-C7C5-40C6-A63B-721056AC28E8}" destId="{98DCC455-43D2-4765-97C7-CA034DB9068A}" srcOrd="4" destOrd="0" presId="urn:microsoft.com/office/officeart/2005/8/layout/hList1"/>
    <dgm:cxn modelId="{DA6418AD-09C9-4680-BD79-578E94AFA00C}" type="presParOf" srcId="{98DCC455-43D2-4765-97C7-CA034DB9068A}" destId="{B9DBD906-DB2A-43A9-9D17-80CB7BC6ACF5}" srcOrd="0" destOrd="0" presId="urn:microsoft.com/office/officeart/2005/8/layout/hList1"/>
    <dgm:cxn modelId="{0102464A-2523-479F-B6FA-75B5608590F1}" type="presParOf" srcId="{98DCC455-43D2-4765-97C7-CA034DB9068A}" destId="{E45C1B09-B954-4A77-B60C-0F225CA57F5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32110-A0E0-4B08-8A84-3E9656346A5E}">
      <dsp:nvSpPr>
        <dsp:cNvPr id="0" name=""/>
        <dsp:cNvSpPr/>
      </dsp:nvSpPr>
      <dsp:spPr>
        <a:xfrm>
          <a:off x="28577" y="33571"/>
          <a:ext cx="3444850" cy="12884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Detect Potential Churns of Clients</a:t>
          </a:r>
          <a:endParaRPr lang="en-CA" sz="3200" kern="1200" dirty="0">
            <a:solidFill>
              <a:schemeClr val="accent2">
                <a:lumMod val="60000"/>
                <a:lumOff val="40000"/>
              </a:schemeClr>
            </a:solidFill>
          </a:endParaRPr>
        </a:p>
      </dsp:txBody>
      <dsp:txXfrm>
        <a:off x="28577" y="33571"/>
        <a:ext cx="3444850" cy="1288465"/>
      </dsp:txXfrm>
    </dsp:sp>
    <dsp:sp modelId="{D8964B04-9F66-4D85-A2C1-D0A417A6E22D}">
      <dsp:nvSpPr>
        <dsp:cNvPr id="0" name=""/>
        <dsp:cNvSpPr/>
      </dsp:nvSpPr>
      <dsp:spPr>
        <a:xfrm>
          <a:off x="3533" y="1265537"/>
          <a:ext cx="3444850" cy="18446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Non-gas clients</a:t>
          </a:r>
          <a:endParaRPr lang="en-CA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Clients with larger net margins</a:t>
          </a:r>
          <a:endParaRPr lang="en-CA" sz="2000" kern="1200" dirty="0"/>
        </a:p>
      </dsp:txBody>
      <dsp:txXfrm>
        <a:off x="3533" y="1265537"/>
        <a:ext cx="3444850" cy="1844640"/>
      </dsp:txXfrm>
    </dsp:sp>
    <dsp:sp modelId="{454793E4-BC13-4D04-9FA5-983DB44366B9}">
      <dsp:nvSpPr>
        <dsp:cNvPr id="0" name=""/>
        <dsp:cNvSpPr/>
      </dsp:nvSpPr>
      <dsp:spPr>
        <a:xfrm>
          <a:off x="3944958" y="5"/>
          <a:ext cx="3444850" cy="120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Churn Predictors</a:t>
          </a:r>
        </a:p>
      </dsp:txBody>
      <dsp:txXfrm>
        <a:off x="3944958" y="5"/>
        <a:ext cx="3444850" cy="1209600"/>
      </dsp:txXfrm>
    </dsp:sp>
    <dsp:sp modelId="{16D6B3AD-C44E-4A8D-A361-F4697B1DCCF7}">
      <dsp:nvSpPr>
        <dsp:cNvPr id="0" name=""/>
        <dsp:cNvSpPr/>
      </dsp:nvSpPr>
      <dsp:spPr>
        <a:xfrm>
          <a:off x="3928698" y="1226304"/>
          <a:ext cx="3444850" cy="18446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Consumption</a:t>
          </a:r>
          <a:endParaRPr lang="en-C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Net margin</a:t>
          </a:r>
          <a:endParaRPr lang="en-C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Forecasts (consumption)</a:t>
          </a:r>
          <a:endParaRPr lang="en-C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Client tenure</a:t>
          </a:r>
          <a:endParaRPr lang="en-C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Margin on power subscriptions</a:t>
          </a:r>
          <a:endParaRPr lang="en-CA" sz="1800" kern="1200" dirty="0"/>
        </a:p>
      </dsp:txBody>
      <dsp:txXfrm>
        <a:off x="3928698" y="1226304"/>
        <a:ext cx="3444850" cy="1844640"/>
      </dsp:txXfrm>
    </dsp:sp>
    <dsp:sp modelId="{B9DBD906-DB2A-43A9-9D17-80CB7BC6ACF5}">
      <dsp:nvSpPr>
        <dsp:cNvPr id="0" name=""/>
        <dsp:cNvSpPr/>
      </dsp:nvSpPr>
      <dsp:spPr>
        <a:xfrm>
          <a:off x="7857791" y="36220"/>
          <a:ext cx="3444850" cy="120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Model Performance</a:t>
          </a:r>
        </a:p>
      </dsp:txBody>
      <dsp:txXfrm>
        <a:off x="7857791" y="36220"/>
        <a:ext cx="3444850" cy="1209600"/>
      </dsp:txXfrm>
    </dsp:sp>
    <dsp:sp modelId="{E45C1B09-B954-4A77-B60C-0F225CA57F5D}">
      <dsp:nvSpPr>
        <dsp:cNvPr id="0" name=""/>
        <dsp:cNvSpPr/>
      </dsp:nvSpPr>
      <dsp:spPr>
        <a:xfrm>
          <a:off x="7857791" y="1245820"/>
          <a:ext cx="3444850" cy="18446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Accurately predicting retention by month (save revenue)</a:t>
          </a:r>
          <a:endParaRPr lang="en-C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Accurately predicting churn by month (retain clients)</a:t>
          </a:r>
          <a:endParaRPr lang="en-CA" sz="1800" kern="1200" dirty="0"/>
        </a:p>
      </dsp:txBody>
      <dsp:txXfrm>
        <a:off x="7857791" y="1245820"/>
        <a:ext cx="3444850" cy="184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34E29-7287-4B08-8AD0-FDD53EE0AFFB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4A658-A54C-4679-B3E4-862E61DD4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161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DD9E-6EDB-FC02-77DC-F06E9A7EA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A82F7-FC7D-ADB6-58D4-F5D7DEF16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6155B-954B-E809-4D3A-6FCAB0DC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E266-E03B-4DA8-A7F0-87B61835F8E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A46D1-EA07-5529-1429-77BE43D3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1D278-5CC9-F5DE-19A9-5AEFAF12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400-C4E7-4233-91B2-2C31B51EC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3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282C-22A2-2952-ADBE-AFDE1CC6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9541A-C71D-9A4F-452B-CDD7516E8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D7D6B-3C7F-7D86-CB7D-E615D222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E266-E03B-4DA8-A7F0-87B61835F8E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4DE99-E666-CB6C-D8E9-AC2DBBFA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DAA3E-0457-C371-453B-6910FEAA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400-C4E7-4233-91B2-2C31B51EC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11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7AAF8-EB2C-5F93-8D48-84530F0CE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387A8-7F14-9CDD-68D3-AEB21F91B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9E33A-4295-42C6-EBE3-E074E043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E266-E03B-4DA8-A7F0-87B61835F8E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21D23-7582-5B0D-8255-7D386BF2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80FF3-C377-2DFD-C7F5-85A199BC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400-C4E7-4233-91B2-2C31B51EC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53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EE65-EA89-DB88-E59C-1248555C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AB4DE-440A-3176-553C-23462588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48D60-3C08-0C74-352D-461AD437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E266-E03B-4DA8-A7F0-87B61835F8E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4CA47-4575-C7E9-7516-E5784B60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29FE9-1010-26A2-29BB-0F81B766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400-C4E7-4233-91B2-2C31B51EC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28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FC1F-CA8B-8424-65D3-EC83EF0C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20373-BAF3-DA78-0EA4-0DF7964B0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01A82-F0D3-9E3D-1DA4-98FBDF1C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E266-E03B-4DA8-A7F0-87B61835F8E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29F0D-2B92-0C2A-26B6-C4A11220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03CFB-40A5-7F44-2960-144C75A3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400-C4E7-4233-91B2-2C31B51EC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22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9933-C284-4B23-EAB3-7A8C850D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C33C0-B8AC-74AC-09A8-0525C2CF3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D4838-FB5C-A781-52BE-0D1772A3F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D49E8-E4FF-77B2-58BD-5AE13291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E266-E03B-4DA8-A7F0-87B61835F8E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0FC2D-7736-4E0B-D12D-60D100F0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5DCF1-B7F6-48A7-0132-270F7BF0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400-C4E7-4233-91B2-2C31B51EC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95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123D-8D48-D697-F990-6A972C2F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4EFD0-4A5B-B9D9-CD0E-8699F3250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1D0A8-03E2-5F66-963E-4BCCB12F7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58062-1F52-C79D-0DBC-5CC0A24A0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12039-7FC1-BD4B-62E0-5027DEFB0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72939-A2CC-4685-54B0-DFD95A76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E266-E03B-4DA8-A7F0-87B61835F8E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E4A6D-4246-21B9-9521-739503F5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B46F8-2335-521E-2F32-971B790D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400-C4E7-4233-91B2-2C31B51EC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07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BC2F-14CA-694A-B707-CD3A9597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24ECA-BD7A-C584-B0F5-1A0E4B82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E266-E03B-4DA8-A7F0-87B61835F8E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06A31-1D35-5AAD-CA29-26C18DA5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F7F29-DB4F-4306-D1FA-29A3D8B8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400-C4E7-4233-91B2-2C31B51EC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13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E72D7-9DBD-EF39-5F7A-A1BCEFB0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E266-E03B-4DA8-A7F0-87B61835F8E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3B4E6-0B51-5093-49A1-A1B187C2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0BCED-2703-DAF2-1767-4EDDE9CA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400-C4E7-4233-91B2-2C31B51EC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20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D768-2F06-6971-7605-CD60E3A6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98A9-46FB-6B2A-BBB4-1E8CA861C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112D4-722F-3BF3-C48F-98D8C0110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65304-EE85-F8D9-B17E-5E5315D4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E266-E03B-4DA8-A7F0-87B61835F8E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D8909-CE46-8067-FACD-B6D684AD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3D8CB-DA60-742C-9BC2-A378ED7B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400-C4E7-4233-91B2-2C31B51EC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13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BB3E-E5E4-2880-24E7-4B459B67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80122-9861-DA9F-2CCC-4AFFC99AE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890E7-14FA-2C9B-785B-2205F8DE6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D01CA-07BB-E126-6104-FACB0267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E266-E03B-4DA8-A7F0-87B61835F8E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6262-B955-A578-36E4-65E6D1A8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487DE-34D8-E76C-D96D-E52E47A7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7400-C4E7-4233-91B2-2C31B51EC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92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989794-9FB0-7196-8895-2DA787C16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16B30-1AD2-844C-06B9-8D61353DE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74E59-42E4-6D03-99C5-9282C29BC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4E266-E03B-4DA8-A7F0-87B61835F8E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2EC4B-4873-E022-4C84-B09C7C239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8D63A-6C34-1038-4057-D4F823333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77400-C4E7-4233-91B2-2C31B51EC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3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jp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131C-8394-7248-A484-CC2F2D179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330036"/>
          </a:xfrm>
        </p:spPr>
        <p:txBody>
          <a:bodyPr/>
          <a:lstStyle/>
          <a:p>
            <a:r>
              <a:rPr lang="en-IN" dirty="0"/>
              <a:t>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3373E-4C85-7FCF-9A13-4A53836B2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1330037"/>
            <a:ext cx="11402291" cy="4807527"/>
          </a:xfrm>
        </p:spPr>
        <p:txBody>
          <a:bodyPr/>
          <a:lstStyle/>
          <a:p>
            <a:r>
              <a:rPr lang="en-IN" b="1" dirty="0"/>
              <a:t>Ana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2D04D-438B-B982-45DE-98802D46E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17" y="1339127"/>
            <a:ext cx="2178627" cy="1404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831CFC-E282-BFFD-507A-C2C486974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182" y="1339127"/>
            <a:ext cx="2443163" cy="1625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9D6488-B002-7C6C-2B0E-B334C1682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165" y="1330037"/>
            <a:ext cx="2143125" cy="1404073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6CA75C4-7B8E-B8CA-26CB-5CA2BDA783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069427"/>
              </p:ext>
            </p:extLst>
          </p:nvPr>
        </p:nvGraphicFramePr>
        <p:xfrm>
          <a:off x="428624" y="3075709"/>
          <a:ext cx="11306175" cy="3126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14910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Executive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Lenovo</dc:creator>
  <cp:lastModifiedBy>Lenovo</cp:lastModifiedBy>
  <cp:revision>4</cp:revision>
  <dcterms:created xsi:type="dcterms:W3CDTF">2023-02-28T12:23:17Z</dcterms:created>
  <dcterms:modified xsi:type="dcterms:W3CDTF">2023-02-28T13:10:32Z</dcterms:modified>
</cp:coreProperties>
</file>