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D4EAB-893E-47E6-82A2-3CD71ADF6FB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2A0F68-DAD1-49B1-A238-379F29EC1DDA}">
      <dgm:prSet/>
      <dgm:spPr/>
      <dgm:t>
        <a:bodyPr/>
        <a:lstStyle/>
        <a:p>
          <a:r>
            <a:rPr lang="en-US" b="0" i="0"/>
            <a:t>Background</a:t>
          </a:r>
          <a:endParaRPr lang="en-US"/>
        </a:p>
      </dgm:t>
    </dgm:pt>
    <dgm:pt modelId="{4B45F4A1-BCAF-4965-8E9F-DAD054F78871}" type="parTrans" cxnId="{24FA0DB3-F26D-42AD-8044-1C5408B82895}">
      <dgm:prSet/>
      <dgm:spPr/>
      <dgm:t>
        <a:bodyPr/>
        <a:lstStyle/>
        <a:p>
          <a:endParaRPr lang="en-US"/>
        </a:p>
      </dgm:t>
    </dgm:pt>
    <dgm:pt modelId="{335659A5-0FF6-456A-835D-A988FF4849D3}" type="sibTrans" cxnId="{24FA0DB3-F26D-42AD-8044-1C5408B82895}">
      <dgm:prSet/>
      <dgm:spPr/>
      <dgm:t>
        <a:bodyPr/>
        <a:lstStyle/>
        <a:p>
          <a:endParaRPr lang="en-US"/>
        </a:p>
      </dgm:t>
    </dgm:pt>
    <dgm:pt modelId="{EAB3C977-27BA-4815-8C55-C03AE32DA18C}">
      <dgm:prSet/>
      <dgm:spPr/>
      <dgm:t>
        <a:bodyPr/>
        <a:lstStyle/>
        <a:p>
          <a:r>
            <a:rPr lang="en-US" b="0" i="0" dirty="0"/>
            <a:t>Technology Used</a:t>
          </a:r>
          <a:endParaRPr lang="en-US" dirty="0"/>
        </a:p>
      </dgm:t>
    </dgm:pt>
    <dgm:pt modelId="{9AD1CB31-EB1F-46CA-A707-1CD2F16BED70}" type="parTrans" cxnId="{C2447DB0-1A73-414A-B0C1-8E0155EBBFC0}">
      <dgm:prSet/>
      <dgm:spPr/>
      <dgm:t>
        <a:bodyPr/>
        <a:lstStyle/>
        <a:p>
          <a:endParaRPr lang="en-US"/>
        </a:p>
      </dgm:t>
    </dgm:pt>
    <dgm:pt modelId="{710F9732-271C-480B-9991-0B0C8BE5B173}" type="sibTrans" cxnId="{C2447DB0-1A73-414A-B0C1-8E0155EBBFC0}">
      <dgm:prSet/>
      <dgm:spPr/>
      <dgm:t>
        <a:bodyPr/>
        <a:lstStyle/>
        <a:p>
          <a:endParaRPr lang="en-US"/>
        </a:p>
      </dgm:t>
    </dgm:pt>
    <dgm:pt modelId="{516274B4-EE99-4CAE-810F-332F74497B11}">
      <dgm:prSet/>
      <dgm:spPr/>
      <dgm:t>
        <a:bodyPr/>
        <a:lstStyle/>
        <a:p>
          <a:r>
            <a:rPr lang="en-US" b="0" i="0" dirty="0"/>
            <a:t>Algorithm used </a:t>
          </a:r>
          <a:endParaRPr lang="en-US" dirty="0"/>
        </a:p>
      </dgm:t>
    </dgm:pt>
    <dgm:pt modelId="{37B92BF7-F7F8-4AB8-8737-97EC16CFF885}" type="parTrans" cxnId="{78CB1A8B-0953-4403-BE56-5CF7F289F5CD}">
      <dgm:prSet/>
      <dgm:spPr/>
      <dgm:t>
        <a:bodyPr/>
        <a:lstStyle/>
        <a:p>
          <a:endParaRPr lang="en-US"/>
        </a:p>
      </dgm:t>
    </dgm:pt>
    <dgm:pt modelId="{A3488AB6-6B67-4211-8E1E-409F2569F0F3}" type="sibTrans" cxnId="{78CB1A8B-0953-4403-BE56-5CF7F289F5CD}">
      <dgm:prSet/>
      <dgm:spPr/>
      <dgm:t>
        <a:bodyPr/>
        <a:lstStyle/>
        <a:p>
          <a:endParaRPr lang="en-US"/>
        </a:p>
      </dgm:t>
    </dgm:pt>
    <dgm:pt modelId="{8693C0B0-58F6-4089-BCEA-6D652DEAD129}">
      <dgm:prSet/>
      <dgm:spPr/>
      <dgm:t>
        <a:bodyPr/>
        <a:lstStyle/>
        <a:p>
          <a:r>
            <a:rPr lang="en-US" b="0" i="0" dirty="0"/>
            <a:t>Working &amp; Functioning of the project</a:t>
          </a:r>
          <a:endParaRPr lang="en-US" dirty="0"/>
        </a:p>
      </dgm:t>
    </dgm:pt>
    <dgm:pt modelId="{2D67FEBB-6E45-4B1E-A7FE-519F227D86C8}" type="parTrans" cxnId="{E6EA9847-F2B8-4A2D-8080-5A25E52E159B}">
      <dgm:prSet/>
      <dgm:spPr/>
      <dgm:t>
        <a:bodyPr/>
        <a:lstStyle/>
        <a:p>
          <a:endParaRPr lang="en-US"/>
        </a:p>
      </dgm:t>
    </dgm:pt>
    <dgm:pt modelId="{9AF4ADC8-9104-4AAC-98B9-CC15388BAF80}" type="sibTrans" cxnId="{E6EA9847-F2B8-4A2D-8080-5A25E52E159B}">
      <dgm:prSet/>
      <dgm:spPr/>
      <dgm:t>
        <a:bodyPr/>
        <a:lstStyle/>
        <a:p>
          <a:endParaRPr lang="en-US"/>
        </a:p>
      </dgm:t>
    </dgm:pt>
    <dgm:pt modelId="{1A52D8F9-A8B7-4E1F-A4B1-91E7FECE41C5}">
      <dgm:prSet/>
      <dgm:spPr/>
      <dgm:t>
        <a:bodyPr/>
        <a:lstStyle/>
        <a:p>
          <a:r>
            <a:rPr lang="en-US" b="0" i="0"/>
            <a:t>Uses</a:t>
          </a:r>
          <a:endParaRPr lang="en-US"/>
        </a:p>
      </dgm:t>
    </dgm:pt>
    <dgm:pt modelId="{7B4736D5-CB44-4A79-AC3B-27B8A62E180E}" type="parTrans" cxnId="{9D4F5EAE-CA6C-4E0C-94D0-E2AC992833FB}">
      <dgm:prSet/>
      <dgm:spPr/>
      <dgm:t>
        <a:bodyPr/>
        <a:lstStyle/>
        <a:p>
          <a:endParaRPr lang="en-US"/>
        </a:p>
      </dgm:t>
    </dgm:pt>
    <dgm:pt modelId="{111FAEA7-3183-4704-98AF-F730A174200B}" type="sibTrans" cxnId="{9D4F5EAE-CA6C-4E0C-94D0-E2AC992833FB}">
      <dgm:prSet/>
      <dgm:spPr/>
      <dgm:t>
        <a:bodyPr/>
        <a:lstStyle/>
        <a:p>
          <a:endParaRPr lang="en-US"/>
        </a:p>
      </dgm:t>
    </dgm:pt>
    <dgm:pt modelId="{40A22199-A023-433C-A163-0A45841EB4D5}">
      <dgm:prSet/>
      <dgm:spPr/>
      <dgm:t>
        <a:bodyPr/>
        <a:lstStyle/>
        <a:p>
          <a:r>
            <a:rPr lang="en-US" b="0" i="0" dirty="0"/>
            <a:t>Difficulties Faced</a:t>
          </a:r>
          <a:endParaRPr lang="en-US" dirty="0"/>
        </a:p>
      </dgm:t>
    </dgm:pt>
    <dgm:pt modelId="{1978483E-E2C8-4FD5-B807-175858CE5990}" type="parTrans" cxnId="{5194A6AC-5489-420A-8146-249C4E0E77CA}">
      <dgm:prSet/>
      <dgm:spPr/>
      <dgm:t>
        <a:bodyPr/>
        <a:lstStyle/>
        <a:p>
          <a:endParaRPr lang="en-US"/>
        </a:p>
      </dgm:t>
    </dgm:pt>
    <dgm:pt modelId="{2581042F-4D9B-4BAC-A360-D76370FB2589}" type="sibTrans" cxnId="{5194A6AC-5489-420A-8146-249C4E0E77CA}">
      <dgm:prSet/>
      <dgm:spPr/>
      <dgm:t>
        <a:bodyPr/>
        <a:lstStyle/>
        <a:p>
          <a:endParaRPr lang="en-US"/>
        </a:p>
      </dgm:t>
    </dgm:pt>
    <dgm:pt modelId="{27F836B5-1DB6-4987-841E-8543F2391128}">
      <dgm:prSet/>
      <dgm:spPr/>
      <dgm:t>
        <a:bodyPr/>
        <a:lstStyle/>
        <a:p>
          <a:r>
            <a:rPr lang="en-US" b="0" i="0" dirty="0"/>
            <a:t>Future Scope</a:t>
          </a:r>
          <a:endParaRPr lang="en-US" dirty="0"/>
        </a:p>
      </dgm:t>
    </dgm:pt>
    <dgm:pt modelId="{F7C90A4F-5D2B-4582-90F9-07A703C37160}" type="parTrans" cxnId="{13240045-3BA6-4AA7-BF07-DC397E974D19}">
      <dgm:prSet/>
      <dgm:spPr/>
      <dgm:t>
        <a:bodyPr/>
        <a:lstStyle/>
        <a:p>
          <a:endParaRPr lang="en-US"/>
        </a:p>
      </dgm:t>
    </dgm:pt>
    <dgm:pt modelId="{7BE07D48-49B0-43AD-AD96-B258E5A9D32E}" type="sibTrans" cxnId="{13240045-3BA6-4AA7-BF07-DC397E974D19}">
      <dgm:prSet/>
      <dgm:spPr/>
      <dgm:t>
        <a:bodyPr/>
        <a:lstStyle/>
        <a:p>
          <a:endParaRPr lang="en-US"/>
        </a:p>
      </dgm:t>
    </dgm:pt>
    <dgm:pt modelId="{320867CB-3C4D-4852-9F71-7E64B06AF95D}" type="pres">
      <dgm:prSet presAssocID="{BAED4EAB-893E-47E6-82A2-3CD71ADF6FB2}" presName="vert0" presStyleCnt="0">
        <dgm:presLayoutVars>
          <dgm:dir/>
          <dgm:animOne val="branch"/>
          <dgm:animLvl val="lvl"/>
        </dgm:presLayoutVars>
      </dgm:prSet>
      <dgm:spPr/>
    </dgm:pt>
    <dgm:pt modelId="{8C7BAB4E-866F-40F7-BD7A-DED8438200A8}" type="pres">
      <dgm:prSet presAssocID="{522A0F68-DAD1-49B1-A238-379F29EC1DDA}" presName="thickLine" presStyleLbl="alignNode1" presStyleIdx="0" presStyleCnt="7"/>
      <dgm:spPr/>
    </dgm:pt>
    <dgm:pt modelId="{EB1117CE-EB4A-4FD6-AE09-9252C9FDCE97}" type="pres">
      <dgm:prSet presAssocID="{522A0F68-DAD1-49B1-A238-379F29EC1DDA}" presName="horz1" presStyleCnt="0"/>
      <dgm:spPr/>
    </dgm:pt>
    <dgm:pt modelId="{2A52C1D1-559E-4D7E-A78C-447B4DF616A9}" type="pres">
      <dgm:prSet presAssocID="{522A0F68-DAD1-49B1-A238-379F29EC1DDA}" presName="tx1" presStyleLbl="revTx" presStyleIdx="0" presStyleCnt="7"/>
      <dgm:spPr/>
    </dgm:pt>
    <dgm:pt modelId="{5BCE0908-8940-468A-BBC6-8648114747B3}" type="pres">
      <dgm:prSet presAssocID="{522A0F68-DAD1-49B1-A238-379F29EC1DDA}" presName="vert1" presStyleCnt="0"/>
      <dgm:spPr/>
    </dgm:pt>
    <dgm:pt modelId="{F4DF1295-FCC4-44EA-B7BF-95C139A58D8C}" type="pres">
      <dgm:prSet presAssocID="{EAB3C977-27BA-4815-8C55-C03AE32DA18C}" presName="thickLine" presStyleLbl="alignNode1" presStyleIdx="1" presStyleCnt="7"/>
      <dgm:spPr/>
    </dgm:pt>
    <dgm:pt modelId="{2F4F2756-979B-4CE1-80CA-3E1209F7BAD3}" type="pres">
      <dgm:prSet presAssocID="{EAB3C977-27BA-4815-8C55-C03AE32DA18C}" presName="horz1" presStyleCnt="0"/>
      <dgm:spPr/>
    </dgm:pt>
    <dgm:pt modelId="{40F5D519-8F4E-4B4F-8A20-A985102A3F64}" type="pres">
      <dgm:prSet presAssocID="{EAB3C977-27BA-4815-8C55-C03AE32DA18C}" presName="tx1" presStyleLbl="revTx" presStyleIdx="1" presStyleCnt="7"/>
      <dgm:spPr/>
    </dgm:pt>
    <dgm:pt modelId="{8AE6179B-73B6-4F9A-92B6-9C4D3EB28995}" type="pres">
      <dgm:prSet presAssocID="{EAB3C977-27BA-4815-8C55-C03AE32DA18C}" presName="vert1" presStyleCnt="0"/>
      <dgm:spPr/>
    </dgm:pt>
    <dgm:pt modelId="{57AB224F-37EB-402F-AC43-E6B683ED17FE}" type="pres">
      <dgm:prSet presAssocID="{516274B4-EE99-4CAE-810F-332F74497B11}" presName="thickLine" presStyleLbl="alignNode1" presStyleIdx="2" presStyleCnt="7"/>
      <dgm:spPr/>
    </dgm:pt>
    <dgm:pt modelId="{024D6016-D0CC-4467-8E32-36D1402B221D}" type="pres">
      <dgm:prSet presAssocID="{516274B4-EE99-4CAE-810F-332F74497B11}" presName="horz1" presStyleCnt="0"/>
      <dgm:spPr/>
    </dgm:pt>
    <dgm:pt modelId="{DEE31586-E345-4BD7-8115-9ECDA544B3F1}" type="pres">
      <dgm:prSet presAssocID="{516274B4-EE99-4CAE-810F-332F74497B11}" presName="tx1" presStyleLbl="revTx" presStyleIdx="2" presStyleCnt="7"/>
      <dgm:spPr/>
    </dgm:pt>
    <dgm:pt modelId="{E01AC72F-B46C-44FF-94BD-7F74DA751993}" type="pres">
      <dgm:prSet presAssocID="{516274B4-EE99-4CAE-810F-332F74497B11}" presName="vert1" presStyleCnt="0"/>
      <dgm:spPr/>
    </dgm:pt>
    <dgm:pt modelId="{97BE6380-F63A-4B3B-A01C-F701320F1AF9}" type="pres">
      <dgm:prSet presAssocID="{8693C0B0-58F6-4089-BCEA-6D652DEAD129}" presName="thickLine" presStyleLbl="alignNode1" presStyleIdx="3" presStyleCnt="7"/>
      <dgm:spPr/>
    </dgm:pt>
    <dgm:pt modelId="{1F7D6A9C-FF7B-4878-AE96-67BC8CDC12DB}" type="pres">
      <dgm:prSet presAssocID="{8693C0B0-58F6-4089-BCEA-6D652DEAD129}" presName="horz1" presStyleCnt="0"/>
      <dgm:spPr/>
    </dgm:pt>
    <dgm:pt modelId="{92D637BA-12A8-4FC0-95A1-70CD50720A7A}" type="pres">
      <dgm:prSet presAssocID="{8693C0B0-58F6-4089-BCEA-6D652DEAD129}" presName="tx1" presStyleLbl="revTx" presStyleIdx="3" presStyleCnt="7"/>
      <dgm:spPr/>
    </dgm:pt>
    <dgm:pt modelId="{572D5C69-88C6-4EBB-8A74-7A56F1915724}" type="pres">
      <dgm:prSet presAssocID="{8693C0B0-58F6-4089-BCEA-6D652DEAD129}" presName="vert1" presStyleCnt="0"/>
      <dgm:spPr/>
    </dgm:pt>
    <dgm:pt modelId="{E8537F85-C576-417D-A5A2-6AE8E1A2755C}" type="pres">
      <dgm:prSet presAssocID="{1A52D8F9-A8B7-4E1F-A4B1-91E7FECE41C5}" presName="thickLine" presStyleLbl="alignNode1" presStyleIdx="4" presStyleCnt="7"/>
      <dgm:spPr/>
    </dgm:pt>
    <dgm:pt modelId="{BC5A83E0-2B08-4781-B356-D4E5045495CA}" type="pres">
      <dgm:prSet presAssocID="{1A52D8F9-A8B7-4E1F-A4B1-91E7FECE41C5}" presName="horz1" presStyleCnt="0"/>
      <dgm:spPr/>
    </dgm:pt>
    <dgm:pt modelId="{05FD71A2-33D9-4BD9-8205-20C9C347FE15}" type="pres">
      <dgm:prSet presAssocID="{1A52D8F9-A8B7-4E1F-A4B1-91E7FECE41C5}" presName="tx1" presStyleLbl="revTx" presStyleIdx="4" presStyleCnt="7"/>
      <dgm:spPr/>
    </dgm:pt>
    <dgm:pt modelId="{1F79DBD4-5135-48E0-A570-B74CC2061FC7}" type="pres">
      <dgm:prSet presAssocID="{1A52D8F9-A8B7-4E1F-A4B1-91E7FECE41C5}" presName="vert1" presStyleCnt="0"/>
      <dgm:spPr/>
    </dgm:pt>
    <dgm:pt modelId="{0A53E36E-845A-4C90-9726-D7D2EDB2B217}" type="pres">
      <dgm:prSet presAssocID="{40A22199-A023-433C-A163-0A45841EB4D5}" presName="thickLine" presStyleLbl="alignNode1" presStyleIdx="5" presStyleCnt="7"/>
      <dgm:spPr/>
    </dgm:pt>
    <dgm:pt modelId="{9E51380B-59D6-4F1B-8DEC-3E55AACA1D55}" type="pres">
      <dgm:prSet presAssocID="{40A22199-A023-433C-A163-0A45841EB4D5}" presName="horz1" presStyleCnt="0"/>
      <dgm:spPr/>
    </dgm:pt>
    <dgm:pt modelId="{F18B01C1-F5B2-42B8-BE91-BCB18C9501E1}" type="pres">
      <dgm:prSet presAssocID="{40A22199-A023-433C-A163-0A45841EB4D5}" presName="tx1" presStyleLbl="revTx" presStyleIdx="5" presStyleCnt="7"/>
      <dgm:spPr/>
    </dgm:pt>
    <dgm:pt modelId="{5F99F12B-725B-4619-ABEB-27C32D97BA35}" type="pres">
      <dgm:prSet presAssocID="{40A22199-A023-433C-A163-0A45841EB4D5}" presName="vert1" presStyleCnt="0"/>
      <dgm:spPr/>
    </dgm:pt>
    <dgm:pt modelId="{A97CB046-2D86-402F-9744-71B442C3088D}" type="pres">
      <dgm:prSet presAssocID="{27F836B5-1DB6-4987-841E-8543F2391128}" presName="thickLine" presStyleLbl="alignNode1" presStyleIdx="6" presStyleCnt="7"/>
      <dgm:spPr/>
    </dgm:pt>
    <dgm:pt modelId="{85553E88-D5F1-45FD-8100-B5F2CF62543C}" type="pres">
      <dgm:prSet presAssocID="{27F836B5-1DB6-4987-841E-8543F2391128}" presName="horz1" presStyleCnt="0"/>
      <dgm:spPr/>
    </dgm:pt>
    <dgm:pt modelId="{FE8D22A0-6868-47CA-A7D0-A821A49CC806}" type="pres">
      <dgm:prSet presAssocID="{27F836B5-1DB6-4987-841E-8543F2391128}" presName="tx1" presStyleLbl="revTx" presStyleIdx="6" presStyleCnt="7"/>
      <dgm:spPr/>
    </dgm:pt>
    <dgm:pt modelId="{AE28EE9D-5E48-4B4F-BCE4-FDA029BF2C4A}" type="pres">
      <dgm:prSet presAssocID="{27F836B5-1DB6-4987-841E-8543F2391128}" presName="vert1" presStyleCnt="0"/>
      <dgm:spPr/>
    </dgm:pt>
  </dgm:ptLst>
  <dgm:cxnLst>
    <dgm:cxn modelId="{15899730-1F78-4AF3-88F9-6061DBC241B9}" type="presOf" srcId="{BAED4EAB-893E-47E6-82A2-3CD71ADF6FB2}" destId="{320867CB-3C4D-4852-9F71-7E64B06AF95D}" srcOrd="0" destOrd="0" presId="urn:microsoft.com/office/officeart/2008/layout/LinedList"/>
    <dgm:cxn modelId="{EED8C733-4644-4C13-9DCB-5E966561D9D5}" type="presOf" srcId="{27F836B5-1DB6-4987-841E-8543F2391128}" destId="{FE8D22A0-6868-47CA-A7D0-A821A49CC806}" srcOrd="0" destOrd="0" presId="urn:microsoft.com/office/officeart/2008/layout/LinedList"/>
    <dgm:cxn modelId="{13240045-3BA6-4AA7-BF07-DC397E974D19}" srcId="{BAED4EAB-893E-47E6-82A2-3CD71ADF6FB2}" destId="{27F836B5-1DB6-4987-841E-8543F2391128}" srcOrd="6" destOrd="0" parTransId="{F7C90A4F-5D2B-4582-90F9-07A703C37160}" sibTransId="{7BE07D48-49B0-43AD-AD96-B258E5A9D32E}"/>
    <dgm:cxn modelId="{E6EA9847-F2B8-4A2D-8080-5A25E52E159B}" srcId="{BAED4EAB-893E-47E6-82A2-3CD71ADF6FB2}" destId="{8693C0B0-58F6-4089-BCEA-6D652DEAD129}" srcOrd="3" destOrd="0" parTransId="{2D67FEBB-6E45-4B1E-A7FE-519F227D86C8}" sibTransId="{9AF4ADC8-9104-4AAC-98B9-CC15388BAF80}"/>
    <dgm:cxn modelId="{84EC4A54-6964-411F-8A2C-C95F69DC6FD7}" type="presOf" srcId="{522A0F68-DAD1-49B1-A238-379F29EC1DDA}" destId="{2A52C1D1-559E-4D7E-A78C-447B4DF616A9}" srcOrd="0" destOrd="0" presId="urn:microsoft.com/office/officeart/2008/layout/LinedList"/>
    <dgm:cxn modelId="{F8FB4288-A6FA-466D-A9E6-8A30B47C3953}" type="presOf" srcId="{8693C0B0-58F6-4089-BCEA-6D652DEAD129}" destId="{92D637BA-12A8-4FC0-95A1-70CD50720A7A}" srcOrd="0" destOrd="0" presId="urn:microsoft.com/office/officeart/2008/layout/LinedList"/>
    <dgm:cxn modelId="{78CB1A8B-0953-4403-BE56-5CF7F289F5CD}" srcId="{BAED4EAB-893E-47E6-82A2-3CD71ADF6FB2}" destId="{516274B4-EE99-4CAE-810F-332F74497B11}" srcOrd="2" destOrd="0" parTransId="{37B92BF7-F7F8-4AB8-8737-97EC16CFF885}" sibTransId="{A3488AB6-6B67-4211-8E1E-409F2569F0F3}"/>
    <dgm:cxn modelId="{1045FF9A-7CD0-4D4E-93C5-237F374E7B72}" type="presOf" srcId="{EAB3C977-27BA-4815-8C55-C03AE32DA18C}" destId="{40F5D519-8F4E-4B4F-8A20-A985102A3F64}" srcOrd="0" destOrd="0" presId="urn:microsoft.com/office/officeart/2008/layout/LinedList"/>
    <dgm:cxn modelId="{5194A6AC-5489-420A-8146-249C4E0E77CA}" srcId="{BAED4EAB-893E-47E6-82A2-3CD71ADF6FB2}" destId="{40A22199-A023-433C-A163-0A45841EB4D5}" srcOrd="5" destOrd="0" parTransId="{1978483E-E2C8-4FD5-B807-175858CE5990}" sibTransId="{2581042F-4D9B-4BAC-A360-D76370FB2589}"/>
    <dgm:cxn modelId="{9D4F5EAE-CA6C-4E0C-94D0-E2AC992833FB}" srcId="{BAED4EAB-893E-47E6-82A2-3CD71ADF6FB2}" destId="{1A52D8F9-A8B7-4E1F-A4B1-91E7FECE41C5}" srcOrd="4" destOrd="0" parTransId="{7B4736D5-CB44-4A79-AC3B-27B8A62E180E}" sibTransId="{111FAEA7-3183-4704-98AF-F730A174200B}"/>
    <dgm:cxn modelId="{C2447DB0-1A73-414A-B0C1-8E0155EBBFC0}" srcId="{BAED4EAB-893E-47E6-82A2-3CD71ADF6FB2}" destId="{EAB3C977-27BA-4815-8C55-C03AE32DA18C}" srcOrd="1" destOrd="0" parTransId="{9AD1CB31-EB1F-46CA-A707-1CD2F16BED70}" sibTransId="{710F9732-271C-480B-9991-0B0C8BE5B173}"/>
    <dgm:cxn modelId="{24FA0DB3-F26D-42AD-8044-1C5408B82895}" srcId="{BAED4EAB-893E-47E6-82A2-3CD71ADF6FB2}" destId="{522A0F68-DAD1-49B1-A238-379F29EC1DDA}" srcOrd="0" destOrd="0" parTransId="{4B45F4A1-BCAF-4965-8E9F-DAD054F78871}" sibTransId="{335659A5-0FF6-456A-835D-A988FF4849D3}"/>
    <dgm:cxn modelId="{E24490BC-06A0-4090-A399-507E6FE91384}" type="presOf" srcId="{1A52D8F9-A8B7-4E1F-A4B1-91E7FECE41C5}" destId="{05FD71A2-33D9-4BD9-8205-20C9C347FE15}" srcOrd="0" destOrd="0" presId="urn:microsoft.com/office/officeart/2008/layout/LinedList"/>
    <dgm:cxn modelId="{CDB6A8E5-8471-4438-9189-CC02625301DB}" type="presOf" srcId="{516274B4-EE99-4CAE-810F-332F74497B11}" destId="{DEE31586-E345-4BD7-8115-9ECDA544B3F1}" srcOrd="0" destOrd="0" presId="urn:microsoft.com/office/officeart/2008/layout/LinedList"/>
    <dgm:cxn modelId="{A0064FEA-9480-4770-B792-5FB27021FB61}" type="presOf" srcId="{40A22199-A023-433C-A163-0A45841EB4D5}" destId="{F18B01C1-F5B2-42B8-BE91-BCB18C9501E1}" srcOrd="0" destOrd="0" presId="urn:microsoft.com/office/officeart/2008/layout/LinedList"/>
    <dgm:cxn modelId="{A3844555-B8A9-49B1-B6A4-6C2DDC0431F8}" type="presParOf" srcId="{320867CB-3C4D-4852-9F71-7E64B06AF95D}" destId="{8C7BAB4E-866F-40F7-BD7A-DED8438200A8}" srcOrd="0" destOrd="0" presId="urn:microsoft.com/office/officeart/2008/layout/LinedList"/>
    <dgm:cxn modelId="{E59E4844-EC22-4A34-8BDF-F1C77AA36C95}" type="presParOf" srcId="{320867CB-3C4D-4852-9F71-7E64B06AF95D}" destId="{EB1117CE-EB4A-4FD6-AE09-9252C9FDCE97}" srcOrd="1" destOrd="0" presId="urn:microsoft.com/office/officeart/2008/layout/LinedList"/>
    <dgm:cxn modelId="{AE5A8E27-A34C-410D-B233-0A3AA04DFF88}" type="presParOf" srcId="{EB1117CE-EB4A-4FD6-AE09-9252C9FDCE97}" destId="{2A52C1D1-559E-4D7E-A78C-447B4DF616A9}" srcOrd="0" destOrd="0" presId="urn:microsoft.com/office/officeart/2008/layout/LinedList"/>
    <dgm:cxn modelId="{535042B0-9A04-4092-8C06-3940B3FFA3D3}" type="presParOf" srcId="{EB1117CE-EB4A-4FD6-AE09-9252C9FDCE97}" destId="{5BCE0908-8940-468A-BBC6-8648114747B3}" srcOrd="1" destOrd="0" presId="urn:microsoft.com/office/officeart/2008/layout/LinedList"/>
    <dgm:cxn modelId="{1D97C4CA-F48C-4A0E-BF11-DB1A7B982173}" type="presParOf" srcId="{320867CB-3C4D-4852-9F71-7E64B06AF95D}" destId="{F4DF1295-FCC4-44EA-B7BF-95C139A58D8C}" srcOrd="2" destOrd="0" presId="urn:microsoft.com/office/officeart/2008/layout/LinedList"/>
    <dgm:cxn modelId="{F4F16385-B71D-406F-B0CA-15059341E3A2}" type="presParOf" srcId="{320867CB-3C4D-4852-9F71-7E64B06AF95D}" destId="{2F4F2756-979B-4CE1-80CA-3E1209F7BAD3}" srcOrd="3" destOrd="0" presId="urn:microsoft.com/office/officeart/2008/layout/LinedList"/>
    <dgm:cxn modelId="{9DB7D105-BE29-400B-8822-B7DA18078BB7}" type="presParOf" srcId="{2F4F2756-979B-4CE1-80CA-3E1209F7BAD3}" destId="{40F5D519-8F4E-4B4F-8A20-A985102A3F64}" srcOrd="0" destOrd="0" presId="urn:microsoft.com/office/officeart/2008/layout/LinedList"/>
    <dgm:cxn modelId="{5DD64C52-05E3-46EF-8E0B-5055B92632DE}" type="presParOf" srcId="{2F4F2756-979B-4CE1-80CA-3E1209F7BAD3}" destId="{8AE6179B-73B6-4F9A-92B6-9C4D3EB28995}" srcOrd="1" destOrd="0" presId="urn:microsoft.com/office/officeart/2008/layout/LinedList"/>
    <dgm:cxn modelId="{3047100C-7865-442B-BB24-9C588C24EBC5}" type="presParOf" srcId="{320867CB-3C4D-4852-9F71-7E64B06AF95D}" destId="{57AB224F-37EB-402F-AC43-E6B683ED17FE}" srcOrd="4" destOrd="0" presId="urn:microsoft.com/office/officeart/2008/layout/LinedList"/>
    <dgm:cxn modelId="{078F07F3-653F-4A47-8730-1F37AF162F7E}" type="presParOf" srcId="{320867CB-3C4D-4852-9F71-7E64B06AF95D}" destId="{024D6016-D0CC-4467-8E32-36D1402B221D}" srcOrd="5" destOrd="0" presId="urn:microsoft.com/office/officeart/2008/layout/LinedList"/>
    <dgm:cxn modelId="{A1643612-F1CF-42E0-A6FB-077443214BC1}" type="presParOf" srcId="{024D6016-D0CC-4467-8E32-36D1402B221D}" destId="{DEE31586-E345-4BD7-8115-9ECDA544B3F1}" srcOrd="0" destOrd="0" presId="urn:microsoft.com/office/officeart/2008/layout/LinedList"/>
    <dgm:cxn modelId="{6F51E31A-E0B0-4805-946C-0305C2CD3DF6}" type="presParOf" srcId="{024D6016-D0CC-4467-8E32-36D1402B221D}" destId="{E01AC72F-B46C-44FF-94BD-7F74DA751993}" srcOrd="1" destOrd="0" presId="urn:microsoft.com/office/officeart/2008/layout/LinedList"/>
    <dgm:cxn modelId="{17F4E7B8-8158-4992-9507-17C0E04F8FDC}" type="presParOf" srcId="{320867CB-3C4D-4852-9F71-7E64B06AF95D}" destId="{97BE6380-F63A-4B3B-A01C-F701320F1AF9}" srcOrd="6" destOrd="0" presId="urn:microsoft.com/office/officeart/2008/layout/LinedList"/>
    <dgm:cxn modelId="{39859006-CB77-4189-A6C2-1B42D3FBC990}" type="presParOf" srcId="{320867CB-3C4D-4852-9F71-7E64B06AF95D}" destId="{1F7D6A9C-FF7B-4878-AE96-67BC8CDC12DB}" srcOrd="7" destOrd="0" presId="urn:microsoft.com/office/officeart/2008/layout/LinedList"/>
    <dgm:cxn modelId="{5A49CBFE-12E8-45A3-B9E8-08F71EE30AF4}" type="presParOf" srcId="{1F7D6A9C-FF7B-4878-AE96-67BC8CDC12DB}" destId="{92D637BA-12A8-4FC0-95A1-70CD50720A7A}" srcOrd="0" destOrd="0" presId="urn:microsoft.com/office/officeart/2008/layout/LinedList"/>
    <dgm:cxn modelId="{8C30460F-0587-4F95-98E2-5B5EA6E3F1DC}" type="presParOf" srcId="{1F7D6A9C-FF7B-4878-AE96-67BC8CDC12DB}" destId="{572D5C69-88C6-4EBB-8A74-7A56F1915724}" srcOrd="1" destOrd="0" presId="urn:microsoft.com/office/officeart/2008/layout/LinedList"/>
    <dgm:cxn modelId="{988DE01C-2F79-4EAE-8BB9-35760642A76A}" type="presParOf" srcId="{320867CB-3C4D-4852-9F71-7E64B06AF95D}" destId="{E8537F85-C576-417D-A5A2-6AE8E1A2755C}" srcOrd="8" destOrd="0" presId="urn:microsoft.com/office/officeart/2008/layout/LinedList"/>
    <dgm:cxn modelId="{30BC484D-D74F-4F4B-BB43-E898AF871066}" type="presParOf" srcId="{320867CB-3C4D-4852-9F71-7E64B06AF95D}" destId="{BC5A83E0-2B08-4781-B356-D4E5045495CA}" srcOrd="9" destOrd="0" presId="urn:microsoft.com/office/officeart/2008/layout/LinedList"/>
    <dgm:cxn modelId="{A0E6ECA9-D0D2-46A0-B725-7A5014E9A715}" type="presParOf" srcId="{BC5A83E0-2B08-4781-B356-D4E5045495CA}" destId="{05FD71A2-33D9-4BD9-8205-20C9C347FE15}" srcOrd="0" destOrd="0" presId="urn:microsoft.com/office/officeart/2008/layout/LinedList"/>
    <dgm:cxn modelId="{5E2EB187-7AF0-48E9-87AC-980D0CF552FC}" type="presParOf" srcId="{BC5A83E0-2B08-4781-B356-D4E5045495CA}" destId="{1F79DBD4-5135-48E0-A570-B74CC2061FC7}" srcOrd="1" destOrd="0" presId="urn:microsoft.com/office/officeart/2008/layout/LinedList"/>
    <dgm:cxn modelId="{6E67FE8E-F63E-4987-AC72-DB3798924FC9}" type="presParOf" srcId="{320867CB-3C4D-4852-9F71-7E64B06AF95D}" destId="{0A53E36E-845A-4C90-9726-D7D2EDB2B217}" srcOrd="10" destOrd="0" presId="urn:microsoft.com/office/officeart/2008/layout/LinedList"/>
    <dgm:cxn modelId="{FBF90443-F39B-4AF4-922D-2F02FFB77C74}" type="presParOf" srcId="{320867CB-3C4D-4852-9F71-7E64B06AF95D}" destId="{9E51380B-59D6-4F1B-8DEC-3E55AACA1D55}" srcOrd="11" destOrd="0" presId="urn:microsoft.com/office/officeart/2008/layout/LinedList"/>
    <dgm:cxn modelId="{F3F8048D-49EE-461E-BD9D-08916D62DA85}" type="presParOf" srcId="{9E51380B-59D6-4F1B-8DEC-3E55AACA1D55}" destId="{F18B01C1-F5B2-42B8-BE91-BCB18C9501E1}" srcOrd="0" destOrd="0" presId="urn:microsoft.com/office/officeart/2008/layout/LinedList"/>
    <dgm:cxn modelId="{326DF8C1-A495-49DF-8415-E2D54887D24B}" type="presParOf" srcId="{9E51380B-59D6-4F1B-8DEC-3E55AACA1D55}" destId="{5F99F12B-725B-4619-ABEB-27C32D97BA35}" srcOrd="1" destOrd="0" presId="urn:microsoft.com/office/officeart/2008/layout/LinedList"/>
    <dgm:cxn modelId="{975A4CA3-F123-4776-B348-06A6B06897BB}" type="presParOf" srcId="{320867CB-3C4D-4852-9F71-7E64B06AF95D}" destId="{A97CB046-2D86-402F-9744-71B442C3088D}" srcOrd="12" destOrd="0" presId="urn:microsoft.com/office/officeart/2008/layout/LinedList"/>
    <dgm:cxn modelId="{04B115F5-5459-4653-993F-B9FF338F3522}" type="presParOf" srcId="{320867CB-3C4D-4852-9F71-7E64B06AF95D}" destId="{85553E88-D5F1-45FD-8100-B5F2CF62543C}" srcOrd="13" destOrd="0" presId="urn:microsoft.com/office/officeart/2008/layout/LinedList"/>
    <dgm:cxn modelId="{1DBB0841-D424-42D2-AE11-6764F404DF82}" type="presParOf" srcId="{85553E88-D5F1-45FD-8100-B5F2CF62543C}" destId="{FE8D22A0-6868-47CA-A7D0-A821A49CC806}" srcOrd="0" destOrd="0" presId="urn:microsoft.com/office/officeart/2008/layout/LinedList"/>
    <dgm:cxn modelId="{33FC1D34-7EA2-4C28-88E6-8D5282D07695}" type="presParOf" srcId="{85553E88-D5F1-45FD-8100-B5F2CF62543C}" destId="{AE28EE9D-5E48-4B4F-BCE4-FDA029BF2C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EF401-C50B-4D83-898D-D368EFC68A9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494E4-E653-4439-80E9-2072D8A4E252}">
      <dgm:prSet/>
      <dgm:spPr/>
      <dgm:t>
        <a:bodyPr/>
        <a:lstStyle/>
        <a:p>
          <a:r>
            <a:rPr lang="en-US" b="1"/>
            <a:t>AES is widely adopted.</a:t>
          </a:r>
          <a:endParaRPr lang="en-US"/>
        </a:p>
      </dgm:t>
    </dgm:pt>
    <dgm:pt modelId="{E3F8DA2D-678C-442B-A3DA-E530039F28D5}" type="parTrans" cxnId="{3748A6DA-2725-4FEC-9F52-4DDB32EB51B6}">
      <dgm:prSet/>
      <dgm:spPr/>
      <dgm:t>
        <a:bodyPr/>
        <a:lstStyle/>
        <a:p>
          <a:endParaRPr lang="en-US"/>
        </a:p>
      </dgm:t>
    </dgm:pt>
    <dgm:pt modelId="{7D3FB849-F8E4-4066-84AE-77E4217F4455}" type="sibTrans" cxnId="{3748A6DA-2725-4FEC-9F52-4DDB32EB51B6}">
      <dgm:prSet/>
      <dgm:spPr/>
      <dgm:t>
        <a:bodyPr/>
        <a:lstStyle/>
        <a:p>
          <a:endParaRPr lang="en-US"/>
        </a:p>
      </dgm:t>
    </dgm:pt>
    <dgm:pt modelId="{4F477AFF-4B77-45CD-ADFC-F0A2A6464C6A}">
      <dgm:prSet/>
      <dgm:spPr/>
      <dgm:t>
        <a:bodyPr/>
        <a:lstStyle/>
        <a:p>
          <a:r>
            <a:rPr lang="en-US" b="1"/>
            <a:t>No practical cryptanalytic attacks against AES.</a:t>
          </a:r>
          <a:endParaRPr lang="en-US"/>
        </a:p>
      </dgm:t>
    </dgm:pt>
    <dgm:pt modelId="{F2A4D001-CA67-4F86-900E-5AAD2BD00C5D}" type="parTrans" cxnId="{B23C3D20-EAD3-4E00-95A5-1D17F6B659EC}">
      <dgm:prSet/>
      <dgm:spPr/>
      <dgm:t>
        <a:bodyPr/>
        <a:lstStyle/>
        <a:p>
          <a:endParaRPr lang="en-US"/>
        </a:p>
      </dgm:t>
    </dgm:pt>
    <dgm:pt modelId="{B3B4B620-F36F-44DF-94EC-999BBC51E14B}" type="sibTrans" cxnId="{B23C3D20-EAD3-4E00-95A5-1D17F6B659EC}">
      <dgm:prSet/>
      <dgm:spPr/>
      <dgm:t>
        <a:bodyPr/>
        <a:lstStyle/>
        <a:p>
          <a:endParaRPr lang="en-US"/>
        </a:p>
      </dgm:t>
    </dgm:pt>
    <dgm:pt modelId="{FAECACC2-5665-4A67-B45F-DF78BD0A6232}">
      <dgm:prSet/>
      <dgm:spPr/>
      <dgm:t>
        <a:bodyPr/>
        <a:lstStyle/>
        <a:p>
          <a:r>
            <a:rPr lang="en-IN" b="1"/>
            <a:t>Built in Flexibility.</a:t>
          </a:r>
          <a:endParaRPr lang="en-US"/>
        </a:p>
      </dgm:t>
    </dgm:pt>
    <dgm:pt modelId="{9A1B44D4-AE62-456B-887B-FAB3C736F713}" type="parTrans" cxnId="{DF3059C8-66F6-41DB-9229-5F31EFD5391D}">
      <dgm:prSet/>
      <dgm:spPr/>
      <dgm:t>
        <a:bodyPr/>
        <a:lstStyle/>
        <a:p>
          <a:endParaRPr lang="en-US"/>
        </a:p>
      </dgm:t>
    </dgm:pt>
    <dgm:pt modelId="{0661E9C4-2985-4D86-8940-C82ECF9EA39D}" type="sibTrans" cxnId="{DF3059C8-66F6-41DB-9229-5F31EFD5391D}">
      <dgm:prSet/>
      <dgm:spPr/>
      <dgm:t>
        <a:bodyPr/>
        <a:lstStyle/>
        <a:p>
          <a:endParaRPr lang="en-US"/>
        </a:p>
      </dgm:t>
    </dgm:pt>
    <dgm:pt modelId="{37CBEBC7-FF23-43AF-B043-A3269352C773}">
      <dgm:prSet/>
      <dgm:spPr/>
      <dgm:t>
        <a:bodyPr/>
        <a:lstStyle/>
        <a:p>
          <a:r>
            <a:rPr lang="en-IN" b="1"/>
            <a:t>Correct implementation.</a:t>
          </a:r>
          <a:endParaRPr lang="en-US"/>
        </a:p>
      </dgm:t>
    </dgm:pt>
    <dgm:pt modelId="{32F39E7D-9C88-45A1-B947-2762CA8054D1}" type="parTrans" cxnId="{44DF5203-3142-42C5-B6CA-6D84595EAE15}">
      <dgm:prSet/>
      <dgm:spPr/>
      <dgm:t>
        <a:bodyPr/>
        <a:lstStyle/>
        <a:p>
          <a:endParaRPr lang="en-US"/>
        </a:p>
      </dgm:t>
    </dgm:pt>
    <dgm:pt modelId="{A33D5E5F-BFC4-4179-9F9F-E25CEE623CBD}" type="sibTrans" cxnId="{44DF5203-3142-42C5-B6CA-6D84595EAE15}">
      <dgm:prSet/>
      <dgm:spPr/>
      <dgm:t>
        <a:bodyPr/>
        <a:lstStyle/>
        <a:p>
          <a:endParaRPr lang="en-US"/>
        </a:p>
      </dgm:t>
    </dgm:pt>
    <dgm:pt modelId="{C367C964-B0F7-4C4E-BD3A-72C8DB749702}" type="pres">
      <dgm:prSet presAssocID="{322EF401-C50B-4D83-898D-D368EFC68A94}" presName="linear" presStyleCnt="0">
        <dgm:presLayoutVars>
          <dgm:animLvl val="lvl"/>
          <dgm:resizeHandles val="exact"/>
        </dgm:presLayoutVars>
      </dgm:prSet>
      <dgm:spPr/>
    </dgm:pt>
    <dgm:pt modelId="{8C329AD7-82FE-4F5F-AF49-8F737FBED6D9}" type="pres">
      <dgm:prSet presAssocID="{9DD494E4-E653-4439-80E9-2072D8A4E2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59E90E-3F9D-4127-8C5C-09F322081101}" type="pres">
      <dgm:prSet presAssocID="{7D3FB849-F8E4-4066-84AE-77E4217F4455}" presName="spacer" presStyleCnt="0"/>
      <dgm:spPr/>
    </dgm:pt>
    <dgm:pt modelId="{6C4949C9-2120-40AE-841D-A3ED95677CEC}" type="pres">
      <dgm:prSet presAssocID="{4F477AFF-4B77-45CD-ADFC-F0A2A6464C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0E4954-060B-4B49-93A7-3CBB80AFAA7E}" type="pres">
      <dgm:prSet presAssocID="{B3B4B620-F36F-44DF-94EC-999BBC51E14B}" presName="spacer" presStyleCnt="0"/>
      <dgm:spPr/>
    </dgm:pt>
    <dgm:pt modelId="{59370B90-5471-4E9C-B8B2-55DACABD47B8}" type="pres">
      <dgm:prSet presAssocID="{FAECACC2-5665-4A67-B45F-DF78BD0A62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650CC2-DBB6-45A0-B8FF-F1BD896AB8AF}" type="pres">
      <dgm:prSet presAssocID="{0661E9C4-2985-4D86-8940-C82ECF9EA39D}" presName="spacer" presStyleCnt="0"/>
      <dgm:spPr/>
    </dgm:pt>
    <dgm:pt modelId="{90E50D8D-4022-4DF7-A3EC-DE97849FE6B3}" type="pres">
      <dgm:prSet presAssocID="{37CBEBC7-FF23-43AF-B043-A3269352C7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DF5203-3142-42C5-B6CA-6D84595EAE15}" srcId="{322EF401-C50B-4D83-898D-D368EFC68A94}" destId="{37CBEBC7-FF23-43AF-B043-A3269352C773}" srcOrd="3" destOrd="0" parTransId="{32F39E7D-9C88-45A1-B947-2762CA8054D1}" sibTransId="{A33D5E5F-BFC4-4179-9F9F-E25CEE623CBD}"/>
    <dgm:cxn modelId="{B23C3D20-EAD3-4E00-95A5-1D17F6B659EC}" srcId="{322EF401-C50B-4D83-898D-D368EFC68A94}" destId="{4F477AFF-4B77-45CD-ADFC-F0A2A6464C6A}" srcOrd="1" destOrd="0" parTransId="{F2A4D001-CA67-4F86-900E-5AAD2BD00C5D}" sibTransId="{B3B4B620-F36F-44DF-94EC-999BBC51E14B}"/>
    <dgm:cxn modelId="{77A94247-ADD5-475D-967C-06D9C9C75432}" type="presOf" srcId="{FAECACC2-5665-4A67-B45F-DF78BD0A6232}" destId="{59370B90-5471-4E9C-B8B2-55DACABD47B8}" srcOrd="0" destOrd="0" presId="urn:microsoft.com/office/officeart/2005/8/layout/vList2"/>
    <dgm:cxn modelId="{77570780-CEE0-4AE0-A8AB-50798091343F}" type="presOf" srcId="{4F477AFF-4B77-45CD-ADFC-F0A2A6464C6A}" destId="{6C4949C9-2120-40AE-841D-A3ED95677CEC}" srcOrd="0" destOrd="0" presId="urn:microsoft.com/office/officeart/2005/8/layout/vList2"/>
    <dgm:cxn modelId="{FF6D028A-A7AB-455B-941E-98E77AA63E5B}" type="presOf" srcId="{9DD494E4-E653-4439-80E9-2072D8A4E252}" destId="{8C329AD7-82FE-4F5F-AF49-8F737FBED6D9}" srcOrd="0" destOrd="0" presId="urn:microsoft.com/office/officeart/2005/8/layout/vList2"/>
    <dgm:cxn modelId="{FDE3BEA2-BB7B-4B2E-8F32-A1AD614BB3F7}" type="presOf" srcId="{322EF401-C50B-4D83-898D-D368EFC68A94}" destId="{C367C964-B0F7-4C4E-BD3A-72C8DB749702}" srcOrd="0" destOrd="0" presId="urn:microsoft.com/office/officeart/2005/8/layout/vList2"/>
    <dgm:cxn modelId="{DF3059C8-66F6-41DB-9229-5F31EFD5391D}" srcId="{322EF401-C50B-4D83-898D-D368EFC68A94}" destId="{FAECACC2-5665-4A67-B45F-DF78BD0A6232}" srcOrd="2" destOrd="0" parTransId="{9A1B44D4-AE62-456B-887B-FAB3C736F713}" sibTransId="{0661E9C4-2985-4D86-8940-C82ECF9EA39D}"/>
    <dgm:cxn modelId="{3748A6DA-2725-4FEC-9F52-4DDB32EB51B6}" srcId="{322EF401-C50B-4D83-898D-D368EFC68A94}" destId="{9DD494E4-E653-4439-80E9-2072D8A4E252}" srcOrd="0" destOrd="0" parTransId="{E3F8DA2D-678C-442B-A3DA-E530039F28D5}" sibTransId="{7D3FB849-F8E4-4066-84AE-77E4217F4455}"/>
    <dgm:cxn modelId="{17FB94F9-677F-40B0-AB79-8D4C538B245F}" type="presOf" srcId="{37CBEBC7-FF23-43AF-B043-A3269352C773}" destId="{90E50D8D-4022-4DF7-A3EC-DE97849FE6B3}" srcOrd="0" destOrd="0" presId="urn:microsoft.com/office/officeart/2005/8/layout/vList2"/>
    <dgm:cxn modelId="{5E2D377D-366C-4BBB-8C20-8A155EE7ADC9}" type="presParOf" srcId="{C367C964-B0F7-4C4E-BD3A-72C8DB749702}" destId="{8C329AD7-82FE-4F5F-AF49-8F737FBED6D9}" srcOrd="0" destOrd="0" presId="urn:microsoft.com/office/officeart/2005/8/layout/vList2"/>
    <dgm:cxn modelId="{AE7C2B52-0DCD-4308-A159-617264378F12}" type="presParOf" srcId="{C367C964-B0F7-4C4E-BD3A-72C8DB749702}" destId="{0B59E90E-3F9D-4127-8C5C-09F322081101}" srcOrd="1" destOrd="0" presId="urn:microsoft.com/office/officeart/2005/8/layout/vList2"/>
    <dgm:cxn modelId="{10AFC38B-C7F4-46F3-9777-B463CA256885}" type="presParOf" srcId="{C367C964-B0F7-4C4E-BD3A-72C8DB749702}" destId="{6C4949C9-2120-40AE-841D-A3ED95677CEC}" srcOrd="2" destOrd="0" presId="urn:microsoft.com/office/officeart/2005/8/layout/vList2"/>
    <dgm:cxn modelId="{E2DE56BA-A2B2-4912-9848-DDF1A4547DA8}" type="presParOf" srcId="{C367C964-B0F7-4C4E-BD3A-72C8DB749702}" destId="{970E4954-060B-4B49-93A7-3CBB80AFAA7E}" srcOrd="3" destOrd="0" presId="urn:microsoft.com/office/officeart/2005/8/layout/vList2"/>
    <dgm:cxn modelId="{83F18609-063E-4717-9C50-60DEA792AF57}" type="presParOf" srcId="{C367C964-B0F7-4C4E-BD3A-72C8DB749702}" destId="{59370B90-5471-4E9C-B8B2-55DACABD47B8}" srcOrd="4" destOrd="0" presId="urn:microsoft.com/office/officeart/2005/8/layout/vList2"/>
    <dgm:cxn modelId="{C4399E5B-48FF-4D64-B455-525EA1E237F0}" type="presParOf" srcId="{C367C964-B0F7-4C4E-BD3A-72C8DB749702}" destId="{6D650CC2-DBB6-45A0-B8FF-F1BD896AB8AF}" srcOrd="5" destOrd="0" presId="urn:microsoft.com/office/officeart/2005/8/layout/vList2"/>
    <dgm:cxn modelId="{0E672D02-E494-4E61-85E3-92837057A730}" type="presParOf" srcId="{C367C964-B0F7-4C4E-BD3A-72C8DB749702}" destId="{90E50D8D-4022-4DF7-A3EC-DE97849FE6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89B3B-41DB-4E37-8620-5F8D0FF394F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8327B-BF46-4752-B715-508D4872DA58}">
      <dgm:prSet/>
      <dgm:spPr/>
      <dgm:t>
        <a:bodyPr/>
        <a:lstStyle/>
        <a:p>
          <a:r>
            <a:rPr lang="en-US" b="1"/>
            <a:t>Two desire property</a:t>
          </a:r>
          <a:endParaRPr lang="en-US"/>
        </a:p>
      </dgm:t>
    </dgm:pt>
    <dgm:pt modelId="{D060B4DC-8C28-4251-BD8A-36EBFB4DB29C}" type="parTrans" cxnId="{6BA79E59-1CDE-4EEA-93B7-B15696820BCA}">
      <dgm:prSet/>
      <dgm:spPr/>
      <dgm:t>
        <a:bodyPr/>
        <a:lstStyle/>
        <a:p>
          <a:endParaRPr lang="en-US"/>
        </a:p>
      </dgm:t>
    </dgm:pt>
    <dgm:pt modelId="{131391A5-79AE-404A-BBD9-7A44957BDC9E}" type="sibTrans" cxnId="{6BA79E59-1CDE-4EEA-93B7-B15696820BCA}">
      <dgm:prSet/>
      <dgm:spPr/>
      <dgm:t>
        <a:bodyPr/>
        <a:lstStyle/>
        <a:p>
          <a:endParaRPr lang="en-US"/>
        </a:p>
      </dgm:t>
    </dgm:pt>
    <dgm:pt modelId="{029117A2-EE67-4B04-A790-0A0557409EE7}">
      <dgm:prSet/>
      <dgm:spPr/>
      <dgm:t>
        <a:bodyPr/>
        <a:lstStyle/>
        <a:p>
          <a:r>
            <a:rPr lang="en-US" b="1"/>
            <a:t>Avalanche effect</a:t>
          </a:r>
          <a:endParaRPr lang="en-US"/>
        </a:p>
      </dgm:t>
    </dgm:pt>
    <dgm:pt modelId="{9FDF3164-9BA0-48DD-90FA-2A583A674618}" type="parTrans" cxnId="{A56CBAF7-EB97-40ED-AA67-16CD3877F2D6}">
      <dgm:prSet/>
      <dgm:spPr/>
      <dgm:t>
        <a:bodyPr/>
        <a:lstStyle/>
        <a:p>
          <a:endParaRPr lang="en-US"/>
        </a:p>
      </dgm:t>
    </dgm:pt>
    <dgm:pt modelId="{91AE38C1-76F2-49E2-9C1C-E7E39F0CD1DA}" type="sibTrans" cxnId="{A56CBAF7-EB97-40ED-AA67-16CD3877F2D6}">
      <dgm:prSet/>
      <dgm:spPr/>
      <dgm:t>
        <a:bodyPr/>
        <a:lstStyle/>
        <a:p>
          <a:endParaRPr lang="en-US"/>
        </a:p>
      </dgm:t>
    </dgm:pt>
    <dgm:pt modelId="{78E53BE6-74BE-4762-8380-30F2C41DBA38}">
      <dgm:prSet/>
      <dgm:spPr/>
      <dgm:t>
        <a:bodyPr/>
        <a:lstStyle/>
        <a:p>
          <a:r>
            <a:rPr lang="en-US" b="1"/>
            <a:t>Completeness</a:t>
          </a:r>
          <a:endParaRPr lang="en-US"/>
        </a:p>
      </dgm:t>
    </dgm:pt>
    <dgm:pt modelId="{44ADB54B-3D9E-491A-ACCB-6FA06A1E68E4}" type="parTrans" cxnId="{667728DB-8AE8-4EF8-ADB3-EE58871425BD}">
      <dgm:prSet/>
      <dgm:spPr/>
      <dgm:t>
        <a:bodyPr/>
        <a:lstStyle/>
        <a:p>
          <a:endParaRPr lang="en-US"/>
        </a:p>
      </dgm:t>
    </dgm:pt>
    <dgm:pt modelId="{62AAB867-FF09-49EE-A58D-B503D711E884}" type="sibTrans" cxnId="{667728DB-8AE8-4EF8-ADB3-EE58871425BD}">
      <dgm:prSet/>
      <dgm:spPr/>
      <dgm:t>
        <a:bodyPr/>
        <a:lstStyle/>
        <a:p>
          <a:endParaRPr lang="en-US"/>
        </a:p>
      </dgm:t>
    </dgm:pt>
    <dgm:pt modelId="{B77ECF58-FA6A-4447-BC36-B64C7E41EB1E}">
      <dgm:prSet/>
      <dgm:spPr/>
      <dgm:t>
        <a:bodyPr/>
        <a:lstStyle/>
        <a:p>
          <a:r>
            <a:rPr lang="en-US" b="1"/>
            <a:t>Weakness with keys</a:t>
          </a:r>
          <a:endParaRPr lang="en-US"/>
        </a:p>
      </dgm:t>
    </dgm:pt>
    <dgm:pt modelId="{E0DF1BEE-DB27-42E9-A5CB-F5C56910550D}" type="parTrans" cxnId="{FDBFF777-B1CF-4BBE-B5DB-74DA205963EB}">
      <dgm:prSet/>
      <dgm:spPr/>
      <dgm:t>
        <a:bodyPr/>
        <a:lstStyle/>
        <a:p>
          <a:endParaRPr lang="en-US"/>
        </a:p>
      </dgm:t>
    </dgm:pt>
    <dgm:pt modelId="{E0915BBB-CE01-42E8-96EE-FC5EE2DF6FC3}" type="sibTrans" cxnId="{FDBFF777-B1CF-4BBE-B5DB-74DA205963EB}">
      <dgm:prSet/>
      <dgm:spPr/>
      <dgm:t>
        <a:bodyPr/>
        <a:lstStyle/>
        <a:p>
          <a:endParaRPr lang="en-US"/>
        </a:p>
      </dgm:t>
    </dgm:pt>
    <dgm:pt modelId="{CD4AAC78-C54E-42D7-9917-4E3933545006}">
      <dgm:prSet/>
      <dgm:spPr/>
      <dgm:t>
        <a:bodyPr/>
        <a:lstStyle/>
        <a:p>
          <a:r>
            <a:rPr lang="en-US" b="1"/>
            <a:t>Well designed block cipher</a:t>
          </a:r>
          <a:endParaRPr lang="en-US"/>
        </a:p>
      </dgm:t>
    </dgm:pt>
    <dgm:pt modelId="{8A7E56EF-B7BB-4A5C-97D8-10336DF8CC01}" type="parTrans" cxnId="{F1253B4E-6597-4DD0-89CB-2E952FE234FD}">
      <dgm:prSet/>
      <dgm:spPr/>
      <dgm:t>
        <a:bodyPr/>
        <a:lstStyle/>
        <a:p>
          <a:endParaRPr lang="en-US"/>
        </a:p>
      </dgm:t>
    </dgm:pt>
    <dgm:pt modelId="{16296445-F362-49DB-A6B8-0045383ADD88}" type="sibTrans" cxnId="{F1253B4E-6597-4DD0-89CB-2E952FE234FD}">
      <dgm:prSet/>
      <dgm:spPr/>
      <dgm:t>
        <a:bodyPr/>
        <a:lstStyle/>
        <a:p>
          <a:endParaRPr lang="en-US"/>
        </a:p>
      </dgm:t>
    </dgm:pt>
    <dgm:pt modelId="{D694B9B9-BD05-44CF-8651-1456BCD743EC}" type="pres">
      <dgm:prSet presAssocID="{8B089B3B-41DB-4E37-8620-5F8D0FF394F8}" presName="linear" presStyleCnt="0">
        <dgm:presLayoutVars>
          <dgm:animLvl val="lvl"/>
          <dgm:resizeHandles val="exact"/>
        </dgm:presLayoutVars>
      </dgm:prSet>
      <dgm:spPr/>
    </dgm:pt>
    <dgm:pt modelId="{61F283EE-EFAF-4326-B147-3CAC12693C2E}" type="pres">
      <dgm:prSet presAssocID="{BE48327B-BF46-4752-B715-508D4872DA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399280-70AC-416C-B999-4CF8B2B71641}" type="pres">
      <dgm:prSet presAssocID="{BE48327B-BF46-4752-B715-508D4872DA58}" presName="childText" presStyleLbl="revTx" presStyleIdx="0" presStyleCnt="1">
        <dgm:presLayoutVars>
          <dgm:bulletEnabled val="1"/>
        </dgm:presLayoutVars>
      </dgm:prSet>
      <dgm:spPr/>
    </dgm:pt>
    <dgm:pt modelId="{7B30EE7F-60B3-4E5E-811D-C3E038EF7330}" type="pres">
      <dgm:prSet presAssocID="{B77ECF58-FA6A-4447-BC36-B64C7E41EB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FB55F2-82FF-40B1-A7E4-4F445A5C8C3A}" type="pres">
      <dgm:prSet presAssocID="{E0915BBB-CE01-42E8-96EE-FC5EE2DF6FC3}" presName="spacer" presStyleCnt="0"/>
      <dgm:spPr/>
    </dgm:pt>
    <dgm:pt modelId="{D707FC1B-B4CC-4354-A19C-18CBBC57541B}" type="pres">
      <dgm:prSet presAssocID="{CD4AAC78-C54E-42D7-9917-4E3933545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68174A-D4C2-4CEC-8FD5-067B20FC99B6}" type="presOf" srcId="{029117A2-EE67-4B04-A790-0A0557409EE7}" destId="{98399280-70AC-416C-B999-4CF8B2B71641}" srcOrd="0" destOrd="0" presId="urn:microsoft.com/office/officeart/2005/8/layout/vList2"/>
    <dgm:cxn modelId="{27E49F4B-D9FE-4773-91B1-2EBEB764F472}" type="presOf" srcId="{8B089B3B-41DB-4E37-8620-5F8D0FF394F8}" destId="{D694B9B9-BD05-44CF-8651-1456BCD743EC}" srcOrd="0" destOrd="0" presId="urn:microsoft.com/office/officeart/2005/8/layout/vList2"/>
    <dgm:cxn modelId="{F1253B4E-6597-4DD0-89CB-2E952FE234FD}" srcId="{8B089B3B-41DB-4E37-8620-5F8D0FF394F8}" destId="{CD4AAC78-C54E-42D7-9917-4E3933545006}" srcOrd="2" destOrd="0" parTransId="{8A7E56EF-B7BB-4A5C-97D8-10336DF8CC01}" sibTransId="{16296445-F362-49DB-A6B8-0045383ADD88}"/>
    <dgm:cxn modelId="{FDBFF777-B1CF-4BBE-B5DB-74DA205963EB}" srcId="{8B089B3B-41DB-4E37-8620-5F8D0FF394F8}" destId="{B77ECF58-FA6A-4447-BC36-B64C7E41EB1E}" srcOrd="1" destOrd="0" parTransId="{E0DF1BEE-DB27-42E9-A5CB-F5C56910550D}" sibTransId="{E0915BBB-CE01-42E8-96EE-FC5EE2DF6FC3}"/>
    <dgm:cxn modelId="{6BA79E59-1CDE-4EEA-93B7-B15696820BCA}" srcId="{8B089B3B-41DB-4E37-8620-5F8D0FF394F8}" destId="{BE48327B-BF46-4752-B715-508D4872DA58}" srcOrd="0" destOrd="0" parTransId="{D060B4DC-8C28-4251-BD8A-36EBFB4DB29C}" sibTransId="{131391A5-79AE-404A-BBD9-7A44957BDC9E}"/>
    <dgm:cxn modelId="{310CA1A6-2AAD-4335-967E-26B84B970A3B}" type="presOf" srcId="{B77ECF58-FA6A-4447-BC36-B64C7E41EB1E}" destId="{7B30EE7F-60B3-4E5E-811D-C3E038EF7330}" srcOrd="0" destOrd="0" presId="urn:microsoft.com/office/officeart/2005/8/layout/vList2"/>
    <dgm:cxn modelId="{40460DBF-6AE8-4266-B7B9-D89B57DCFFAC}" type="presOf" srcId="{BE48327B-BF46-4752-B715-508D4872DA58}" destId="{61F283EE-EFAF-4326-B147-3CAC12693C2E}" srcOrd="0" destOrd="0" presId="urn:microsoft.com/office/officeart/2005/8/layout/vList2"/>
    <dgm:cxn modelId="{8B12E0D5-0E7F-4E1F-84CC-7263CCFFD0B5}" type="presOf" srcId="{CD4AAC78-C54E-42D7-9917-4E3933545006}" destId="{D707FC1B-B4CC-4354-A19C-18CBBC57541B}" srcOrd="0" destOrd="0" presId="urn:microsoft.com/office/officeart/2005/8/layout/vList2"/>
    <dgm:cxn modelId="{667728DB-8AE8-4EF8-ADB3-EE58871425BD}" srcId="{BE48327B-BF46-4752-B715-508D4872DA58}" destId="{78E53BE6-74BE-4762-8380-30F2C41DBA38}" srcOrd="1" destOrd="0" parTransId="{44ADB54B-3D9E-491A-ACCB-6FA06A1E68E4}" sibTransId="{62AAB867-FF09-49EE-A58D-B503D711E884}"/>
    <dgm:cxn modelId="{A56CBAF7-EB97-40ED-AA67-16CD3877F2D6}" srcId="{BE48327B-BF46-4752-B715-508D4872DA58}" destId="{029117A2-EE67-4B04-A790-0A0557409EE7}" srcOrd="0" destOrd="0" parTransId="{9FDF3164-9BA0-48DD-90FA-2A583A674618}" sibTransId="{91AE38C1-76F2-49E2-9C1C-E7E39F0CD1DA}"/>
    <dgm:cxn modelId="{7E19FCFB-B55E-4347-9720-195EB7AEB362}" type="presOf" srcId="{78E53BE6-74BE-4762-8380-30F2C41DBA38}" destId="{98399280-70AC-416C-B999-4CF8B2B71641}" srcOrd="0" destOrd="1" presId="urn:microsoft.com/office/officeart/2005/8/layout/vList2"/>
    <dgm:cxn modelId="{574957AF-F0E9-41C3-BEF1-3B02F5761599}" type="presParOf" srcId="{D694B9B9-BD05-44CF-8651-1456BCD743EC}" destId="{61F283EE-EFAF-4326-B147-3CAC12693C2E}" srcOrd="0" destOrd="0" presId="urn:microsoft.com/office/officeart/2005/8/layout/vList2"/>
    <dgm:cxn modelId="{421EDBFB-CC44-4ADB-BB2B-9CFB830DE60D}" type="presParOf" srcId="{D694B9B9-BD05-44CF-8651-1456BCD743EC}" destId="{98399280-70AC-416C-B999-4CF8B2B71641}" srcOrd="1" destOrd="0" presId="urn:microsoft.com/office/officeart/2005/8/layout/vList2"/>
    <dgm:cxn modelId="{CD141AB8-AEC0-4E05-9E47-E69A642D4F7E}" type="presParOf" srcId="{D694B9B9-BD05-44CF-8651-1456BCD743EC}" destId="{7B30EE7F-60B3-4E5E-811D-C3E038EF7330}" srcOrd="2" destOrd="0" presId="urn:microsoft.com/office/officeart/2005/8/layout/vList2"/>
    <dgm:cxn modelId="{47B11DFF-E620-45A2-A5B7-FACBEBE04984}" type="presParOf" srcId="{D694B9B9-BD05-44CF-8651-1456BCD743EC}" destId="{5EFB55F2-82FF-40B1-A7E4-4F445A5C8C3A}" srcOrd="3" destOrd="0" presId="urn:microsoft.com/office/officeart/2005/8/layout/vList2"/>
    <dgm:cxn modelId="{0C5FD79A-A0C0-4D22-A1A6-4248350C8BCB}" type="presParOf" srcId="{D694B9B9-BD05-44CF-8651-1456BCD743EC}" destId="{D707FC1B-B4CC-4354-A19C-18CBBC5754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AB4E-866F-40F7-BD7A-DED8438200A8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2C1D1-559E-4D7E-A78C-447B4DF616A9}">
      <dsp:nvSpPr>
        <dsp:cNvPr id="0" name=""/>
        <dsp:cNvSpPr/>
      </dsp:nvSpPr>
      <dsp:spPr>
        <a:xfrm>
          <a:off x="0" y="5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Background</a:t>
          </a:r>
          <a:endParaRPr lang="en-US" sz="2700" kern="1200"/>
        </a:p>
      </dsp:txBody>
      <dsp:txXfrm>
        <a:off x="0" y="558"/>
        <a:ext cx="6496050" cy="652983"/>
      </dsp:txXfrm>
    </dsp:sp>
    <dsp:sp modelId="{F4DF1295-FCC4-44EA-B7BF-95C139A58D8C}">
      <dsp:nvSpPr>
        <dsp:cNvPr id="0" name=""/>
        <dsp:cNvSpPr/>
      </dsp:nvSpPr>
      <dsp:spPr>
        <a:xfrm>
          <a:off x="0" y="65354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225802"/>
                <a:satOff val="-1105"/>
                <a:lumOff val="621"/>
                <a:alphaOff val="0"/>
                <a:tint val="98000"/>
                <a:lumMod val="114000"/>
              </a:schemeClr>
            </a:gs>
            <a:gs pos="100000">
              <a:schemeClr val="accent2">
                <a:hueOff val="225802"/>
                <a:satOff val="-1105"/>
                <a:lumOff val="62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5802"/>
              <a:satOff val="-1105"/>
              <a:lumOff val="62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F5D519-8F4E-4B4F-8A20-A985102A3F64}">
      <dsp:nvSpPr>
        <dsp:cNvPr id="0" name=""/>
        <dsp:cNvSpPr/>
      </dsp:nvSpPr>
      <dsp:spPr>
        <a:xfrm>
          <a:off x="0" y="65354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Technology Used</a:t>
          </a:r>
          <a:endParaRPr lang="en-US" sz="2700" kern="1200" dirty="0"/>
        </a:p>
      </dsp:txBody>
      <dsp:txXfrm>
        <a:off x="0" y="653541"/>
        <a:ext cx="6496050" cy="652983"/>
      </dsp:txXfrm>
    </dsp:sp>
    <dsp:sp modelId="{57AB224F-37EB-402F-AC43-E6B683ED17FE}">
      <dsp:nvSpPr>
        <dsp:cNvPr id="0" name=""/>
        <dsp:cNvSpPr/>
      </dsp:nvSpPr>
      <dsp:spPr>
        <a:xfrm>
          <a:off x="0" y="130652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31586-E345-4BD7-8115-9ECDA544B3F1}">
      <dsp:nvSpPr>
        <dsp:cNvPr id="0" name=""/>
        <dsp:cNvSpPr/>
      </dsp:nvSpPr>
      <dsp:spPr>
        <a:xfrm>
          <a:off x="0" y="1306524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Algorithm used </a:t>
          </a:r>
          <a:endParaRPr lang="en-US" sz="2700" kern="1200" dirty="0"/>
        </a:p>
      </dsp:txBody>
      <dsp:txXfrm>
        <a:off x="0" y="1306524"/>
        <a:ext cx="6496050" cy="652983"/>
      </dsp:txXfrm>
    </dsp:sp>
    <dsp:sp modelId="{97BE6380-F63A-4B3B-A01C-F701320F1AF9}">
      <dsp:nvSpPr>
        <dsp:cNvPr id="0" name=""/>
        <dsp:cNvSpPr/>
      </dsp:nvSpPr>
      <dsp:spPr>
        <a:xfrm>
          <a:off x="0" y="195950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637BA-12A8-4FC0-95A1-70CD50720A7A}">
      <dsp:nvSpPr>
        <dsp:cNvPr id="0" name=""/>
        <dsp:cNvSpPr/>
      </dsp:nvSpPr>
      <dsp:spPr>
        <a:xfrm>
          <a:off x="0" y="195950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Working &amp; Functioning of the project</a:t>
          </a:r>
          <a:endParaRPr lang="en-US" sz="2700" kern="1200" dirty="0"/>
        </a:p>
      </dsp:txBody>
      <dsp:txXfrm>
        <a:off x="0" y="1959508"/>
        <a:ext cx="6496050" cy="652983"/>
      </dsp:txXfrm>
    </dsp:sp>
    <dsp:sp modelId="{E8537F85-C576-417D-A5A2-6AE8E1A2755C}">
      <dsp:nvSpPr>
        <dsp:cNvPr id="0" name=""/>
        <dsp:cNvSpPr/>
      </dsp:nvSpPr>
      <dsp:spPr>
        <a:xfrm>
          <a:off x="0" y="261249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71A2-33D9-4BD9-8205-20C9C347FE15}">
      <dsp:nvSpPr>
        <dsp:cNvPr id="0" name=""/>
        <dsp:cNvSpPr/>
      </dsp:nvSpPr>
      <dsp:spPr>
        <a:xfrm>
          <a:off x="0" y="261249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Uses</a:t>
          </a:r>
          <a:endParaRPr lang="en-US" sz="2700" kern="1200"/>
        </a:p>
      </dsp:txBody>
      <dsp:txXfrm>
        <a:off x="0" y="2612491"/>
        <a:ext cx="6496050" cy="652983"/>
      </dsp:txXfrm>
    </dsp:sp>
    <dsp:sp modelId="{0A53E36E-845A-4C90-9726-D7D2EDB2B217}">
      <dsp:nvSpPr>
        <dsp:cNvPr id="0" name=""/>
        <dsp:cNvSpPr/>
      </dsp:nvSpPr>
      <dsp:spPr>
        <a:xfrm>
          <a:off x="0" y="326547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129012"/>
                <a:satOff val="-5527"/>
                <a:lumOff val="3104"/>
                <a:alphaOff val="0"/>
                <a:tint val="98000"/>
                <a:lumMod val="114000"/>
              </a:schemeClr>
            </a:gs>
            <a:gs pos="100000">
              <a:schemeClr val="accent2">
                <a:hueOff val="1129012"/>
                <a:satOff val="-5527"/>
                <a:lumOff val="310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29012"/>
              <a:satOff val="-5527"/>
              <a:lumOff val="31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B01C1-F5B2-42B8-BE91-BCB18C9501E1}">
      <dsp:nvSpPr>
        <dsp:cNvPr id="0" name=""/>
        <dsp:cNvSpPr/>
      </dsp:nvSpPr>
      <dsp:spPr>
        <a:xfrm>
          <a:off x="0" y="3265475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Difficulties Faced</a:t>
          </a:r>
          <a:endParaRPr lang="en-US" sz="2700" kern="1200" dirty="0"/>
        </a:p>
      </dsp:txBody>
      <dsp:txXfrm>
        <a:off x="0" y="3265475"/>
        <a:ext cx="6496050" cy="652983"/>
      </dsp:txXfrm>
    </dsp:sp>
    <dsp:sp modelId="{A97CB046-2D86-402F-9744-71B442C3088D}">
      <dsp:nvSpPr>
        <dsp:cNvPr id="0" name=""/>
        <dsp:cNvSpPr/>
      </dsp:nvSpPr>
      <dsp:spPr>
        <a:xfrm>
          <a:off x="0" y="39184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D22A0-6868-47CA-A7D0-A821A49CC806}">
      <dsp:nvSpPr>
        <dsp:cNvPr id="0" name=""/>
        <dsp:cNvSpPr/>
      </dsp:nvSpPr>
      <dsp:spPr>
        <a:xfrm>
          <a:off x="0" y="39184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Future Scope</a:t>
          </a:r>
          <a:endParaRPr lang="en-US" sz="2700" kern="1200" dirty="0"/>
        </a:p>
      </dsp:txBody>
      <dsp:txXfrm>
        <a:off x="0" y="3918458"/>
        <a:ext cx="6496050" cy="652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29AD7-82FE-4F5F-AF49-8F737FBED6D9}">
      <dsp:nvSpPr>
        <dsp:cNvPr id="0" name=""/>
        <dsp:cNvSpPr/>
      </dsp:nvSpPr>
      <dsp:spPr>
        <a:xfrm>
          <a:off x="0" y="24201"/>
          <a:ext cx="6496050" cy="1072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AES is widely adopted.</a:t>
          </a:r>
          <a:endParaRPr lang="en-US" sz="2700" kern="1200"/>
        </a:p>
      </dsp:txBody>
      <dsp:txXfrm>
        <a:off x="52359" y="76560"/>
        <a:ext cx="6391332" cy="967861"/>
      </dsp:txXfrm>
    </dsp:sp>
    <dsp:sp modelId="{6C4949C9-2120-40AE-841D-A3ED95677CEC}">
      <dsp:nvSpPr>
        <dsp:cNvPr id="0" name=""/>
        <dsp:cNvSpPr/>
      </dsp:nvSpPr>
      <dsp:spPr>
        <a:xfrm>
          <a:off x="0" y="1174540"/>
          <a:ext cx="6496050" cy="107257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No practical cryptanalytic attacks against AES.</a:t>
          </a:r>
          <a:endParaRPr lang="en-US" sz="2700" kern="1200"/>
        </a:p>
      </dsp:txBody>
      <dsp:txXfrm>
        <a:off x="52359" y="1226899"/>
        <a:ext cx="6391332" cy="967861"/>
      </dsp:txXfrm>
    </dsp:sp>
    <dsp:sp modelId="{59370B90-5471-4E9C-B8B2-55DACABD47B8}">
      <dsp:nvSpPr>
        <dsp:cNvPr id="0" name=""/>
        <dsp:cNvSpPr/>
      </dsp:nvSpPr>
      <dsp:spPr>
        <a:xfrm>
          <a:off x="0" y="2324880"/>
          <a:ext cx="6496050" cy="107257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Built in Flexibility.</a:t>
          </a:r>
          <a:endParaRPr lang="en-US" sz="2700" kern="1200"/>
        </a:p>
      </dsp:txBody>
      <dsp:txXfrm>
        <a:off x="52359" y="2377239"/>
        <a:ext cx="6391332" cy="967861"/>
      </dsp:txXfrm>
    </dsp:sp>
    <dsp:sp modelId="{90E50D8D-4022-4DF7-A3EC-DE97849FE6B3}">
      <dsp:nvSpPr>
        <dsp:cNvPr id="0" name=""/>
        <dsp:cNvSpPr/>
      </dsp:nvSpPr>
      <dsp:spPr>
        <a:xfrm>
          <a:off x="0" y="3475219"/>
          <a:ext cx="6496050" cy="107257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Correct implementation.</a:t>
          </a:r>
          <a:endParaRPr lang="en-US" sz="2700" kern="1200"/>
        </a:p>
      </dsp:txBody>
      <dsp:txXfrm>
        <a:off x="52359" y="3527578"/>
        <a:ext cx="6391332" cy="967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283EE-EFAF-4326-B147-3CAC12693C2E}">
      <dsp:nvSpPr>
        <dsp:cNvPr id="0" name=""/>
        <dsp:cNvSpPr/>
      </dsp:nvSpPr>
      <dsp:spPr>
        <a:xfrm>
          <a:off x="0" y="454590"/>
          <a:ext cx="649605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Two desire property</a:t>
          </a:r>
          <a:endParaRPr lang="en-US" sz="3600" kern="1200"/>
        </a:p>
      </dsp:txBody>
      <dsp:txXfrm>
        <a:off x="42151" y="496741"/>
        <a:ext cx="6411748" cy="779158"/>
      </dsp:txXfrm>
    </dsp:sp>
    <dsp:sp modelId="{98399280-70AC-416C-B999-4CF8B2B71641}">
      <dsp:nvSpPr>
        <dsp:cNvPr id="0" name=""/>
        <dsp:cNvSpPr/>
      </dsp:nvSpPr>
      <dsp:spPr>
        <a:xfrm>
          <a:off x="0" y="1318050"/>
          <a:ext cx="649605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Avalanche effect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Completeness</a:t>
          </a:r>
          <a:endParaRPr lang="en-US" sz="2800" kern="1200"/>
        </a:p>
      </dsp:txBody>
      <dsp:txXfrm>
        <a:off x="0" y="1318050"/>
        <a:ext cx="6496050" cy="968760"/>
      </dsp:txXfrm>
    </dsp:sp>
    <dsp:sp modelId="{7B30EE7F-60B3-4E5E-811D-C3E038EF7330}">
      <dsp:nvSpPr>
        <dsp:cNvPr id="0" name=""/>
        <dsp:cNvSpPr/>
      </dsp:nvSpPr>
      <dsp:spPr>
        <a:xfrm>
          <a:off x="0" y="2286810"/>
          <a:ext cx="6496050" cy="86346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Weakness with keys</a:t>
          </a:r>
          <a:endParaRPr lang="en-US" sz="3600" kern="1200"/>
        </a:p>
      </dsp:txBody>
      <dsp:txXfrm>
        <a:off x="42151" y="2328961"/>
        <a:ext cx="6411748" cy="779158"/>
      </dsp:txXfrm>
    </dsp:sp>
    <dsp:sp modelId="{D707FC1B-B4CC-4354-A19C-18CBBC57541B}">
      <dsp:nvSpPr>
        <dsp:cNvPr id="0" name=""/>
        <dsp:cNvSpPr/>
      </dsp:nvSpPr>
      <dsp:spPr>
        <a:xfrm>
          <a:off x="0" y="3253949"/>
          <a:ext cx="6496050" cy="86346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Well designed block cipher</a:t>
          </a:r>
          <a:endParaRPr lang="en-US" sz="3600" kern="1200"/>
        </a:p>
      </dsp:txBody>
      <dsp:txXfrm>
        <a:off x="42151" y="3296100"/>
        <a:ext cx="6411748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6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79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6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9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3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6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9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8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4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2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65885-5916-4933-A9D5-D20554BB1876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896E-230C-43FB-A378-1D26EDE3F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3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B3C59-6960-4215-AABD-B4DCC033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7400"/>
              <a:t>Secure File Storage on Cloud Using Hybrid Cryptography</a:t>
            </a:r>
            <a:endParaRPr lang="en-IN" sz="7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67547-3842-4AD9-A322-DFE34262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</a:rPr>
              <a:t>By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</a:rPr>
              <a:t>Vaibhav Bharti			Roll no. 2013623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</a:rPr>
              <a:t>Vaibhav </a:t>
            </a:r>
            <a:r>
              <a:rPr lang="en-US" sz="1600" dirty="0" err="1">
                <a:solidFill>
                  <a:schemeClr val="bg2"/>
                </a:solidFill>
              </a:rPr>
              <a:t>joshi</a:t>
            </a:r>
            <a:r>
              <a:rPr lang="en-US" sz="1600" dirty="0">
                <a:solidFill>
                  <a:schemeClr val="bg2"/>
                </a:solidFill>
              </a:rPr>
              <a:t>			roll no. 2013566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2"/>
                </a:solidFill>
              </a:rPr>
              <a:t>Mukul </a:t>
            </a:r>
            <a:r>
              <a:rPr lang="en-US" sz="1600" dirty="0" err="1">
                <a:solidFill>
                  <a:schemeClr val="bg2"/>
                </a:solidFill>
              </a:rPr>
              <a:t>sharma</a:t>
            </a:r>
            <a:r>
              <a:rPr lang="en-US" sz="1600" dirty="0">
                <a:solidFill>
                  <a:schemeClr val="bg2"/>
                </a:solidFill>
              </a:rPr>
              <a:t>			roll no. 2013390</a:t>
            </a:r>
            <a:endParaRPr lang="en-I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5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161DC569-1601-4175-8F8E-FBFC87DB1D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D6B3F-F149-45AB-B429-3097731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Project Working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57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707F-E704-4898-85BE-A964436E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B0C0-3BC0-4105-BD82-7327DEA8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92484B7-2871-48FC-8871-F4C47B0FB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7A23-4CD9-4B06-9266-EDB8B4471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nda tanya pada latar belakang hijau pastel">
            <a:extLst>
              <a:ext uri="{FF2B5EF4-FFF2-40B4-BE49-F238E27FC236}">
                <a16:creationId xmlns:a16="http://schemas.microsoft.com/office/drawing/2014/main" id="{86F3CCA4-818D-4806-BDF6-6310F1029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3582" b="21418"/>
          <a:stretch/>
        </p:blipFill>
        <p:spPr>
          <a:xfrm>
            <a:off x="0" y="17756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3BF0F-158C-4CB1-8A7F-F8E9B77B2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4760FE-A480-4C53-8B6A-4E04AC1A11E4}"/>
              </a:ext>
            </a:extLst>
          </p:cNvPr>
          <p:cNvSpPr txBox="1">
            <a:spLocks/>
          </p:cNvSpPr>
          <p:nvPr/>
        </p:nvSpPr>
        <p:spPr>
          <a:xfrm>
            <a:off x="3082834" y="104503"/>
            <a:ext cx="6244824" cy="966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b="1">
                <a:solidFill>
                  <a:schemeClr val="bg1"/>
                </a:solidFill>
              </a:rPr>
              <a:t>Encryption Data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186ADE-C74A-43B2-BC11-C6E2F470B086}"/>
              </a:ext>
            </a:extLst>
          </p:cNvPr>
          <p:cNvSpPr txBox="1">
            <a:spLocks/>
          </p:cNvSpPr>
          <p:nvPr/>
        </p:nvSpPr>
        <p:spPr>
          <a:xfrm>
            <a:off x="3021488" y="5261572"/>
            <a:ext cx="3771197" cy="893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BA9007-4752-4076-9A45-AB8C1F4C3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2F329B-41FA-44CD-AC43-E19FD754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2B5634-9340-4DEB-9B65-31B59DC60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F13FA8-FE0C-4BC4-B73A-463C87870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C9C27A-62BC-4921-B898-213FF747F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17E76-8F0E-4CA7-9F7B-18B8E3CA0F68}"/>
              </a:ext>
            </a:extLst>
          </p:cNvPr>
          <p:cNvSpPr/>
          <p:nvPr/>
        </p:nvSpPr>
        <p:spPr>
          <a:xfrm>
            <a:off x="3225480" y="1266310"/>
            <a:ext cx="3830443" cy="966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vaibhav, how are you today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14F022-1A29-4B07-9A9F-4BAE8E018327}"/>
              </a:ext>
            </a:extLst>
          </p:cNvPr>
          <p:cNvCxnSpPr/>
          <p:nvPr/>
        </p:nvCxnSpPr>
        <p:spPr>
          <a:xfrm>
            <a:off x="5107577" y="2259874"/>
            <a:ext cx="0" cy="509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F1CC9-BDD0-41A3-A9EF-0DDC351FC082}"/>
              </a:ext>
            </a:extLst>
          </p:cNvPr>
          <p:cNvCxnSpPr>
            <a:cxnSpLocks/>
          </p:cNvCxnSpPr>
          <p:nvPr/>
        </p:nvCxnSpPr>
        <p:spPr>
          <a:xfrm>
            <a:off x="1857378" y="2743808"/>
            <a:ext cx="6546586" cy="283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3165E7-E126-4C43-9142-C90ADFF3D8CC}"/>
              </a:ext>
            </a:extLst>
          </p:cNvPr>
          <p:cNvCxnSpPr>
            <a:cxnSpLocks/>
          </p:cNvCxnSpPr>
          <p:nvPr/>
        </p:nvCxnSpPr>
        <p:spPr>
          <a:xfrm flipH="1">
            <a:off x="1799643" y="2769150"/>
            <a:ext cx="23094" cy="635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49046F-E3D3-4AEF-B8C1-A9F5EF53E44C}"/>
              </a:ext>
            </a:extLst>
          </p:cNvPr>
          <p:cNvCxnSpPr>
            <a:cxnSpLocks/>
          </p:cNvCxnSpPr>
          <p:nvPr/>
        </p:nvCxnSpPr>
        <p:spPr>
          <a:xfrm flipH="1">
            <a:off x="5094516" y="2716287"/>
            <a:ext cx="13061" cy="635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102CA5-6214-4DDF-8F11-6ED79CD6328A}"/>
              </a:ext>
            </a:extLst>
          </p:cNvPr>
          <p:cNvCxnSpPr>
            <a:cxnSpLocks/>
          </p:cNvCxnSpPr>
          <p:nvPr/>
        </p:nvCxnSpPr>
        <p:spPr>
          <a:xfrm>
            <a:off x="8392417" y="2772123"/>
            <a:ext cx="0" cy="5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10B21C-7B4A-45EF-8D75-FA63D2401336}"/>
              </a:ext>
            </a:extLst>
          </p:cNvPr>
          <p:cNvSpPr/>
          <p:nvPr/>
        </p:nvSpPr>
        <p:spPr>
          <a:xfrm>
            <a:off x="903788" y="3420165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vaibhav,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DEEDA9-0855-4D50-9195-73AC7BBEA9F6}"/>
              </a:ext>
            </a:extLst>
          </p:cNvPr>
          <p:cNvSpPr/>
          <p:nvPr/>
        </p:nvSpPr>
        <p:spPr>
          <a:xfrm>
            <a:off x="7428799" y="3342622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today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E010DB-4B2F-4310-91E2-1B57BBA04440}"/>
              </a:ext>
            </a:extLst>
          </p:cNvPr>
          <p:cNvSpPr/>
          <p:nvPr/>
        </p:nvSpPr>
        <p:spPr>
          <a:xfrm>
            <a:off x="4189677" y="3371569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are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A80E99-E834-436D-ABBF-3C87503B2F9F}"/>
              </a:ext>
            </a:extLst>
          </p:cNvPr>
          <p:cNvSpPr/>
          <p:nvPr/>
        </p:nvSpPr>
        <p:spPr>
          <a:xfrm>
            <a:off x="1150000" y="4744111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%$&amp;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5E5A2F-899D-48C3-B5E6-2CBE71999131}"/>
              </a:ext>
            </a:extLst>
          </p:cNvPr>
          <p:cNvSpPr/>
          <p:nvPr/>
        </p:nvSpPr>
        <p:spPr>
          <a:xfrm>
            <a:off x="7641537" y="4729628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@#%$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F225E-825A-466B-A291-470BDDA638EA}"/>
              </a:ext>
            </a:extLst>
          </p:cNvPr>
          <p:cNvSpPr/>
          <p:nvPr/>
        </p:nvSpPr>
        <p:spPr>
          <a:xfrm>
            <a:off x="4356697" y="4744111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*&amp;%^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C895A-35F1-46FF-A55B-4E3A90BCD44F}"/>
              </a:ext>
            </a:extLst>
          </p:cNvPr>
          <p:cNvCxnSpPr>
            <a:cxnSpLocks/>
          </p:cNvCxnSpPr>
          <p:nvPr/>
        </p:nvCxnSpPr>
        <p:spPr>
          <a:xfrm flipH="1">
            <a:off x="8392417" y="4084493"/>
            <a:ext cx="23094" cy="635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A2B5AA-5C52-47B8-BF8C-7DF52B7588D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094516" y="4130814"/>
            <a:ext cx="13061" cy="613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E294D4-8116-45DC-9F49-9FC9F712549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798594" y="4208357"/>
            <a:ext cx="0" cy="511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ECDB4F4E-0FE2-4A55-8619-D6A6AE61E582}"/>
              </a:ext>
            </a:extLst>
          </p:cNvPr>
          <p:cNvSpPr txBox="1">
            <a:spLocks/>
          </p:cNvSpPr>
          <p:nvPr/>
        </p:nvSpPr>
        <p:spPr>
          <a:xfrm>
            <a:off x="875212" y="3466573"/>
            <a:ext cx="1948078" cy="893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017B728-1F9B-4DA7-898B-88FA7C8A4E39}"/>
              </a:ext>
            </a:extLst>
          </p:cNvPr>
          <p:cNvSpPr txBox="1">
            <a:spLocks/>
          </p:cNvSpPr>
          <p:nvPr/>
        </p:nvSpPr>
        <p:spPr>
          <a:xfrm>
            <a:off x="353477" y="4219303"/>
            <a:ext cx="1169038" cy="673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254EB1C-54D8-47FB-AEEC-6CB48DDE80A7}"/>
              </a:ext>
            </a:extLst>
          </p:cNvPr>
          <p:cNvSpPr txBox="1">
            <a:spLocks/>
          </p:cNvSpPr>
          <p:nvPr/>
        </p:nvSpPr>
        <p:spPr>
          <a:xfrm>
            <a:off x="3824853" y="4179206"/>
            <a:ext cx="1014703" cy="62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39AF4FD-64E4-46DD-9BAE-51B581D03662}"/>
              </a:ext>
            </a:extLst>
          </p:cNvPr>
          <p:cNvSpPr txBox="1">
            <a:spLocks/>
          </p:cNvSpPr>
          <p:nvPr/>
        </p:nvSpPr>
        <p:spPr>
          <a:xfrm>
            <a:off x="6915467" y="4140114"/>
            <a:ext cx="954439" cy="58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RC2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AD833D-473E-4450-B040-C292BCEED4B6}"/>
              </a:ext>
            </a:extLst>
          </p:cNvPr>
          <p:cNvCxnSpPr>
            <a:cxnSpLocks/>
          </p:cNvCxnSpPr>
          <p:nvPr/>
        </p:nvCxnSpPr>
        <p:spPr>
          <a:xfrm flipV="1">
            <a:off x="1857378" y="5905263"/>
            <a:ext cx="6566649" cy="2537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43361B-3543-4F4F-920C-0053ADDD17F0}"/>
              </a:ext>
            </a:extLst>
          </p:cNvPr>
          <p:cNvCxnSpPr>
            <a:cxnSpLocks/>
          </p:cNvCxnSpPr>
          <p:nvPr/>
        </p:nvCxnSpPr>
        <p:spPr>
          <a:xfrm flipH="1">
            <a:off x="1857378" y="5373319"/>
            <a:ext cx="1" cy="56490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76D6C6-E35A-4BE5-AF01-9010E939FFDF}"/>
              </a:ext>
            </a:extLst>
          </p:cNvPr>
          <p:cNvCxnSpPr>
            <a:cxnSpLocks/>
          </p:cNvCxnSpPr>
          <p:nvPr/>
        </p:nvCxnSpPr>
        <p:spPr>
          <a:xfrm>
            <a:off x="8424028" y="5382618"/>
            <a:ext cx="11546" cy="5391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524BBB-C1D4-40BF-8ADC-3B58ABFC8AD4}"/>
              </a:ext>
            </a:extLst>
          </p:cNvPr>
          <p:cNvCxnSpPr>
            <a:cxnSpLocks/>
          </p:cNvCxnSpPr>
          <p:nvPr/>
        </p:nvCxnSpPr>
        <p:spPr>
          <a:xfrm>
            <a:off x="5098718" y="5351000"/>
            <a:ext cx="8859" cy="5872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8DCDCE-EC9A-47D9-9A99-565B2526AF04}"/>
              </a:ext>
            </a:extLst>
          </p:cNvPr>
          <p:cNvCxnSpPr>
            <a:cxnSpLocks/>
          </p:cNvCxnSpPr>
          <p:nvPr/>
        </p:nvCxnSpPr>
        <p:spPr>
          <a:xfrm flipH="1">
            <a:off x="5099451" y="5930638"/>
            <a:ext cx="8126" cy="4576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F733DA-E6D0-4764-824C-EAD10EFDB5A3}"/>
              </a:ext>
            </a:extLst>
          </p:cNvPr>
          <p:cNvSpPr/>
          <p:nvPr/>
        </p:nvSpPr>
        <p:spPr>
          <a:xfrm>
            <a:off x="4554485" y="6288969"/>
            <a:ext cx="1152371" cy="4755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FCB6-D912-44FA-BC16-9A5AECA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FF5B-CD5B-495B-8700-BAF9DC67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E240EBC-1DC8-4F3B-873E-015D21ADF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63E98-D2FE-47EA-9A92-231C9A764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nda tanya pada latar belakang hijau pastel">
            <a:extLst>
              <a:ext uri="{FF2B5EF4-FFF2-40B4-BE49-F238E27FC236}">
                <a16:creationId xmlns:a16="http://schemas.microsoft.com/office/drawing/2014/main" id="{4A8AA455-5EB0-4C24-93E4-E731FE30A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3582" b="21418"/>
          <a:stretch/>
        </p:blipFill>
        <p:spPr>
          <a:xfrm>
            <a:off x="0" y="-8308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E184F-85AC-4EA9-9B42-0174BE5E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2B2114-E6DA-49A9-9EBA-B89C2145EE5E}"/>
              </a:ext>
            </a:extLst>
          </p:cNvPr>
          <p:cNvSpPr txBox="1">
            <a:spLocks/>
          </p:cNvSpPr>
          <p:nvPr/>
        </p:nvSpPr>
        <p:spPr>
          <a:xfrm>
            <a:off x="3082834" y="104503"/>
            <a:ext cx="6244824" cy="966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b="1">
                <a:solidFill>
                  <a:schemeClr val="bg1"/>
                </a:solidFill>
              </a:rPr>
              <a:t>Decryption Data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B1D538-6B99-462E-8800-90B9AF743780}"/>
              </a:ext>
            </a:extLst>
          </p:cNvPr>
          <p:cNvSpPr txBox="1">
            <a:spLocks/>
          </p:cNvSpPr>
          <p:nvPr/>
        </p:nvSpPr>
        <p:spPr>
          <a:xfrm>
            <a:off x="3021488" y="5261572"/>
            <a:ext cx="3771197" cy="893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2BC8F2-1D52-4F1A-A71D-251487BF4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2DE2E0-966D-40FA-AB64-F7370396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8627E4A-B054-444E-8E20-8C56C6791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0DB82FC-6DB7-4DD7-9A05-4724AE25F1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EB4302-1D1F-4FD0-AEA8-8DDD4B94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CF3A2-25CE-41F0-A800-101D277BADD8}"/>
              </a:ext>
            </a:extLst>
          </p:cNvPr>
          <p:cNvSpPr/>
          <p:nvPr/>
        </p:nvSpPr>
        <p:spPr>
          <a:xfrm>
            <a:off x="3318438" y="5153992"/>
            <a:ext cx="3830443" cy="966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vaibhav, how are you today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20C026-85B0-423F-823F-28711959A7F1}"/>
              </a:ext>
            </a:extLst>
          </p:cNvPr>
          <p:cNvCxnSpPr>
            <a:cxnSpLocks/>
          </p:cNvCxnSpPr>
          <p:nvPr/>
        </p:nvCxnSpPr>
        <p:spPr>
          <a:xfrm>
            <a:off x="1826773" y="2479365"/>
            <a:ext cx="0" cy="6117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6AAE2-652D-4D8B-8120-347959C121F7}"/>
              </a:ext>
            </a:extLst>
          </p:cNvPr>
          <p:cNvCxnSpPr>
            <a:cxnSpLocks/>
          </p:cNvCxnSpPr>
          <p:nvPr/>
        </p:nvCxnSpPr>
        <p:spPr>
          <a:xfrm flipH="1">
            <a:off x="5069317" y="2596309"/>
            <a:ext cx="13061" cy="635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0B2E22-7D18-468B-8A7E-A255AB675E98}"/>
              </a:ext>
            </a:extLst>
          </p:cNvPr>
          <p:cNvCxnSpPr>
            <a:cxnSpLocks/>
          </p:cNvCxnSpPr>
          <p:nvPr/>
        </p:nvCxnSpPr>
        <p:spPr>
          <a:xfrm>
            <a:off x="8323323" y="2540464"/>
            <a:ext cx="0" cy="5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B37A6F-178F-4917-88C4-40AD354C8268}"/>
              </a:ext>
            </a:extLst>
          </p:cNvPr>
          <p:cNvSpPr/>
          <p:nvPr/>
        </p:nvSpPr>
        <p:spPr>
          <a:xfrm>
            <a:off x="948374" y="3120464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vaibhav,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DFF8A8-489A-413B-B411-535F7DE06302}"/>
              </a:ext>
            </a:extLst>
          </p:cNvPr>
          <p:cNvSpPr/>
          <p:nvPr/>
        </p:nvSpPr>
        <p:spPr>
          <a:xfrm>
            <a:off x="7416241" y="3137799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today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5BDB8E-E765-4C88-BEFF-F3F19C624D7B}"/>
              </a:ext>
            </a:extLst>
          </p:cNvPr>
          <p:cNvSpPr/>
          <p:nvPr/>
        </p:nvSpPr>
        <p:spPr>
          <a:xfrm>
            <a:off x="4158060" y="3228055"/>
            <a:ext cx="1789612" cy="78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are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3A6661-2A8A-4DF4-A13E-E744BDC8F028}"/>
              </a:ext>
            </a:extLst>
          </p:cNvPr>
          <p:cNvSpPr/>
          <p:nvPr/>
        </p:nvSpPr>
        <p:spPr>
          <a:xfrm>
            <a:off x="1024177" y="1811983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%$&amp;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4DF07F-F8C0-4739-A692-772A7CF58999}"/>
              </a:ext>
            </a:extLst>
          </p:cNvPr>
          <p:cNvSpPr/>
          <p:nvPr/>
        </p:nvSpPr>
        <p:spPr>
          <a:xfrm>
            <a:off x="7582297" y="1881375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@#%$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F4027-4BD1-4A9F-87E2-A83189777AD4}"/>
              </a:ext>
            </a:extLst>
          </p:cNvPr>
          <p:cNvSpPr/>
          <p:nvPr/>
        </p:nvSpPr>
        <p:spPr>
          <a:xfrm>
            <a:off x="4314133" y="1962708"/>
            <a:ext cx="1501760" cy="6436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*&amp;%^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9D8E70-8065-46DE-BE44-D199DFE22417}"/>
              </a:ext>
            </a:extLst>
          </p:cNvPr>
          <p:cNvCxnSpPr>
            <a:cxnSpLocks/>
          </p:cNvCxnSpPr>
          <p:nvPr/>
        </p:nvCxnSpPr>
        <p:spPr>
          <a:xfrm>
            <a:off x="5079921" y="4012259"/>
            <a:ext cx="1531" cy="5692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9715D3-AB7B-4FBE-8D5F-CD314FC9D3D0}"/>
              </a:ext>
            </a:extLst>
          </p:cNvPr>
          <p:cNvCxnSpPr>
            <a:cxnSpLocks/>
          </p:cNvCxnSpPr>
          <p:nvPr/>
        </p:nvCxnSpPr>
        <p:spPr>
          <a:xfrm>
            <a:off x="8389547" y="3979555"/>
            <a:ext cx="13061" cy="5884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67013A-6DE8-4C3F-BCE4-1BC0E472BF6E}"/>
              </a:ext>
            </a:extLst>
          </p:cNvPr>
          <p:cNvCxnSpPr>
            <a:cxnSpLocks/>
          </p:cNvCxnSpPr>
          <p:nvPr/>
        </p:nvCxnSpPr>
        <p:spPr>
          <a:xfrm>
            <a:off x="1849251" y="3900512"/>
            <a:ext cx="0" cy="667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8B685080-A613-423D-AC90-49471ABE1E79}"/>
              </a:ext>
            </a:extLst>
          </p:cNvPr>
          <p:cNvSpPr txBox="1">
            <a:spLocks/>
          </p:cNvSpPr>
          <p:nvPr/>
        </p:nvSpPr>
        <p:spPr>
          <a:xfrm>
            <a:off x="875212" y="3466573"/>
            <a:ext cx="1948078" cy="893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7666B75-1749-4323-8B65-26A12B6B7934}"/>
              </a:ext>
            </a:extLst>
          </p:cNvPr>
          <p:cNvSpPr txBox="1">
            <a:spLocks/>
          </p:cNvSpPr>
          <p:nvPr/>
        </p:nvSpPr>
        <p:spPr>
          <a:xfrm>
            <a:off x="592783" y="2493541"/>
            <a:ext cx="1169038" cy="673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76D3B1B-AB86-4BAD-8BB8-CE99D497BA92}"/>
              </a:ext>
            </a:extLst>
          </p:cNvPr>
          <p:cNvSpPr txBox="1">
            <a:spLocks/>
          </p:cNvSpPr>
          <p:nvPr/>
        </p:nvSpPr>
        <p:spPr>
          <a:xfrm>
            <a:off x="3796819" y="2507085"/>
            <a:ext cx="1014703" cy="62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75A04DA-61BA-4E09-91D8-013F874D2C56}"/>
              </a:ext>
            </a:extLst>
          </p:cNvPr>
          <p:cNvSpPr txBox="1">
            <a:spLocks/>
          </p:cNvSpPr>
          <p:nvPr/>
        </p:nvSpPr>
        <p:spPr>
          <a:xfrm>
            <a:off x="7090487" y="2398588"/>
            <a:ext cx="954439" cy="58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RC2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653A7F-6E69-48BD-A80C-62E2FC6C0C8C}"/>
              </a:ext>
            </a:extLst>
          </p:cNvPr>
          <p:cNvCxnSpPr>
            <a:cxnSpLocks/>
          </p:cNvCxnSpPr>
          <p:nvPr/>
        </p:nvCxnSpPr>
        <p:spPr>
          <a:xfrm flipV="1">
            <a:off x="1836261" y="4568816"/>
            <a:ext cx="6566649" cy="2537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E56F74-E1F6-4E9E-8438-DE543FC2E333}"/>
              </a:ext>
            </a:extLst>
          </p:cNvPr>
          <p:cNvCxnSpPr>
            <a:cxnSpLocks/>
          </p:cNvCxnSpPr>
          <p:nvPr/>
        </p:nvCxnSpPr>
        <p:spPr>
          <a:xfrm>
            <a:off x="5079921" y="4583531"/>
            <a:ext cx="8859" cy="587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4A017C3-6026-4152-8E76-3A085B477051}"/>
              </a:ext>
            </a:extLst>
          </p:cNvPr>
          <p:cNvSpPr/>
          <p:nvPr/>
        </p:nvSpPr>
        <p:spPr>
          <a:xfrm>
            <a:off x="532519" y="794633"/>
            <a:ext cx="1607200" cy="6738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24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CC5A2-2FF2-47DA-B2B4-57582EF62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579" y="1022548"/>
            <a:ext cx="7958331" cy="13080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69C3E-AA52-492F-9C8B-B71E60D07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33" y="2641604"/>
            <a:ext cx="7621606" cy="3443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</a:rPr>
              <a:t>The file is completely secure as it is encrypted by 3 different algorithms but with hybrid cryptography.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</a:rPr>
              <a:t>The key is also safe as it embeds the key in image using Least Significant Bit(LSB).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</a:rPr>
              <a:t>The system is very secure and robust in nature.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</a:rPr>
              <a:t>Data is kept secured on cloud server which avoids unauthorized access.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6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5D4F-BAAF-42A7-B397-D57B64CA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Future Improvements</a:t>
            </a:r>
          </a:p>
        </p:txBody>
      </p:sp>
      <p:pic>
        <p:nvPicPr>
          <p:cNvPr id="7" name="Picture 4" descr="A fingerprint in black and white">
            <a:extLst>
              <a:ext uri="{FF2B5EF4-FFF2-40B4-BE49-F238E27FC236}">
                <a16:creationId xmlns:a16="http://schemas.microsoft.com/office/drawing/2014/main" id="{B23ACEB1-DFF9-49ED-9787-F360598F4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25" r="24662" b="-2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C0CB-4B7F-4F52-9503-84E5190F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104" y="2200275"/>
            <a:ext cx="3012735" cy="3849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Applied on pictures and on video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Fingerprint technology could be used to secure the key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83471-DD57-40B6-BC02-BB40EC66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99" y="1201723"/>
            <a:ext cx="3015683" cy="445455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Advantages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736-F31A-40A9-85B4-E561FAC4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stored image file is completely secured, as the file is being encrypted not by just using one but three encryption algorithm which are AES, DES and RC2.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key is also safe as it embeds the key in image using LSB.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system is very secure and robust in nature.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Data is kept secured on cloud server which avoids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91040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EC8A4-82CC-45FE-A379-F92D8B1A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282" y="4304320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Current Project Status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595BE5-8C92-42CE-A80E-0E4E8FD0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4559" r="6" b="4880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3901D4C6-909E-4BE2-A2A3-8E49DE268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637" r="-1" b="-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43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4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9A1-83D7-4434-99D8-5B9200CE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49" y="1447800"/>
            <a:ext cx="2247531" cy="3476625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Topics</a:t>
            </a:r>
            <a:endParaRPr lang="en-IN" sz="3200" dirty="0">
              <a:solidFill>
                <a:srgbClr val="F2F2F2"/>
              </a:solidFill>
            </a:endParaRPr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BFB1DF7-711F-49F9-9DAE-4AE313FF3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20884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811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6E3B4-1D75-49B8-AA10-EBE2EECE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Cloud?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Cloud Computing 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dirty="0">
                <a:solidFill>
                  <a:srgbClr val="EBEBEB"/>
                </a:solidFill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Benefits of Cloud Computing?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5CF7951-1564-4A70-B22F-F1F8CF3F8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132137"/>
            <a:ext cx="6271296" cy="4593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124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8DA9-0CD8-4817-8BCD-A26E671F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Limitations of cloud and Threats to data security</a:t>
            </a:r>
            <a:endParaRPr lang="en-IN" sz="330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848C29-ABD1-4F22-9CC6-3FAF8A4A4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20" y="647698"/>
            <a:ext cx="5306633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385F2D-1620-4F12-8585-0648B214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Risk of data confidentiality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The level of security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Data Mobility</a:t>
            </a:r>
          </a:p>
        </p:txBody>
      </p:sp>
    </p:spTree>
    <p:extLst>
      <p:ext uri="{BB962C8B-B14F-4D97-AF65-F5344CB8AC3E}">
        <p14:creationId xmlns:p14="http://schemas.microsoft.com/office/powerpoint/2010/main" val="3280240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6D6B-1B6C-41C9-9663-1D156126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Why this project?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rawing Compass">
            <a:extLst>
              <a:ext uri="{FF2B5EF4-FFF2-40B4-BE49-F238E27FC236}">
                <a16:creationId xmlns:a16="http://schemas.microsoft.com/office/drawing/2014/main" id="{EE06CA77-402E-462A-A168-BF1023383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237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B sign-on figures">
            <a:extLst>
              <a:ext uri="{FF2B5EF4-FFF2-40B4-BE49-F238E27FC236}">
                <a16:creationId xmlns:a16="http://schemas.microsoft.com/office/drawing/2014/main" id="{971753DC-1E76-47E2-98A7-E49B552CAC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17D09F-7882-4F05-B351-34D44D2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Cryptography Technique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1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82292-E7E0-43C1-99DD-4D6B9F27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1447800"/>
            <a:ext cx="3676280" cy="292417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2F2F2"/>
                </a:solidFill>
              </a:rPr>
              <a:t>AES</a:t>
            </a:r>
            <a:br>
              <a:rPr lang="en-US" sz="3200" b="1" dirty="0">
                <a:solidFill>
                  <a:srgbClr val="F2F2F2"/>
                </a:solidFill>
              </a:rPr>
            </a:br>
            <a:endParaRPr lang="en-IN" sz="3200" dirty="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1ED31-22F7-4AB5-8EB6-F62862B8A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603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279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3B00D-32D1-4C94-B786-DE95089D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298424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2F2F2"/>
                </a:solidFill>
              </a:rPr>
              <a:t>DES</a:t>
            </a:r>
            <a:endParaRPr lang="en-IN" sz="3200" dirty="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A37346-85A3-42E0-A59B-8DD67250A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81717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07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7910-7041-4CB8-A5C2-C5DFA80C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RC2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F9F9ED1-3C0C-4EB6-BC84-02BF79F2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Symmetric key block cipher.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64 bit block cipher with variable key size using 18 round.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18 mixing round are performed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	perform 5 mixing rounds.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	perform 1 mashing round.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	perform 6 mixing rounds.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	perform 1 mashing round.</a:t>
            </a:r>
          </a:p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	perform 5 mixing rounds.</a:t>
            </a:r>
            <a:endParaRPr lang="en-IN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55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CB082332BD864F90C48DFBA70D1C05" ma:contentTypeVersion="4" ma:contentTypeDescription="Create a new document." ma:contentTypeScope="" ma:versionID="02ffce53cd5447e6bfe1464e1b9bd8d2">
  <xsd:schema xmlns:xsd="http://www.w3.org/2001/XMLSchema" xmlns:xs="http://www.w3.org/2001/XMLSchema" xmlns:p="http://schemas.microsoft.com/office/2006/metadata/properties" xmlns:ns3="ec1bb2c6-42a5-4910-a3e6-3763bc3a0d2e" targetNamespace="http://schemas.microsoft.com/office/2006/metadata/properties" ma:root="true" ma:fieldsID="f870f5567257b6988caafd8bfd47d4dd" ns3:_="">
    <xsd:import namespace="ec1bb2c6-42a5-4910-a3e6-3763bc3a0d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bb2c6-42a5-4910-a3e6-3763bc3a0d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64A17-66EF-4325-A801-D50A103491E1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c1bb2c6-42a5-4910-a3e6-3763bc3a0d2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1EAC4E-CFB7-4998-B98E-9B6FD1CC5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2FD6A7-D61B-4F3C-B75B-820BC1BFE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bb2c6-42a5-4910-a3e6-3763bc3a0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385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MS Shell Dlg 2</vt:lpstr>
      <vt:lpstr>Wingdings</vt:lpstr>
      <vt:lpstr>Wingdings 3</vt:lpstr>
      <vt:lpstr>Ion</vt:lpstr>
      <vt:lpstr>Secure File Storage on Cloud Using Hybrid Cryptography</vt:lpstr>
      <vt:lpstr>Topics</vt:lpstr>
      <vt:lpstr>What is Cloud?   What is Cloud Computing    Benefits of Cloud Computing?</vt:lpstr>
      <vt:lpstr>Limitations of cloud and Threats to data security</vt:lpstr>
      <vt:lpstr>Why this project?</vt:lpstr>
      <vt:lpstr>Cryptography Technique</vt:lpstr>
      <vt:lpstr>AES </vt:lpstr>
      <vt:lpstr>DES</vt:lpstr>
      <vt:lpstr>RC2</vt:lpstr>
      <vt:lpstr>Project Working</vt:lpstr>
      <vt:lpstr>PowerPoint Presentation</vt:lpstr>
      <vt:lpstr>PowerPoint Presentation</vt:lpstr>
      <vt:lpstr>Uses</vt:lpstr>
      <vt:lpstr>Future Improvements</vt:lpstr>
      <vt:lpstr>Advantages</vt:lpstr>
      <vt:lpstr>Current Project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File Storage on Cloud Using Hybrid Cryptography</dc:title>
  <dc:creator>vaibhav bharti</dc:creator>
  <cp:lastModifiedBy>vaibhav bharti</cp:lastModifiedBy>
  <cp:revision>8</cp:revision>
  <dcterms:created xsi:type="dcterms:W3CDTF">2021-12-23T07:27:23Z</dcterms:created>
  <dcterms:modified xsi:type="dcterms:W3CDTF">2021-12-23T12:36:07Z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0x01010066CB082332BD864F90C48DFBA70D1C05</vt:lpwstr>
  </property>
</Properties>
</file>