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Generated PowerPoint Presentation</a:t>
            </a:r>
          </a:p>
        </p:txBody>
      </p:sp>
      <p:sp>
        <p:nvSpPr>
          <p:cNvPr id="3" name="Subtitle 2"/>
          <p:cNvSpPr>
            <a:spLocks noGrp="1"/>
          </p:cNvSpPr>
          <p:nvPr>
            <p:ph type="subTitle" idx="1"/>
          </p:nvPr>
        </p:nvSpPr>
        <p:spPr/>
        <p:txBody>
          <a:bodyPr/>
          <a:lstStyle/>
          <a:p>
            <a:r>
              <a:t>By Vaibhav</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 Input and Response</a:t>
            </a:r>
          </a:p>
        </p:txBody>
      </p:sp>
      <p:sp>
        <p:nvSpPr>
          <p:cNvPr id="3" name="Content Placeholder 2"/>
          <p:cNvSpPr>
            <a:spLocks noGrp="1"/>
          </p:cNvSpPr>
          <p:nvPr>
            <p:ph idx="1"/>
          </p:nvPr>
        </p:nvSpPr>
        <p:spPr/>
        <p:txBody>
          <a:bodyPr/>
          <a:lstStyle/>
          <a:p>
            <a:r>
              <a:t>User Input: Cricket Game</a:t>
            </a:r>
          </a:p>
          <a:p/>
          <a:p>
            <a:r>
              <a:t>Response: **Cricket Match**</a:t>
            </a:r>
          </a:p>
          <a:p/>
          <a:p>
            <a:r>
              <a:t>**Teams:**</a:t>
            </a:r>
          </a:p>
          <a:p/>
          <a:p>
            <a:r>
              <a:t>* Team A</a:t>
            </a:r>
          </a:p>
          <a:p>
            <a:r>
              <a:t>* Team B</a:t>
            </a:r>
          </a:p>
          <a:p/>
          <a:p>
            <a:r>
              <a:t>**Gameplay:**</a:t>
            </a:r>
          </a:p>
          <a:p/>
          <a:p>
            <a:r>
              <a:t>1. **Toss:** A coin is tossed to determine which team bats first.</a:t>
            </a:r>
          </a:p>
          <a:p/>
          <a:p>
            <a:r>
              <a:t>2. **Batting Innings:**</a:t>
            </a:r>
          </a:p>
          <a:p>
            <a:r>
              <a:t>   - The batting team sends two batsmen to the crease.</a:t>
            </a:r>
          </a:p>
          <a:p>
            <a:r>
              <a:t>   - The fielding team positions fielders strategically around the ground.</a:t>
            </a:r>
          </a:p>
          <a:p>
            <a:r>
              <a:t>   - The bowler bowls the ball towards the batsman, who tries to hit it with the bat.</a:t>
            </a:r>
          </a:p>
          <a:p>
            <a:r>
              <a:t>   - Runs are scored when batsmen hit the ball and run between the wickets (two sets of stumps at each end of the pitch).</a:t>
            </a:r>
          </a:p>
          <a:p>
            <a:r>
              <a:t>   - Batsmen can also be dismissed (out) in various ways, such as being bowled (ball hits stumps), caught (ball is caught before it hits the ground), or run out (batsman is out of their crease when the stumps are broken).</a:t>
            </a:r>
          </a:p>
          <a:p/>
          <a:p>
            <a:r>
              <a:t>3. **Bowling Innings:**</a:t>
            </a:r>
          </a:p>
          <a:p>
            <a:r>
              <a:t>   - The fielding team takes turns bowling overs (six balls each).</a:t>
            </a:r>
          </a:p>
          <a:p>
            <a:r>
              <a:t>   - The batting team tries to score as many runs as possible while facing these overs.</a:t>
            </a:r>
          </a:p>
          <a:p>
            <a:r>
              <a:t>   - The bowling team tries to dismiss the batsmen and limit the runs scored.</a:t>
            </a:r>
          </a:p>
          <a:p/>
          <a:p>
            <a:r>
              <a:t>4. **Innings Break:**</a:t>
            </a:r>
          </a:p>
          <a:p>
            <a:r>
              <a:t>   - After one team has completed its batting innings, the teams switch roles.</a:t>
            </a:r>
          </a:p>
          <a:p/>
          <a:p>
            <a:r>
              <a:t>5. **Result:**</a:t>
            </a:r>
          </a:p>
          <a:p>
            <a:r>
              <a:t>   - The team with the most runs at the end of both innings wins the match.</a:t>
            </a:r>
          </a:p>
          <a:p>
            <a:r>
              <a:t>   - If the scores are tied, the match can be declared a draw.</a:t>
            </a:r>
          </a:p>
          <a:p/>
          <a:p>
            <a:r>
              <a:t>**Key Terms:**</a:t>
            </a:r>
          </a:p>
          <a:p/>
          <a:p>
            <a:r>
              <a:t>* **Batsman:** Player who bats (tries to hit the ball).</a:t>
            </a:r>
          </a:p>
          <a:p>
            <a:r>
              <a:t>* **Bowler:** Player who bowls (throws the ball).</a:t>
            </a:r>
          </a:p>
          <a:p>
            <a:r>
              <a:t>* **Fielder:** Player who tries to catch the ball or run out batsmen.</a:t>
            </a:r>
          </a:p>
          <a:p>
            <a:r>
              <a:t>* **Wicket:** Three stumps arranged in a line.</a:t>
            </a:r>
          </a:p>
          <a:p>
            <a:r>
              <a:t>* **Not out:** When a batsman is still at the crease and not dismissed.</a:t>
            </a:r>
          </a:p>
          <a:p>
            <a:r>
              <a:t>* **Over:** Six consecutive balls bowled by the same bowler.</a:t>
            </a:r>
          </a:p>
          <a:p>
            <a:r>
              <a:t>* **Run:** One point scored by running between the wickets.</a:t>
            </a:r>
          </a:p>
          <a:p>
            <a:r>
              <a:t>* **Six:** Six runs scored by hitting the ball over the boundary.</a:t>
            </a:r>
          </a:p>
          <a:p>
            <a:r>
              <a:t>* **Four:** Four runs scored by hitting the ball over the boundary but within the field of play.</a:t>
            </a:r>
          </a:p>
          <a:p>
            <a:r>
              <a:t>* **Catch:** When a fielder catches the ball before it hits the ground.</a:t>
            </a:r>
          </a:p>
          <a:p>
            <a:r>
              <a:t>* **Wicketkeeper:** Fielder who stands behind the stumps and catches or stumps batsmen.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