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150" d="100"/>
          <a:sy n="150" d="100"/>
        </p:scale>
        <p:origin x="-600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9C7D-66B8-4E3F-AC3C-5029E193320D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815C-390A-45BC-9DE4-0E6B3A25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54430"/>
            <a:ext cx="119960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8" y="1414920"/>
            <a:ext cx="11979729" cy="48062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8" y="766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67" y="1537147"/>
            <a:ext cx="5562603" cy="4651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5371" y="1533965"/>
            <a:ext cx="5889171" cy="4654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5" y="65768"/>
            <a:ext cx="119906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9" y="82096"/>
            <a:ext cx="1200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" y="1415369"/>
            <a:ext cx="12001500" cy="473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868108" y="1881431"/>
            <a:ext cx="1638026" cy="18700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251" y="1665116"/>
            <a:ext cx="1079594" cy="20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4443" y="355235"/>
            <a:ext cx="19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Condition / </a:t>
            </a:r>
            <a:r>
              <a:rPr lang="en-US" dirty="0" err="1" smtClean="0"/>
              <a:t>Symb</a:t>
            </a:r>
            <a:r>
              <a:rPr lang="en-US" dirty="0" smtClean="0"/>
              <a:t>. state update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79902" y="1269635"/>
            <a:ext cx="296028" cy="29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627916" y="940714"/>
            <a:ext cx="0" cy="328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7916" y="1552510"/>
            <a:ext cx="0" cy="381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8044" y="4289126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8" idx="1"/>
          </p:cNvCxnSpPr>
          <p:nvPr/>
        </p:nvCxnSpPr>
        <p:spPr>
          <a:xfrm flipH="1" flipV="1">
            <a:off x="4687121" y="3749490"/>
            <a:ext cx="4930" cy="53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4"/>
            <a:endCxn id="12" idx="2"/>
          </p:cNvCxnSpPr>
          <p:nvPr/>
        </p:nvCxnSpPr>
        <p:spPr>
          <a:xfrm rot="5400000" flipH="1">
            <a:off x="3076231" y="2821321"/>
            <a:ext cx="3019491" cy="212149"/>
          </a:xfrm>
          <a:prstGeom prst="curvedConnector4">
            <a:avLst>
              <a:gd name="adj1" fmla="val -7571"/>
              <a:gd name="adj2" fmla="val 486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27916" y="4722134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12" idx="6"/>
            <a:endCxn id="43" idx="6"/>
          </p:cNvCxnSpPr>
          <p:nvPr/>
        </p:nvCxnSpPr>
        <p:spPr>
          <a:xfrm>
            <a:off x="4775930" y="1417649"/>
            <a:ext cx="12700" cy="3378492"/>
          </a:xfrm>
          <a:prstGeom prst="curvedConnector3">
            <a:avLst>
              <a:gd name="adj1" fmla="val 88446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575728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574471" y="3796389"/>
            <a:ext cx="1636940" cy="1083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42385" y="4644812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0" idx="3"/>
            <a:endCxn id="58" idx="2"/>
          </p:cNvCxnSpPr>
          <p:nvPr/>
        </p:nvCxnSpPr>
        <p:spPr>
          <a:xfrm>
            <a:off x="4320947" y="3772577"/>
            <a:ext cx="1421269" cy="942984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21207" y="3854871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9040" y="4243512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18667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789" y="125356"/>
            <a:ext cx="7937878" cy="5907939"/>
            <a:chOff x="20789" y="125356"/>
            <a:chExt cx="6631886" cy="5907939"/>
          </a:xfrm>
        </p:grpSpPr>
        <p:sp>
          <p:nvSpPr>
            <p:cNvPr id="2" name="Rectangle 1"/>
            <p:cNvSpPr/>
            <p:nvPr/>
          </p:nvSpPr>
          <p:spPr>
            <a:xfrm>
              <a:off x="63786" y="838275"/>
              <a:ext cx="2872576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11: </a:t>
              </a:r>
              <a:r>
                <a:rPr lang="en-US" sz="1600" dirty="0" err="1">
                  <a:latin typeface="Consolas" panose="020B0609020204030204" pitchFamily="49" charset="0"/>
                </a:rPr>
                <a:t>if_icmpge</a:t>
              </a:r>
              <a:r>
                <a:rPr lang="en-US" sz="1600" dirty="0">
                  <a:latin typeface="Consolas" panose="020B0609020204030204" pitchFamily="49" charset="0"/>
                </a:rPr>
                <a:t>     47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14: aload_1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15: </a:t>
              </a:r>
              <a:r>
                <a:rPr lang="en-US" sz="1600" dirty="0" err="1"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ifge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27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-1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27: aload_1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30: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ifle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40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40: return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41: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         4, 1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44: </a:t>
              </a:r>
              <a:r>
                <a:rPr lang="en-US" sz="1600" dirty="0" err="1"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latin typeface="Consolas" panose="020B0609020204030204" pitchFamily="49" charset="0"/>
                </a:rPr>
                <a:t>          8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" name="Cloud 2"/>
            <p:cNvSpPr/>
            <p:nvPr/>
          </p:nvSpPr>
          <p:spPr>
            <a:xfrm>
              <a:off x="3972453" y="1743280"/>
              <a:ext cx="1207139" cy="2431881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Static region: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Disjunct-ive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formula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221893" y="1638803"/>
              <a:ext cx="1271219" cy="225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789" y="131571"/>
              <a:ext cx="2228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SPF: </a:t>
              </a:r>
              <a:r>
                <a:rPr lang="en-US" dirty="0" err="1" smtClean="0"/>
                <a:t>SymbolicListener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Interpreting bytecode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2910565" y="1953789"/>
              <a:ext cx="746029" cy="2279544"/>
            </a:xfrm>
            <a:prstGeom prst="righ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3112" y="131571"/>
              <a:ext cx="146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SMPListener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0769" y="1067281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9517" y="1320595"/>
              <a:ext cx="374970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210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Path </a:t>
              </a:r>
              <a:br>
                <a:rPr lang="en-US" dirty="0" smtClean="0"/>
              </a:br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71994" y="1167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4625062" y="976993"/>
              <a:ext cx="0" cy="190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4"/>
            </p:cNvCxnSpPr>
            <p:nvPr/>
          </p:nvCxnSpPr>
          <p:spPr>
            <a:xfrm>
              <a:off x="4625062" y="1273629"/>
              <a:ext cx="0" cy="530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0447" y="3677327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3114" y="4052888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9869" y="4863744"/>
              <a:ext cx="22544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 </a:t>
              </a:r>
              <a:r>
                <a:rPr lang="en-US" sz="1400" dirty="0" smtClean="0"/>
                <a:t>SPF </a:t>
              </a:r>
              <a:r>
                <a:rPr lang="en-US" sz="1400" dirty="0" err="1" smtClean="0"/>
                <a:t>PCChoiceGenerator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for exit points. If SAT, update PC and symbolic store and continue symbolic execution </a:t>
              </a:r>
              <a:endParaRPr lang="en-US" sz="1400" dirty="0"/>
            </a:p>
          </p:txBody>
        </p:sp>
        <p:pic>
          <p:nvPicPr>
            <p:cNvPr id="1026" name="Picture 2" descr="Check, Correct, Mark, Right, Choice, Symbol, Yes, 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309" y="1603478"/>
              <a:ext cx="237572" cy="22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38945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Symbolic </a:t>
              </a:r>
              <a:br>
                <a:rPr lang="en-US" dirty="0" smtClean="0"/>
              </a:br>
              <a:r>
                <a:rPr lang="en-US" dirty="0" smtClean="0"/>
                <a:t>Stack / Heap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87786" y="1414920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731327" y="967635"/>
              <a:ext cx="94302" cy="454597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flipH="1">
              <a:off x="4892697" y="1505513"/>
              <a:ext cx="810632" cy="26233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742216" y="4662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/>
            <p:cNvCxnSpPr>
              <a:stCxn id="31" idx="2"/>
              <a:endCxn id="58" idx="2"/>
            </p:cNvCxnSpPr>
            <p:nvPr/>
          </p:nvCxnSpPr>
          <p:spPr>
            <a:xfrm rot="16200000" flipH="1">
              <a:off x="4929204" y="3902548"/>
              <a:ext cx="472173" cy="1153852"/>
            </a:xfrm>
            <a:prstGeom prst="curvedConnector2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46600" y="3843985"/>
              <a:ext cx="36665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141" y="4221740"/>
              <a:ext cx="70462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04374" y="4734996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urved Connector 28"/>
            <p:cNvCxnSpPr>
              <a:stCxn id="64" idx="2"/>
            </p:cNvCxnSpPr>
            <p:nvPr/>
          </p:nvCxnSpPr>
          <p:spPr>
            <a:xfrm rot="5400000">
              <a:off x="3373594" y="3568893"/>
              <a:ext cx="273466" cy="14392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5" idx="2"/>
            </p:cNvCxnSpPr>
            <p:nvPr/>
          </p:nvCxnSpPr>
          <p:spPr>
            <a:xfrm rot="5400000">
              <a:off x="3643151" y="3680367"/>
              <a:ext cx="127150" cy="1825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7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53: 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037968" y="1953790"/>
            <a:ext cx="335505" cy="2218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765321" y="3981452"/>
            <a:ext cx="1446088" cy="443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197" y="21939"/>
            <a:ext cx="161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Condition/ Symbolic Store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4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4625062" y="1273629"/>
            <a:ext cx="0" cy="1412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625062" y="1521056"/>
            <a:ext cx="0" cy="2832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5400000">
            <a:off x="3173988" y="3667992"/>
            <a:ext cx="897457" cy="19066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8623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24486" y="49584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sting.potx" id="{A5FA5B82-E600-4A7E-8AE1-C06213944F22}" vid="{FF5EF395-F461-41AE-BF11-49871E4AB0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185</TotalTime>
  <Words>459</Words>
  <Application>Microsoft Macintosh PowerPoint</Application>
  <PresentationFormat>Custom</PresentationFormat>
  <Paragraphs>129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Vaibhav Sharma</cp:lastModifiedBy>
  <cp:revision>27</cp:revision>
  <dcterms:created xsi:type="dcterms:W3CDTF">2017-08-04T21:34:37Z</dcterms:created>
  <dcterms:modified xsi:type="dcterms:W3CDTF">2017-08-05T00:47:52Z</dcterms:modified>
</cp:coreProperties>
</file>