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184" y="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3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2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35A4-4B21-D641-AF33-620F3A786BCB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2EBB-B31D-5248-8707-2E803A13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AAE1249-1E03-CF4E-9C9E-64CD931259AA}"/>
              </a:ext>
            </a:extLst>
          </p:cNvPr>
          <p:cNvGrpSpPr/>
          <p:nvPr/>
        </p:nvGrpSpPr>
        <p:grpSpPr>
          <a:xfrm>
            <a:off x="743327" y="410920"/>
            <a:ext cx="7103969" cy="3477800"/>
            <a:chOff x="743327" y="410920"/>
            <a:chExt cx="7103969" cy="3477800"/>
          </a:xfrm>
        </p:grpSpPr>
        <p:sp>
          <p:nvSpPr>
            <p:cNvPr id="4" name="TextBox 3"/>
            <p:cNvSpPr txBox="1"/>
            <p:nvPr/>
          </p:nvSpPr>
          <p:spPr>
            <a:xfrm>
              <a:off x="2652583" y="410920"/>
              <a:ext cx="3385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&lt; N1 ? N1 : (</a:t>
              </a:r>
              <a:r>
                <a:rPr lang="en-US" dirty="0" err="1"/>
                <a:t>val</a:t>
              </a:r>
              <a:r>
                <a:rPr lang="en-US" dirty="0"/>
                <a:t> &gt; N2 ? N2 : </a:t>
              </a:r>
              <a:r>
                <a:rPr lang="en-US" dirty="0" err="1"/>
                <a:t>val</a:t>
              </a:r>
              <a:r>
                <a:rPr lang="en-US" dirty="0"/>
                <a:t>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3327" y="1270000"/>
              <a:ext cx="1847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&lt; N1 ? N2 : N3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76937" y="1270000"/>
              <a:ext cx="1847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&gt; N1 ? N2 : N3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8430" y="2240730"/>
              <a:ext cx="1615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&lt; N ? N : </a:t>
              </a:r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4497" y="2240730"/>
              <a:ext cx="78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&lt; 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495" y="1270000"/>
              <a:ext cx="935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&gt;= 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19750" y="3242389"/>
              <a:ext cx="1876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invert-low-bit(</a:t>
              </a:r>
              <a:r>
                <a:rPr lang="en-US" dirty="0" err="1"/>
                <a:t>val</a:t>
              </a:r>
              <a:r>
                <a:rPr lang="en-US" dirty="0"/>
                <a:t>)</a:t>
              </a:r>
            </a:p>
          </p:txBody>
        </p:sp>
        <p:cxnSp>
          <p:nvCxnSpPr>
            <p:cNvPr id="13" name="Straight Connector 12"/>
            <p:cNvCxnSpPr>
              <a:stCxn id="5" idx="0"/>
              <a:endCxn id="4" idx="2"/>
            </p:cNvCxnSpPr>
            <p:nvPr/>
          </p:nvCxnSpPr>
          <p:spPr>
            <a:xfrm flipV="1">
              <a:off x="1666961" y="780252"/>
              <a:ext cx="2678453" cy="48974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0"/>
              <a:endCxn id="4" idx="2"/>
            </p:cNvCxnSpPr>
            <p:nvPr/>
          </p:nvCxnSpPr>
          <p:spPr>
            <a:xfrm flipH="1" flipV="1">
              <a:off x="4345414" y="780252"/>
              <a:ext cx="2555157" cy="48974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0"/>
              <a:endCxn id="5" idx="2"/>
            </p:cNvCxnSpPr>
            <p:nvPr/>
          </p:nvCxnSpPr>
          <p:spPr>
            <a:xfrm flipV="1">
              <a:off x="1565972" y="1639332"/>
              <a:ext cx="100989" cy="60139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0"/>
              <a:endCxn id="5" idx="2"/>
            </p:cNvCxnSpPr>
            <p:nvPr/>
          </p:nvCxnSpPr>
          <p:spPr>
            <a:xfrm flipH="1" flipV="1">
              <a:off x="1666961" y="1639332"/>
              <a:ext cx="2141935" cy="60139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0"/>
              <a:endCxn id="4" idx="2"/>
            </p:cNvCxnSpPr>
            <p:nvPr/>
          </p:nvCxnSpPr>
          <p:spPr>
            <a:xfrm flipH="1" flipV="1">
              <a:off x="4345414" y="780252"/>
              <a:ext cx="193968" cy="48974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2"/>
              <a:endCxn id="11" idx="0"/>
            </p:cNvCxnSpPr>
            <p:nvPr/>
          </p:nvCxnSpPr>
          <p:spPr>
            <a:xfrm>
              <a:off x="3808896" y="2610062"/>
              <a:ext cx="748972" cy="632327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2"/>
              <a:endCxn id="11" idx="0"/>
            </p:cNvCxnSpPr>
            <p:nvPr/>
          </p:nvCxnSpPr>
          <p:spPr>
            <a:xfrm>
              <a:off x="4539382" y="1639332"/>
              <a:ext cx="18486" cy="1603057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32213" y="3242389"/>
              <a:ext cx="1615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&gt; N ? N : </a:t>
              </a:r>
              <a:r>
                <a:rPr lang="en-US" dirty="0" err="1"/>
                <a:t>val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47" idx="0"/>
              <a:endCxn id="7" idx="2"/>
            </p:cNvCxnSpPr>
            <p:nvPr/>
          </p:nvCxnSpPr>
          <p:spPr>
            <a:xfrm flipV="1">
              <a:off x="1565972" y="2610062"/>
              <a:ext cx="0" cy="632327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0"/>
              <a:endCxn id="6" idx="2"/>
            </p:cNvCxnSpPr>
            <p:nvPr/>
          </p:nvCxnSpPr>
          <p:spPr>
            <a:xfrm flipH="1" flipV="1">
              <a:off x="6900571" y="1639332"/>
              <a:ext cx="139184" cy="1603057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98048" y="3242389"/>
              <a:ext cx="15358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&lt; 0 ? </a:t>
              </a:r>
            </a:p>
            <a:p>
              <a:r>
                <a:rPr lang="en-US" dirty="0" err="1"/>
                <a:t>val</a:t>
              </a:r>
              <a:r>
                <a:rPr lang="en-US" dirty="0"/>
                <a:t> + 1&lt;&lt;31 :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58840" y="410920"/>
            <a:ext cx="6788456" cy="3764555"/>
            <a:chOff x="1058840" y="410920"/>
            <a:chExt cx="6788456" cy="3764555"/>
          </a:xfrm>
        </p:grpSpPr>
        <p:sp>
          <p:nvSpPr>
            <p:cNvPr id="4" name="TextBox 3"/>
            <p:cNvSpPr txBox="1"/>
            <p:nvPr/>
          </p:nvSpPr>
          <p:spPr>
            <a:xfrm>
              <a:off x="2846551" y="410920"/>
              <a:ext cx="3385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&lt; N1 ? N1 : (</a:t>
              </a:r>
              <a:r>
                <a:rPr lang="en-US" dirty="0" err="1"/>
                <a:t>val</a:t>
              </a:r>
              <a:r>
                <a:rPr lang="en-US" dirty="0"/>
                <a:t> &gt; N2 ? N2 : </a:t>
              </a:r>
              <a:r>
                <a:rPr lang="en-US" dirty="0" err="1"/>
                <a:t>val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8840" y="1954666"/>
              <a:ext cx="1615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&lt; N ? N : </a:t>
              </a:r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03711" y="1954666"/>
              <a:ext cx="82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&lt; 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3547" y="1954666"/>
              <a:ext cx="82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&gt; 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19750" y="3529144"/>
              <a:ext cx="1876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invert-low-bit(</a:t>
              </a:r>
              <a:r>
                <a:rPr lang="en-US" dirty="0" err="1"/>
                <a:t>val</a:t>
              </a:r>
              <a:r>
                <a:rPr lang="en-US" dirty="0"/>
                <a:t>)</a:t>
              </a:r>
            </a:p>
          </p:txBody>
        </p:sp>
        <p:cxnSp>
          <p:nvCxnSpPr>
            <p:cNvPr id="14" name="Straight Connector 13"/>
            <p:cNvCxnSpPr>
              <a:stCxn id="10" idx="0"/>
              <a:endCxn id="4" idx="2"/>
            </p:cNvCxnSpPr>
            <p:nvPr/>
          </p:nvCxnSpPr>
          <p:spPr>
            <a:xfrm flipH="1" flipV="1">
              <a:off x="4539382" y="780252"/>
              <a:ext cx="734569" cy="117441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0"/>
              <a:endCxn id="4" idx="2"/>
            </p:cNvCxnSpPr>
            <p:nvPr/>
          </p:nvCxnSpPr>
          <p:spPr>
            <a:xfrm flipV="1">
              <a:off x="1866382" y="780252"/>
              <a:ext cx="2673000" cy="117441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0"/>
              <a:endCxn id="4" idx="2"/>
            </p:cNvCxnSpPr>
            <p:nvPr/>
          </p:nvCxnSpPr>
          <p:spPr>
            <a:xfrm flipV="1">
              <a:off x="3714115" y="780252"/>
              <a:ext cx="825267" cy="117441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2"/>
              <a:endCxn id="11" idx="0"/>
            </p:cNvCxnSpPr>
            <p:nvPr/>
          </p:nvCxnSpPr>
          <p:spPr>
            <a:xfrm>
              <a:off x="3714115" y="2323998"/>
              <a:ext cx="843753" cy="1205146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2"/>
              <a:endCxn id="11" idx="0"/>
            </p:cNvCxnSpPr>
            <p:nvPr/>
          </p:nvCxnSpPr>
          <p:spPr>
            <a:xfrm flipH="1">
              <a:off x="4557868" y="2323998"/>
              <a:ext cx="716083" cy="1205146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32213" y="1954666"/>
              <a:ext cx="1615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&gt; N ? N : </a:t>
              </a:r>
              <a:r>
                <a:rPr lang="en-US" dirty="0" err="1"/>
                <a:t>val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47" idx="0"/>
              <a:endCxn id="7" idx="2"/>
            </p:cNvCxnSpPr>
            <p:nvPr/>
          </p:nvCxnSpPr>
          <p:spPr>
            <a:xfrm flipV="1">
              <a:off x="1866382" y="2323998"/>
              <a:ext cx="0" cy="1205146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0"/>
              <a:endCxn id="4" idx="2"/>
            </p:cNvCxnSpPr>
            <p:nvPr/>
          </p:nvCxnSpPr>
          <p:spPr>
            <a:xfrm flipH="1" flipV="1">
              <a:off x="4539382" y="780252"/>
              <a:ext cx="2500373" cy="117441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98458" y="3529144"/>
              <a:ext cx="15358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r>
                <a:rPr lang="en-US" dirty="0"/>
                <a:t> &lt; 0 ? </a:t>
              </a:r>
            </a:p>
            <a:p>
              <a:r>
                <a:rPr lang="en-US" dirty="0" err="1"/>
                <a:t>val</a:t>
              </a:r>
              <a:r>
                <a:rPr lang="en-US" dirty="0"/>
                <a:t> + 1&lt;&lt;31 :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002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114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Sharma</dc:creator>
  <cp:lastModifiedBy>Microsoft Office User</cp:lastModifiedBy>
  <cp:revision>20</cp:revision>
  <dcterms:created xsi:type="dcterms:W3CDTF">2017-10-16T05:08:28Z</dcterms:created>
  <dcterms:modified xsi:type="dcterms:W3CDTF">2018-07-13T18:06:57Z</dcterms:modified>
</cp:coreProperties>
</file>