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6" r:id="rId3"/>
    <p:sldId id="262" r:id="rId4"/>
    <p:sldId id="263" r:id="rId5"/>
    <p:sldId id="264" r:id="rId6"/>
    <p:sldId id="265" r:id="rId7"/>
    <p:sldId id="266" r:id="rId8"/>
    <p:sldId id="271" r:id="rId9"/>
    <p:sldId id="272" r:id="rId10"/>
    <p:sldId id="258" r:id="rId11"/>
    <p:sldId id="273" r:id="rId12"/>
    <p:sldId id="257" r:id="rId13"/>
    <p:sldId id="270"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0A6D29-72C5-442C-AD6F-1373C243121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96B6EEA-B98D-4120-A824-45BBDEFF3AA9}">
      <dgm:prSet/>
      <dgm:spPr/>
      <dgm:t>
        <a:bodyPr/>
        <a:lstStyle/>
        <a:p>
          <a:pPr rtl="0"/>
          <a:r>
            <a:rPr lang="en-US" dirty="0">
              <a:latin typeface="Times New Roman" panose="02020603050405020304" pitchFamily="18" charset="0"/>
              <a:cs typeface="Times New Roman" panose="02020603050405020304" pitchFamily="18" charset="0"/>
            </a:rPr>
            <a:t>The quiz system proposed in this project aims to facilitate the user friendly environment that reduces the manual effort. </a:t>
          </a:r>
        </a:p>
      </dgm:t>
    </dgm:pt>
    <dgm:pt modelId="{341AEC21-BECD-40F6-AB63-FC7FDD9F2F4F}" type="parTrans" cxnId="{B5C205BC-7FD5-43E1-B3EC-0BEFA2335168}">
      <dgm:prSet/>
      <dgm:spPr/>
      <dgm:t>
        <a:bodyPr/>
        <a:lstStyle/>
        <a:p>
          <a:endParaRPr lang="en-US"/>
        </a:p>
      </dgm:t>
    </dgm:pt>
    <dgm:pt modelId="{5769D97C-8171-45EF-BD04-14240BA8B670}" type="sibTrans" cxnId="{B5C205BC-7FD5-43E1-B3EC-0BEFA2335168}">
      <dgm:prSet/>
      <dgm:spPr/>
      <dgm:t>
        <a:bodyPr/>
        <a:lstStyle/>
        <a:p>
          <a:endParaRPr lang="en-US"/>
        </a:p>
      </dgm:t>
    </dgm:pt>
    <dgm:pt modelId="{EA8C3427-9AB8-44FC-A0C3-E2EF046A1ECE}">
      <dgm:prSet/>
      <dgm:spPr/>
      <dgm:t>
        <a:bodyPr/>
        <a:lstStyle/>
        <a:p>
          <a:pPr rtl="0"/>
          <a:r>
            <a:rPr lang="en-US" dirty="0">
              <a:latin typeface="Times New Roman" panose="02020603050405020304" pitchFamily="18" charset="0"/>
              <a:cs typeface="Times New Roman" panose="02020603050405020304" pitchFamily="18" charset="0"/>
            </a:rPr>
            <a:t>Providing an online comprehensive solution to manage quiz system where the individuals are participating in a team. </a:t>
          </a:r>
        </a:p>
      </dgm:t>
    </dgm:pt>
    <dgm:pt modelId="{44A7D741-BFD0-4049-9F21-C84E09BC613F}" type="parTrans" cxnId="{2039DFDB-27EF-41A7-A452-716A43845950}">
      <dgm:prSet/>
      <dgm:spPr/>
      <dgm:t>
        <a:bodyPr/>
        <a:lstStyle/>
        <a:p>
          <a:endParaRPr lang="en-US"/>
        </a:p>
      </dgm:t>
    </dgm:pt>
    <dgm:pt modelId="{74BDDDFE-0A64-49E5-BB6A-E6AA30425761}" type="sibTrans" cxnId="{2039DFDB-27EF-41A7-A452-716A43845950}">
      <dgm:prSet/>
      <dgm:spPr/>
      <dgm:t>
        <a:bodyPr/>
        <a:lstStyle/>
        <a:p>
          <a:endParaRPr lang="en-US"/>
        </a:p>
      </dgm:t>
    </dgm:pt>
    <dgm:pt modelId="{52B41A98-8647-400E-B62E-E0BE4091D53A}">
      <dgm:prSet/>
      <dgm:spPr/>
      <dgm:t>
        <a:bodyPr/>
        <a:lstStyle/>
        <a:p>
          <a:pPr rtl="0"/>
          <a:r>
            <a:rPr lang="en-US" dirty="0">
              <a:latin typeface="Times New Roman" panose="02020603050405020304" pitchFamily="18" charset="0"/>
              <a:cs typeface="Times New Roman" panose="02020603050405020304" pitchFamily="18" charset="0"/>
            </a:rPr>
            <a:t>It also simplifies the task and reduce the paper work. </a:t>
          </a:r>
        </a:p>
      </dgm:t>
    </dgm:pt>
    <dgm:pt modelId="{F4AAC887-F133-477B-9B82-30FCAFE4B64C}" type="parTrans" cxnId="{E297A68C-9C54-460E-AB26-DB719125181F}">
      <dgm:prSet/>
      <dgm:spPr/>
      <dgm:t>
        <a:bodyPr/>
        <a:lstStyle/>
        <a:p>
          <a:endParaRPr lang="en-US"/>
        </a:p>
      </dgm:t>
    </dgm:pt>
    <dgm:pt modelId="{37D0FF66-FE25-47BA-A5AC-710BF1155670}" type="sibTrans" cxnId="{E297A68C-9C54-460E-AB26-DB719125181F}">
      <dgm:prSet/>
      <dgm:spPr/>
      <dgm:t>
        <a:bodyPr/>
        <a:lstStyle/>
        <a:p>
          <a:endParaRPr lang="en-US"/>
        </a:p>
      </dgm:t>
    </dgm:pt>
    <dgm:pt modelId="{6263A1C8-C38E-4377-B8A3-B46A19C60A8B}">
      <dgm:prSet/>
      <dgm:spPr/>
      <dgm:t>
        <a:bodyPr/>
        <a:lstStyle/>
        <a:p>
          <a:r>
            <a:rPr lang="en-US" dirty="0">
              <a:latin typeface="Times New Roman" panose="02020603050405020304" pitchFamily="18" charset="0"/>
              <a:cs typeface="Times New Roman" panose="02020603050405020304" pitchFamily="18" charset="0"/>
            </a:rPr>
            <a:t>The system is very user friendly and is anticipated that functions of the quiz system will be easily accessed by administrators, academics, students and applicants. </a:t>
          </a:r>
        </a:p>
      </dgm:t>
    </dgm:pt>
    <dgm:pt modelId="{B4C5489C-F20D-401B-A1A3-BF68883401A8}" type="parTrans" cxnId="{F877FAD0-2E78-4808-8220-949F483A4787}">
      <dgm:prSet/>
      <dgm:spPr/>
      <dgm:t>
        <a:bodyPr/>
        <a:lstStyle/>
        <a:p>
          <a:endParaRPr lang="en-US"/>
        </a:p>
      </dgm:t>
    </dgm:pt>
    <dgm:pt modelId="{F42746F9-A8CE-4248-9A93-5BDBF8257D98}" type="sibTrans" cxnId="{F877FAD0-2E78-4808-8220-949F483A4787}">
      <dgm:prSet/>
      <dgm:spPr/>
      <dgm:t>
        <a:bodyPr/>
        <a:lstStyle/>
        <a:p>
          <a:endParaRPr lang="en-US"/>
        </a:p>
      </dgm:t>
    </dgm:pt>
    <dgm:pt modelId="{E1F8022E-2F50-4A11-B7E2-B7AB1820AA74}">
      <dgm:prSet/>
      <dgm:spPr/>
      <dgm:t>
        <a:bodyPr/>
        <a:lstStyle/>
        <a:p>
          <a:r>
            <a:rPr lang="en-US" dirty="0">
              <a:latin typeface="Times New Roman" panose="02020603050405020304" pitchFamily="18" charset="0"/>
              <a:cs typeface="Times New Roman" panose="02020603050405020304" pitchFamily="18" charset="0"/>
            </a:rPr>
            <a:t>Hence the quiz system has been designed to remove all the deficiency from which the present system is suffering.</a:t>
          </a:r>
        </a:p>
      </dgm:t>
    </dgm:pt>
    <dgm:pt modelId="{75708EE4-8291-4690-AE09-497408C1DBB5}" type="parTrans" cxnId="{64301A77-8AC5-4D05-89D4-9B0BEF74220E}">
      <dgm:prSet/>
      <dgm:spPr/>
      <dgm:t>
        <a:bodyPr/>
        <a:lstStyle/>
        <a:p>
          <a:endParaRPr lang="en-US"/>
        </a:p>
      </dgm:t>
    </dgm:pt>
    <dgm:pt modelId="{B2786637-916B-42B1-BE7B-596170AFDDEF}" type="sibTrans" cxnId="{64301A77-8AC5-4D05-89D4-9B0BEF74220E}">
      <dgm:prSet/>
      <dgm:spPr/>
      <dgm:t>
        <a:bodyPr/>
        <a:lstStyle/>
        <a:p>
          <a:endParaRPr lang="en-US"/>
        </a:p>
      </dgm:t>
    </dgm:pt>
    <dgm:pt modelId="{DA0850E1-132D-443A-9D6D-00E2ACBECCE2}" type="pres">
      <dgm:prSet presAssocID="{2B0A6D29-72C5-442C-AD6F-1373C2431215}" presName="vert0" presStyleCnt="0">
        <dgm:presLayoutVars>
          <dgm:dir/>
          <dgm:animOne val="branch"/>
          <dgm:animLvl val="lvl"/>
        </dgm:presLayoutVars>
      </dgm:prSet>
      <dgm:spPr/>
    </dgm:pt>
    <dgm:pt modelId="{11709182-DDB0-44A0-BDDC-F9134A9654AD}" type="pres">
      <dgm:prSet presAssocID="{496B6EEA-B98D-4120-A824-45BBDEFF3AA9}" presName="thickLine" presStyleLbl="alignNode1" presStyleIdx="0" presStyleCnt="5"/>
      <dgm:spPr/>
    </dgm:pt>
    <dgm:pt modelId="{D99F05E8-F095-491B-9B55-DE7337871B7D}" type="pres">
      <dgm:prSet presAssocID="{496B6EEA-B98D-4120-A824-45BBDEFF3AA9}" presName="horz1" presStyleCnt="0"/>
      <dgm:spPr/>
    </dgm:pt>
    <dgm:pt modelId="{51D9C07A-FB75-4E5A-92B5-027A49DB4E29}" type="pres">
      <dgm:prSet presAssocID="{496B6EEA-B98D-4120-A824-45BBDEFF3AA9}" presName="tx1" presStyleLbl="revTx" presStyleIdx="0" presStyleCnt="5"/>
      <dgm:spPr/>
    </dgm:pt>
    <dgm:pt modelId="{F78DA70D-92AB-4C87-B40E-B1D830DF6624}" type="pres">
      <dgm:prSet presAssocID="{496B6EEA-B98D-4120-A824-45BBDEFF3AA9}" presName="vert1" presStyleCnt="0"/>
      <dgm:spPr/>
    </dgm:pt>
    <dgm:pt modelId="{54E762F9-D2F3-4D2B-ACC3-99791EB22741}" type="pres">
      <dgm:prSet presAssocID="{EA8C3427-9AB8-44FC-A0C3-E2EF046A1ECE}" presName="thickLine" presStyleLbl="alignNode1" presStyleIdx="1" presStyleCnt="5"/>
      <dgm:spPr/>
    </dgm:pt>
    <dgm:pt modelId="{3AE33523-9666-45F5-A968-38EBBF3290E2}" type="pres">
      <dgm:prSet presAssocID="{EA8C3427-9AB8-44FC-A0C3-E2EF046A1ECE}" presName="horz1" presStyleCnt="0"/>
      <dgm:spPr/>
    </dgm:pt>
    <dgm:pt modelId="{EBDFBFD4-CBB3-4521-90B4-C80B238C1604}" type="pres">
      <dgm:prSet presAssocID="{EA8C3427-9AB8-44FC-A0C3-E2EF046A1ECE}" presName="tx1" presStyleLbl="revTx" presStyleIdx="1" presStyleCnt="5"/>
      <dgm:spPr/>
    </dgm:pt>
    <dgm:pt modelId="{13CFA8B2-8985-4DCB-8F24-831212456FBD}" type="pres">
      <dgm:prSet presAssocID="{EA8C3427-9AB8-44FC-A0C3-E2EF046A1ECE}" presName="vert1" presStyleCnt="0"/>
      <dgm:spPr/>
    </dgm:pt>
    <dgm:pt modelId="{ECE5BFF5-CA99-44ED-8833-1524732508ED}" type="pres">
      <dgm:prSet presAssocID="{52B41A98-8647-400E-B62E-E0BE4091D53A}" presName="thickLine" presStyleLbl="alignNode1" presStyleIdx="2" presStyleCnt="5"/>
      <dgm:spPr/>
    </dgm:pt>
    <dgm:pt modelId="{BC63759E-253F-4481-8C7C-0883EFCB95F4}" type="pres">
      <dgm:prSet presAssocID="{52B41A98-8647-400E-B62E-E0BE4091D53A}" presName="horz1" presStyleCnt="0"/>
      <dgm:spPr/>
    </dgm:pt>
    <dgm:pt modelId="{5CA47F78-0C8C-43A2-B904-AA25874C9F97}" type="pres">
      <dgm:prSet presAssocID="{52B41A98-8647-400E-B62E-E0BE4091D53A}" presName="tx1" presStyleLbl="revTx" presStyleIdx="2" presStyleCnt="5"/>
      <dgm:spPr/>
    </dgm:pt>
    <dgm:pt modelId="{A2F4ACE3-16C4-4E36-9ADF-45390FEEBCD5}" type="pres">
      <dgm:prSet presAssocID="{52B41A98-8647-400E-B62E-E0BE4091D53A}" presName="vert1" presStyleCnt="0"/>
      <dgm:spPr/>
    </dgm:pt>
    <dgm:pt modelId="{49DDBE85-E273-4ADA-B7AC-F81B50C378C6}" type="pres">
      <dgm:prSet presAssocID="{6263A1C8-C38E-4377-B8A3-B46A19C60A8B}" presName="thickLine" presStyleLbl="alignNode1" presStyleIdx="3" presStyleCnt="5"/>
      <dgm:spPr/>
    </dgm:pt>
    <dgm:pt modelId="{294E9993-6B80-40F4-9002-2E91FE09E3D5}" type="pres">
      <dgm:prSet presAssocID="{6263A1C8-C38E-4377-B8A3-B46A19C60A8B}" presName="horz1" presStyleCnt="0"/>
      <dgm:spPr/>
    </dgm:pt>
    <dgm:pt modelId="{5220A65E-C774-41D2-A5BF-0B4199529739}" type="pres">
      <dgm:prSet presAssocID="{6263A1C8-C38E-4377-B8A3-B46A19C60A8B}" presName="tx1" presStyleLbl="revTx" presStyleIdx="3" presStyleCnt="5"/>
      <dgm:spPr/>
    </dgm:pt>
    <dgm:pt modelId="{DD616F75-2D92-4E79-9A87-39CDCEB9DF03}" type="pres">
      <dgm:prSet presAssocID="{6263A1C8-C38E-4377-B8A3-B46A19C60A8B}" presName="vert1" presStyleCnt="0"/>
      <dgm:spPr/>
    </dgm:pt>
    <dgm:pt modelId="{3D7BA0BB-8E98-4DB4-A0C7-9DEB0BBF4B6C}" type="pres">
      <dgm:prSet presAssocID="{E1F8022E-2F50-4A11-B7E2-B7AB1820AA74}" presName="thickLine" presStyleLbl="alignNode1" presStyleIdx="4" presStyleCnt="5"/>
      <dgm:spPr/>
    </dgm:pt>
    <dgm:pt modelId="{1E19F5FD-A358-4220-B7E6-0380F575470C}" type="pres">
      <dgm:prSet presAssocID="{E1F8022E-2F50-4A11-B7E2-B7AB1820AA74}" presName="horz1" presStyleCnt="0"/>
      <dgm:spPr/>
    </dgm:pt>
    <dgm:pt modelId="{ADD91082-A956-4405-AB89-C243C51E0040}" type="pres">
      <dgm:prSet presAssocID="{E1F8022E-2F50-4A11-B7E2-B7AB1820AA74}" presName="tx1" presStyleLbl="revTx" presStyleIdx="4" presStyleCnt="5"/>
      <dgm:spPr/>
    </dgm:pt>
    <dgm:pt modelId="{4B84445B-7E79-4C23-9482-1DD6B529DA41}" type="pres">
      <dgm:prSet presAssocID="{E1F8022E-2F50-4A11-B7E2-B7AB1820AA74}" presName="vert1" presStyleCnt="0"/>
      <dgm:spPr/>
    </dgm:pt>
  </dgm:ptLst>
  <dgm:cxnLst>
    <dgm:cxn modelId="{044AC108-564F-470B-8234-F2C5B831583D}" type="presOf" srcId="{EA8C3427-9AB8-44FC-A0C3-E2EF046A1ECE}" destId="{EBDFBFD4-CBB3-4521-90B4-C80B238C1604}" srcOrd="0" destOrd="0" presId="urn:microsoft.com/office/officeart/2008/layout/LinedList"/>
    <dgm:cxn modelId="{CE0D9F31-C222-4698-94B6-C54A0AAA6FB2}" type="presOf" srcId="{2B0A6D29-72C5-442C-AD6F-1373C2431215}" destId="{DA0850E1-132D-443A-9D6D-00E2ACBECCE2}" srcOrd="0" destOrd="0" presId="urn:microsoft.com/office/officeart/2008/layout/LinedList"/>
    <dgm:cxn modelId="{CA47C832-E7B4-43F6-9D3A-525CC50EF7C8}" type="presOf" srcId="{52B41A98-8647-400E-B62E-E0BE4091D53A}" destId="{5CA47F78-0C8C-43A2-B904-AA25874C9F97}" srcOrd="0" destOrd="0" presId="urn:microsoft.com/office/officeart/2008/layout/LinedList"/>
    <dgm:cxn modelId="{64301A77-8AC5-4D05-89D4-9B0BEF74220E}" srcId="{2B0A6D29-72C5-442C-AD6F-1373C2431215}" destId="{E1F8022E-2F50-4A11-B7E2-B7AB1820AA74}" srcOrd="4" destOrd="0" parTransId="{75708EE4-8291-4690-AE09-497408C1DBB5}" sibTransId="{B2786637-916B-42B1-BE7B-596170AFDDEF}"/>
    <dgm:cxn modelId="{7AE8228B-9E4B-45F0-807D-4C106A72740A}" type="presOf" srcId="{496B6EEA-B98D-4120-A824-45BBDEFF3AA9}" destId="{51D9C07A-FB75-4E5A-92B5-027A49DB4E29}" srcOrd="0" destOrd="0" presId="urn:microsoft.com/office/officeart/2008/layout/LinedList"/>
    <dgm:cxn modelId="{F059FC8B-701D-4D87-B544-132DD1832D47}" type="presOf" srcId="{E1F8022E-2F50-4A11-B7E2-B7AB1820AA74}" destId="{ADD91082-A956-4405-AB89-C243C51E0040}" srcOrd="0" destOrd="0" presId="urn:microsoft.com/office/officeart/2008/layout/LinedList"/>
    <dgm:cxn modelId="{E297A68C-9C54-460E-AB26-DB719125181F}" srcId="{2B0A6D29-72C5-442C-AD6F-1373C2431215}" destId="{52B41A98-8647-400E-B62E-E0BE4091D53A}" srcOrd="2" destOrd="0" parTransId="{F4AAC887-F133-477B-9B82-30FCAFE4B64C}" sibTransId="{37D0FF66-FE25-47BA-A5AC-710BF1155670}"/>
    <dgm:cxn modelId="{B5C205BC-7FD5-43E1-B3EC-0BEFA2335168}" srcId="{2B0A6D29-72C5-442C-AD6F-1373C2431215}" destId="{496B6EEA-B98D-4120-A824-45BBDEFF3AA9}" srcOrd="0" destOrd="0" parTransId="{341AEC21-BECD-40F6-AB63-FC7FDD9F2F4F}" sibTransId="{5769D97C-8171-45EF-BD04-14240BA8B670}"/>
    <dgm:cxn modelId="{843195C6-938E-4885-A558-CE4FD2587EFB}" type="presOf" srcId="{6263A1C8-C38E-4377-B8A3-B46A19C60A8B}" destId="{5220A65E-C774-41D2-A5BF-0B4199529739}" srcOrd="0" destOrd="0" presId="urn:microsoft.com/office/officeart/2008/layout/LinedList"/>
    <dgm:cxn modelId="{F877FAD0-2E78-4808-8220-949F483A4787}" srcId="{2B0A6D29-72C5-442C-AD6F-1373C2431215}" destId="{6263A1C8-C38E-4377-B8A3-B46A19C60A8B}" srcOrd="3" destOrd="0" parTransId="{B4C5489C-F20D-401B-A1A3-BF68883401A8}" sibTransId="{F42746F9-A8CE-4248-9A93-5BDBF8257D98}"/>
    <dgm:cxn modelId="{2039DFDB-27EF-41A7-A452-716A43845950}" srcId="{2B0A6D29-72C5-442C-AD6F-1373C2431215}" destId="{EA8C3427-9AB8-44FC-A0C3-E2EF046A1ECE}" srcOrd="1" destOrd="0" parTransId="{44A7D741-BFD0-4049-9F21-C84E09BC613F}" sibTransId="{74BDDDFE-0A64-49E5-BB6A-E6AA30425761}"/>
    <dgm:cxn modelId="{A67BC2F2-C6B6-4D6A-9A13-FB63985A3311}" type="presParOf" srcId="{DA0850E1-132D-443A-9D6D-00E2ACBECCE2}" destId="{11709182-DDB0-44A0-BDDC-F9134A9654AD}" srcOrd="0" destOrd="0" presId="urn:microsoft.com/office/officeart/2008/layout/LinedList"/>
    <dgm:cxn modelId="{34FC6C64-626E-4119-AF21-DABB30B6F12E}" type="presParOf" srcId="{DA0850E1-132D-443A-9D6D-00E2ACBECCE2}" destId="{D99F05E8-F095-491B-9B55-DE7337871B7D}" srcOrd="1" destOrd="0" presId="urn:microsoft.com/office/officeart/2008/layout/LinedList"/>
    <dgm:cxn modelId="{577A1C84-2EF6-4346-B0F8-92309A5ADFC8}" type="presParOf" srcId="{D99F05E8-F095-491B-9B55-DE7337871B7D}" destId="{51D9C07A-FB75-4E5A-92B5-027A49DB4E29}" srcOrd="0" destOrd="0" presId="urn:microsoft.com/office/officeart/2008/layout/LinedList"/>
    <dgm:cxn modelId="{67517B91-4448-492D-82A3-49898AB3EBBE}" type="presParOf" srcId="{D99F05E8-F095-491B-9B55-DE7337871B7D}" destId="{F78DA70D-92AB-4C87-B40E-B1D830DF6624}" srcOrd="1" destOrd="0" presId="urn:microsoft.com/office/officeart/2008/layout/LinedList"/>
    <dgm:cxn modelId="{7E1A0FC4-337D-43DB-A1B6-155F421A67A5}" type="presParOf" srcId="{DA0850E1-132D-443A-9D6D-00E2ACBECCE2}" destId="{54E762F9-D2F3-4D2B-ACC3-99791EB22741}" srcOrd="2" destOrd="0" presId="urn:microsoft.com/office/officeart/2008/layout/LinedList"/>
    <dgm:cxn modelId="{B9D8C53F-0CB0-4380-A355-569EB21ACCDF}" type="presParOf" srcId="{DA0850E1-132D-443A-9D6D-00E2ACBECCE2}" destId="{3AE33523-9666-45F5-A968-38EBBF3290E2}" srcOrd="3" destOrd="0" presId="urn:microsoft.com/office/officeart/2008/layout/LinedList"/>
    <dgm:cxn modelId="{8DF11B91-2B68-4FC5-A98A-406CAB350A36}" type="presParOf" srcId="{3AE33523-9666-45F5-A968-38EBBF3290E2}" destId="{EBDFBFD4-CBB3-4521-90B4-C80B238C1604}" srcOrd="0" destOrd="0" presId="urn:microsoft.com/office/officeart/2008/layout/LinedList"/>
    <dgm:cxn modelId="{BF4260A0-0660-4907-B1AE-3DF5D62FBFA7}" type="presParOf" srcId="{3AE33523-9666-45F5-A968-38EBBF3290E2}" destId="{13CFA8B2-8985-4DCB-8F24-831212456FBD}" srcOrd="1" destOrd="0" presId="urn:microsoft.com/office/officeart/2008/layout/LinedList"/>
    <dgm:cxn modelId="{A14D9F61-DFE9-4157-9B1E-AC1CB83F3EB8}" type="presParOf" srcId="{DA0850E1-132D-443A-9D6D-00E2ACBECCE2}" destId="{ECE5BFF5-CA99-44ED-8833-1524732508ED}" srcOrd="4" destOrd="0" presId="urn:microsoft.com/office/officeart/2008/layout/LinedList"/>
    <dgm:cxn modelId="{475C9567-FCEB-490E-A016-8E40DD499748}" type="presParOf" srcId="{DA0850E1-132D-443A-9D6D-00E2ACBECCE2}" destId="{BC63759E-253F-4481-8C7C-0883EFCB95F4}" srcOrd="5" destOrd="0" presId="urn:microsoft.com/office/officeart/2008/layout/LinedList"/>
    <dgm:cxn modelId="{2E34DE92-7D29-4645-B0BF-B1EBF7947C29}" type="presParOf" srcId="{BC63759E-253F-4481-8C7C-0883EFCB95F4}" destId="{5CA47F78-0C8C-43A2-B904-AA25874C9F97}" srcOrd="0" destOrd="0" presId="urn:microsoft.com/office/officeart/2008/layout/LinedList"/>
    <dgm:cxn modelId="{11E168AD-8F71-479B-8AA2-4974FD961A0C}" type="presParOf" srcId="{BC63759E-253F-4481-8C7C-0883EFCB95F4}" destId="{A2F4ACE3-16C4-4E36-9ADF-45390FEEBCD5}" srcOrd="1" destOrd="0" presId="urn:microsoft.com/office/officeart/2008/layout/LinedList"/>
    <dgm:cxn modelId="{E416F4B4-FFBF-4B57-B687-0381836BEF92}" type="presParOf" srcId="{DA0850E1-132D-443A-9D6D-00E2ACBECCE2}" destId="{49DDBE85-E273-4ADA-B7AC-F81B50C378C6}" srcOrd="6" destOrd="0" presId="urn:microsoft.com/office/officeart/2008/layout/LinedList"/>
    <dgm:cxn modelId="{3D57A1F2-ED72-4B3A-8101-2A30C0785820}" type="presParOf" srcId="{DA0850E1-132D-443A-9D6D-00E2ACBECCE2}" destId="{294E9993-6B80-40F4-9002-2E91FE09E3D5}" srcOrd="7" destOrd="0" presId="urn:microsoft.com/office/officeart/2008/layout/LinedList"/>
    <dgm:cxn modelId="{E8E8E2F1-C98E-4FA9-8116-0C3F5FD7A544}" type="presParOf" srcId="{294E9993-6B80-40F4-9002-2E91FE09E3D5}" destId="{5220A65E-C774-41D2-A5BF-0B4199529739}" srcOrd="0" destOrd="0" presId="urn:microsoft.com/office/officeart/2008/layout/LinedList"/>
    <dgm:cxn modelId="{58EDC68D-FEC8-4A92-9435-D979DD11D23B}" type="presParOf" srcId="{294E9993-6B80-40F4-9002-2E91FE09E3D5}" destId="{DD616F75-2D92-4E79-9A87-39CDCEB9DF03}" srcOrd="1" destOrd="0" presId="urn:microsoft.com/office/officeart/2008/layout/LinedList"/>
    <dgm:cxn modelId="{022F29AE-FEA8-40DE-BDD0-02C944786DEC}" type="presParOf" srcId="{DA0850E1-132D-443A-9D6D-00E2ACBECCE2}" destId="{3D7BA0BB-8E98-4DB4-A0C7-9DEB0BBF4B6C}" srcOrd="8" destOrd="0" presId="urn:microsoft.com/office/officeart/2008/layout/LinedList"/>
    <dgm:cxn modelId="{0A4249C3-1FF1-4A88-B36D-FFD3627CD416}" type="presParOf" srcId="{DA0850E1-132D-443A-9D6D-00E2ACBECCE2}" destId="{1E19F5FD-A358-4220-B7E6-0380F575470C}" srcOrd="9" destOrd="0" presId="urn:microsoft.com/office/officeart/2008/layout/LinedList"/>
    <dgm:cxn modelId="{7E52FA26-B8F0-4FEF-B567-35894ABE5A4B}" type="presParOf" srcId="{1E19F5FD-A358-4220-B7E6-0380F575470C}" destId="{ADD91082-A956-4405-AB89-C243C51E0040}" srcOrd="0" destOrd="0" presId="urn:microsoft.com/office/officeart/2008/layout/LinedList"/>
    <dgm:cxn modelId="{357967AA-BC84-4749-AB44-0A47FF94D66A}" type="presParOf" srcId="{1E19F5FD-A358-4220-B7E6-0380F575470C}" destId="{4B84445B-7E79-4C23-9482-1DD6B529DA4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6CFB34-2E60-4656-A8D5-0B50272F69E9}"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IN"/>
        </a:p>
      </dgm:t>
    </dgm:pt>
    <dgm:pt modelId="{0A0A73CB-4B70-43B2-9902-C1158A64A7E0}">
      <dgm:prSet/>
      <dgm:spPr/>
      <dgm:t>
        <a:bodyPr/>
        <a:lstStyle/>
        <a:p>
          <a:pPr algn="just"/>
          <a:r>
            <a:rPr lang="en-US" b="1" dirty="0"/>
            <a:t>1. Operating System:</a:t>
          </a:r>
        </a:p>
        <a:p>
          <a:pPr algn="just"/>
          <a:r>
            <a:rPr lang="en-US" b="1" dirty="0"/>
            <a:t>        </a:t>
          </a:r>
          <a:r>
            <a:rPr lang="en-US" b="0" dirty="0"/>
            <a:t>Choose an operating system for your development environment, such as Windows, macOS, or Linux</a:t>
          </a:r>
          <a:endParaRPr lang="en-IN" dirty="0"/>
        </a:p>
      </dgm:t>
    </dgm:pt>
    <dgm:pt modelId="{3E6D3768-95C4-4498-9166-12D1FB157ED8}" type="parTrans" cxnId="{18AFCA1C-7D0B-4EB0-93A4-38CB7CF280A8}">
      <dgm:prSet/>
      <dgm:spPr/>
      <dgm:t>
        <a:bodyPr/>
        <a:lstStyle/>
        <a:p>
          <a:endParaRPr lang="en-IN"/>
        </a:p>
      </dgm:t>
    </dgm:pt>
    <dgm:pt modelId="{1D7232C4-0C4C-4B5B-8A93-FAC1FD2FF90D}" type="sibTrans" cxnId="{18AFCA1C-7D0B-4EB0-93A4-38CB7CF280A8}">
      <dgm:prSet/>
      <dgm:spPr/>
      <dgm:t>
        <a:bodyPr/>
        <a:lstStyle/>
        <a:p>
          <a:endParaRPr lang="en-IN"/>
        </a:p>
      </dgm:t>
    </dgm:pt>
    <dgm:pt modelId="{6081AF51-40F9-46CE-A3FC-F646A8CE0238}">
      <dgm:prSet/>
      <dgm:spPr/>
      <dgm: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b="1" dirty="0"/>
            <a:t>2. Web Development Tools:</a:t>
          </a:r>
        </a:p>
        <a:p>
          <a:pPr marL="0" marR="0" lvl="0" indent="0" algn="just" defTabSz="914400" eaLnBrk="1" fontAlgn="auto" latinLnBrk="0" hangingPunct="1">
            <a:lnSpc>
              <a:spcPct val="100000"/>
            </a:lnSpc>
            <a:spcBef>
              <a:spcPts val="0"/>
            </a:spcBef>
            <a:spcAft>
              <a:spcPts val="0"/>
            </a:spcAft>
            <a:buClrTx/>
            <a:buSzTx/>
            <a:buFontTx/>
            <a:buNone/>
            <a:tabLst/>
            <a:defRPr/>
          </a:pPr>
          <a:r>
            <a:rPr lang="en-US" b="1" dirty="0"/>
            <a:t>        </a:t>
          </a:r>
          <a:r>
            <a:rPr lang="en-US" b="0" dirty="0"/>
            <a:t>Text Editor or Integrated Development Environment (IDE). You can use tools like Visual Studio Code,    Sublime   Text or JetBrains’    IDEs for coding.</a:t>
          </a:r>
          <a:endParaRPr lang="en-IN" dirty="0"/>
        </a:p>
        <a:p>
          <a:pPr marL="0" lvl="0" algn="l" defTabSz="488950">
            <a:lnSpc>
              <a:spcPct val="90000"/>
            </a:lnSpc>
            <a:spcBef>
              <a:spcPct val="0"/>
            </a:spcBef>
            <a:spcAft>
              <a:spcPct val="35000"/>
            </a:spcAft>
            <a:buNone/>
          </a:pPr>
          <a:endParaRPr lang="en-IN" dirty="0"/>
        </a:p>
      </dgm:t>
    </dgm:pt>
    <dgm:pt modelId="{6A726987-97B4-4B7E-B3E6-42B2A3D0B209}" type="parTrans" cxnId="{95341C21-9E52-4B15-93B4-B929F94F172C}">
      <dgm:prSet/>
      <dgm:spPr/>
      <dgm:t>
        <a:bodyPr/>
        <a:lstStyle/>
        <a:p>
          <a:endParaRPr lang="en-IN"/>
        </a:p>
      </dgm:t>
    </dgm:pt>
    <dgm:pt modelId="{9F22F553-2F01-4CD3-854B-023B58744B94}" type="sibTrans" cxnId="{95341C21-9E52-4B15-93B4-B929F94F172C}">
      <dgm:prSet/>
      <dgm:spPr/>
      <dgm:t>
        <a:bodyPr/>
        <a:lstStyle/>
        <a:p>
          <a:endParaRPr lang="en-IN"/>
        </a:p>
      </dgm:t>
    </dgm:pt>
    <dgm:pt modelId="{9E1365A4-AC4B-48A9-BFD5-A8D196C9F009}">
      <dgm:prSet/>
      <dgm:spPr/>
      <dgm: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b="1" dirty="0"/>
            <a:t>3. Database Management:</a:t>
          </a:r>
        </a:p>
        <a:p>
          <a:pPr marL="0" marR="0" lvl="0" indent="0" algn="just" defTabSz="914400" eaLnBrk="1" fontAlgn="auto" latinLnBrk="0" hangingPunct="1">
            <a:lnSpc>
              <a:spcPct val="100000"/>
            </a:lnSpc>
            <a:spcBef>
              <a:spcPts val="0"/>
            </a:spcBef>
            <a:spcAft>
              <a:spcPts val="0"/>
            </a:spcAft>
            <a:buClrTx/>
            <a:buSzTx/>
            <a:buFontTx/>
            <a:buNone/>
            <a:tabLst/>
            <a:defRPr/>
          </a:pPr>
          <a:r>
            <a:rPr lang="en-US" b="1" dirty="0"/>
            <a:t>        </a:t>
          </a:r>
          <a:r>
            <a:rPr lang="en-US" b="0" dirty="0"/>
            <a:t>Our project involves storing user data or questions, we need a database server like MySQL, PHP or MongoDB and Firebase.</a:t>
          </a:r>
          <a:r>
            <a:rPr lang="en-US" b="1" dirty="0"/>
            <a:t> </a:t>
          </a:r>
          <a:endParaRPr lang="en-IN" dirty="0"/>
        </a:p>
        <a:p>
          <a:pPr marL="0" lvl="0" algn="l" defTabSz="444500">
            <a:lnSpc>
              <a:spcPct val="90000"/>
            </a:lnSpc>
            <a:spcBef>
              <a:spcPct val="0"/>
            </a:spcBef>
            <a:spcAft>
              <a:spcPct val="35000"/>
            </a:spcAft>
            <a:buNone/>
          </a:pPr>
          <a:endParaRPr lang="en-IN" dirty="0"/>
        </a:p>
      </dgm:t>
    </dgm:pt>
    <dgm:pt modelId="{C08DED88-9929-48DB-BB60-4F87E6F2C257}" type="parTrans" cxnId="{CDDE232C-6C5D-4C9F-9583-FEA847D79906}">
      <dgm:prSet/>
      <dgm:spPr/>
      <dgm:t>
        <a:bodyPr/>
        <a:lstStyle/>
        <a:p>
          <a:endParaRPr lang="en-IN"/>
        </a:p>
      </dgm:t>
    </dgm:pt>
    <dgm:pt modelId="{07363322-AA8B-42BA-A4DB-66D64BB3EC47}" type="sibTrans" cxnId="{CDDE232C-6C5D-4C9F-9583-FEA847D79906}">
      <dgm:prSet/>
      <dgm:spPr/>
      <dgm:t>
        <a:bodyPr/>
        <a:lstStyle/>
        <a:p>
          <a:endParaRPr lang="en-IN"/>
        </a:p>
      </dgm:t>
    </dgm:pt>
    <dgm:pt modelId="{9520C23A-86FA-43C2-AC4C-2EB7D69DD2BA}">
      <dgm:prSet/>
      <dgm:spPr/>
      <dgm: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b="1" dirty="0"/>
            <a:t>4. Programming Languages and Frameworks:</a:t>
          </a:r>
        </a:p>
        <a:p>
          <a:pPr marL="0" marR="0" lvl="0" indent="0" algn="just" defTabSz="914400" eaLnBrk="1" fontAlgn="auto" latinLnBrk="0" hangingPunct="1">
            <a:lnSpc>
              <a:spcPct val="100000"/>
            </a:lnSpc>
            <a:spcBef>
              <a:spcPts val="0"/>
            </a:spcBef>
            <a:spcAft>
              <a:spcPts val="0"/>
            </a:spcAft>
            <a:buClrTx/>
            <a:buSzTx/>
            <a:buFontTx/>
            <a:buNone/>
            <a:tabLst/>
            <a:defRPr/>
          </a:pPr>
          <a:r>
            <a:rPr lang="en-US" b="1" dirty="0"/>
            <a:t>        </a:t>
          </a:r>
          <a:r>
            <a:rPr lang="en-US" b="0" dirty="0"/>
            <a:t>* </a:t>
          </a:r>
          <a:r>
            <a:rPr lang="en-US" b="1" dirty="0"/>
            <a:t>Backend: </a:t>
          </a:r>
          <a:r>
            <a:rPr lang="en-US" b="0" dirty="0"/>
            <a:t>Choose a programming language and framework like MySQL, JavaScript and PHP.</a:t>
          </a:r>
          <a:endParaRPr lang="en-IN" dirty="0"/>
        </a:p>
        <a:p>
          <a:pPr marL="0" marR="0" lvl="0" indent="0" algn="just" defTabSz="488950" eaLnBrk="1" fontAlgn="auto" latinLnBrk="0" hangingPunct="1">
            <a:lnSpc>
              <a:spcPct val="90000"/>
            </a:lnSpc>
            <a:spcBef>
              <a:spcPct val="0"/>
            </a:spcBef>
            <a:spcAft>
              <a:spcPct val="35000"/>
            </a:spcAft>
            <a:buClrTx/>
            <a:buSzTx/>
            <a:buFontTx/>
            <a:buNone/>
            <a:tabLst/>
            <a:defRPr/>
          </a:pPr>
          <a:r>
            <a:rPr lang="en-US" b="0" dirty="0"/>
            <a:t>        * </a:t>
          </a:r>
          <a:r>
            <a:rPr lang="en-US" b="1" dirty="0"/>
            <a:t>Frontend: </a:t>
          </a:r>
          <a:r>
            <a:rPr lang="en-US" b="0" dirty="0"/>
            <a:t>Use HTML, CSS, and JavaScript for the user interface and login page will be look more attractive.</a:t>
          </a:r>
          <a:r>
            <a:rPr lang="en-US" b="1" dirty="0"/>
            <a:t> </a:t>
          </a:r>
          <a:endParaRPr lang="en-IN" dirty="0"/>
        </a:p>
        <a:p>
          <a:pPr marL="0" lvl="0" algn="l" defTabSz="488950">
            <a:lnSpc>
              <a:spcPct val="90000"/>
            </a:lnSpc>
            <a:spcBef>
              <a:spcPct val="0"/>
            </a:spcBef>
            <a:spcAft>
              <a:spcPct val="35000"/>
            </a:spcAft>
            <a:buNone/>
          </a:pPr>
          <a:endParaRPr lang="en-IN" dirty="0"/>
        </a:p>
      </dgm:t>
    </dgm:pt>
    <dgm:pt modelId="{EFB139DA-DD65-4AD6-BEA0-FA6737EACDFB}" type="parTrans" cxnId="{BBEAF164-54B9-482E-94A5-80CCD5A7CD61}">
      <dgm:prSet/>
      <dgm:spPr/>
      <dgm:t>
        <a:bodyPr/>
        <a:lstStyle/>
        <a:p>
          <a:endParaRPr lang="en-IN"/>
        </a:p>
      </dgm:t>
    </dgm:pt>
    <dgm:pt modelId="{0D71186B-0D7B-49B3-A435-FF7D21B2543D}" type="sibTrans" cxnId="{BBEAF164-54B9-482E-94A5-80CCD5A7CD61}">
      <dgm:prSet/>
      <dgm:spPr/>
      <dgm:t>
        <a:bodyPr/>
        <a:lstStyle/>
        <a:p>
          <a:endParaRPr lang="en-IN"/>
        </a:p>
      </dgm:t>
    </dgm:pt>
    <dgm:pt modelId="{C3D85BA1-B9AD-49F3-961F-C56810E75579}">
      <dgm:prSet/>
      <dgm:spPr/>
      <dgm: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b="1" dirty="0"/>
            <a:t>5. Quiz Platform Software:</a:t>
          </a:r>
          <a:r>
            <a:rPr lang="en-US" b="0" dirty="0"/>
            <a:t> </a:t>
          </a:r>
        </a:p>
        <a:p>
          <a:pPr marL="0" marR="0" lvl="0" indent="0" algn="just" defTabSz="914400" eaLnBrk="1" fontAlgn="auto" latinLnBrk="0" hangingPunct="1">
            <a:lnSpc>
              <a:spcPct val="100000"/>
            </a:lnSpc>
            <a:spcBef>
              <a:spcPts val="0"/>
            </a:spcBef>
            <a:spcAft>
              <a:spcPts val="0"/>
            </a:spcAft>
            <a:buClrTx/>
            <a:buSzTx/>
            <a:buFontTx/>
            <a:buNone/>
            <a:tabLst/>
            <a:defRPr/>
          </a:pPr>
          <a:r>
            <a:rPr lang="en-US" b="0" dirty="0"/>
            <a:t>       You may need to develop your own quiz platform or use existing solutions like Moodle, Canvas, or create a custom solution using     your chosen programming stack.</a:t>
          </a:r>
          <a:endParaRPr lang="en-IN" dirty="0"/>
        </a:p>
      </dgm:t>
    </dgm:pt>
    <dgm:pt modelId="{178D35F8-A81D-4DE3-8C05-E93CAE7EE300}" type="parTrans" cxnId="{C861CF13-832F-46EB-AD59-125CD846681D}">
      <dgm:prSet/>
      <dgm:spPr/>
      <dgm:t>
        <a:bodyPr/>
        <a:lstStyle/>
        <a:p>
          <a:endParaRPr lang="en-IN"/>
        </a:p>
      </dgm:t>
    </dgm:pt>
    <dgm:pt modelId="{0DD63E72-A831-42FA-8CC8-BAA7EA442879}" type="sibTrans" cxnId="{C861CF13-832F-46EB-AD59-125CD846681D}">
      <dgm:prSet/>
      <dgm:spPr/>
      <dgm:t>
        <a:bodyPr/>
        <a:lstStyle/>
        <a:p>
          <a:endParaRPr lang="en-IN"/>
        </a:p>
      </dgm:t>
    </dgm:pt>
    <dgm:pt modelId="{58F0CE01-6B7B-480D-8CD9-B6A90C9AFA9A}" type="pres">
      <dgm:prSet presAssocID="{896CFB34-2E60-4656-A8D5-0B50272F69E9}" presName="linear" presStyleCnt="0">
        <dgm:presLayoutVars>
          <dgm:animLvl val="lvl"/>
          <dgm:resizeHandles val="exact"/>
        </dgm:presLayoutVars>
      </dgm:prSet>
      <dgm:spPr/>
    </dgm:pt>
    <dgm:pt modelId="{35DBB4A9-DFA0-4F28-B75E-55066606DD5A}" type="pres">
      <dgm:prSet presAssocID="{0A0A73CB-4B70-43B2-9902-C1158A64A7E0}" presName="parentText" presStyleLbl="node1" presStyleIdx="0" presStyleCnt="5">
        <dgm:presLayoutVars>
          <dgm:chMax val="0"/>
          <dgm:bulletEnabled val="1"/>
        </dgm:presLayoutVars>
      </dgm:prSet>
      <dgm:spPr/>
    </dgm:pt>
    <dgm:pt modelId="{AB076757-AFF7-4F30-9F15-0530775EA4FB}" type="pres">
      <dgm:prSet presAssocID="{1D7232C4-0C4C-4B5B-8A93-FAC1FD2FF90D}" presName="spacer" presStyleCnt="0"/>
      <dgm:spPr/>
    </dgm:pt>
    <dgm:pt modelId="{2D6BD6EC-A341-4D48-B11C-8628919474F6}" type="pres">
      <dgm:prSet presAssocID="{6081AF51-40F9-46CE-A3FC-F646A8CE0238}" presName="parentText" presStyleLbl="node1" presStyleIdx="1" presStyleCnt="5">
        <dgm:presLayoutVars>
          <dgm:chMax val="0"/>
          <dgm:bulletEnabled val="1"/>
        </dgm:presLayoutVars>
      </dgm:prSet>
      <dgm:spPr/>
    </dgm:pt>
    <dgm:pt modelId="{2804FCA7-82CF-4779-BAFC-76EF10BBDA09}" type="pres">
      <dgm:prSet presAssocID="{9F22F553-2F01-4CD3-854B-023B58744B94}" presName="spacer" presStyleCnt="0"/>
      <dgm:spPr/>
    </dgm:pt>
    <dgm:pt modelId="{8FB1FF16-7BCB-45B8-ADA2-BC60324CBA27}" type="pres">
      <dgm:prSet presAssocID="{9E1365A4-AC4B-48A9-BFD5-A8D196C9F009}" presName="parentText" presStyleLbl="node1" presStyleIdx="2" presStyleCnt="5">
        <dgm:presLayoutVars>
          <dgm:chMax val="0"/>
          <dgm:bulletEnabled val="1"/>
        </dgm:presLayoutVars>
      </dgm:prSet>
      <dgm:spPr/>
    </dgm:pt>
    <dgm:pt modelId="{830BE36C-7E52-4782-93F0-624884B3B84D}" type="pres">
      <dgm:prSet presAssocID="{07363322-AA8B-42BA-A4DB-66D64BB3EC47}" presName="spacer" presStyleCnt="0"/>
      <dgm:spPr/>
    </dgm:pt>
    <dgm:pt modelId="{EDBBB9B6-C6CE-4BD3-BB8F-1377178A1A4B}" type="pres">
      <dgm:prSet presAssocID="{9520C23A-86FA-43C2-AC4C-2EB7D69DD2BA}" presName="parentText" presStyleLbl="node1" presStyleIdx="3" presStyleCnt="5">
        <dgm:presLayoutVars>
          <dgm:chMax val="0"/>
          <dgm:bulletEnabled val="1"/>
        </dgm:presLayoutVars>
      </dgm:prSet>
      <dgm:spPr/>
    </dgm:pt>
    <dgm:pt modelId="{51440FB8-4CBE-4E2D-868E-342A14B4A33B}" type="pres">
      <dgm:prSet presAssocID="{0D71186B-0D7B-49B3-A435-FF7D21B2543D}" presName="spacer" presStyleCnt="0"/>
      <dgm:spPr/>
    </dgm:pt>
    <dgm:pt modelId="{6F7A98C2-5392-49ED-9927-A4378A14557E}" type="pres">
      <dgm:prSet presAssocID="{C3D85BA1-B9AD-49F3-961F-C56810E75579}" presName="parentText" presStyleLbl="node1" presStyleIdx="4" presStyleCnt="5">
        <dgm:presLayoutVars>
          <dgm:chMax val="0"/>
          <dgm:bulletEnabled val="1"/>
        </dgm:presLayoutVars>
      </dgm:prSet>
      <dgm:spPr/>
    </dgm:pt>
  </dgm:ptLst>
  <dgm:cxnLst>
    <dgm:cxn modelId="{C861CF13-832F-46EB-AD59-125CD846681D}" srcId="{896CFB34-2E60-4656-A8D5-0B50272F69E9}" destId="{C3D85BA1-B9AD-49F3-961F-C56810E75579}" srcOrd="4" destOrd="0" parTransId="{178D35F8-A81D-4DE3-8C05-E93CAE7EE300}" sibTransId="{0DD63E72-A831-42FA-8CC8-BAA7EA442879}"/>
    <dgm:cxn modelId="{18AFCA1C-7D0B-4EB0-93A4-38CB7CF280A8}" srcId="{896CFB34-2E60-4656-A8D5-0B50272F69E9}" destId="{0A0A73CB-4B70-43B2-9902-C1158A64A7E0}" srcOrd="0" destOrd="0" parTransId="{3E6D3768-95C4-4498-9166-12D1FB157ED8}" sibTransId="{1D7232C4-0C4C-4B5B-8A93-FAC1FD2FF90D}"/>
    <dgm:cxn modelId="{95341C21-9E52-4B15-93B4-B929F94F172C}" srcId="{896CFB34-2E60-4656-A8D5-0B50272F69E9}" destId="{6081AF51-40F9-46CE-A3FC-F646A8CE0238}" srcOrd="1" destOrd="0" parTransId="{6A726987-97B4-4B7E-B3E6-42B2A3D0B209}" sibTransId="{9F22F553-2F01-4CD3-854B-023B58744B94}"/>
    <dgm:cxn modelId="{CDDE232C-6C5D-4C9F-9583-FEA847D79906}" srcId="{896CFB34-2E60-4656-A8D5-0B50272F69E9}" destId="{9E1365A4-AC4B-48A9-BFD5-A8D196C9F009}" srcOrd="2" destOrd="0" parTransId="{C08DED88-9929-48DB-BB60-4F87E6F2C257}" sibTransId="{07363322-AA8B-42BA-A4DB-66D64BB3EC47}"/>
    <dgm:cxn modelId="{CAA4875E-6D31-4638-BAAF-EB2D37294C6E}" type="presOf" srcId="{0A0A73CB-4B70-43B2-9902-C1158A64A7E0}" destId="{35DBB4A9-DFA0-4F28-B75E-55066606DD5A}" srcOrd="0" destOrd="0" presId="urn:microsoft.com/office/officeart/2005/8/layout/vList2"/>
    <dgm:cxn modelId="{108D9D60-B7E8-4E7B-A381-DC40D1EBEA59}" type="presOf" srcId="{6081AF51-40F9-46CE-A3FC-F646A8CE0238}" destId="{2D6BD6EC-A341-4D48-B11C-8628919474F6}" srcOrd="0" destOrd="0" presId="urn:microsoft.com/office/officeart/2005/8/layout/vList2"/>
    <dgm:cxn modelId="{BBEAF164-54B9-482E-94A5-80CCD5A7CD61}" srcId="{896CFB34-2E60-4656-A8D5-0B50272F69E9}" destId="{9520C23A-86FA-43C2-AC4C-2EB7D69DD2BA}" srcOrd="3" destOrd="0" parTransId="{EFB139DA-DD65-4AD6-BEA0-FA6737EACDFB}" sibTransId="{0D71186B-0D7B-49B3-A435-FF7D21B2543D}"/>
    <dgm:cxn modelId="{0667AFA3-CA75-498B-B9F8-24805F7F14EB}" type="presOf" srcId="{9E1365A4-AC4B-48A9-BFD5-A8D196C9F009}" destId="{8FB1FF16-7BCB-45B8-ADA2-BC60324CBA27}" srcOrd="0" destOrd="0" presId="urn:microsoft.com/office/officeart/2005/8/layout/vList2"/>
    <dgm:cxn modelId="{0956B8A6-DAE7-4997-905F-8E06E97A0DD9}" type="presOf" srcId="{C3D85BA1-B9AD-49F3-961F-C56810E75579}" destId="{6F7A98C2-5392-49ED-9927-A4378A14557E}" srcOrd="0" destOrd="0" presId="urn:microsoft.com/office/officeart/2005/8/layout/vList2"/>
    <dgm:cxn modelId="{638A60C1-AF42-4328-89CC-8480961FF6E3}" type="presOf" srcId="{9520C23A-86FA-43C2-AC4C-2EB7D69DD2BA}" destId="{EDBBB9B6-C6CE-4BD3-BB8F-1377178A1A4B}" srcOrd="0" destOrd="0" presId="urn:microsoft.com/office/officeart/2005/8/layout/vList2"/>
    <dgm:cxn modelId="{77AEF1FD-3544-418F-A502-A96F0368CD99}" type="presOf" srcId="{896CFB34-2E60-4656-A8D5-0B50272F69E9}" destId="{58F0CE01-6B7B-480D-8CD9-B6A90C9AFA9A}" srcOrd="0" destOrd="0" presId="urn:microsoft.com/office/officeart/2005/8/layout/vList2"/>
    <dgm:cxn modelId="{64FE2FFF-C38B-439A-97BE-226D0F2BAE7A}" type="presParOf" srcId="{58F0CE01-6B7B-480D-8CD9-B6A90C9AFA9A}" destId="{35DBB4A9-DFA0-4F28-B75E-55066606DD5A}" srcOrd="0" destOrd="0" presId="urn:microsoft.com/office/officeart/2005/8/layout/vList2"/>
    <dgm:cxn modelId="{943E8D91-E663-46C2-BD94-FF3B9FCDE8E9}" type="presParOf" srcId="{58F0CE01-6B7B-480D-8CD9-B6A90C9AFA9A}" destId="{AB076757-AFF7-4F30-9F15-0530775EA4FB}" srcOrd="1" destOrd="0" presId="urn:microsoft.com/office/officeart/2005/8/layout/vList2"/>
    <dgm:cxn modelId="{BABA9205-FE08-441F-B1C2-8AFA97322095}" type="presParOf" srcId="{58F0CE01-6B7B-480D-8CD9-B6A90C9AFA9A}" destId="{2D6BD6EC-A341-4D48-B11C-8628919474F6}" srcOrd="2" destOrd="0" presId="urn:microsoft.com/office/officeart/2005/8/layout/vList2"/>
    <dgm:cxn modelId="{9A9F736D-9295-469E-A20F-78E6FC6B9364}" type="presParOf" srcId="{58F0CE01-6B7B-480D-8CD9-B6A90C9AFA9A}" destId="{2804FCA7-82CF-4779-BAFC-76EF10BBDA09}" srcOrd="3" destOrd="0" presId="urn:microsoft.com/office/officeart/2005/8/layout/vList2"/>
    <dgm:cxn modelId="{17556594-67F2-46BC-AE6C-EE3A5F7FC4BF}" type="presParOf" srcId="{58F0CE01-6B7B-480D-8CD9-B6A90C9AFA9A}" destId="{8FB1FF16-7BCB-45B8-ADA2-BC60324CBA27}" srcOrd="4" destOrd="0" presId="urn:microsoft.com/office/officeart/2005/8/layout/vList2"/>
    <dgm:cxn modelId="{5D2FE562-973D-4D21-95FA-CEC6C7F48FC3}" type="presParOf" srcId="{58F0CE01-6B7B-480D-8CD9-B6A90C9AFA9A}" destId="{830BE36C-7E52-4782-93F0-624884B3B84D}" srcOrd="5" destOrd="0" presId="urn:microsoft.com/office/officeart/2005/8/layout/vList2"/>
    <dgm:cxn modelId="{7FC484AD-B0A0-4501-963E-F0771F5F9489}" type="presParOf" srcId="{58F0CE01-6B7B-480D-8CD9-B6A90C9AFA9A}" destId="{EDBBB9B6-C6CE-4BD3-BB8F-1377178A1A4B}" srcOrd="6" destOrd="0" presId="urn:microsoft.com/office/officeart/2005/8/layout/vList2"/>
    <dgm:cxn modelId="{8DFD6371-1169-4826-A83C-A157E45F36EC}" type="presParOf" srcId="{58F0CE01-6B7B-480D-8CD9-B6A90C9AFA9A}" destId="{51440FB8-4CBE-4E2D-868E-342A14B4A33B}" srcOrd="7" destOrd="0" presId="urn:microsoft.com/office/officeart/2005/8/layout/vList2"/>
    <dgm:cxn modelId="{6A98CA05-419C-4510-BA89-BABD246F69CE}" type="presParOf" srcId="{58F0CE01-6B7B-480D-8CD9-B6A90C9AFA9A}" destId="{6F7A98C2-5392-49ED-9927-A4378A14557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09182-DDB0-44A0-BDDC-F9134A9654AD}">
      <dsp:nvSpPr>
        <dsp:cNvPr id="0" name=""/>
        <dsp:cNvSpPr/>
      </dsp:nvSpPr>
      <dsp:spPr>
        <a:xfrm>
          <a:off x="0" y="671"/>
          <a:ext cx="62979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D9C07A-FB75-4E5A-92B5-027A49DB4E29}">
      <dsp:nvSpPr>
        <dsp:cNvPr id="0" name=""/>
        <dsp:cNvSpPr/>
      </dsp:nvSpPr>
      <dsp:spPr>
        <a:xfrm>
          <a:off x="0" y="671"/>
          <a:ext cx="6297901" cy="1100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The quiz system proposed in this project aims to facilitate the user friendly environment that reduces the manual effort. </a:t>
          </a:r>
        </a:p>
      </dsp:txBody>
      <dsp:txXfrm>
        <a:off x="0" y="671"/>
        <a:ext cx="6297901" cy="1100412"/>
      </dsp:txXfrm>
    </dsp:sp>
    <dsp:sp modelId="{54E762F9-D2F3-4D2B-ACC3-99791EB22741}">
      <dsp:nvSpPr>
        <dsp:cNvPr id="0" name=""/>
        <dsp:cNvSpPr/>
      </dsp:nvSpPr>
      <dsp:spPr>
        <a:xfrm>
          <a:off x="0" y="1101084"/>
          <a:ext cx="6297901" cy="0"/>
        </a:xfrm>
        <a:prstGeom prst="line">
          <a:avLst/>
        </a:prstGeom>
        <a:solidFill>
          <a:schemeClr val="accent2">
            <a:hueOff val="287373"/>
            <a:satOff val="-4693"/>
            <a:lumOff val="294"/>
            <a:alphaOff val="0"/>
          </a:schemeClr>
        </a:solidFill>
        <a:ln w="12700" cap="flat" cmpd="sng" algn="ctr">
          <a:solidFill>
            <a:schemeClr val="accent2">
              <a:hueOff val="287373"/>
              <a:satOff val="-4693"/>
              <a:lumOff val="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FBFD4-CBB3-4521-90B4-C80B238C1604}">
      <dsp:nvSpPr>
        <dsp:cNvPr id="0" name=""/>
        <dsp:cNvSpPr/>
      </dsp:nvSpPr>
      <dsp:spPr>
        <a:xfrm>
          <a:off x="0" y="1101084"/>
          <a:ext cx="6297901" cy="1100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Providing an online comprehensive solution to manage quiz system where the individuals are participating in a team. </a:t>
          </a:r>
        </a:p>
      </dsp:txBody>
      <dsp:txXfrm>
        <a:off x="0" y="1101084"/>
        <a:ext cx="6297901" cy="1100412"/>
      </dsp:txXfrm>
    </dsp:sp>
    <dsp:sp modelId="{ECE5BFF5-CA99-44ED-8833-1524732508ED}">
      <dsp:nvSpPr>
        <dsp:cNvPr id="0" name=""/>
        <dsp:cNvSpPr/>
      </dsp:nvSpPr>
      <dsp:spPr>
        <a:xfrm>
          <a:off x="0" y="2201496"/>
          <a:ext cx="6297901" cy="0"/>
        </a:xfrm>
        <a:prstGeom prst="line">
          <a:avLst/>
        </a:prstGeom>
        <a:solidFill>
          <a:schemeClr val="accent2">
            <a:hueOff val="574745"/>
            <a:satOff val="-9386"/>
            <a:lumOff val="588"/>
            <a:alphaOff val="0"/>
          </a:schemeClr>
        </a:solidFill>
        <a:ln w="12700" cap="flat" cmpd="sng" algn="ctr">
          <a:solidFill>
            <a:schemeClr val="accent2">
              <a:hueOff val="574745"/>
              <a:satOff val="-9386"/>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A47F78-0C8C-43A2-B904-AA25874C9F97}">
      <dsp:nvSpPr>
        <dsp:cNvPr id="0" name=""/>
        <dsp:cNvSpPr/>
      </dsp:nvSpPr>
      <dsp:spPr>
        <a:xfrm>
          <a:off x="0" y="2201496"/>
          <a:ext cx="6297901" cy="1100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It also simplifies the task and reduce the paper work. </a:t>
          </a:r>
        </a:p>
      </dsp:txBody>
      <dsp:txXfrm>
        <a:off x="0" y="2201496"/>
        <a:ext cx="6297901" cy="1100412"/>
      </dsp:txXfrm>
    </dsp:sp>
    <dsp:sp modelId="{49DDBE85-E273-4ADA-B7AC-F81B50C378C6}">
      <dsp:nvSpPr>
        <dsp:cNvPr id="0" name=""/>
        <dsp:cNvSpPr/>
      </dsp:nvSpPr>
      <dsp:spPr>
        <a:xfrm>
          <a:off x="0" y="3301908"/>
          <a:ext cx="6297901" cy="0"/>
        </a:xfrm>
        <a:prstGeom prst="line">
          <a:avLst/>
        </a:prstGeom>
        <a:solidFill>
          <a:schemeClr val="accent2">
            <a:hueOff val="862118"/>
            <a:satOff val="-14079"/>
            <a:lumOff val="882"/>
            <a:alphaOff val="0"/>
          </a:schemeClr>
        </a:solidFill>
        <a:ln w="12700" cap="flat" cmpd="sng" algn="ctr">
          <a:solidFill>
            <a:schemeClr val="accent2">
              <a:hueOff val="862118"/>
              <a:satOff val="-14079"/>
              <a:lumOff val="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20A65E-C774-41D2-A5BF-0B4199529739}">
      <dsp:nvSpPr>
        <dsp:cNvPr id="0" name=""/>
        <dsp:cNvSpPr/>
      </dsp:nvSpPr>
      <dsp:spPr>
        <a:xfrm>
          <a:off x="0" y="3301908"/>
          <a:ext cx="6297901" cy="1100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The system is very user friendly and is anticipated that functions of the quiz system will be easily accessed by administrators, academics, students and applicants. </a:t>
          </a:r>
        </a:p>
      </dsp:txBody>
      <dsp:txXfrm>
        <a:off x="0" y="3301908"/>
        <a:ext cx="6297901" cy="1100412"/>
      </dsp:txXfrm>
    </dsp:sp>
    <dsp:sp modelId="{3D7BA0BB-8E98-4DB4-A0C7-9DEB0BBF4B6C}">
      <dsp:nvSpPr>
        <dsp:cNvPr id="0" name=""/>
        <dsp:cNvSpPr/>
      </dsp:nvSpPr>
      <dsp:spPr>
        <a:xfrm>
          <a:off x="0" y="4402320"/>
          <a:ext cx="6297901" cy="0"/>
        </a:xfrm>
        <a:prstGeom prst="line">
          <a:avLst/>
        </a:prstGeom>
        <a:solidFill>
          <a:schemeClr val="accent2">
            <a:hueOff val="1149490"/>
            <a:satOff val="-18772"/>
            <a:lumOff val="1176"/>
            <a:alphaOff val="0"/>
          </a:schemeClr>
        </a:solidFill>
        <a:ln w="12700" cap="flat" cmpd="sng" algn="ctr">
          <a:solidFill>
            <a:schemeClr val="accent2">
              <a:hueOff val="1149490"/>
              <a:satOff val="-18772"/>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D91082-A956-4405-AB89-C243C51E0040}">
      <dsp:nvSpPr>
        <dsp:cNvPr id="0" name=""/>
        <dsp:cNvSpPr/>
      </dsp:nvSpPr>
      <dsp:spPr>
        <a:xfrm>
          <a:off x="0" y="4402320"/>
          <a:ext cx="6297901" cy="1100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Hence the quiz system has been designed to remove all the deficiency from which the present system is suffering.</a:t>
          </a:r>
        </a:p>
      </dsp:txBody>
      <dsp:txXfrm>
        <a:off x="0" y="4402320"/>
        <a:ext cx="6297901" cy="1100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BB4A9-DFA0-4F28-B75E-55066606DD5A}">
      <dsp:nvSpPr>
        <dsp:cNvPr id="0" name=""/>
        <dsp:cNvSpPr/>
      </dsp:nvSpPr>
      <dsp:spPr>
        <a:xfrm>
          <a:off x="0" y="86285"/>
          <a:ext cx="10820400" cy="106357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77850">
            <a:lnSpc>
              <a:spcPct val="90000"/>
            </a:lnSpc>
            <a:spcBef>
              <a:spcPct val="0"/>
            </a:spcBef>
            <a:spcAft>
              <a:spcPct val="35000"/>
            </a:spcAft>
            <a:buNone/>
          </a:pPr>
          <a:r>
            <a:rPr lang="en-US" sz="1300" b="1" kern="1200" dirty="0"/>
            <a:t>1. Operating System:</a:t>
          </a:r>
        </a:p>
        <a:p>
          <a:pPr marL="0" lvl="0" indent="0" algn="just" defTabSz="577850">
            <a:lnSpc>
              <a:spcPct val="90000"/>
            </a:lnSpc>
            <a:spcBef>
              <a:spcPct val="0"/>
            </a:spcBef>
            <a:spcAft>
              <a:spcPct val="35000"/>
            </a:spcAft>
            <a:buNone/>
          </a:pPr>
          <a:r>
            <a:rPr lang="en-US" sz="1300" b="1" kern="1200" dirty="0"/>
            <a:t>        </a:t>
          </a:r>
          <a:r>
            <a:rPr lang="en-US" sz="1300" b="0" kern="1200" dirty="0"/>
            <a:t>Choose an operating system for your development environment, such as Windows, macOS, or Linux</a:t>
          </a:r>
          <a:endParaRPr lang="en-IN" sz="1300" kern="1200" dirty="0"/>
        </a:p>
      </dsp:txBody>
      <dsp:txXfrm>
        <a:off x="51919" y="138204"/>
        <a:ext cx="10716562" cy="959733"/>
      </dsp:txXfrm>
    </dsp:sp>
    <dsp:sp modelId="{2D6BD6EC-A341-4D48-B11C-8628919474F6}">
      <dsp:nvSpPr>
        <dsp:cNvPr id="0" name=""/>
        <dsp:cNvSpPr/>
      </dsp:nvSpPr>
      <dsp:spPr>
        <a:xfrm>
          <a:off x="0" y="1187296"/>
          <a:ext cx="10820400" cy="1063571"/>
        </a:xfrm>
        <a:prstGeom prst="roundRect">
          <a:avLst/>
        </a:prstGeom>
        <a:solidFill>
          <a:schemeClr val="accent3">
            <a:hueOff val="641392"/>
            <a:satOff val="-8133"/>
            <a:lumOff val="-16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marR="0" lvl="0" indent="0" algn="just" defTabSz="914400" eaLnBrk="1" fontAlgn="auto" latinLnBrk="0" hangingPunct="1">
            <a:lnSpc>
              <a:spcPct val="100000"/>
            </a:lnSpc>
            <a:spcBef>
              <a:spcPct val="0"/>
            </a:spcBef>
            <a:spcAft>
              <a:spcPts val="0"/>
            </a:spcAft>
            <a:buClrTx/>
            <a:buSzTx/>
            <a:buFontTx/>
            <a:buNone/>
            <a:tabLst/>
            <a:defRPr/>
          </a:pPr>
          <a:r>
            <a:rPr lang="en-US" sz="1300" b="1" kern="1200" dirty="0"/>
            <a:t>2. Web Development Tools:</a:t>
          </a:r>
        </a:p>
        <a:p>
          <a:pPr marL="0" marR="0" lvl="0" indent="0" algn="just" defTabSz="914400" eaLnBrk="1" fontAlgn="auto" latinLnBrk="0" hangingPunct="1">
            <a:lnSpc>
              <a:spcPct val="100000"/>
            </a:lnSpc>
            <a:spcBef>
              <a:spcPct val="0"/>
            </a:spcBef>
            <a:spcAft>
              <a:spcPts val="0"/>
            </a:spcAft>
            <a:buClrTx/>
            <a:buSzTx/>
            <a:buFontTx/>
            <a:buNone/>
            <a:tabLst/>
            <a:defRPr/>
          </a:pPr>
          <a:r>
            <a:rPr lang="en-US" sz="1300" b="1" kern="1200" dirty="0"/>
            <a:t>        </a:t>
          </a:r>
          <a:r>
            <a:rPr lang="en-US" sz="1300" b="0" kern="1200" dirty="0"/>
            <a:t>Text Editor or Integrated Development Environment (IDE). You can use tools like Visual Studio Code,    Sublime   Text or JetBrains’    IDEs for coding.</a:t>
          </a:r>
          <a:endParaRPr lang="en-IN" sz="1300" kern="1200" dirty="0"/>
        </a:p>
        <a:p>
          <a:pPr marL="0" lvl="0" algn="l" defTabSz="488950">
            <a:lnSpc>
              <a:spcPct val="90000"/>
            </a:lnSpc>
            <a:spcBef>
              <a:spcPct val="0"/>
            </a:spcBef>
            <a:spcAft>
              <a:spcPct val="35000"/>
            </a:spcAft>
            <a:buNone/>
          </a:pPr>
          <a:endParaRPr lang="en-IN" sz="1300" kern="1200" dirty="0"/>
        </a:p>
      </dsp:txBody>
      <dsp:txXfrm>
        <a:off x="51919" y="1239215"/>
        <a:ext cx="10716562" cy="959733"/>
      </dsp:txXfrm>
    </dsp:sp>
    <dsp:sp modelId="{8FB1FF16-7BCB-45B8-ADA2-BC60324CBA27}">
      <dsp:nvSpPr>
        <dsp:cNvPr id="0" name=""/>
        <dsp:cNvSpPr/>
      </dsp:nvSpPr>
      <dsp:spPr>
        <a:xfrm>
          <a:off x="0" y="2288307"/>
          <a:ext cx="10820400" cy="1063571"/>
        </a:xfrm>
        <a:prstGeom prst="roundRect">
          <a:avLst/>
        </a:prstGeom>
        <a:solidFill>
          <a:schemeClr val="accent3">
            <a:hueOff val="1282783"/>
            <a:satOff val="-16266"/>
            <a:lumOff val="-323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marR="0" lvl="0" indent="0" algn="just" defTabSz="914400" eaLnBrk="1" fontAlgn="auto" latinLnBrk="0" hangingPunct="1">
            <a:lnSpc>
              <a:spcPct val="100000"/>
            </a:lnSpc>
            <a:spcBef>
              <a:spcPct val="0"/>
            </a:spcBef>
            <a:spcAft>
              <a:spcPts val="0"/>
            </a:spcAft>
            <a:buClrTx/>
            <a:buSzTx/>
            <a:buFontTx/>
            <a:buNone/>
            <a:tabLst/>
            <a:defRPr/>
          </a:pPr>
          <a:r>
            <a:rPr lang="en-US" sz="1300" b="1" kern="1200" dirty="0"/>
            <a:t>3. Database Management:</a:t>
          </a:r>
        </a:p>
        <a:p>
          <a:pPr marL="0" marR="0" lvl="0" indent="0" algn="just" defTabSz="914400" eaLnBrk="1" fontAlgn="auto" latinLnBrk="0" hangingPunct="1">
            <a:lnSpc>
              <a:spcPct val="100000"/>
            </a:lnSpc>
            <a:spcBef>
              <a:spcPct val="0"/>
            </a:spcBef>
            <a:spcAft>
              <a:spcPts val="0"/>
            </a:spcAft>
            <a:buClrTx/>
            <a:buSzTx/>
            <a:buFontTx/>
            <a:buNone/>
            <a:tabLst/>
            <a:defRPr/>
          </a:pPr>
          <a:r>
            <a:rPr lang="en-US" sz="1300" b="1" kern="1200" dirty="0"/>
            <a:t>        </a:t>
          </a:r>
          <a:r>
            <a:rPr lang="en-US" sz="1300" b="0" kern="1200" dirty="0"/>
            <a:t>Our project involves storing user data or questions, we need a database server like MySQL, PHP or MongoDB and Firebase.</a:t>
          </a:r>
          <a:r>
            <a:rPr lang="en-US" sz="1300" b="1" kern="1200" dirty="0"/>
            <a:t> </a:t>
          </a:r>
          <a:endParaRPr lang="en-IN" sz="1300" kern="1200" dirty="0"/>
        </a:p>
        <a:p>
          <a:pPr marL="0" lvl="0" algn="l" defTabSz="444500">
            <a:lnSpc>
              <a:spcPct val="90000"/>
            </a:lnSpc>
            <a:spcBef>
              <a:spcPct val="0"/>
            </a:spcBef>
            <a:spcAft>
              <a:spcPct val="35000"/>
            </a:spcAft>
            <a:buNone/>
          </a:pPr>
          <a:endParaRPr lang="en-IN" sz="1300" kern="1200" dirty="0"/>
        </a:p>
      </dsp:txBody>
      <dsp:txXfrm>
        <a:off x="51919" y="2340226"/>
        <a:ext cx="10716562" cy="959733"/>
      </dsp:txXfrm>
    </dsp:sp>
    <dsp:sp modelId="{EDBBB9B6-C6CE-4BD3-BB8F-1377178A1A4B}">
      <dsp:nvSpPr>
        <dsp:cNvPr id="0" name=""/>
        <dsp:cNvSpPr/>
      </dsp:nvSpPr>
      <dsp:spPr>
        <a:xfrm>
          <a:off x="0" y="3389319"/>
          <a:ext cx="10820400" cy="1063571"/>
        </a:xfrm>
        <a:prstGeom prst="roundRect">
          <a:avLst/>
        </a:prstGeom>
        <a:solidFill>
          <a:schemeClr val="accent3">
            <a:hueOff val="1924175"/>
            <a:satOff val="-24399"/>
            <a:lumOff val="-485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marR="0" lvl="0" indent="0" algn="just" defTabSz="914400" eaLnBrk="1" fontAlgn="auto" latinLnBrk="0" hangingPunct="1">
            <a:lnSpc>
              <a:spcPct val="100000"/>
            </a:lnSpc>
            <a:spcBef>
              <a:spcPct val="0"/>
            </a:spcBef>
            <a:spcAft>
              <a:spcPts val="0"/>
            </a:spcAft>
            <a:buClrTx/>
            <a:buSzTx/>
            <a:buFontTx/>
            <a:buNone/>
            <a:tabLst/>
            <a:defRPr/>
          </a:pPr>
          <a:r>
            <a:rPr lang="en-US" sz="1300" b="1" kern="1200" dirty="0"/>
            <a:t>4. Programming Languages and Frameworks:</a:t>
          </a:r>
        </a:p>
        <a:p>
          <a:pPr marL="0" marR="0" lvl="0" indent="0" algn="just" defTabSz="914400" eaLnBrk="1" fontAlgn="auto" latinLnBrk="0" hangingPunct="1">
            <a:lnSpc>
              <a:spcPct val="100000"/>
            </a:lnSpc>
            <a:spcBef>
              <a:spcPct val="0"/>
            </a:spcBef>
            <a:spcAft>
              <a:spcPts val="0"/>
            </a:spcAft>
            <a:buClrTx/>
            <a:buSzTx/>
            <a:buFontTx/>
            <a:buNone/>
            <a:tabLst/>
            <a:defRPr/>
          </a:pPr>
          <a:r>
            <a:rPr lang="en-US" sz="1300" b="1" kern="1200" dirty="0"/>
            <a:t>        </a:t>
          </a:r>
          <a:r>
            <a:rPr lang="en-US" sz="1300" b="0" kern="1200" dirty="0"/>
            <a:t>* </a:t>
          </a:r>
          <a:r>
            <a:rPr lang="en-US" sz="1300" b="1" kern="1200" dirty="0"/>
            <a:t>Backend: </a:t>
          </a:r>
          <a:r>
            <a:rPr lang="en-US" sz="1300" b="0" kern="1200" dirty="0"/>
            <a:t>Choose a programming language and framework like MySQL, JavaScript and PHP.</a:t>
          </a:r>
          <a:endParaRPr lang="en-IN" sz="1300" kern="1200" dirty="0"/>
        </a:p>
        <a:p>
          <a:pPr marL="0" marR="0" lvl="0" indent="0" algn="just" defTabSz="488950" eaLnBrk="1" fontAlgn="auto" latinLnBrk="0" hangingPunct="1">
            <a:lnSpc>
              <a:spcPct val="90000"/>
            </a:lnSpc>
            <a:spcBef>
              <a:spcPct val="0"/>
            </a:spcBef>
            <a:spcAft>
              <a:spcPct val="35000"/>
            </a:spcAft>
            <a:buClrTx/>
            <a:buSzTx/>
            <a:buFontTx/>
            <a:buNone/>
            <a:tabLst/>
            <a:defRPr/>
          </a:pPr>
          <a:r>
            <a:rPr lang="en-US" sz="1300" b="0" kern="1200" dirty="0"/>
            <a:t>        * </a:t>
          </a:r>
          <a:r>
            <a:rPr lang="en-US" sz="1300" b="1" kern="1200" dirty="0"/>
            <a:t>Frontend: </a:t>
          </a:r>
          <a:r>
            <a:rPr lang="en-US" sz="1300" b="0" kern="1200" dirty="0"/>
            <a:t>Use HTML, CSS, and JavaScript for the user interface and login page will be look more attractive.</a:t>
          </a:r>
          <a:r>
            <a:rPr lang="en-US" sz="1300" b="1" kern="1200" dirty="0"/>
            <a:t> </a:t>
          </a:r>
          <a:endParaRPr lang="en-IN" sz="1300" kern="1200" dirty="0"/>
        </a:p>
        <a:p>
          <a:pPr marL="0" lvl="0" algn="l" defTabSz="488950">
            <a:lnSpc>
              <a:spcPct val="90000"/>
            </a:lnSpc>
            <a:spcBef>
              <a:spcPct val="0"/>
            </a:spcBef>
            <a:spcAft>
              <a:spcPct val="35000"/>
            </a:spcAft>
            <a:buNone/>
          </a:pPr>
          <a:endParaRPr lang="en-IN" sz="1300" kern="1200" dirty="0"/>
        </a:p>
      </dsp:txBody>
      <dsp:txXfrm>
        <a:off x="51919" y="3441238"/>
        <a:ext cx="10716562" cy="959733"/>
      </dsp:txXfrm>
    </dsp:sp>
    <dsp:sp modelId="{6F7A98C2-5392-49ED-9927-A4378A14557E}">
      <dsp:nvSpPr>
        <dsp:cNvPr id="0" name=""/>
        <dsp:cNvSpPr/>
      </dsp:nvSpPr>
      <dsp:spPr>
        <a:xfrm>
          <a:off x="0" y="4490330"/>
          <a:ext cx="10820400" cy="1063571"/>
        </a:xfrm>
        <a:prstGeom prst="roundRect">
          <a:avLst/>
        </a:prstGeom>
        <a:solidFill>
          <a:schemeClr val="accent3">
            <a:hueOff val="2565567"/>
            <a:satOff val="-32532"/>
            <a:lumOff val="-647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marR="0" lvl="0" indent="0" algn="just" defTabSz="914400" eaLnBrk="1" fontAlgn="auto" latinLnBrk="0" hangingPunct="1">
            <a:lnSpc>
              <a:spcPct val="100000"/>
            </a:lnSpc>
            <a:spcBef>
              <a:spcPct val="0"/>
            </a:spcBef>
            <a:spcAft>
              <a:spcPts val="0"/>
            </a:spcAft>
            <a:buClrTx/>
            <a:buSzTx/>
            <a:buFontTx/>
            <a:buNone/>
            <a:tabLst/>
            <a:defRPr/>
          </a:pPr>
          <a:r>
            <a:rPr lang="en-US" sz="1300" b="1" kern="1200" dirty="0"/>
            <a:t>5. Quiz Platform Software:</a:t>
          </a:r>
          <a:r>
            <a:rPr lang="en-US" sz="1300" b="0" kern="1200" dirty="0"/>
            <a:t> </a:t>
          </a:r>
        </a:p>
        <a:p>
          <a:pPr marL="0" marR="0" lvl="0" indent="0" algn="just" defTabSz="914400" eaLnBrk="1" fontAlgn="auto" latinLnBrk="0" hangingPunct="1">
            <a:lnSpc>
              <a:spcPct val="100000"/>
            </a:lnSpc>
            <a:spcBef>
              <a:spcPct val="0"/>
            </a:spcBef>
            <a:spcAft>
              <a:spcPts val="0"/>
            </a:spcAft>
            <a:buClrTx/>
            <a:buSzTx/>
            <a:buFontTx/>
            <a:buNone/>
            <a:tabLst/>
            <a:defRPr/>
          </a:pPr>
          <a:r>
            <a:rPr lang="en-US" sz="1300" b="0" kern="1200" dirty="0"/>
            <a:t>       You may need to develop your own quiz platform or use existing solutions like Moodle, Canvas, or create a custom solution using     your chosen programming stack.</a:t>
          </a:r>
          <a:endParaRPr lang="en-IN" sz="1300" kern="1200" dirty="0"/>
        </a:p>
      </dsp:txBody>
      <dsp:txXfrm>
        <a:off x="51919" y="4542249"/>
        <a:ext cx="10716562" cy="95973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10/26/2023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10/26/2023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10/26/2023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10/26/2023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10/26/2023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10127578/"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ieeexplore.ieee.org/xpl/conhome/9453798/proceeding" TargetMode="External"/><Relationship Id="rId4" Type="http://schemas.openxmlformats.org/officeDocument/2006/relationships/hyperlink" Target="https://ieeexplore.ieee.org/document/876953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01B2D6EA-D7B9-DBC1-6BCA-9F6148861495}"/>
              </a:ext>
            </a:extLst>
          </p:cNvPr>
          <p:cNvPicPr/>
          <p:nvPr/>
        </p:nvPicPr>
        <p:blipFill>
          <a:blip r:embed="rId2" cstate="print"/>
          <a:stretch>
            <a:fillRect/>
          </a:stretch>
        </p:blipFill>
        <p:spPr>
          <a:xfrm>
            <a:off x="3828622" y="360179"/>
            <a:ext cx="4000499" cy="2657855"/>
          </a:xfrm>
          <a:prstGeom prst="rect">
            <a:avLst/>
          </a:prstGeom>
        </p:spPr>
      </p:pic>
      <p:sp>
        <p:nvSpPr>
          <p:cNvPr id="4" name="TextBox 3">
            <a:extLst>
              <a:ext uri="{FF2B5EF4-FFF2-40B4-BE49-F238E27FC236}">
                <a16:creationId xmlns:a16="http://schemas.microsoft.com/office/drawing/2014/main" id="{751E5F8F-782F-A34F-380F-5C197B16FF86}"/>
              </a:ext>
            </a:extLst>
          </p:cNvPr>
          <p:cNvSpPr txBox="1"/>
          <p:nvPr/>
        </p:nvSpPr>
        <p:spPr>
          <a:xfrm>
            <a:off x="1255240" y="3159234"/>
            <a:ext cx="9681519" cy="1200329"/>
          </a:xfrm>
          <a:prstGeom prst="rect">
            <a:avLst/>
          </a:prstGeom>
          <a:noFill/>
        </p:spPr>
        <p:txBody>
          <a:bodyPr wrap="square" lIns="91440" tIns="45720" rIns="91440" bIns="45720" anchor="t">
            <a:spAutoFit/>
          </a:bodyPr>
          <a:lstStyle/>
          <a:p>
            <a:pPr algn="ctr"/>
            <a:r>
              <a:rPr lang="en-US" sz="3600" spc="-5" dirty="0">
                <a:solidFill>
                  <a:srgbClr val="FFFAEF"/>
                </a:solidFill>
                <a:latin typeface="Times New Roman"/>
                <a:cs typeface="Times New Roman"/>
              </a:rPr>
              <a:t>Department of Computer Science &amp; Engineering </a:t>
            </a:r>
            <a:r>
              <a:rPr lang="en-US" sz="3600" spc="-985" dirty="0">
                <a:solidFill>
                  <a:srgbClr val="FFFAEF"/>
                </a:solidFill>
                <a:latin typeface="Times New Roman"/>
                <a:cs typeface="Times New Roman"/>
              </a:rPr>
              <a:t> </a:t>
            </a:r>
            <a:endParaRPr lang="en-IN" sz="3600" dirty="0">
              <a:solidFill>
                <a:srgbClr val="FFFFFF"/>
              </a:solidFill>
              <a:latin typeface="Times New Roman"/>
              <a:cs typeface="Times New Roman"/>
            </a:endParaRPr>
          </a:p>
          <a:p>
            <a:pPr algn="ctr"/>
            <a:r>
              <a:rPr lang="en-US" sz="3600" spc="-5" dirty="0">
                <a:solidFill>
                  <a:srgbClr val="FFFAEF"/>
                </a:solidFill>
                <a:latin typeface="Times New Roman"/>
                <a:cs typeface="Times New Roman"/>
              </a:rPr>
              <a:t>Artificial</a:t>
            </a:r>
            <a:r>
              <a:rPr lang="en-US" sz="3600" spc="5" dirty="0">
                <a:solidFill>
                  <a:srgbClr val="FFFAEF"/>
                </a:solidFill>
                <a:latin typeface="Times New Roman"/>
                <a:cs typeface="Times New Roman"/>
              </a:rPr>
              <a:t> </a:t>
            </a:r>
            <a:r>
              <a:rPr lang="en-US" sz="3600" spc="-5" dirty="0">
                <a:solidFill>
                  <a:srgbClr val="FFFAEF"/>
                </a:solidFill>
                <a:latin typeface="Times New Roman"/>
                <a:cs typeface="Times New Roman"/>
              </a:rPr>
              <a:t>Intelligence</a:t>
            </a:r>
            <a:r>
              <a:rPr lang="en-US" sz="3600" dirty="0">
                <a:solidFill>
                  <a:srgbClr val="FFFAEF"/>
                </a:solidFill>
                <a:latin typeface="Times New Roman"/>
                <a:cs typeface="Times New Roman"/>
              </a:rPr>
              <a:t> </a:t>
            </a:r>
            <a:r>
              <a:rPr lang="en-US" sz="3600" spc="-5" dirty="0">
                <a:solidFill>
                  <a:srgbClr val="FFFAEF"/>
                </a:solidFill>
                <a:latin typeface="Times New Roman"/>
                <a:cs typeface="Times New Roman"/>
              </a:rPr>
              <a:t>&amp;</a:t>
            </a:r>
            <a:r>
              <a:rPr lang="en-US" sz="3600" spc="5" dirty="0">
                <a:solidFill>
                  <a:srgbClr val="FFFAEF"/>
                </a:solidFill>
                <a:latin typeface="Times New Roman"/>
                <a:cs typeface="Times New Roman"/>
              </a:rPr>
              <a:t> </a:t>
            </a:r>
            <a:r>
              <a:rPr lang="en-US" sz="3600" spc="-5" dirty="0">
                <a:solidFill>
                  <a:srgbClr val="FFFAEF"/>
                </a:solidFill>
                <a:latin typeface="Times New Roman"/>
                <a:cs typeface="Times New Roman"/>
              </a:rPr>
              <a:t>Machine</a:t>
            </a:r>
            <a:r>
              <a:rPr lang="en-US" sz="3600" spc="5" dirty="0">
                <a:solidFill>
                  <a:srgbClr val="FFFAEF"/>
                </a:solidFill>
                <a:latin typeface="Times New Roman"/>
                <a:cs typeface="Times New Roman"/>
              </a:rPr>
              <a:t> </a:t>
            </a:r>
            <a:r>
              <a:rPr lang="en-US" sz="3600" spc="-5" dirty="0">
                <a:solidFill>
                  <a:srgbClr val="FFFAEF"/>
                </a:solidFill>
                <a:latin typeface="Times New Roman"/>
                <a:cs typeface="Times New Roman"/>
              </a:rPr>
              <a:t>Learning</a:t>
            </a:r>
            <a:endParaRPr lang="en-IN" sz="3600" dirty="0">
              <a:latin typeface="Times New Roman"/>
              <a:cs typeface="Times New Roman"/>
            </a:endParaRPr>
          </a:p>
        </p:txBody>
      </p:sp>
      <p:sp>
        <p:nvSpPr>
          <p:cNvPr id="6" name="TextBox 5">
            <a:extLst>
              <a:ext uri="{FF2B5EF4-FFF2-40B4-BE49-F238E27FC236}">
                <a16:creationId xmlns:a16="http://schemas.microsoft.com/office/drawing/2014/main" id="{78DAF195-519D-840F-F253-97E66EB35C1D}"/>
              </a:ext>
            </a:extLst>
          </p:cNvPr>
          <p:cNvSpPr txBox="1"/>
          <p:nvPr/>
        </p:nvSpPr>
        <p:spPr>
          <a:xfrm>
            <a:off x="2172225" y="4792601"/>
            <a:ext cx="7831094" cy="1938992"/>
          </a:xfrm>
          <a:prstGeom prst="rect">
            <a:avLst/>
          </a:prstGeom>
          <a:noFill/>
        </p:spPr>
        <p:txBody>
          <a:bodyPr wrap="square" lIns="91440" tIns="45720" rIns="91440" bIns="45720" anchor="t">
            <a:spAutoFit/>
          </a:bodyPr>
          <a:lstStyle/>
          <a:p>
            <a:r>
              <a:rPr lang="en-US" sz="2400" dirty="0">
                <a:solidFill>
                  <a:srgbClr val="FFFAEF"/>
                </a:solidFill>
                <a:latin typeface="Times New Roman"/>
                <a:cs typeface="Times New Roman"/>
              </a:rPr>
              <a:t>                     A.P. Shah Institute of  Technology                               G. B. Road, Kasarvadavli, Thane(W), Mumbai-400615</a:t>
            </a:r>
          </a:p>
          <a:p>
            <a:pPr algn="ctr">
              <a:spcBef>
                <a:spcPts val="5"/>
              </a:spcBef>
            </a:pPr>
            <a:endParaRPr lang="en-US" sz="2400" dirty="0">
              <a:solidFill>
                <a:srgbClr val="FFFAEF"/>
              </a:solidFill>
              <a:latin typeface="Times New Roman"/>
              <a:cs typeface="Times New Roman"/>
            </a:endParaRPr>
          </a:p>
          <a:p>
            <a:pPr algn="ctr">
              <a:spcBef>
                <a:spcPts val="5"/>
              </a:spcBef>
            </a:pPr>
            <a:r>
              <a:rPr lang="en-US" sz="2400" dirty="0">
                <a:solidFill>
                  <a:srgbClr val="FFFAEF"/>
                </a:solidFill>
                <a:latin typeface="Times New Roman"/>
                <a:cs typeface="Times New Roman"/>
              </a:rPr>
              <a:t>UNIVERSITY</a:t>
            </a:r>
            <a:r>
              <a:rPr lang="en-US" sz="2400" spc="-185" dirty="0">
                <a:solidFill>
                  <a:srgbClr val="FFFAEF"/>
                </a:solidFill>
                <a:latin typeface="Times New Roman"/>
                <a:cs typeface="Times New Roman"/>
              </a:rPr>
              <a:t> </a:t>
            </a:r>
            <a:r>
              <a:rPr lang="en-US" sz="2400" dirty="0">
                <a:solidFill>
                  <a:srgbClr val="FFFAEF"/>
                </a:solidFill>
                <a:latin typeface="Times New Roman"/>
                <a:cs typeface="Times New Roman"/>
              </a:rPr>
              <a:t>OF</a:t>
            </a:r>
            <a:r>
              <a:rPr lang="en-US" sz="2400" spc="-35" dirty="0">
                <a:solidFill>
                  <a:srgbClr val="FFFAEF"/>
                </a:solidFill>
                <a:latin typeface="Times New Roman"/>
                <a:cs typeface="Times New Roman"/>
              </a:rPr>
              <a:t> </a:t>
            </a:r>
            <a:r>
              <a:rPr lang="en-US" sz="2400" dirty="0">
                <a:solidFill>
                  <a:srgbClr val="FFFAEF"/>
                </a:solidFill>
                <a:latin typeface="Times New Roman"/>
                <a:cs typeface="Times New Roman"/>
              </a:rPr>
              <a:t>MUMBAI</a:t>
            </a:r>
            <a:endParaRPr lang="en-US" sz="2400" dirty="0">
              <a:latin typeface="Times New Roman"/>
              <a:cs typeface="Times New Roman"/>
            </a:endParaRPr>
          </a:p>
          <a:p>
            <a:pPr algn="ctr">
              <a:lnSpc>
                <a:spcPct val="100000"/>
              </a:lnSpc>
            </a:pPr>
            <a:r>
              <a:rPr lang="en-US" sz="2400" dirty="0">
                <a:solidFill>
                  <a:srgbClr val="FFFAEF"/>
                </a:solidFill>
                <a:latin typeface="Times New Roman"/>
                <a:cs typeface="Times New Roman"/>
              </a:rPr>
              <a:t>Academic</a:t>
            </a:r>
            <a:r>
              <a:rPr lang="en-US" sz="2400" spc="-170" dirty="0">
                <a:solidFill>
                  <a:srgbClr val="FFFAEF"/>
                </a:solidFill>
                <a:latin typeface="Times New Roman"/>
                <a:cs typeface="Times New Roman"/>
              </a:rPr>
              <a:t> </a:t>
            </a:r>
            <a:r>
              <a:rPr lang="en-US" sz="2400" spc="-80" dirty="0">
                <a:solidFill>
                  <a:srgbClr val="FFFAEF"/>
                </a:solidFill>
                <a:latin typeface="Times New Roman"/>
                <a:cs typeface="Times New Roman"/>
              </a:rPr>
              <a:t>Year</a:t>
            </a:r>
            <a:r>
              <a:rPr lang="en-US" sz="2400" spc="-10" dirty="0">
                <a:solidFill>
                  <a:srgbClr val="FFFAEF"/>
                </a:solidFill>
                <a:latin typeface="Times New Roman"/>
                <a:cs typeface="Times New Roman"/>
              </a:rPr>
              <a:t> </a:t>
            </a:r>
            <a:r>
              <a:rPr lang="en-US" sz="2400" dirty="0">
                <a:solidFill>
                  <a:srgbClr val="FFFAEF"/>
                </a:solidFill>
                <a:latin typeface="Times New Roman"/>
                <a:cs typeface="Times New Roman"/>
              </a:rPr>
              <a:t>2023-2024</a:t>
            </a:r>
            <a:endParaRPr lang="en-IN" sz="2400" dirty="0"/>
          </a:p>
        </p:txBody>
      </p:sp>
    </p:spTree>
    <p:extLst>
      <p:ext uri="{BB962C8B-B14F-4D97-AF65-F5344CB8AC3E}">
        <p14:creationId xmlns:p14="http://schemas.microsoft.com/office/powerpoint/2010/main" val="258458297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5B1C333-F9E7-E310-B642-3BADE5A704C9}"/>
              </a:ext>
            </a:extLst>
          </p:cNvPr>
          <p:cNvPicPr>
            <a:picLocks noChangeAspect="1"/>
          </p:cNvPicPr>
          <p:nvPr/>
        </p:nvPicPr>
        <p:blipFill>
          <a:blip r:embed="rId2"/>
          <a:stretch>
            <a:fillRect/>
          </a:stretch>
        </p:blipFill>
        <p:spPr>
          <a:xfrm>
            <a:off x="4578167" y="1579855"/>
            <a:ext cx="2143125" cy="1872415"/>
          </a:xfrm>
          <a:prstGeom prst="rect">
            <a:avLst/>
          </a:prstGeom>
        </p:spPr>
      </p:pic>
      <p:pic>
        <p:nvPicPr>
          <p:cNvPr id="15" name="Picture 14">
            <a:extLst>
              <a:ext uri="{FF2B5EF4-FFF2-40B4-BE49-F238E27FC236}">
                <a16:creationId xmlns:a16="http://schemas.microsoft.com/office/drawing/2014/main" id="{170BE738-CE52-FB7E-4662-725EBC8B953C}"/>
              </a:ext>
            </a:extLst>
          </p:cNvPr>
          <p:cNvPicPr>
            <a:picLocks noChangeAspect="1"/>
          </p:cNvPicPr>
          <p:nvPr/>
        </p:nvPicPr>
        <p:blipFill>
          <a:blip r:embed="rId3"/>
          <a:stretch>
            <a:fillRect/>
          </a:stretch>
        </p:blipFill>
        <p:spPr>
          <a:xfrm>
            <a:off x="7389151" y="2906489"/>
            <a:ext cx="2143125" cy="1782178"/>
          </a:xfrm>
          <a:prstGeom prst="rect">
            <a:avLst/>
          </a:prstGeom>
        </p:spPr>
      </p:pic>
      <p:pic>
        <p:nvPicPr>
          <p:cNvPr id="4" name="Picture 3">
            <a:extLst>
              <a:ext uri="{FF2B5EF4-FFF2-40B4-BE49-F238E27FC236}">
                <a16:creationId xmlns:a16="http://schemas.microsoft.com/office/drawing/2014/main" id="{42EC73CD-1B29-AF26-0A1A-4D762F571509}"/>
              </a:ext>
            </a:extLst>
          </p:cNvPr>
          <p:cNvPicPr>
            <a:picLocks noChangeAspect="1"/>
          </p:cNvPicPr>
          <p:nvPr/>
        </p:nvPicPr>
        <p:blipFill>
          <a:blip r:embed="rId4"/>
          <a:stretch>
            <a:fillRect/>
          </a:stretch>
        </p:blipFill>
        <p:spPr>
          <a:xfrm>
            <a:off x="232289" y="1555945"/>
            <a:ext cx="2059958" cy="2150195"/>
          </a:xfrm>
          <a:prstGeom prst="rect">
            <a:avLst/>
          </a:prstGeom>
        </p:spPr>
      </p:pic>
      <p:pic>
        <p:nvPicPr>
          <p:cNvPr id="2" name="Picture 1" descr="A yellow folded paper with a black background&#10;&#10;Description automatically generated">
            <a:extLst>
              <a:ext uri="{FF2B5EF4-FFF2-40B4-BE49-F238E27FC236}">
                <a16:creationId xmlns:a16="http://schemas.microsoft.com/office/drawing/2014/main" id="{FD5FFCEE-3709-7827-E98F-BD4A7F756AA0}"/>
              </a:ext>
            </a:extLst>
          </p:cNvPr>
          <p:cNvPicPr>
            <a:picLocks noChangeAspect="1"/>
          </p:cNvPicPr>
          <p:nvPr/>
        </p:nvPicPr>
        <p:blipFill>
          <a:blip r:embed="rId5"/>
          <a:stretch>
            <a:fillRect/>
          </a:stretch>
        </p:blipFill>
        <p:spPr>
          <a:xfrm>
            <a:off x="9528952" y="1755564"/>
            <a:ext cx="2332121" cy="2031332"/>
          </a:xfrm>
          <a:prstGeom prst="rect">
            <a:avLst/>
          </a:prstGeom>
        </p:spPr>
      </p:pic>
      <p:sp>
        <p:nvSpPr>
          <p:cNvPr id="3" name="TextBox 2">
            <a:extLst>
              <a:ext uri="{FF2B5EF4-FFF2-40B4-BE49-F238E27FC236}">
                <a16:creationId xmlns:a16="http://schemas.microsoft.com/office/drawing/2014/main" id="{CFFA5AA7-A1C7-0BA6-89B6-2CCC1D78496D}"/>
              </a:ext>
            </a:extLst>
          </p:cNvPr>
          <p:cNvSpPr txBox="1"/>
          <p:nvPr/>
        </p:nvSpPr>
        <p:spPr>
          <a:xfrm>
            <a:off x="2537927" y="466111"/>
            <a:ext cx="60924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dirty="0">
                <a:latin typeface="Times New Roman" panose="02020603050405020304" pitchFamily="18" charset="0"/>
                <a:cs typeface="Times New Roman" panose="02020603050405020304" pitchFamily="18" charset="0"/>
              </a:rPr>
              <a:t>TOOLS &amp; LANGUAGES USED</a:t>
            </a:r>
            <a:r>
              <a:rPr lang="en-US" sz="3200" b="1" i="1" dirty="0">
                <a:latin typeface="Calibri"/>
                <a:cs typeface="Calibri"/>
              </a:rPr>
              <a:t>:</a:t>
            </a:r>
          </a:p>
        </p:txBody>
      </p:sp>
      <p:pic>
        <p:nvPicPr>
          <p:cNvPr id="6" name="Picture 5" descr="A blue and white logo&#10;&#10;Description automatically generated">
            <a:extLst>
              <a:ext uri="{FF2B5EF4-FFF2-40B4-BE49-F238E27FC236}">
                <a16:creationId xmlns:a16="http://schemas.microsoft.com/office/drawing/2014/main" id="{B4400E17-5649-EEA7-2306-F1A1091398A5}"/>
              </a:ext>
            </a:extLst>
          </p:cNvPr>
          <p:cNvPicPr>
            <a:picLocks noChangeAspect="1"/>
          </p:cNvPicPr>
          <p:nvPr/>
        </p:nvPicPr>
        <p:blipFill>
          <a:blip r:embed="rId6"/>
          <a:stretch>
            <a:fillRect/>
          </a:stretch>
        </p:blipFill>
        <p:spPr>
          <a:xfrm>
            <a:off x="1814291" y="3786896"/>
            <a:ext cx="2322395" cy="1696873"/>
          </a:xfrm>
          <a:prstGeom prst="rect">
            <a:avLst/>
          </a:prstGeom>
        </p:spPr>
      </p:pic>
      <p:sp>
        <p:nvSpPr>
          <p:cNvPr id="7" name="TextBox 6">
            <a:extLst>
              <a:ext uri="{FF2B5EF4-FFF2-40B4-BE49-F238E27FC236}">
                <a16:creationId xmlns:a16="http://schemas.microsoft.com/office/drawing/2014/main" id="{EFC933A7-E95C-D3A5-7634-AD6B5E4913C4}"/>
              </a:ext>
            </a:extLst>
          </p:cNvPr>
          <p:cNvSpPr txBox="1"/>
          <p:nvPr/>
        </p:nvSpPr>
        <p:spPr>
          <a:xfrm>
            <a:off x="232289" y="11073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b="1" dirty="0">
                <a:latin typeface="Times New Roman" panose="02020603050405020304" pitchFamily="18" charset="0"/>
                <a:cs typeface="Times New Roman" panose="02020603050405020304" pitchFamily="18" charset="0"/>
              </a:rPr>
              <a:t>Python</a:t>
            </a:r>
          </a:p>
        </p:txBody>
      </p:sp>
      <p:sp>
        <p:nvSpPr>
          <p:cNvPr id="8" name="TextBox 7">
            <a:extLst>
              <a:ext uri="{FF2B5EF4-FFF2-40B4-BE49-F238E27FC236}">
                <a16:creationId xmlns:a16="http://schemas.microsoft.com/office/drawing/2014/main" id="{054A17EF-5B78-C77A-EF83-0D22FBE23A5E}"/>
              </a:ext>
            </a:extLst>
          </p:cNvPr>
          <p:cNvSpPr txBox="1"/>
          <p:nvPr/>
        </p:nvSpPr>
        <p:spPr>
          <a:xfrm>
            <a:off x="1943966" y="332947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CSS</a:t>
            </a:r>
          </a:p>
        </p:txBody>
      </p:sp>
      <p:sp>
        <p:nvSpPr>
          <p:cNvPr id="9" name="TextBox 8">
            <a:extLst>
              <a:ext uri="{FF2B5EF4-FFF2-40B4-BE49-F238E27FC236}">
                <a16:creationId xmlns:a16="http://schemas.microsoft.com/office/drawing/2014/main" id="{9B71C71B-E030-F77A-1345-808F5FE4F7B9}"/>
              </a:ext>
            </a:extLst>
          </p:cNvPr>
          <p:cNvSpPr txBox="1"/>
          <p:nvPr/>
        </p:nvSpPr>
        <p:spPr>
          <a:xfrm>
            <a:off x="4728380" y="370764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HTML</a:t>
            </a:r>
          </a:p>
        </p:txBody>
      </p:sp>
      <p:sp>
        <p:nvSpPr>
          <p:cNvPr id="10" name="TextBox 9">
            <a:extLst>
              <a:ext uri="{FF2B5EF4-FFF2-40B4-BE49-F238E27FC236}">
                <a16:creationId xmlns:a16="http://schemas.microsoft.com/office/drawing/2014/main" id="{8EAE92C9-C011-EC77-38C1-6189A0F12DE3}"/>
              </a:ext>
            </a:extLst>
          </p:cNvPr>
          <p:cNvSpPr txBox="1"/>
          <p:nvPr/>
        </p:nvSpPr>
        <p:spPr>
          <a:xfrm>
            <a:off x="7275962" y="246512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JAVASCRIPT</a:t>
            </a:r>
          </a:p>
        </p:txBody>
      </p:sp>
      <p:sp>
        <p:nvSpPr>
          <p:cNvPr id="12" name="TextBox 11">
            <a:extLst>
              <a:ext uri="{FF2B5EF4-FFF2-40B4-BE49-F238E27FC236}">
                <a16:creationId xmlns:a16="http://schemas.microsoft.com/office/drawing/2014/main" id="{E919AE8B-F5D2-F47C-C653-C6ABDCEE1BA2}"/>
              </a:ext>
            </a:extLst>
          </p:cNvPr>
          <p:cNvSpPr txBox="1"/>
          <p:nvPr/>
        </p:nvSpPr>
        <p:spPr>
          <a:xfrm>
            <a:off x="9527843" y="133634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FIREBASE</a:t>
            </a:r>
          </a:p>
        </p:txBody>
      </p:sp>
    </p:spTree>
    <p:extLst>
      <p:ext uri="{BB962C8B-B14F-4D97-AF65-F5344CB8AC3E}">
        <p14:creationId xmlns:p14="http://schemas.microsoft.com/office/powerpoint/2010/main" val="157549209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C26EE25-C7EF-582A-3892-6BE3339484FA}"/>
              </a:ext>
            </a:extLst>
          </p:cNvPr>
          <p:cNvGraphicFramePr>
            <a:graphicFrameLocks noGrp="1"/>
          </p:cNvGraphicFramePr>
          <p:nvPr>
            <p:ph idx="1"/>
            <p:extLst>
              <p:ext uri="{D42A27DB-BD31-4B8C-83A1-F6EECF244321}">
                <p14:modId xmlns:p14="http://schemas.microsoft.com/office/powerpoint/2010/main" val="4286860602"/>
              </p:ext>
            </p:extLst>
          </p:nvPr>
        </p:nvGraphicFramePr>
        <p:xfrm>
          <a:off x="685800" y="578498"/>
          <a:ext cx="10820400" cy="5640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180477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DF4B94-6C2F-7BB9-41F8-FC19A2ACEDD9}"/>
              </a:ext>
            </a:extLst>
          </p:cNvPr>
          <p:cNvSpPr txBox="1"/>
          <p:nvPr/>
        </p:nvSpPr>
        <p:spPr>
          <a:xfrm>
            <a:off x="3984488" y="534144"/>
            <a:ext cx="42314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i="1" dirty="0">
                <a:solidFill>
                  <a:srgbClr val="FFFF00"/>
                </a:solidFill>
                <a:latin typeface="Calibri"/>
                <a:cs typeface="Calibri"/>
              </a:rPr>
              <a:t>IMPLEMENTATION</a:t>
            </a:r>
          </a:p>
        </p:txBody>
      </p:sp>
      <p:sp>
        <p:nvSpPr>
          <p:cNvPr id="5" name="TextBox 4">
            <a:extLst>
              <a:ext uri="{FF2B5EF4-FFF2-40B4-BE49-F238E27FC236}">
                <a16:creationId xmlns:a16="http://schemas.microsoft.com/office/drawing/2014/main" id="{DE69E3EF-D30F-BEBB-BCB0-42581B93010D}"/>
              </a:ext>
            </a:extLst>
          </p:cNvPr>
          <p:cNvSpPr txBox="1"/>
          <p:nvPr/>
        </p:nvSpPr>
        <p:spPr>
          <a:xfrm>
            <a:off x="6240517" y="149443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7" name="Picture 6">
            <a:extLst>
              <a:ext uri="{FF2B5EF4-FFF2-40B4-BE49-F238E27FC236}">
                <a16:creationId xmlns:a16="http://schemas.microsoft.com/office/drawing/2014/main" id="{58364D17-EA60-2D2F-5C2E-B6DA75A3A7B3}"/>
              </a:ext>
            </a:extLst>
          </p:cNvPr>
          <p:cNvPicPr>
            <a:picLocks noChangeAspect="1"/>
          </p:cNvPicPr>
          <p:nvPr/>
        </p:nvPicPr>
        <p:blipFill>
          <a:blip r:embed="rId2"/>
          <a:stretch>
            <a:fillRect/>
          </a:stretch>
        </p:blipFill>
        <p:spPr>
          <a:xfrm>
            <a:off x="2220686" y="1677319"/>
            <a:ext cx="7249885" cy="3869122"/>
          </a:xfrm>
          <a:prstGeom prst="rect">
            <a:avLst/>
          </a:prstGeom>
        </p:spPr>
      </p:pic>
    </p:spTree>
    <p:extLst>
      <p:ext uri="{BB962C8B-B14F-4D97-AF65-F5344CB8AC3E}">
        <p14:creationId xmlns:p14="http://schemas.microsoft.com/office/powerpoint/2010/main" val="374123605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7C9108-747F-D969-C7A0-0A463658688F}"/>
              </a:ext>
            </a:extLst>
          </p:cNvPr>
          <p:cNvPicPr>
            <a:picLocks noChangeAspect="1"/>
          </p:cNvPicPr>
          <p:nvPr/>
        </p:nvPicPr>
        <p:blipFill>
          <a:blip r:embed="rId2"/>
          <a:stretch>
            <a:fillRect/>
          </a:stretch>
        </p:blipFill>
        <p:spPr>
          <a:xfrm>
            <a:off x="1110343" y="905069"/>
            <a:ext cx="9311952" cy="4627984"/>
          </a:xfrm>
          <a:prstGeom prst="rect">
            <a:avLst/>
          </a:prstGeom>
        </p:spPr>
      </p:pic>
    </p:spTree>
    <p:extLst>
      <p:ext uri="{BB962C8B-B14F-4D97-AF65-F5344CB8AC3E}">
        <p14:creationId xmlns:p14="http://schemas.microsoft.com/office/powerpoint/2010/main" val="63034174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2EFDD4-9815-2C22-9FDD-AB57BB491125}"/>
              </a:ext>
            </a:extLst>
          </p:cNvPr>
          <p:cNvSpPr>
            <a:spLocks noGrp="1"/>
          </p:cNvSpPr>
          <p:nvPr>
            <p:ph type="title"/>
          </p:nvPr>
        </p:nvSpPr>
        <p:spPr>
          <a:xfrm>
            <a:off x="5233506" y="383372"/>
            <a:ext cx="3884755" cy="1422263"/>
          </a:xfrm>
        </p:spPr>
        <p:txBody>
          <a:bodyPr>
            <a:normAutofit/>
          </a:bodyPr>
          <a:lstStyle/>
          <a:p>
            <a:r>
              <a:rPr lang="en-US" dirty="0">
                <a:latin typeface="Times New Roman"/>
                <a:cs typeface="Times New Roman"/>
              </a:rPr>
              <a:t>Conclusion</a:t>
            </a:r>
          </a:p>
        </p:txBody>
      </p:sp>
      <p:sp>
        <p:nvSpPr>
          <p:cNvPr id="10" name="Rectangle 9">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3" name="Content Placeholder 2">
            <a:extLst>
              <a:ext uri="{FF2B5EF4-FFF2-40B4-BE49-F238E27FC236}">
                <a16:creationId xmlns:a16="http://schemas.microsoft.com/office/drawing/2014/main" id="{2C3E7884-F664-EEDE-A360-BB08B4ADF31F}"/>
              </a:ext>
            </a:extLst>
          </p:cNvPr>
          <p:cNvSpPr>
            <a:spLocks noGrp="1"/>
          </p:cNvSpPr>
          <p:nvPr>
            <p:ph idx="1"/>
          </p:nvPr>
        </p:nvSpPr>
        <p:spPr>
          <a:xfrm>
            <a:off x="4090507" y="2188369"/>
            <a:ext cx="7430265" cy="3446910"/>
          </a:xfrm>
        </p:spPr>
        <p:txBody>
          <a:bodyPr vert="horz" lIns="91440" tIns="45720" rIns="91440" bIns="45720" rtlCol="0" anchor="t">
            <a:noAutofit/>
          </a:bodyPr>
          <a:lstStyle/>
          <a:p>
            <a:pPr marL="0" indent="0" algn="just">
              <a:buNone/>
            </a:pPr>
            <a:r>
              <a:rPr lang="en-US" sz="2400" dirty="0">
                <a:latin typeface="Times New Roman" panose="02020603050405020304" pitchFamily="18" charset="0"/>
                <a:cs typeface="Times New Roman" panose="02020603050405020304" pitchFamily="18" charset="0"/>
              </a:rPr>
              <a:t>In Summary, the Quiz System is a versatile digital tool that enhances learning and assessment. It offers customization, scalability, security, and extending its relevance beyond education to corporate training and entertainment. This system exemplifies the fusion of technology and education, shaping innovative learning experience in the digital age. </a:t>
            </a:r>
          </a:p>
        </p:txBody>
      </p:sp>
    </p:spTree>
    <p:extLst>
      <p:ext uri="{BB962C8B-B14F-4D97-AF65-F5344CB8AC3E}">
        <p14:creationId xmlns:p14="http://schemas.microsoft.com/office/powerpoint/2010/main" val="3996943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7" name="Rectangle 16">
            <a:extLst>
              <a:ext uri="{FF2B5EF4-FFF2-40B4-BE49-F238E27FC236}">
                <a16:creationId xmlns:a16="http://schemas.microsoft.com/office/drawing/2014/main" id="{EFECDA1F-977F-40AF-840D-D05BB091D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B9FECD2-89B7-4AC3-8D54-9733D60AF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F54C189-4A4C-4899-9585-5281DA208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extBox 1">
            <a:extLst>
              <a:ext uri="{FF2B5EF4-FFF2-40B4-BE49-F238E27FC236}">
                <a16:creationId xmlns:a16="http://schemas.microsoft.com/office/drawing/2014/main" id="{A138396C-71FB-E041-1E68-25A43BF4B2C5}"/>
              </a:ext>
            </a:extLst>
          </p:cNvPr>
          <p:cNvSpPr txBox="1"/>
          <p:nvPr/>
        </p:nvSpPr>
        <p:spPr>
          <a:xfrm>
            <a:off x="4482179" y="493662"/>
            <a:ext cx="3234075" cy="129302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defTabSz="914400">
              <a:lnSpc>
                <a:spcPct val="90000"/>
              </a:lnSpc>
              <a:spcBef>
                <a:spcPct val="0"/>
              </a:spcBef>
              <a:spcAft>
                <a:spcPts val="600"/>
              </a:spcAft>
            </a:pPr>
            <a:r>
              <a:rPr lang="en-US" sz="4000" b="1" i="1" cap="all">
                <a:solidFill>
                  <a:schemeClr val="bg1"/>
                </a:solidFill>
                <a:latin typeface="+mj-lt"/>
                <a:ea typeface="+mj-ea"/>
                <a:cs typeface="+mj-cs"/>
              </a:rPr>
              <a:t>REFERENCES</a:t>
            </a:r>
          </a:p>
        </p:txBody>
      </p:sp>
      <p:sp>
        <p:nvSpPr>
          <p:cNvPr id="3" name="TextBox 2">
            <a:extLst>
              <a:ext uri="{FF2B5EF4-FFF2-40B4-BE49-F238E27FC236}">
                <a16:creationId xmlns:a16="http://schemas.microsoft.com/office/drawing/2014/main" id="{C683D8D2-754F-A865-5165-268FC0E42ADC}"/>
              </a:ext>
            </a:extLst>
          </p:cNvPr>
          <p:cNvSpPr txBox="1"/>
          <p:nvPr/>
        </p:nvSpPr>
        <p:spPr>
          <a:xfrm>
            <a:off x="685800" y="2743200"/>
            <a:ext cx="10820400" cy="347548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defTabSz="914400">
              <a:lnSpc>
                <a:spcPct val="90000"/>
              </a:lnSpc>
              <a:spcAft>
                <a:spcPts val="600"/>
              </a:spcAft>
            </a:pPr>
            <a:endParaRPr lang="en-US" dirty="0"/>
          </a:p>
          <a:p>
            <a:pPr marL="285750" indent="-228600" defTabSz="914400">
              <a:lnSpc>
                <a:spcPct val="90000"/>
              </a:lnSpc>
              <a:spcAft>
                <a:spcPts val="600"/>
              </a:spcAft>
              <a:buFont typeface="Arial" panose="020B0604020202020204" pitchFamily="34" charset="0"/>
              <a:buChar char="•"/>
            </a:pPr>
            <a:endParaRPr lang="en-US"/>
          </a:p>
        </p:txBody>
      </p:sp>
      <p:sp>
        <p:nvSpPr>
          <p:cNvPr id="4" name="TextBox 3">
            <a:extLst>
              <a:ext uri="{FF2B5EF4-FFF2-40B4-BE49-F238E27FC236}">
                <a16:creationId xmlns:a16="http://schemas.microsoft.com/office/drawing/2014/main" id="{5CE853A7-8AF4-8792-A69A-1EB94D03FE8F}"/>
              </a:ext>
            </a:extLst>
          </p:cNvPr>
          <p:cNvSpPr txBox="1"/>
          <p:nvPr/>
        </p:nvSpPr>
        <p:spPr>
          <a:xfrm>
            <a:off x="328448" y="2745828"/>
            <a:ext cx="1109892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latin typeface="Times New Roman" panose="02020603050405020304" pitchFamily="18" charset="0"/>
                <a:ea typeface="+mn-lt"/>
                <a:cs typeface="Times New Roman" panose="02020603050405020304" pitchFamily="18" charset="0"/>
                <a:hlinkClick r:id="rId3"/>
              </a:rPr>
              <a:t>https://ieeexplore.ieee.org/document/10127578/</a:t>
            </a:r>
            <a:r>
              <a:rPr lang="en-US" dirty="0">
                <a:latin typeface="Times New Roman" panose="02020603050405020304" pitchFamily="18" charset="0"/>
                <a:ea typeface="+mn-lt"/>
                <a:cs typeface="Times New Roman" panose="02020603050405020304" pitchFamily="18" charset="0"/>
              </a:rPr>
              <a:t>[1]</a:t>
            </a:r>
          </a:p>
          <a:p>
            <a:pPr marL="285750" indent="-285750">
              <a:buFont typeface="Arial"/>
              <a:buChar char="•"/>
            </a:pPr>
            <a:r>
              <a:rPr lang="en-US" dirty="0">
                <a:latin typeface="Times New Roman" panose="02020603050405020304" pitchFamily="18" charset="0"/>
                <a:ea typeface="+mn-lt"/>
                <a:cs typeface="Times New Roman" panose="02020603050405020304" pitchFamily="18" charset="0"/>
                <a:hlinkClick r:id="rId4"/>
              </a:rPr>
              <a:t>https://ieeexplore.ieee.org/document/8769530/</a:t>
            </a:r>
            <a:r>
              <a:rPr lang="en-US" dirty="0">
                <a:latin typeface="Times New Roman" panose="02020603050405020304" pitchFamily="18" charset="0"/>
                <a:ea typeface="+mn-lt"/>
                <a:cs typeface="Times New Roman" panose="02020603050405020304" pitchFamily="18" charset="0"/>
              </a:rPr>
              <a:t>[2]</a:t>
            </a:r>
          </a:p>
          <a:p>
            <a:pPr marL="285750" indent="-285750">
              <a:buFont typeface="Arial"/>
              <a:buChar char="•"/>
            </a:pPr>
            <a:r>
              <a:rPr lang="en-US" dirty="0">
                <a:latin typeface="Times New Roman" panose="02020603050405020304" pitchFamily="18" charset="0"/>
                <a:ea typeface="+mn-lt"/>
                <a:cs typeface="Times New Roman" panose="02020603050405020304" pitchFamily="18" charset="0"/>
                <a:hlinkClick r:id="rId5"/>
              </a:rPr>
              <a:t>https://ieeexplore.ieee.org/xpl/conhome/9453798/proceeding</a:t>
            </a:r>
            <a:r>
              <a:rPr lang="en-US" dirty="0">
                <a:latin typeface="Times New Roman" panose="02020603050405020304" pitchFamily="18" charset="0"/>
                <a:ea typeface="+mn-lt"/>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p>
            <a:endParaRPr lang="en-US" dirty="0"/>
          </a:p>
          <a:p>
            <a:pPr marL="285750" indent="-285750">
              <a:buFont typeface="Arial"/>
              <a:buChar char="•"/>
            </a:pPr>
            <a:endParaRPr lang="en-US" dirty="0"/>
          </a:p>
        </p:txBody>
      </p:sp>
    </p:spTree>
    <p:extLst>
      <p:ext uri="{BB962C8B-B14F-4D97-AF65-F5344CB8AC3E}">
        <p14:creationId xmlns:p14="http://schemas.microsoft.com/office/powerpoint/2010/main" val="34479626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87DDBC-9EB7-D0B7-E2D9-99CC11BDB672}"/>
              </a:ext>
            </a:extLst>
          </p:cNvPr>
          <p:cNvSpPr txBox="1"/>
          <p:nvPr/>
        </p:nvSpPr>
        <p:spPr>
          <a:xfrm>
            <a:off x="4197568" y="3005301"/>
            <a:ext cx="35446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panose="02020603050405020304" pitchFamily="18" charset="0"/>
                <a:ea typeface="SimSun" panose="02010600030101010101" pitchFamily="2" charset="-122"/>
                <a:cs typeface="Times New Roman" panose="02020603050405020304" pitchFamily="18" charset="0"/>
              </a:rPr>
              <a:t>THANK YOU!</a:t>
            </a:r>
          </a:p>
        </p:txBody>
      </p:sp>
    </p:spTree>
    <p:extLst>
      <p:ext uri="{BB962C8B-B14F-4D97-AF65-F5344CB8AC3E}">
        <p14:creationId xmlns:p14="http://schemas.microsoft.com/office/powerpoint/2010/main" val="36847431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267C7A59-D384-EE5F-91BC-DF2D14B26E34}"/>
              </a:ext>
            </a:extLst>
          </p:cNvPr>
          <p:cNvSpPr>
            <a:spLocks noGrp="1"/>
          </p:cNvSpPr>
          <p:nvPr>
            <p:ph type="ctrTitle"/>
          </p:nvPr>
        </p:nvSpPr>
        <p:spPr>
          <a:xfrm>
            <a:off x="4976028" y="965200"/>
            <a:ext cx="6170943" cy="4329641"/>
          </a:xfrm>
        </p:spPr>
        <p:txBody>
          <a:bodyPr anchor="ctr">
            <a:normAutofit/>
          </a:bodyPr>
          <a:lstStyle/>
          <a:p>
            <a:r>
              <a:rPr lang="en-US" sz="5400" dirty="0"/>
              <a:t>   </a:t>
            </a:r>
            <a:r>
              <a:rPr lang="en-US" sz="5400" dirty="0">
                <a:latin typeface="Times New Roman" panose="02020603050405020304" pitchFamily="18" charset="0"/>
                <a:cs typeface="Times New Roman" panose="02020603050405020304" pitchFamily="18" charset="0"/>
              </a:rPr>
              <a:t>Mini Project </a:t>
            </a:r>
          </a:p>
        </p:txBody>
      </p:sp>
      <p:sp>
        <p:nvSpPr>
          <p:cNvPr id="3" name="Subtitle 2">
            <a:extLst>
              <a:ext uri="{FF2B5EF4-FFF2-40B4-BE49-F238E27FC236}">
                <a16:creationId xmlns:a16="http://schemas.microsoft.com/office/drawing/2014/main" id="{60A42FFB-3623-9F67-9934-D49FFCB97A7A}"/>
              </a:ext>
            </a:extLst>
          </p:cNvPr>
          <p:cNvSpPr>
            <a:spLocks noGrp="1"/>
          </p:cNvSpPr>
          <p:nvPr>
            <p:ph type="subTitle" idx="1"/>
          </p:nvPr>
        </p:nvSpPr>
        <p:spPr>
          <a:xfrm>
            <a:off x="1077259" y="2153023"/>
            <a:ext cx="3367361" cy="2547906"/>
          </a:xfrm>
        </p:spPr>
        <p:txBody>
          <a:bodyPr vert="horz" lIns="91440" tIns="45720" rIns="91440" bIns="45720" rtlCol="0" anchor="ctr">
            <a:normAutofit/>
          </a:bodyPr>
          <a:lstStyle/>
          <a:p>
            <a:pPr algn="r"/>
            <a:r>
              <a:rPr lang="en-US"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Quiz System</a:t>
            </a:r>
            <a:endParaRPr lang="en-US" b="1" dirty="0">
              <a:latin typeface="Times New Roman" panose="02020603050405020304" pitchFamily="18" charset="0"/>
              <a:cs typeface="Times New Roman" panose="02020603050405020304" pitchFamily="18" charset="0"/>
            </a:endParaRPr>
          </a:p>
          <a:p>
            <a:pPr algn="r"/>
            <a:r>
              <a:rPr lang="en-US" dirty="0">
                <a:latin typeface="Georgia"/>
              </a:rPr>
              <a:t>  </a:t>
            </a:r>
            <a:endParaRPr lang="en-US" dirty="0">
              <a:latin typeface="Georgia" panose="02040502050405020303" pitchFamily="18" charset="0"/>
            </a:endParaRPr>
          </a:p>
        </p:txBody>
      </p:sp>
      <p:cxnSp>
        <p:nvCxnSpPr>
          <p:cNvPr id="21" name="Straight Connector 20">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11681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671B-8825-9651-8C7E-1B1C6D359D0B}"/>
              </a:ext>
            </a:extLst>
          </p:cNvPr>
          <p:cNvSpPr>
            <a:spLocks noGrp="1"/>
          </p:cNvSpPr>
          <p:nvPr>
            <p:ph type="title"/>
          </p:nvPr>
        </p:nvSpPr>
        <p:spPr>
          <a:xfrm>
            <a:off x="2103521" y="714241"/>
            <a:ext cx="8610600" cy="1293028"/>
          </a:xfrm>
        </p:spPr>
        <p:txBody>
          <a:bodyPr/>
          <a:lstStyle/>
          <a:p>
            <a:pPr algn="ctr"/>
            <a:r>
              <a:rPr lang="en-IN" dirty="0">
                <a:latin typeface="Times New Roman" panose="02020603050405020304" pitchFamily="18" charset="0"/>
                <a:cs typeface="Times New Roman" panose="02020603050405020304" pitchFamily="18" charset="0"/>
              </a:rPr>
              <a:t>Quiz system</a:t>
            </a:r>
          </a:p>
        </p:txBody>
      </p:sp>
      <p:sp>
        <p:nvSpPr>
          <p:cNvPr id="3" name="Content Placeholder 2">
            <a:extLst>
              <a:ext uri="{FF2B5EF4-FFF2-40B4-BE49-F238E27FC236}">
                <a16:creationId xmlns:a16="http://schemas.microsoft.com/office/drawing/2014/main" id="{F5752577-5473-1B9B-0996-B11BF54C8863}"/>
              </a:ext>
            </a:extLst>
          </p:cNvPr>
          <p:cNvSpPr>
            <a:spLocks noGrp="1"/>
          </p:cNvSpPr>
          <p:nvPr>
            <p:ph idx="1"/>
          </p:nvPr>
        </p:nvSpPr>
        <p:spPr/>
        <p:txBody>
          <a:bodyPr vert="horz" lIns="91440" tIns="45720" rIns="91440" bIns="45720" rtlCol="0" anchor="t">
            <a:normAutofit/>
          </a:bodyPr>
          <a:lstStyle/>
          <a:p>
            <a:pPr marL="12700" marR="5080" indent="723900">
              <a:lnSpc>
                <a:spcPts val="2800"/>
              </a:lnSpc>
              <a:spcBef>
                <a:spcPts val="260"/>
              </a:spcBef>
            </a:pPr>
            <a:r>
              <a:rPr lang="en-US" sz="2000" b="1" spc="-25" dirty="0">
                <a:solidFill>
                  <a:srgbClr val="FFF9EE"/>
                </a:solidFill>
                <a:latin typeface="Times New Roman"/>
                <a:cs typeface="Times New Roman"/>
              </a:rPr>
              <a:t>Computer </a:t>
            </a:r>
            <a:r>
              <a:rPr lang="en-US" sz="2000" b="1" spc="5" dirty="0">
                <a:solidFill>
                  <a:srgbClr val="FFF9EE"/>
                </a:solidFill>
                <a:latin typeface="Times New Roman"/>
                <a:cs typeface="Times New Roman"/>
              </a:rPr>
              <a:t>Science </a:t>
            </a:r>
            <a:r>
              <a:rPr lang="en-US" sz="2000" b="1" dirty="0">
                <a:solidFill>
                  <a:srgbClr val="FFF9EE"/>
                </a:solidFill>
                <a:latin typeface="Times New Roman"/>
                <a:cs typeface="Times New Roman"/>
              </a:rPr>
              <a:t>&amp; </a:t>
            </a:r>
            <a:r>
              <a:rPr lang="en-US" sz="2000" b="1" spc="-5" dirty="0">
                <a:solidFill>
                  <a:srgbClr val="FFF9EE"/>
                </a:solidFill>
                <a:latin typeface="Times New Roman"/>
                <a:cs typeface="Times New Roman"/>
              </a:rPr>
              <a:t>Engineering </a:t>
            </a:r>
            <a:r>
              <a:rPr lang="en-US" sz="2000" b="1" dirty="0">
                <a:solidFill>
                  <a:srgbClr val="FFF9EE"/>
                </a:solidFill>
                <a:latin typeface="Times New Roman"/>
                <a:cs typeface="Times New Roman"/>
              </a:rPr>
              <a:t> Artificial</a:t>
            </a:r>
            <a:r>
              <a:rPr lang="en-US" sz="2000" b="1" spc="-125" dirty="0">
                <a:solidFill>
                  <a:srgbClr val="FFF9EE"/>
                </a:solidFill>
                <a:latin typeface="Times New Roman"/>
                <a:cs typeface="Times New Roman"/>
              </a:rPr>
              <a:t> </a:t>
            </a:r>
            <a:r>
              <a:rPr lang="en-US" sz="2000" b="1" dirty="0">
                <a:solidFill>
                  <a:srgbClr val="FFF9EE"/>
                </a:solidFill>
                <a:latin typeface="Times New Roman"/>
                <a:cs typeface="Times New Roman"/>
              </a:rPr>
              <a:t>Intelligence</a:t>
            </a:r>
            <a:r>
              <a:rPr lang="en-US" sz="2000" b="1" spc="-110" dirty="0">
                <a:solidFill>
                  <a:srgbClr val="FFF9EE"/>
                </a:solidFill>
                <a:latin typeface="Times New Roman"/>
                <a:cs typeface="Times New Roman"/>
              </a:rPr>
              <a:t> </a:t>
            </a:r>
            <a:r>
              <a:rPr lang="en-US" sz="2000" b="1" spc="-15" dirty="0">
                <a:solidFill>
                  <a:srgbClr val="FFF9EE"/>
                </a:solidFill>
                <a:latin typeface="Times New Roman"/>
                <a:cs typeface="Times New Roman"/>
              </a:rPr>
              <a:t>and</a:t>
            </a:r>
            <a:r>
              <a:rPr lang="en-US" sz="2000" b="1" spc="-60" dirty="0">
                <a:solidFill>
                  <a:srgbClr val="FFF9EE"/>
                </a:solidFill>
                <a:latin typeface="Times New Roman"/>
                <a:cs typeface="Times New Roman"/>
              </a:rPr>
              <a:t> </a:t>
            </a:r>
            <a:r>
              <a:rPr lang="en-US" sz="2000" b="1" dirty="0">
                <a:solidFill>
                  <a:srgbClr val="FFF9EE"/>
                </a:solidFill>
                <a:latin typeface="Times New Roman"/>
                <a:cs typeface="Times New Roman"/>
              </a:rPr>
              <a:t>Machine</a:t>
            </a:r>
            <a:r>
              <a:rPr lang="en-US" sz="2000" b="1" spc="10" dirty="0">
                <a:solidFill>
                  <a:srgbClr val="FFF9EE"/>
                </a:solidFill>
                <a:latin typeface="Times New Roman"/>
                <a:cs typeface="Times New Roman"/>
              </a:rPr>
              <a:t> </a:t>
            </a:r>
            <a:r>
              <a:rPr lang="en-US" sz="2000" b="1" dirty="0">
                <a:solidFill>
                  <a:srgbClr val="FFF9EE"/>
                </a:solidFill>
                <a:latin typeface="Times New Roman"/>
                <a:cs typeface="Times New Roman"/>
              </a:rPr>
              <a:t>Learning</a:t>
            </a:r>
            <a:endParaRPr lang="en-US" sz="2000" dirty="0">
              <a:latin typeface="Times New Roman"/>
              <a:cs typeface="Times New Roman"/>
            </a:endParaRPr>
          </a:p>
          <a:p>
            <a:pPr algn="ctr">
              <a:lnSpc>
                <a:spcPts val="2725"/>
              </a:lnSpc>
            </a:pPr>
            <a:r>
              <a:rPr lang="en-US" sz="2000" spc="-20" dirty="0">
                <a:solidFill>
                  <a:srgbClr val="FFF9EE"/>
                </a:solidFill>
                <a:latin typeface="Times New Roman"/>
                <a:cs typeface="Times New Roman"/>
              </a:rPr>
              <a:t>By</a:t>
            </a:r>
            <a:endParaRPr lang="en-US" sz="2000" dirty="0">
              <a:latin typeface="Times New Roman"/>
              <a:cs typeface="Times New Roman"/>
            </a:endParaRPr>
          </a:p>
          <a:p>
            <a:pPr algn="ctr">
              <a:lnSpc>
                <a:spcPct val="100000"/>
              </a:lnSpc>
            </a:pPr>
            <a:r>
              <a:rPr lang="en-US" sz="2000" spc="-40" dirty="0">
                <a:solidFill>
                  <a:srgbClr val="FFF9EE"/>
                </a:solidFill>
                <a:latin typeface="Times New Roman"/>
                <a:cs typeface="Times New Roman"/>
              </a:rPr>
              <a:t>Vivek Dalvi</a:t>
            </a:r>
            <a:r>
              <a:rPr lang="en-US" sz="2000" dirty="0">
                <a:solidFill>
                  <a:srgbClr val="FFF9EE"/>
                </a:solidFill>
                <a:latin typeface="Times New Roman"/>
                <a:cs typeface="Times New Roman"/>
              </a:rPr>
              <a:t> (</a:t>
            </a:r>
            <a:r>
              <a:rPr lang="en-US" sz="2000" spc="-15" dirty="0">
                <a:solidFill>
                  <a:srgbClr val="FFF9EE"/>
                </a:solidFill>
                <a:latin typeface="Times New Roman"/>
                <a:cs typeface="Times New Roman"/>
              </a:rPr>
              <a:t>22106108</a:t>
            </a:r>
            <a:r>
              <a:rPr lang="en-US" sz="2000" dirty="0">
                <a:solidFill>
                  <a:srgbClr val="FFF9EE"/>
                </a:solidFill>
                <a:latin typeface="Times New Roman"/>
                <a:cs typeface="Times New Roman"/>
              </a:rPr>
              <a:t>)</a:t>
            </a:r>
            <a:endParaRPr lang="en-US" sz="2000" dirty="0">
              <a:latin typeface="Times New Roman"/>
              <a:cs typeface="Times New Roman"/>
            </a:endParaRPr>
          </a:p>
          <a:p>
            <a:pPr marL="635" algn="ctr">
              <a:lnSpc>
                <a:spcPct val="100000"/>
              </a:lnSpc>
            </a:pPr>
            <a:r>
              <a:rPr lang="en-US" sz="2000" spc="-30" dirty="0">
                <a:solidFill>
                  <a:srgbClr val="FFF9EE"/>
                </a:solidFill>
                <a:latin typeface="Times New Roman"/>
                <a:cs typeface="Times New Roman"/>
              </a:rPr>
              <a:t>Yash Desai</a:t>
            </a:r>
            <a:r>
              <a:rPr lang="en-US" sz="2000" spc="-25" dirty="0">
                <a:solidFill>
                  <a:srgbClr val="FFF9EE"/>
                </a:solidFill>
                <a:latin typeface="Times New Roman"/>
                <a:cs typeface="Times New Roman"/>
              </a:rPr>
              <a:t>(22106005)</a:t>
            </a:r>
            <a:endParaRPr lang="en-US" sz="2000" dirty="0">
              <a:latin typeface="Times New Roman"/>
              <a:cs typeface="Times New Roman"/>
            </a:endParaRPr>
          </a:p>
          <a:p>
            <a:pPr marL="635" algn="ctr">
              <a:lnSpc>
                <a:spcPct val="100000"/>
              </a:lnSpc>
            </a:pPr>
            <a:r>
              <a:rPr lang="en-US" sz="2000" spc="-20" dirty="0">
                <a:solidFill>
                  <a:srgbClr val="FFF9EE"/>
                </a:solidFill>
                <a:latin typeface="Times New Roman"/>
                <a:cs typeface="Times New Roman"/>
              </a:rPr>
              <a:t>Vaibhav Bura</a:t>
            </a:r>
            <a:r>
              <a:rPr lang="en-US" sz="2000" spc="-25" dirty="0">
                <a:solidFill>
                  <a:srgbClr val="FFF9EE"/>
                </a:solidFill>
                <a:latin typeface="Times New Roman"/>
                <a:cs typeface="Times New Roman"/>
              </a:rPr>
              <a:t>(22106067)</a:t>
            </a:r>
            <a:endParaRPr lang="en-US" sz="2000" dirty="0">
              <a:latin typeface="Times New Roman"/>
              <a:cs typeface="Times New Roman"/>
            </a:endParaRPr>
          </a:p>
          <a:p>
            <a:pPr marL="4445" algn="ctr">
              <a:lnSpc>
                <a:spcPct val="100000"/>
              </a:lnSpc>
            </a:pPr>
            <a:r>
              <a:rPr lang="en-US" sz="2000" spc="-70" dirty="0">
                <a:solidFill>
                  <a:srgbClr val="FFF9EE"/>
                </a:solidFill>
                <a:latin typeface="Times New Roman"/>
                <a:cs typeface="Times New Roman"/>
              </a:rPr>
              <a:t>Pratik Dhas</a:t>
            </a:r>
            <a:r>
              <a:rPr lang="en-US" sz="2000" spc="-10" dirty="0">
                <a:solidFill>
                  <a:srgbClr val="FFF9EE"/>
                </a:solidFill>
                <a:latin typeface="Times New Roman"/>
                <a:cs typeface="Times New Roman"/>
              </a:rPr>
              <a:t>(22106063)</a:t>
            </a:r>
            <a:endParaRPr lang="en-US" sz="2000" dirty="0">
              <a:latin typeface="Times New Roman"/>
              <a:cs typeface="Times New Roman"/>
            </a:endParaRPr>
          </a:p>
          <a:p>
            <a:pPr>
              <a:lnSpc>
                <a:spcPct val="100000"/>
              </a:lnSpc>
              <a:spcBef>
                <a:spcPts val="45"/>
              </a:spcBef>
            </a:pPr>
            <a:endParaRPr lang="en-US" sz="2400" dirty="0">
              <a:latin typeface="Times New Roman"/>
              <a:cs typeface="Times New Roman"/>
            </a:endParaRPr>
          </a:p>
          <a:p>
            <a:pPr marL="1533525" marR="1523365" algn="ctr">
              <a:lnSpc>
                <a:spcPct val="100000"/>
              </a:lnSpc>
            </a:pPr>
            <a:r>
              <a:rPr lang="en-US" sz="2400" spc="-25" dirty="0">
                <a:solidFill>
                  <a:srgbClr val="FFF9EE"/>
                </a:solidFill>
                <a:latin typeface="Times New Roman"/>
                <a:cs typeface="Times New Roman"/>
              </a:rPr>
              <a:t>Under</a:t>
            </a:r>
            <a:r>
              <a:rPr lang="en-US" sz="2400" dirty="0">
                <a:solidFill>
                  <a:srgbClr val="FFF9EE"/>
                </a:solidFill>
                <a:latin typeface="Times New Roman"/>
                <a:cs typeface="Times New Roman"/>
              </a:rPr>
              <a:t> </a:t>
            </a:r>
            <a:r>
              <a:rPr lang="en-US" sz="2400" spc="5" dirty="0">
                <a:solidFill>
                  <a:srgbClr val="FFF9EE"/>
                </a:solidFill>
                <a:latin typeface="Times New Roman"/>
                <a:cs typeface="Times New Roman"/>
              </a:rPr>
              <a:t>the</a:t>
            </a:r>
            <a:r>
              <a:rPr lang="en-US" sz="2400" spc="-100" dirty="0">
                <a:solidFill>
                  <a:srgbClr val="FFF9EE"/>
                </a:solidFill>
                <a:latin typeface="Times New Roman"/>
                <a:cs typeface="Times New Roman"/>
              </a:rPr>
              <a:t> </a:t>
            </a:r>
            <a:r>
              <a:rPr lang="en-US" sz="2400" spc="-15" dirty="0">
                <a:solidFill>
                  <a:srgbClr val="FFF9EE"/>
                </a:solidFill>
                <a:latin typeface="Times New Roman"/>
                <a:cs typeface="Times New Roman"/>
              </a:rPr>
              <a:t>Guidance</a:t>
            </a:r>
            <a:r>
              <a:rPr lang="en-US" sz="2400" dirty="0">
                <a:solidFill>
                  <a:srgbClr val="FFF9EE"/>
                </a:solidFill>
                <a:latin typeface="Times New Roman"/>
                <a:cs typeface="Times New Roman"/>
              </a:rPr>
              <a:t> of </a:t>
            </a:r>
            <a:r>
              <a:rPr lang="en-US" sz="2400" spc="-585" dirty="0">
                <a:solidFill>
                  <a:srgbClr val="FFF9EE"/>
                </a:solidFill>
                <a:latin typeface="Times New Roman"/>
                <a:cs typeface="Times New Roman"/>
              </a:rPr>
              <a:t> </a:t>
            </a:r>
            <a:r>
              <a:rPr lang="en-US" sz="2400" spc="-45" dirty="0">
                <a:solidFill>
                  <a:srgbClr val="FFF9EE"/>
                </a:solidFill>
                <a:latin typeface="Times New Roman"/>
                <a:cs typeface="Times New Roman"/>
              </a:rPr>
              <a:t>Prof.</a:t>
            </a:r>
            <a:r>
              <a:rPr lang="en-US" sz="2400" spc="-95" dirty="0">
                <a:solidFill>
                  <a:srgbClr val="FFF9EE"/>
                </a:solidFill>
                <a:latin typeface="Times New Roman"/>
                <a:cs typeface="Times New Roman"/>
              </a:rPr>
              <a:t> </a:t>
            </a:r>
            <a:r>
              <a:rPr lang="en-US" sz="2400" spc="-45" dirty="0">
                <a:solidFill>
                  <a:srgbClr val="FFF9EE"/>
                </a:solidFill>
                <a:latin typeface="Times New Roman"/>
                <a:cs typeface="Times New Roman"/>
              </a:rPr>
              <a:t>Sayali Badhan</a:t>
            </a:r>
            <a:endParaRPr lang="en-US" sz="2400" dirty="0">
              <a:latin typeface="Times New Roman"/>
              <a:cs typeface="Times New Roman"/>
            </a:endParaRPr>
          </a:p>
          <a:p>
            <a:endParaRPr lang="en-IN" dirty="0"/>
          </a:p>
        </p:txBody>
      </p:sp>
    </p:spTree>
    <p:extLst>
      <p:ext uri="{BB962C8B-B14F-4D97-AF65-F5344CB8AC3E}">
        <p14:creationId xmlns:p14="http://schemas.microsoft.com/office/powerpoint/2010/main" val="169497841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85D5-9E3E-1285-15B1-EC5C4F3D8095}"/>
              </a:ext>
            </a:extLst>
          </p:cNvPr>
          <p:cNvSpPr>
            <a:spLocks noGrp="1"/>
          </p:cNvSpPr>
          <p:nvPr>
            <p:ph type="title"/>
          </p:nvPr>
        </p:nvSpPr>
        <p:spPr>
          <a:xfrm>
            <a:off x="1786218" y="618696"/>
            <a:ext cx="8610600" cy="1293028"/>
          </a:xfrm>
        </p:spPr>
        <p:txBody>
          <a:bodyPr/>
          <a:lstStyle/>
          <a:p>
            <a:pPr algn="ctr"/>
            <a:r>
              <a:rPr lang="en-IN" dirty="0">
                <a:latin typeface="Times New Roman" panose="02020603050405020304" pitchFamily="18" charset="0"/>
                <a:cs typeface="Times New Roman" panose="02020603050405020304" pitchFamily="18" charset="0"/>
              </a:rPr>
              <a:t>index</a:t>
            </a:r>
          </a:p>
        </p:txBody>
      </p:sp>
      <p:sp>
        <p:nvSpPr>
          <p:cNvPr id="4" name="TextBox 3">
            <a:extLst>
              <a:ext uri="{FF2B5EF4-FFF2-40B4-BE49-F238E27FC236}">
                <a16:creationId xmlns:a16="http://schemas.microsoft.com/office/drawing/2014/main" id="{9E2948EA-AA19-EAB2-B33C-B2261BE53CEC}"/>
              </a:ext>
            </a:extLst>
          </p:cNvPr>
          <p:cNvSpPr txBox="1"/>
          <p:nvPr/>
        </p:nvSpPr>
        <p:spPr>
          <a:xfrm>
            <a:off x="2365408" y="2057401"/>
            <a:ext cx="6097604" cy="3185487"/>
          </a:xfrm>
          <a:prstGeom prst="rect">
            <a:avLst/>
          </a:prstGeom>
          <a:noFill/>
        </p:spPr>
        <p:txBody>
          <a:bodyPr wrap="square" lIns="91440" tIns="45720" rIns="91440" bIns="45720" anchor="t">
            <a:spAutoFit/>
          </a:bodyPr>
          <a:lstStyle/>
          <a:p>
            <a:pPr marL="355600" indent="-342900">
              <a:lnSpc>
                <a:spcPct val="100000"/>
              </a:lnSpc>
              <a:spcBef>
                <a:spcPts val="1570"/>
              </a:spcBef>
              <a:buFont typeface="Arial MT"/>
              <a:buChar char="•"/>
              <a:tabLst>
                <a:tab pos="354965" algn="l"/>
                <a:tab pos="355600" algn="l"/>
              </a:tabLst>
            </a:pPr>
            <a:r>
              <a:rPr lang="en-IN" sz="1800" dirty="0">
                <a:solidFill>
                  <a:srgbClr val="FFFFFF"/>
                </a:solidFill>
                <a:latin typeface="Times New Roman"/>
                <a:cs typeface="Times New Roman"/>
              </a:rPr>
              <a:t>Introduction</a:t>
            </a:r>
            <a:endParaRPr lang="en-IN" sz="1800" dirty="0">
              <a:latin typeface="Times New Roman"/>
              <a:cs typeface="Times New Roman"/>
            </a:endParaRPr>
          </a:p>
          <a:p>
            <a:pPr marL="355600" indent="-342900">
              <a:lnSpc>
                <a:spcPct val="100000"/>
              </a:lnSpc>
              <a:spcBef>
                <a:spcPts val="1465"/>
              </a:spcBef>
              <a:buFont typeface="Arial MT"/>
              <a:buChar char="•"/>
              <a:tabLst>
                <a:tab pos="354965" algn="l"/>
                <a:tab pos="355600" algn="l"/>
              </a:tabLst>
            </a:pPr>
            <a:r>
              <a:rPr lang="en-IN" sz="1800" spc="-5" dirty="0">
                <a:solidFill>
                  <a:srgbClr val="FFFFFF"/>
                </a:solidFill>
                <a:latin typeface="Times New Roman"/>
                <a:cs typeface="Times New Roman"/>
              </a:rPr>
              <a:t>Objectives</a:t>
            </a:r>
            <a:endParaRPr lang="en-IN" sz="1800" dirty="0">
              <a:latin typeface="Times New Roman"/>
              <a:cs typeface="Times New Roman"/>
            </a:endParaRPr>
          </a:p>
          <a:p>
            <a:pPr marL="355600" indent="-342900">
              <a:lnSpc>
                <a:spcPct val="100000"/>
              </a:lnSpc>
              <a:spcBef>
                <a:spcPts val="1450"/>
              </a:spcBef>
              <a:buFont typeface="Arial MT"/>
              <a:buChar char="•"/>
              <a:tabLst>
                <a:tab pos="354965" algn="l"/>
                <a:tab pos="355600" algn="l"/>
              </a:tabLst>
            </a:pPr>
            <a:r>
              <a:rPr lang="en-IN" sz="1800" spc="-5" dirty="0">
                <a:solidFill>
                  <a:srgbClr val="FFFFFF"/>
                </a:solidFill>
                <a:latin typeface="Times New Roman"/>
                <a:cs typeface="Times New Roman"/>
              </a:rPr>
              <a:t>Block</a:t>
            </a:r>
            <a:r>
              <a:rPr lang="en-IN" sz="1800" spc="-35" dirty="0">
                <a:solidFill>
                  <a:srgbClr val="FFFFFF"/>
                </a:solidFill>
                <a:latin typeface="Times New Roman"/>
                <a:cs typeface="Times New Roman"/>
              </a:rPr>
              <a:t> </a:t>
            </a:r>
            <a:r>
              <a:rPr lang="en-IN" sz="1800" spc="-5" dirty="0">
                <a:solidFill>
                  <a:srgbClr val="FFFFFF"/>
                </a:solidFill>
                <a:latin typeface="Times New Roman"/>
                <a:cs typeface="Times New Roman"/>
              </a:rPr>
              <a:t>Diagram</a:t>
            </a:r>
            <a:endParaRPr lang="en-IN" sz="1800" dirty="0">
              <a:latin typeface="Times New Roman"/>
              <a:cs typeface="Times New Roman"/>
            </a:endParaRPr>
          </a:p>
          <a:p>
            <a:pPr marL="355600" indent="-342900">
              <a:lnSpc>
                <a:spcPct val="100000"/>
              </a:lnSpc>
              <a:spcBef>
                <a:spcPts val="1465"/>
              </a:spcBef>
              <a:buFont typeface="Arial MT"/>
              <a:buChar char="•"/>
              <a:tabLst>
                <a:tab pos="354965" algn="l"/>
                <a:tab pos="355600" algn="l"/>
              </a:tabLst>
            </a:pPr>
            <a:r>
              <a:rPr lang="en-IN" sz="1800" spc="-15" dirty="0">
                <a:solidFill>
                  <a:srgbClr val="FFFFFF"/>
                </a:solidFill>
                <a:latin typeface="Times New Roman"/>
                <a:cs typeface="Times New Roman"/>
              </a:rPr>
              <a:t>Tools/</a:t>
            </a:r>
            <a:r>
              <a:rPr lang="en-IN" spc="-15" dirty="0">
                <a:solidFill>
                  <a:srgbClr val="FFFFFF"/>
                </a:solidFill>
                <a:latin typeface="Times New Roman"/>
                <a:cs typeface="Times New Roman"/>
              </a:rPr>
              <a:t>Software</a:t>
            </a:r>
            <a:r>
              <a:rPr lang="en-IN" sz="1800" spc="-15" dirty="0">
                <a:solidFill>
                  <a:srgbClr val="FFFFFF"/>
                </a:solidFill>
                <a:latin typeface="Times New Roman"/>
                <a:cs typeface="Times New Roman"/>
              </a:rPr>
              <a:t>,</a:t>
            </a:r>
            <a:r>
              <a:rPr lang="en-IN" sz="1800" spc="20" dirty="0">
                <a:solidFill>
                  <a:srgbClr val="FFFFFF"/>
                </a:solidFill>
                <a:latin typeface="Times New Roman"/>
                <a:cs typeface="Times New Roman"/>
              </a:rPr>
              <a:t> </a:t>
            </a:r>
            <a:r>
              <a:rPr lang="en-IN" sz="1800" spc="-5" dirty="0">
                <a:solidFill>
                  <a:srgbClr val="FFFFFF"/>
                </a:solidFill>
                <a:latin typeface="Times New Roman"/>
                <a:cs typeface="Times New Roman"/>
              </a:rPr>
              <a:t>Languages</a:t>
            </a:r>
            <a:r>
              <a:rPr lang="en-IN" sz="1800" spc="5" dirty="0">
                <a:solidFill>
                  <a:srgbClr val="FFFFFF"/>
                </a:solidFill>
                <a:latin typeface="Times New Roman"/>
                <a:cs typeface="Times New Roman"/>
              </a:rPr>
              <a:t> </a:t>
            </a:r>
            <a:r>
              <a:rPr lang="en-IN" sz="1800" spc="-5" dirty="0">
                <a:solidFill>
                  <a:srgbClr val="FFFFFF"/>
                </a:solidFill>
                <a:latin typeface="Times New Roman"/>
                <a:cs typeface="Times New Roman"/>
              </a:rPr>
              <a:t>used</a:t>
            </a:r>
            <a:endParaRPr lang="en-IN" sz="1800" dirty="0">
              <a:latin typeface="Times New Roman"/>
              <a:cs typeface="Times New Roman"/>
            </a:endParaRPr>
          </a:p>
          <a:p>
            <a:pPr marL="355600" indent="-342900">
              <a:lnSpc>
                <a:spcPct val="100000"/>
              </a:lnSpc>
              <a:spcBef>
                <a:spcPts val="1455"/>
              </a:spcBef>
              <a:buFont typeface="Arial MT"/>
              <a:buChar char="•"/>
              <a:tabLst>
                <a:tab pos="354965" algn="l"/>
                <a:tab pos="355600" algn="l"/>
              </a:tabLst>
            </a:pPr>
            <a:r>
              <a:rPr lang="en-IN" sz="1800" spc="-5" dirty="0">
                <a:solidFill>
                  <a:srgbClr val="FFFFFF"/>
                </a:solidFill>
                <a:latin typeface="Times New Roman"/>
                <a:cs typeface="Times New Roman"/>
              </a:rPr>
              <a:t>Implementation</a:t>
            </a:r>
            <a:endParaRPr lang="en-IN" sz="1800" dirty="0">
              <a:latin typeface="Times New Roman"/>
              <a:cs typeface="Times New Roman"/>
            </a:endParaRPr>
          </a:p>
          <a:p>
            <a:pPr marL="355600" indent="-342900">
              <a:lnSpc>
                <a:spcPct val="100000"/>
              </a:lnSpc>
              <a:spcBef>
                <a:spcPts val="1455"/>
              </a:spcBef>
              <a:buFont typeface="Arial MT"/>
              <a:buChar char="•"/>
              <a:tabLst>
                <a:tab pos="354965" algn="l"/>
                <a:tab pos="355600" algn="l"/>
              </a:tabLst>
            </a:pPr>
            <a:r>
              <a:rPr lang="en-IN" sz="1800" spc="-5" dirty="0">
                <a:solidFill>
                  <a:srgbClr val="FFFFFF"/>
                </a:solidFill>
                <a:latin typeface="Times New Roman"/>
                <a:cs typeface="Times New Roman"/>
              </a:rPr>
              <a:t>Conclusion</a:t>
            </a:r>
            <a:endParaRPr lang="en-IN" sz="1800" dirty="0">
              <a:latin typeface="Times New Roman"/>
              <a:cs typeface="Times New Roman"/>
            </a:endParaRPr>
          </a:p>
          <a:p>
            <a:pPr marL="355600" indent="-342900">
              <a:lnSpc>
                <a:spcPct val="100000"/>
              </a:lnSpc>
              <a:spcBef>
                <a:spcPts val="1460"/>
              </a:spcBef>
              <a:buFont typeface="Arial MT"/>
              <a:buChar char="•"/>
              <a:tabLst>
                <a:tab pos="354965" algn="l"/>
                <a:tab pos="355600" algn="l"/>
              </a:tabLst>
            </a:pPr>
            <a:r>
              <a:rPr lang="en-IN" sz="1800" spc="-5" dirty="0">
                <a:solidFill>
                  <a:srgbClr val="FFFFFF"/>
                </a:solidFill>
                <a:latin typeface="Times New Roman"/>
                <a:cs typeface="Times New Roman"/>
              </a:rPr>
              <a:t>References</a:t>
            </a:r>
            <a:endParaRPr lang="en-IN" dirty="0"/>
          </a:p>
        </p:txBody>
      </p:sp>
    </p:spTree>
    <p:extLst>
      <p:ext uri="{BB962C8B-B14F-4D97-AF65-F5344CB8AC3E}">
        <p14:creationId xmlns:p14="http://schemas.microsoft.com/office/powerpoint/2010/main" val="202888178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B8485565-2C8B-FB9C-517B-FB8F5F7B95AA}"/>
              </a:ext>
            </a:extLst>
          </p:cNvPr>
          <p:cNvSpPr>
            <a:spLocks noGrp="1"/>
          </p:cNvSpPr>
          <p:nvPr>
            <p:ph type="title"/>
          </p:nvPr>
        </p:nvSpPr>
        <p:spPr>
          <a:xfrm>
            <a:off x="643466" y="804334"/>
            <a:ext cx="3750748" cy="5249333"/>
          </a:xfrm>
        </p:spPr>
        <p:txBody>
          <a:bodyPr>
            <a:normAutofit/>
          </a:bodyPr>
          <a:lstStyle/>
          <a:p>
            <a:r>
              <a:rPr lang="en-IN" sz="3400" spc="-5" dirty="0">
                <a:solidFill>
                  <a:srgbClr val="FFFFFF"/>
                </a:solidFill>
                <a:latin typeface="Times New Roman" panose="02020603050405020304" pitchFamily="18" charset="0"/>
                <a:cs typeface="Times New Roman" panose="02020603050405020304" pitchFamily="18" charset="0"/>
              </a:rPr>
              <a:t>Int</a:t>
            </a:r>
            <a:r>
              <a:rPr lang="en-IN" sz="3400" spc="-105" dirty="0">
                <a:solidFill>
                  <a:srgbClr val="FFFFFF"/>
                </a:solidFill>
                <a:latin typeface="Times New Roman" panose="02020603050405020304" pitchFamily="18" charset="0"/>
                <a:cs typeface="Times New Roman" panose="02020603050405020304" pitchFamily="18" charset="0"/>
              </a:rPr>
              <a:t>r</a:t>
            </a:r>
            <a:r>
              <a:rPr lang="en-IN" sz="3400" spc="-5" dirty="0">
                <a:solidFill>
                  <a:srgbClr val="FFFFFF"/>
                </a:solidFill>
                <a:latin typeface="Times New Roman" panose="02020603050405020304" pitchFamily="18" charset="0"/>
                <a:cs typeface="Times New Roman" panose="02020603050405020304" pitchFamily="18" charset="0"/>
              </a:rPr>
              <a:t>oduction:</a:t>
            </a:r>
            <a:endParaRPr lang="en-IN" sz="34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B54281-7266-C1F5-EC64-9BD57A513BFF}"/>
              </a:ext>
            </a:extLst>
          </p:cNvPr>
          <p:cNvSpPr>
            <a:spLocks noGrp="1"/>
          </p:cNvSpPr>
          <p:nvPr>
            <p:ph idx="1"/>
          </p:nvPr>
        </p:nvSpPr>
        <p:spPr>
          <a:xfrm>
            <a:off x="5282347" y="187311"/>
            <a:ext cx="6271477" cy="6470773"/>
          </a:xfrm>
        </p:spPr>
        <p:txBody>
          <a:bodyPr vert="horz" lIns="91440" tIns="45720" rIns="91440" bIns="45720" rtlCol="0" anchor="ctr">
            <a:noAutofit/>
          </a:bodyPr>
          <a:lstStyle/>
          <a:p>
            <a:pPr marL="0" indent="0">
              <a:buNone/>
            </a:pPr>
            <a:endParaRPr lang="en-IN" sz="2000" dirty="0">
              <a:solidFill>
                <a:schemeClr val="tx2"/>
              </a:solidFill>
            </a:endParaRPr>
          </a:p>
          <a:p>
            <a:pPr marL="0" indent="0">
              <a:buNone/>
            </a:pPr>
            <a:endParaRPr lang="en-IN" sz="2000" dirty="0">
              <a:solidFill>
                <a:schemeClr val="tx2"/>
              </a:solidFill>
            </a:endParaRPr>
          </a:p>
        </p:txBody>
      </p:sp>
      <p:sp>
        <p:nvSpPr>
          <p:cNvPr id="4" name="TextBox 3">
            <a:extLst>
              <a:ext uri="{FF2B5EF4-FFF2-40B4-BE49-F238E27FC236}">
                <a16:creationId xmlns:a16="http://schemas.microsoft.com/office/drawing/2014/main" id="{729BAFE9-929A-58DD-888B-A8230AA93C18}"/>
              </a:ext>
            </a:extLst>
          </p:cNvPr>
          <p:cNvSpPr txBox="1"/>
          <p:nvPr/>
        </p:nvSpPr>
        <p:spPr>
          <a:xfrm>
            <a:off x="4874172" y="302172"/>
            <a:ext cx="68816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endParaRPr lang="en-US"/>
          </a:p>
        </p:txBody>
      </p:sp>
      <p:sp>
        <p:nvSpPr>
          <p:cNvPr id="5" name="TextBox 4">
            <a:extLst>
              <a:ext uri="{FF2B5EF4-FFF2-40B4-BE49-F238E27FC236}">
                <a16:creationId xmlns:a16="http://schemas.microsoft.com/office/drawing/2014/main" id="{5D44E0FE-45BF-A0AC-F0AE-8A9DBBC0B33A}"/>
              </a:ext>
            </a:extLst>
          </p:cNvPr>
          <p:cNvSpPr txBox="1"/>
          <p:nvPr/>
        </p:nvSpPr>
        <p:spPr>
          <a:xfrm>
            <a:off x="4877802" y="955006"/>
            <a:ext cx="701441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latin typeface="Times New Roman" panose="02020603050405020304" pitchFamily="18" charset="0"/>
                <a:ea typeface="+mn-lt"/>
                <a:cs typeface="Times New Roman" panose="02020603050405020304" pitchFamily="18" charset="0"/>
              </a:rPr>
              <a:t>A Quiz System is a computer-based tool designed to assess knowledge, skills, or abilities through a series of questions or tasks. </a:t>
            </a:r>
          </a:p>
          <a:p>
            <a:pPr marL="285750" indent="-285750" algn="just">
              <a:buFont typeface="Arial"/>
              <a:buChar char="•"/>
            </a:pPr>
            <a:endParaRPr lang="en-US" dirty="0">
              <a:latin typeface="Times New Roman" panose="02020603050405020304" pitchFamily="18" charset="0"/>
              <a:ea typeface="+mn-lt"/>
              <a:cs typeface="Times New Roman" panose="02020603050405020304" pitchFamily="18" charset="0"/>
            </a:endParaRPr>
          </a:p>
          <a:p>
            <a:pPr marL="285750" indent="-285750" algn="just">
              <a:buFont typeface="Arial"/>
              <a:buChar char="•"/>
            </a:pPr>
            <a:r>
              <a:rPr lang="en-US" dirty="0">
                <a:latin typeface="Times New Roman" panose="02020603050405020304" pitchFamily="18" charset="0"/>
                <a:ea typeface="+mn-lt"/>
                <a:cs typeface="Times New Roman" panose="02020603050405020304" pitchFamily="18" charset="0"/>
              </a:rPr>
              <a:t>It's commonly used in education, training, and entertainment. </a:t>
            </a:r>
          </a:p>
          <a:p>
            <a:pPr marL="285750" indent="-285750" algn="just">
              <a:buFont typeface="Arial"/>
              <a:buChar char="•"/>
            </a:pPr>
            <a:endParaRPr lang="en-US" dirty="0">
              <a:latin typeface="Times New Roman" panose="02020603050405020304" pitchFamily="18" charset="0"/>
              <a:ea typeface="+mn-lt"/>
              <a:cs typeface="Times New Roman" panose="02020603050405020304" pitchFamily="18" charset="0"/>
            </a:endParaRPr>
          </a:p>
          <a:p>
            <a:pPr marL="285750" indent="-285750" algn="just">
              <a:buFont typeface="Arial"/>
              <a:buChar char="•"/>
            </a:pPr>
            <a:r>
              <a:rPr lang="en-US" dirty="0">
                <a:latin typeface="Times New Roman" panose="02020603050405020304" pitchFamily="18" charset="0"/>
                <a:ea typeface="+mn-lt"/>
                <a:cs typeface="Times New Roman" panose="02020603050405020304" pitchFamily="18" charset="0"/>
              </a:rPr>
              <a:t>Participants answer questions, and their responses are usually scored automatically. </a:t>
            </a:r>
          </a:p>
          <a:p>
            <a:pPr marL="285750" indent="-285750" algn="just">
              <a:buFont typeface="Arial"/>
              <a:buChar char="•"/>
            </a:pPr>
            <a:endParaRPr lang="en-US" dirty="0">
              <a:latin typeface="Times New Roman" panose="02020603050405020304" pitchFamily="18" charset="0"/>
              <a:ea typeface="+mn-lt"/>
              <a:cs typeface="Times New Roman" panose="02020603050405020304" pitchFamily="18" charset="0"/>
            </a:endParaRPr>
          </a:p>
          <a:p>
            <a:pPr marL="285750" indent="-285750" algn="just">
              <a:buFont typeface="Arial"/>
              <a:buChar char="•"/>
            </a:pPr>
            <a:r>
              <a:rPr lang="en-US" dirty="0">
                <a:latin typeface="Times New Roman" panose="02020603050405020304" pitchFamily="18" charset="0"/>
                <a:ea typeface="+mn-lt"/>
                <a:cs typeface="Times New Roman" panose="02020603050405020304" pitchFamily="18" charset="0"/>
              </a:rPr>
              <a:t>Quiz Systems can be customized for various purposes, including learning assessments, trivia games, employee training, and more. </a:t>
            </a:r>
          </a:p>
          <a:p>
            <a:pPr marL="285750" indent="-285750" algn="just">
              <a:buFont typeface="Arial"/>
              <a:buChar char="•"/>
            </a:pPr>
            <a:endParaRPr lang="en-US" dirty="0">
              <a:latin typeface="Times New Roman" panose="02020603050405020304" pitchFamily="18" charset="0"/>
              <a:ea typeface="+mn-lt"/>
              <a:cs typeface="Times New Roman" panose="02020603050405020304" pitchFamily="18" charset="0"/>
            </a:endParaRPr>
          </a:p>
          <a:p>
            <a:pPr marL="285750" indent="-285750" algn="just">
              <a:buFont typeface="Arial"/>
              <a:buChar char="•"/>
            </a:pPr>
            <a:r>
              <a:rPr lang="en-US" dirty="0">
                <a:latin typeface="Times New Roman" panose="02020603050405020304" pitchFamily="18" charset="0"/>
                <a:ea typeface="+mn-lt"/>
                <a:cs typeface="Times New Roman" panose="02020603050405020304" pitchFamily="18" charset="0"/>
              </a:rPr>
              <a:t>They offer a fun and interactive way to engage users while evaluating their knowledge or skills.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9385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0"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4" name="Picture 30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306" name="Picture 30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0294062-D8F6-8B3C-F8AC-FBD1123EDCA2}"/>
              </a:ext>
            </a:extLst>
          </p:cNvPr>
          <p:cNvSpPr>
            <a:spLocks noGrp="1"/>
          </p:cNvSpPr>
          <p:nvPr>
            <p:ph type="title"/>
          </p:nvPr>
        </p:nvSpPr>
        <p:spPr>
          <a:xfrm>
            <a:off x="685799" y="1066163"/>
            <a:ext cx="3634273" cy="5148371"/>
          </a:xfrm>
        </p:spPr>
        <p:txBody>
          <a:bodyPr>
            <a:normAutofit/>
          </a:bodyPr>
          <a:lstStyle/>
          <a:p>
            <a:r>
              <a:rPr lang="en-IN" dirty="0">
                <a:solidFill>
                  <a:schemeClr val="bg1"/>
                </a:solidFill>
                <a:latin typeface="Times New Roman" panose="02020603050405020304" pitchFamily="18" charset="0"/>
                <a:cs typeface="Times New Roman" panose="02020603050405020304" pitchFamily="18" charset="0"/>
              </a:rPr>
              <a:t>OBJECTIVES</a:t>
            </a:r>
            <a:r>
              <a:rPr lang="en-IN" dirty="0">
                <a:solidFill>
                  <a:schemeClr val="bg1"/>
                </a:solidFill>
              </a:rPr>
              <a:t>:</a:t>
            </a:r>
          </a:p>
        </p:txBody>
      </p:sp>
      <p:graphicFrame>
        <p:nvGraphicFramePr>
          <p:cNvPr id="296" name="Content Placeholder 293">
            <a:extLst>
              <a:ext uri="{FF2B5EF4-FFF2-40B4-BE49-F238E27FC236}">
                <a16:creationId xmlns:a16="http://schemas.microsoft.com/office/drawing/2014/main" id="{CAD9D7BD-A457-CCA2-9540-8B2F3F54851B}"/>
              </a:ext>
            </a:extLst>
          </p:cNvPr>
          <p:cNvGraphicFramePr>
            <a:graphicFrameLocks noGrp="1"/>
          </p:cNvGraphicFramePr>
          <p:nvPr>
            <p:ph idx="1"/>
            <p:extLst>
              <p:ext uri="{D42A27DB-BD31-4B8C-83A1-F6EECF244321}">
                <p14:modId xmlns:p14="http://schemas.microsoft.com/office/powerpoint/2010/main" val="3585692754"/>
              </p:ext>
            </p:extLst>
          </p:nvPr>
        </p:nvGraphicFramePr>
        <p:xfrm>
          <a:off x="5321808" y="677297"/>
          <a:ext cx="6297902" cy="55034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20920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BA1B667-1542-4631-929E-714A41E9E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59BA665-866B-4988-8C5D-0B272F82BF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15805"/>
          <a:stretch/>
        </p:blipFill>
        <p:spPr>
          <a:xfrm>
            <a:off x="0" y="4767552"/>
            <a:ext cx="12192000" cy="2090448"/>
          </a:xfrm>
          <a:prstGeom prst="rect">
            <a:avLst/>
          </a:prstGeom>
        </p:spPr>
      </p:pic>
      <p:sp>
        <p:nvSpPr>
          <p:cNvPr id="2" name="Title 1">
            <a:extLst>
              <a:ext uri="{FF2B5EF4-FFF2-40B4-BE49-F238E27FC236}">
                <a16:creationId xmlns:a16="http://schemas.microsoft.com/office/drawing/2014/main" id="{F80249F3-1754-41F7-BCA2-10FFACC8F3D2}"/>
              </a:ext>
            </a:extLst>
          </p:cNvPr>
          <p:cNvSpPr>
            <a:spLocks noGrp="1"/>
          </p:cNvSpPr>
          <p:nvPr>
            <p:ph type="title"/>
          </p:nvPr>
        </p:nvSpPr>
        <p:spPr>
          <a:xfrm>
            <a:off x="604529" y="5166262"/>
            <a:ext cx="10820400" cy="1293028"/>
          </a:xfrm>
        </p:spPr>
        <p:txBody>
          <a:bodyPr>
            <a:normAutofit/>
          </a:bodyPr>
          <a:lstStyle/>
          <a:p>
            <a:pPr algn="ctr"/>
            <a:r>
              <a:rPr lang="en-US" b="1" dirty="0">
                <a:latin typeface="Times New Roman" panose="02020603050405020304" pitchFamily="18" charset="0"/>
                <a:cs typeface="Times New Roman" panose="02020603050405020304" pitchFamily="18" charset="0"/>
              </a:rPr>
              <a:t>BLOCK DIAGRAM</a:t>
            </a:r>
          </a:p>
        </p:txBody>
      </p:sp>
      <p:sp>
        <p:nvSpPr>
          <p:cNvPr id="15" name="TextBox 14">
            <a:extLst>
              <a:ext uri="{FF2B5EF4-FFF2-40B4-BE49-F238E27FC236}">
                <a16:creationId xmlns:a16="http://schemas.microsoft.com/office/drawing/2014/main" id="{78B2E5BE-0DC5-FF01-48CA-24A72932CE55}"/>
              </a:ext>
            </a:extLst>
          </p:cNvPr>
          <p:cNvSpPr txBox="1"/>
          <p:nvPr/>
        </p:nvSpPr>
        <p:spPr>
          <a:xfrm>
            <a:off x="4851117" y="796134"/>
            <a:ext cx="2327223" cy="443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38912">
              <a:spcAft>
                <a:spcPts val="600"/>
              </a:spcAft>
            </a:pPr>
            <a:r>
              <a:rPr lang="en-US" sz="2304" kern="1200" dirty="0">
                <a:solidFill>
                  <a:schemeClr val="tx1"/>
                </a:solidFill>
                <a:latin typeface="Times New Roman" panose="02020603050405020304" pitchFamily="18" charset="0"/>
                <a:cs typeface="Times New Roman" panose="02020603050405020304" pitchFamily="18" charset="0"/>
              </a:rPr>
              <a:t>QUIZ SYSTEM</a:t>
            </a:r>
            <a:endParaRPr lang="en-US" sz="24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109076D8-79CE-1CCB-3523-2915499F896F}"/>
              </a:ext>
            </a:extLst>
          </p:cNvPr>
          <p:cNvPicPr>
            <a:picLocks noChangeAspect="1"/>
          </p:cNvPicPr>
          <p:nvPr/>
        </p:nvPicPr>
        <p:blipFill>
          <a:blip r:embed="rId3"/>
          <a:stretch>
            <a:fillRect/>
          </a:stretch>
        </p:blipFill>
        <p:spPr>
          <a:xfrm>
            <a:off x="3114259" y="1386225"/>
            <a:ext cx="5963482" cy="3633644"/>
          </a:xfrm>
          <a:prstGeom prst="rect">
            <a:avLst/>
          </a:prstGeom>
        </p:spPr>
      </p:pic>
    </p:spTree>
    <p:extLst>
      <p:ext uri="{BB962C8B-B14F-4D97-AF65-F5344CB8AC3E}">
        <p14:creationId xmlns:p14="http://schemas.microsoft.com/office/powerpoint/2010/main" val="405022249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77DB-E0E9-1F44-6EE1-8F57F3E12BEA}"/>
              </a:ext>
            </a:extLst>
          </p:cNvPr>
          <p:cNvSpPr>
            <a:spLocks noGrp="1"/>
          </p:cNvSpPr>
          <p:nvPr>
            <p:ph type="title"/>
          </p:nvPr>
        </p:nvSpPr>
        <p:spPr>
          <a:xfrm>
            <a:off x="2830286" y="456463"/>
            <a:ext cx="8610600" cy="1293028"/>
          </a:xfrm>
        </p:spPr>
        <p:txBody>
          <a:bodyPr>
            <a:normAutofit/>
          </a:bodyPr>
          <a:lstStyle/>
          <a:p>
            <a:pPr algn="ctr"/>
            <a:r>
              <a:rPr lang="en-IN" sz="3200" dirty="0">
                <a:latin typeface="Times New Roman" panose="02020603050405020304" pitchFamily="18" charset="0"/>
                <a:cs typeface="Times New Roman" panose="02020603050405020304" pitchFamily="18" charset="0"/>
              </a:rPr>
              <a:t>DESCRIPTION OF BLOCK DIAGRAM</a:t>
            </a:r>
          </a:p>
        </p:txBody>
      </p:sp>
      <p:sp>
        <p:nvSpPr>
          <p:cNvPr id="3" name="Content Placeholder 2">
            <a:extLst>
              <a:ext uri="{FF2B5EF4-FFF2-40B4-BE49-F238E27FC236}">
                <a16:creationId xmlns:a16="http://schemas.microsoft.com/office/drawing/2014/main" id="{2A4CB837-3724-3116-D003-34E40DB2FDA4}"/>
              </a:ext>
            </a:extLst>
          </p:cNvPr>
          <p:cNvSpPr>
            <a:spLocks noGrp="1"/>
          </p:cNvSpPr>
          <p:nvPr>
            <p:ph idx="1"/>
          </p:nvPr>
        </p:nvSpPr>
        <p:spPr>
          <a:xfrm>
            <a:off x="685800" y="1830667"/>
            <a:ext cx="10820400" cy="4859382"/>
          </a:xfrm>
        </p:spPr>
        <p:txBody>
          <a:bodyPr>
            <a:noAutofit/>
          </a:bodyPr>
          <a:lstStyle/>
          <a:p>
            <a:pPr algn="just"/>
            <a:r>
              <a:rPr lang="en-US" sz="1400" b="1" dirty="0">
                <a:effectLst/>
                <a:latin typeface="Times New Roman" panose="02020603050405020304" pitchFamily="18" charset="0"/>
                <a:ea typeface="Times New Roman" panose="02020603050405020304" pitchFamily="18" charset="0"/>
              </a:rPr>
              <a:t>1. Login:</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b="1"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 This block represents the initial step where users log in with their credentials (username and password).</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dirty="0">
                <a:effectLst/>
                <a:latin typeface="Times New Roman" panose="02020603050405020304" pitchFamily="18" charset="0"/>
                <a:ea typeface="Times New Roman" panose="02020603050405020304" pitchFamily="18" charset="0"/>
              </a:rPr>
              <a:t>   - It is the entry point to the quiz system.</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a:r>
              <a:rPr lang="en-US" sz="1400" b="1" dirty="0">
                <a:effectLst/>
                <a:latin typeface="Times New Roman" panose="02020603050405020304" pitchFamily="18" charset="0"/>
                <a:ea typeface="Times New Roman" panose="02020603050405020304" pitchFamily="18" charset="0"/>
              </a:rPr>
              <a:t>2. Validate:</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dirty="0">
                <a:effectLst/>
                <a:latin typeface="Times New Roman" panose="02020603050405020304" pitchFamily="18" charset="0"/>
                <a:ea typeface="Times New Roman" panose="02020603050405020304" pitchFamily="18" charset="0"/>
              </a:rPr>
              <a:t>   - After logging in, the system validates the user's credentials to ensure they have the necessary permissions to access the quiz.</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a:r>
              <a:rPr lang="en-US" sz="1400" b="1" dirty="0">
                <a:effectLst/>
                <a:latin typeface="Times New Roman" panose="02020603050405020304" pitchFamily="18" charset="0"/>
                <a:ea typeface="Times New Roman" panose="02020603050405020304" pitchFamily="18" charset="0"/>
              </a:rPr>
              <a:t>3. View:</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b="1"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 Once validated, the user can view available quizzes. This block provides a list of quizzes the user can choose from.</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a:r>
              <a:rPr lang="en-US" sz="1400" b="1" dirty="0">
                <a:effectLst/>
                <a:latin typeface="Times New Roman" panose="02020603050405020304" pitchFamily="18" charset="0"/>
                <a:ea typeface="Times New Roman" panose="02020603050405020304" pitchFamily="18" charset="0"/>
              </a:rPr>
              <a:t>4. Enter Exam:</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dirty="0">
                <a:effectLst/>
                <a:latin typeface="Times New Roman" panose="02020603050405020304" pitchFamily="18" charset="0"/>
                <a:ea typeface="Times New Roman" panose="02020603050405020304" pitchFamily="18" charset="0"/>
              </a:rPr>
              <a:t>   - When a user selects a quiz, this block allows them to enter the chosen exam or quiz. It prepares the environment for the quiz to begin.</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a:r>
              <a:rPr lang="en-US" sz="1400" b="1" dirty="0">
                <a:effectLst/>
                <a:latin typeface="Times New Roman" panose="02020603050405020304" pitchFamily="18" charset="0"/>
                <a:ea typeface="Times New Roman" panose="02020603050405020304" pitchFamily="18" charset="0"/>
              </a:rPr>
              <a:t>5. Take Exam:</a:t>
            </a:r>
            <a:endParaRPr lang="en-IN" sz="1400" b="1" dirty="0">
              <a:latin typeface="Times New Roman" panose="02020603050405020304" pitchFamily="18" charset="0"/>
              <a:ea typeface="Times New Roman" panose="02020603050405020304" pitchFamily="18" charset="0"/>
            </a:endParaRPr>
          </a:p>
          <a:p>
            <a:pPr marL="0" indent="0" algn="just">
              <a:buNone/>
            </a:pPr>
            <a:r>
              <a:rPr lang="en-US" sz="1400" dirty="0">
                <a:effectLst/>
                <a:latin typeface="Times New Roman" panose="02020603050405020304" pitchFamily="18" charset="0"/>
                <a:ea typeface="Times New Roman" panose="02020603050405020304" pitchFamily="18" charset="0"/>
              </a:rPr>
              <a:t>   - This block represents the main quiz interface where users answer questions and interact with the quiz content.</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2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endParaRPr lang="en-IN" sz="1200" dirty="0"/>
          </a:p>
        </p:txBody>
      </p:sp>
    </p:spTree>
    <p:extLst>
      <p:ext uri="{BB962C8B-B14F-4D97-AF65-F5344CB8AC3E}">
        <p14:creationId xmlns:p14="http://schemas.microsoft.com/office/powerpoint/2010/main" val="1150999179"/>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A2F20-B087-A57C-906F-8F8850E94D97}"/>
              </a:ext>
            </a:extLst>
          </p:cNvPr>
          <p:cNvSpPr>
            <a:spLocks noGrp="1"/>
          </p:cNvSpPr>
          <p:nvPr>
            <p:ph idx="1"/>
          </p:nvPr>
        </p:nvSpPr>
        <p:spPr>
          <a:xfrm>
            <a:off x="685800" y="578498"/>
            <a:ext cx="10820400" cy="5640187"/>
          </a:xfrm>
        </p:spPr>
        <p:txBody>
          <a:bodyPr/>
          <a:lstStyle/>
          <a:p>
            <a:pPr algn="just"/>
            <a:endParaRPr lang="en-US" sz="1400" b="1" dirty="0">
              <a:effectLst/>
              <a:latin typeface="Times New Roman" panose="02020603050405020304" pitchFamily="18" charset="0"/>
              <a:ea typeface="Times New Roman" panose="02020603050405020304" pitchFamily="18" charset="0"/>
            </a:endParaRPr>
          </a:p>
          <a:p>
            <a:pPr algn="just"/>
            <a:endParaRPr lang="en-US" sz="1400" b="1" dirty="0">
              <a:latin typeface="Times New Roman" panose="02020603050405020304" pitchFamily="18" charset="0"/>
              <a:ea typeface="Times New Roman" panose="02020603050405020304" pitchFamily="18" charset="0"/>
            </a:endParaRPr>
          </a:p>
          <a:p>
            <a:pPr algn="just"/>
            <a:endParaRPr lang="en-US" sz="1400" b="1" dirty="0">
              <a:effectLst/>
              <a:latin typeface="Times New Roman" panose="02020603050405020304" pitchFamily="18" charset="0"/>
              <a:ea typeface="Times New Roman" panose="02020603050405020304" pitchFamily="18" charset="0"/>
            </a:endParaRPr>
          </a:p>
          <a:p>
            <a:pPr algn="just"/>
            <a:endParaRPr lang="en-US" sz="1400" b="1" dirty="0">
              <a:latin typeface="Times New Roman" panose="02020603050405020304" pitchFamily="18" charset="0"/>
              <a:ea typeface="Times New Roman" panose="02020603050405020304" pitchFamily="18" charset="0"/>
            </a:endParaRPr>
          </a:p>
          <a:p>
            <a:pPr algn="just"/>
            <a:r>
              <a:rPr lang="en-US" sz="1400" b="1" dirty="0">
                <a:effectLst/>
                <a:latin typeface="Times New Roman" panose="02020603050405020304" pitchFamily="18" charset="0"/>
                <a:ea typeface="Times New Roman" panose="02020603050405020304" pitchFamily="18" charset="0"/>
              </a:rPr>
              <a:t>6. Submit:</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dirty="0">
                <a:effectLst/>
                <a:latin typeface="Times New Roman" panose="02020603050405020304" pitchFamily="18" charset="0"/>
                <a:ea typeface="Times New Roman" panose="02020603050405020304" pitchFamily="18" charset="0"/>
              </a:rPr>
              <a:t>   - After completing the quiz, the user can submit their answers for evaluation. This block handles the submission process.</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a:r>
              <a:rPr lang="en-US" sz="1400" b="1" dirty="0">
                <a:effectLst/>
                <a:latin typeface="Times New Roman" panose="02020603050405020304" pitchFamily="18" charset="0"/>
                <a:ea typeface="Times New Roman" panose="02020603050405020304" pitchFamily="18" charset="0"/>
              </a:rPr>
              <a:t>7. View (again):</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dirty="0">
                <a:effectLst/>
                <a:latin typeface="Times New Roman" panose="02020603050405020304" pitchFamily="18" charset="0"/>
                <a:ea typeface="Times New Roman" panose="02020603050405020304" pitchFamily="18" charset="0"/>
              </a:rPr>
              <a:t>   - Users can view their quiz results or feedback on their performance in this block.</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a:r>
              <a:rPr lang="en-US" sz="1400" b="1" dirty="0">
                <a:effectLst/>
                <a:latin typeface="Times New Roman" panose="02020603050405020304" pitchFamily="18" charset="0"/>
                <a:ea typeface="Times New Roman" panose="02020603050405020304" pitchFamily="18" charset="0"/>
              </a:rPr>
              <a:t>8. Send Query:</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dirty="0">
                <a:effectLst/>
                <a:latin typeface="Times New Roman" panose="02020603050405020304" pitchFamily="18" charset="0"/>
                <a:ea typeface="Times New Roman" panose="02020603050405020304" pitchFamily="18" charset="0"/>
              </a:rPr>
              <a:t>   - If a user has any queries or issues, this block allows them to send a message or query for support or clarification.</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a:r>
              <a:rPr lang="en-US" sz="1400" b="1" dirty="0">
                <a:effectLst/>
                <a:latin typeface="Times New Roman" panose="02020603050405020304" pitchFamily="18" charset="0"/>
                <a:ea typeface="Times New Roman" panose="02020603050405020304" pitchFamily="18" charset="0"/>
              </a:rPr>
              <a:t>9. Logout:</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dirty="0">
                <a:effectLst/>
                <a:latin typeface="Times New Roman" panose="02020603050405020304" pitchFamily="18" charset="0"/>
                <a:ea typeface="Times New Roman" panose="02020603050405020304" pitchFamily="18" charset="0"/>
              </a:rPr>
              <a:t>   - Finally, the user can log out of the system to end their session securely.</a:t>
            </a:r>
          </a:p>
          <a:p>
            <a:pPr marL="0" indent="0" algn="just">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7866929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225</TotalTime>
  <Words>848</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MT</vt:lpstr>
      <vt:lpstr>Calibri</vt:lpstr>
      <vt:lpstr>Century Gothic</vt:lpstr>
      <vt:lpstr>Georgia</vt:lpstr>
      <vt:lpstr>Times New Roman</vt:lpstr>
      <vt:lpstr>Vapor Trail</vt:lpstr>
      <vt:lpstr>PowerPoint Presentation</vt:lpstr>
      <vt:lpstr>   Mini Project </vt:lpstr>
      <vt:lpstr>Quiz system</vt:lpstr>
      <vt:lpstr>index</vt:lpstr>
      <vt:lpstr>Introduction:</vt:lpstr>
      <vt:lpstr>OBJECTIVES:</vt:lpstr>
      <vt:lpstr>BLOCK DIAGRAM</vt:lpstr>
      <vt:lpstr>DESCRIPTION OF BLOCK DIAGRAM</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vaibhav bura</dc:creator>
  <cp:lastModifiedBy>vivek dalvi</cp:lastModifiedBy>
  <cp:revision>543</cp:revision>
  <dcterms:created xsi:type="dcterms:W3CDTF">2023-08-16T15:26:18Z</dcterms:created>
  <dcterms:modified xsi:type="dcterms:W3CDTF">2023-10-26T14:46:55Z</dcterms:modified>
</cp:coreProperties>
</file>