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Archivo Black" charset="1" panose="020B0A03020202020B04"/>
      <p:regular r:id="rId11"/>
    </p:embeddedFont>
    <p:embeddedFont>
      <p:font typeface="Arial Bold" charset="1" panose="020B0802020202020204"/>
      <p:regular r:id="rId12"/>
    </p:embeddedFont>
    <p:embeddedFont>
      <p:font typeface="Arial" charset="1" panose="020B0502020202020204"/>
      <p:regular r:id="rId13"/>
    </p:embeddedFont>
    <p:embeddedFont>
      <p:font typeface="Arimo Bold" charset="1" panose="020B0704020202020204"/>
      <p:regular r:id="rId14"/>
    </p:embeddedFont>
    <p:embeddedFont>
      <p:font typeface="Arimo" charset="1" panose="020B0604020202020204"/>
      <p:regular r:id="rId15"/>
    </p:embeddedFont>
    <p:embeddedFont>
      <p:font typeface="Open Sans Extra Bold" charset="1" panose="020B0906030804020204"/>
      <p:regular r:id="rId16"/>
    </p:embeddedFont>
    <p:embeddedFont>
      <p:font typeface="Poppins" charset="1" panose="00000500000000000000"/>
      <p:regular r:id="rId17"/>
    </p:embeddedFont>
    <p:embeddedFont>
      <p:font typeface="TT Interphases" charset="1" panose="020005030200000200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57943" y="2295068"/>
            <a:ext cx="13463656" cy="7991932"/>
            <a:chOff x="0" y="0"/>
            <a:chExt cx="23106742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10676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3106762">
                  <a:moveTo>
                    <a:pt x="0" y="0"/>
                  </a:moveTo>
                  <a:lnTo>
                    <a:pt x="8969883" y="0"/>
                  </a:lnTo>
                  <a:lnTo>
                    <a:pt x="23106762" y="11288268"/>
                  </a:lnTo>
                  <a:lnTo>
                    <a:pt x="23106762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19144B">
                    <a:alpha val="100000"/>
                  </a:srgbClr>
                </a:gs>
                <a:gs pos="81000">
                  <a:srgbClr val="F05C2E">
                    <a:alpha val="48000"/>
                  </a:srgbClr>
                </a:gs>
              </a:gsLst>
              <a:lin ang="14358416"/>
            </a:gradFill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3438602"/>
            <a:ext cx="10682051" cy="6848398"/>
            <a:chOff x="0" y="0"/>
            <a:chExt cx="21394056" cy="1371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39403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1394038">
                  <a:moveTo>
                    <a:pt x="0" y="0"/>
                  </a:moveTo>
                  <a:lnTo>
                    <a:pt x="5979922" y="0"/>
                  </a:lnTo>
                  <a:lnTo>
                    <a:pt x="21394038" y="12308078"/>
                  </a:lnTo>
                  <a:lnTo>
                    <a:pt x="21394038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2F2F2">
                    <a:alpha val="100000"/>
                  </a:srgbClr>
                </a:gs>
                <a:gs pos="100000">
                  <a:srgbClr val="EAEAEA">
                    <a:alpha val="100000"/>
                  </a:srgbClr>
                </a:gs>
              </a:gsLst>
              <a:lin ang="7200000"/>
            </a:gra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702689" y="8250540"/>
            <a:ext cx="4663862" cy="1518964"/>
          </a:xfrm>
          <a:custGeom>
            <a:avLst/>
            <a:gdLst/>
            <a:ahLst/>
            <a:cxnLst/>
            <a:rect r="r" b="b" t="t" l="l"/>
            <a:pathLst>
              <a:path h="1518964" w="4663862">
                <a:moveTo>
                  <a:pt x="0" y="0"/>
                </a:moveTo>
                <a:lnTo>
                  <a:pt x="4663861" y="0"/>
                </a:lnTo>
                <a:lnTo>
                  <a:pt x="4663861" y="1518964"/>
                </a:lnTo>
                <a:lnTo>
                  <a:pt x="0" y="1518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36910" y="4767110"/>
            <a:ext cx="4593086" cy="1154161"/>
            <a:chOff x="0" y="0"/>
            <a:chExt cx="6124114" cy="153888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124114" cy="1538882"/>
            </a:xfrm>
            <a:custGeom>
              <a:avLst/>
              <a:gdLst/>
              <a:ahLst/>
              <a:cxnLst/>
              <a:rect r="r" b="b" t="t" l="l"/>
              <a:pathLst>
                <a:path h="1538882" w="6124114">
                  <a:moveTo>
                    <a:pt x="0" y="0"/>
                  </a:moveTo>
                  <a:lnTo>
                    <a:pt x="6124114" y="0"/>
                  </a:lnTo>
                  <a:lnTo>
                    <a:pt x="6124114" y="1538882"/>
                  </a:lnTo>
                  <a:lnTo>
                    <a:pt x="0" y="15388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6124114" cy="15579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920"/>
                </a:lnSpc>
              </a:pPr>
              <a:r>
                <a:rPr lang="en-US" sz="6600" spc="-212">
                  <a:solidFill>
                    <a:srgbClr val="80808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Main Title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 rot="30235">
            <a:off x="-4783" y="5387008"/>
            <a:ext cx="1082992" cy="0"/>
          </a:xfrm>
          <a:prstGeom prst="line">
            <a:avLst/>
          </a:prstGeom>
          <a:ln cap="rnd" w="9525">
            <a:solidFill>
              <a:srgbClr val="F05C2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1036910" y="6027123"/>
            <a:ext cx="4602510" cy="507831"/>
            <a:chOff x="0" y="0"/>
            <a:chExt cx="6136680" cy="6771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136680" cy="677108"/>
            </a:xfrm>
            <a:custGeom>
              <a:avLst/>
              <a:gdLst/>
              <a:ahLst/>
              <a:cxnLst/>
              <a:rect r="r" b="b" t="t" l="l"/>
              <a:pathLst>
                <a:path h="677108" w="6136680">
                  <a:moveTo>
                    <a:pt x="0" y="0"/>
                  </a:moveTo>
                  <a:lnTo>
                    <a:pt x="6136680" y="0"/>
                  </a:lnTo>
                  <a:lnTo>
                    <a:pt x="6136680" y="677108"/>
                  </a:lnTo>
                  <a:lnTo>
                    <a:pt x="0" y="6771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6136680" cy="7247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79"/>
                </a:lnSpc>
              </a:pPr>
              <a:r>
                <a:rPr lang="en-US" sz="2400" b="true">
                  <a:solidFill>
                    <a:srgbClr val="19144B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Trainer Name: </a:t>
              </a:r>
              <a:r>
                <a:rPr lang="en-US" sz="2400">
                  <a:solidFill>
                    <a:srgbClr val="19144B"/>
                  </a:solidFill>
                  <a:latin typeface="Arial"/>
                  <a:ea typeface="Arial"/>
                  <a:cs typeface="Arial"/>
                  <a:sym typeface="Arial"/>
                </a:rPr>
                <a:t>Deepak Kamble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36910" y="6555138"/>
            <a:ext cx="2926570" cy="507831"/>
            <a:chOff x="0" y="0"/>
            <a:chExt cx="3902094" cy="67710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902094" cy="677108"/>
            </a:xfrm>
            <a:custGeom>
              <a:avLst/>
              <a:gdLst/>
              <a:ahLst/>
              <a:cxnLst/>
              <a:rect r="r" b="b" t="t" l="l"/>
              <a:pathLst>
                <a:path h="677108" w="3902094">
                  <a:moveTo>
                    <a:pt x="0" y="0"/>
                  </a:moveTo>
                  <a:lnTo>
                    <a:pt x="3902094" y="0"/>
                  </a:lnTo>
                  <a:lnTo>
                    <a:pt x="3902094" y="677108"/>
                  </a:lnTo>
                  <a:lnTo>
                    <a:pt x="0" y="6771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3902094" cy="7247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79"/>
                </a:lnSpc>
              </a:pPr>
              <a:r>
                <a:rPr lang="en-US" sz="2400" b="true">
                  <a:solidFill>
                    <a:srgbClr val="19144B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Date: </a:t>
              </a:r>
              <a:r>
                <a:rPr lang="en-US" sz="2400">
                  <a:solidFill>
                    <a:srgbClr val="19144B"/>
                  </a:solidFill>
                  <a:latin typeface="Arial"/>
                  <a:ea typeface="Arial"/>
                  <a:cs typeface="Arial"/>
                  <a:sym typeface="Arial"/>
                </a:rPr>
                <a:t>02 April 2022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789">
            <a:off x="-4764" y="9865174"/>
            <a:ext cx="18297527" cy="0"/>
          </a:xfrm>
          <a:prstGeom prst="line">
            <a:avLst/>
          </a:prstGeom>
          <a:ln cap="rnd" w="9525">
            <a:solidFill>
              <a:srgbClr val="F05C2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6690946" y="0"/>
            <a:ext cx="4906107" cy="140669"/>
            <a:chOff x="0" y="0"/>
            <a:chExt cx="6541476" cy="1875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541516" cy="187579"/>
            </a:xfrm>
            <a:custGeom>
              <a:avLst/>
              <a:gdLst/>
              <a:ahLst/>
              <a:cxnLst/>
              <a:rect r="r" b="b" t="t" l="l"/>
              <a:pathLst>
                <a:path h="187579" w="6541516">
                  <a:moveTo>
                    <a:pt x="0" y="0"/>
                  </a:moveTo>
                  <a:lnTo>
                    <a:pt x="6541516" y="0"/>
                  </a:lnTo>
                  <a:lnTo>
                    <a:pt x="6541516" y="187579"/>
                  </a:lnTo>
                  <a:lnTo>
                    <a:pt x="0" y="187579"/>
                  </a:lnTo>
                  <a:close/>
                </a:path>
              </a:pathLst>
            </a:custGeom>
            <a:gradFill rotWithShape="true">
              <a:gsLst>
                <a:gs pos="0">
                  <a:srgbClr val="F05C2E">
                    <a:alpha val="100000"/>
                  </a:srgbClr>
                </a:gs>
                <a:gs pos="100000">
                  <a:srgbClr val="F05C2E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793207" y="457200"/>
            <a:ext cx="12701588" cy="877162"/>
            <a:chOff x="0" y="0"/>
            <a:chExt cx="16935450" cy="11695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935450" cy="1169550"/>
            </a:xfrm>
            <a:custGeom>
              <a:avLst/>
              <a:gdLst/>
              <a:ahLst/>
              <a:cxnLst/>
              <a:rect r="r" b="b" t="t" l="l"/>
              <a:pathLst>
                <a:path h="1169550" w="16935450">
                  <a:moveTo>
                    <a:pt x="0" y="0"/>
                  </a:moveTo>
                  <a:lnTo>
                    <a:pt x="16935450" y="0"/>
                  </a:lnTo>
                  <a:lnTo>
                    <a:pt x="16935450" y="1169550"/>
                  </a:lnTo>
                  <a:lnTo>
                    <a:pt x="0" y="1169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6935450" cy="11886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759"/>
                </a:lnSpc>
              </a:pPr>
              <a:r>
                <a:rPr lang="en-US" sz="48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Title should be hear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14438" y="2357438"/>
            <a:ext cx="5529262" cy="5955477"/>
            <a:chOff x="0" y="0"/>
            <a:chExt cx="7372350" cy="79406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372350" cy="7940636"/>
            </a:xfrm>
            <a:custGeom>
              <a:avLst/>
              <a:gdLst/>
              <a:ahLst/>
              <a:cxnLst/>
              <a:rect r="r" b="b" t="t" l="l"/>
              <a:pathLst>
                <a:path h="7940636" w="7372350">
                  <a:moveTo>
                    <a:pt x="0" y="0"/>
                  </a:moveTo>
                  <a:lnTo>
                    <a:pt x="7372350" y="0"/>
                  </a:lnTo>
                  <a:lnTo>
                    <a:pt x="7372350" y="7940636"/>
                  </a:lnTo>
                  <a:lnTo>
                    <a:pt x="0" y="79406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7372350" cy="79596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4D5156"/>
                  </a:solidFill>
                  <a:latin typeface="Arimo"/>
                  <a:ea typeface="Arimo"/>
                  <a:cs typeface="Arimo"/>
                  <a:sym typeface="Arimo"/>
                </a:rPr>
                <a:t>Venngage </a:t>
              </a:r>
              <a:r>
                <a:rPr lang="en-US" sz="2700" b="true">
                  <a:solidFill>
                    <a:srgbClr val="5F636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Letterhead</a:t>
              </a:r>
              <a:r>
                <a:rPr lang="en-US" sz="2700">
                  <a:solidFill>
                    <a:srgbClr val="4D5156"/>
                  </a:solidFill>
                  <a:latin typeface="Arimo"/>
                  <a:ea typeface="Arimo"/>
                  <a:cs typeface="Arimo"/>
                  <a:sym typeface="Arimo"/>
                </a:rPr>
                <a:t> Maker. Create stunning </a:t>
              </a:r>
              <a:r>
                <a:rPr lang="en-US" sz="2700" b="true">
                  <a:solidFill>
                    <a:srgbClr val="5F636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letterheads</a:t>
              </a:r>
              <a:r>
                <a:rPr lang="en-US" sz="2700">
                  <a:solidFill>
                    <a:srgbClr val="4D5156"/>
                  </a:solidFill>
                  <a:latin typeface="Arimo"/>
                  <a:ea typeface="Arimo"/>
                  <a:cs typeface="Arimo"/>
                  <a:sym typeface="Arimo"/>
                </a:rPr>
                <a:t> without any design experience for your business correspondence with Venngage's online </a:t>
              </a:r>
              <a:r>
                <a:rPr lang="en-US" sz="2700" b="true">
                  <a:solidFill>
                    <a:srgbClr val="5F636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Letterhead</a:t>
              </a:r>
              <a:r>
                <a:rPr lang="en-US" sz="2700">
                  <a:solidFill>
                    <a:srgbClr val="4D5156"/>
                  </a:solidFill>
                  <a:latin typeface="Arimo"/>
                  <a:ea typeface="Arimo"/>
                  <a:cs typeface="Arimo"/>
                  <a:sym typeface="Arimo"/>
                </a:rPr>
                <a:t> Creator!</a:t>
              </a:r>
            </a:p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4D5156"/>
                  </a:solidFill>
                  <a:latin typeface="Arimo"/>
                  <a:ea typeface="Arimo"/>
                  <a:cs typeface="Arimo"/>
                  <a:sym typeface="Arimo"/>
                </a:rPr>
                <a:t>Venngage </a:t>
              </a:r>
              <a:r>
                <a:rPr lang="en-US" sz="2700" b="true">
                  <a:solidFill>
                    <a:srgbClr val="5F636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Letterhead</a:t>
              </a:r>
              <a:r>
                <a:rPr lang="en-US" sz="2700">
                  <a:solidFill>
                    <a:srgbClr val="4D5156"/>
                  </a:solidFill>
                  <a:latin typeface="Arimo"/>
                  <a:ea typeface="Arimo"/>
                  <a:cs typeface="Arimo"/>
                  <a:sym typeface="Arimo"/>
                </a:rPr>
                <a:t> Maker. Create stunning </a:t>
              </a:r>
              <a:r>
                <a:rPr lang="en-US" sz="2700" b="true">
                  <a:solidFill>
                    <a:srgbClr val="5F636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letterheads</a:t>
              </a:r>
              <a:r>
                <a:rPr lang="en-US" sz="2700">
                  <a:solidFill>
                    <a:srgbClr val="4D5156"/>
                  </a:solidFill>
                  <a:latin typeface="Arimo"/>
                  <a:ea typeface="Arimo"/>
                  <a:cs typeface="Arimo"/>
                  <a:sym typeface="Arimo"/>
                </a:rPr>
                <a:t> without any design experience for your business correspondence with Venngage's online </a:t>
              </a:r>
              <a:r>
                <a:rPr lang="en-US" sz="2700" b="true">
                  <a:solidFill>
                    <a:srgbClr val="5F636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Letterhead</a:t>
              </a:r>
              <a:r>
                <a:rPr lang="en-US" sz="2700">
                  <a:solidFill>
                    <a:srgbClr val="4D5156"/>
                  </a:solidFill>
                  <a:latin typeface="Arimo"/>
                  <a:ea typeface="Arimo"/>
                  <a:cs typeface="Arimo"/>
                  <a:sym typeface="Arimo"/>
                </a:rPr>
                <a:t> Creator!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400927" y="2357438"/>
            <a:ext cx="4514850" cy="3462486"/>
            <a:chOff x="0" y="0"/>
            <a:chExt cx="6019800" cy="461664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019800" cy="4616648"/>
            </a:xfrm>
            <a:custGeom>
              <a:avLst/>
              <a:gdLst/>
              <a:ahLst/>
              <a:cxnLst/>
              <a:rect r="r" b="b" t="t" l="l"/>
              <a:pathLst>
                <a:path h="4616648" w="6019800">
                  <a:moveTo>
                    <a:pt x="0" y="0"/>
                  </a:moveTo>
                  <a:lnTo>
                    <a:pt x="6019800" y="0"/>
                  </a:lnTo>
                  <a:lnTo>
                    <a:pt x="6019800" y="4616648"/>
                  </a:lnTo>
                  <a:lnTo>
                    <a:pt x="0" y="4616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6019800" cy="46356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4D5156"/>
                  </a:solidFill>
                  <a:latin typeface="Arimo"/>
                  <a:ea typeface="Arimo"/>
                  <a:cs typeface="Arimo"/>
                  <a:sym typeface="Arimo"/>
                </a:rPr>
                <a:t>Venngage </a:t>
              </a:r>
              <a:r>
                <a:rPr lang="en-US" sz="2700" b="true">
                  <a:solidFill>
                    <a:srgbClr val="5F636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Letterhead</a:t>
              </a:r>
              <a:r>
                <a:rPr lang="en-US" sz="2700">
                  <a:solidFill>
                    <a:srgbClr val="4D5156"/>
                  </a:solidFill>
                  <a:latin typeface="Arimo"/>
                  <a:ea typeface="Arimo"/>
                  <a:cs typeface="Arimo"/>
                  <a:sym typeface="Arimo"/>
                </a:rPr>
                <a:t> Maker. Create stunning </a:t>
              </a:r>
              <a:r>
                <a:rPr lang="en-US" sz="2700" b="true">
                  <a:solidFill>
                    <a:srgbClr val="5F636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letterheads</a:t>
              </a:r>
              <a:r>
                <a:rPr lang="en-US" sz="2700">
                  <a:solidFill>
                    <a:srgbClr val="4D5156"/>
                  </a:solidFill>
                  <a:latin typeface="Arimo"/>
                  <a:ea typeface="Arimo"/>
                  <a:cs typeface="Arimo"/>
                  <a:sym typeface="Arimo"/>
                </a:rPr>
                <a:t> without any design experience for your business correspondence with Venngage's online </a:t>
              </a:r>
              <a:r>
                <a:rPr lang="en-US" sz="2700" b="true">
                  <a:solidFill>
                    <a:srgbClr val="5F636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Letterhead</a:t>
              </a:r>
              <a:r>
                <a:rPr lang="en-US" sz="2700">
                  <a:solidFill>
                    <a:srgbClr val="4D5156"/>
                  </a:solidFill>
                  <a:latin typeface="Arimo"/>
                  <a:ea typeface="Arimo"/>
                  <a:cs typeface="Arimo"/>
                  <a:sym typeface="Arimo"/>
                </a:rPr>
                <a:t> Creator!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730162" y="2357438"/>
            <a:ext cx="5129212" cy="3046988"/>
            <a:chOff x="0" y="0"/>
            <a:chExt cx="6838950" cy="40626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838950" cy="4062650"/>
            </a:xfrm>
            <a:custGeom>
              <a:avLst/>
              <a:gdLst/>
              <a:ahLst/>
              <a:cxnLst/>
              <a:rect r="r" b="b" t="t" l="l"/>
              <a:pathLst>
                <a:path h="4062650" w="6838950">
                  <a:moveTo>
                    <a:pt x="0" y="0"/>
                  </a:moveTo>
                  <a:lnTo>
                    <a:pt x="6838950" y="0"/>
                  </a:lnTo>
                  <a:lnTo>
                    <a:pt x="6838950" y="4062650"/>
                  </a:lnTo>
                  <a:lnTo>
                    <a:pt x="0" y="40626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6838950" cy="40817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4D5156"/>
                  </a:solidFill>
                  <a:latin typeface="Arimo"/>
                  <a:ea typeface="Arimo"/>
                  <a:cs typeface="Arimo"/>
                  <a:sym typeface="Arimo"/>
                </a:rPr>
                <a:t>Venngage </a:t>
              </a:r>
              <a:r>
                <a:rPr lang="en-US" sz="2700" b="true">
                  <a:solidFill>
                    <a:srgbClr val="5F636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Letterhead</a:t>
              </a:r>
              <a:r>
                <a:rPr lang="en-US" sz="2700">
                  <a:solidFill>
                    <a:srgbClr val="4D5156"/>
                  </a:solidFill>
                  <a:latin typeface="Arimo"/>
                  <a:ea typeface="Arimo"/>
                  <a:cs typeface="Arimo"/>
                  <a:sym typeface="Arimo"/>
                </a:rPr>
                <a:t> Maker. Create stunning </a:t>
              </a:r>
              <a:r>
                <a:rPr lang="en-US" sz="2700" b="true">
                  <a:solidFill>
                    <a:srgbClr val="5F636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letterheads</a:t>
              </a:r>
              <a:r>
                <a:rPr lang="en-US" sz="2700">
                  <a:solidFill>
                    <a:srgbClr val="4D5156"/>
                  </a:solidFill>
                  <a:latin typeface="Arimo"/>
                  <a:ea typeface="Arimo"/>
                  <a:cs typeface="Arimo"/>
                  <a:sym typeface="Arimo"/>
                </a:rPr>
                <a:t> without any design experience for your business correspondence with Venngage's online </a:t>
              </a:r>
              <a:r>
                <a:rPr lang="en-US" sz="2700" b="true">
                  <a:solidFill>
                    <a:srgbClr val="5F636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Letterhead</a:t>
              </a:r>
              <a:r>
                <a:rPr lang="en-US" sz="2700">
                  <a:solidFill>
                    <a:srgbClr val="4D5156"/>
                  </a:solidFill>
                  <a:latin typeface="Arimo"/>
                  <a:ea typeface="Arimo"/>
                  <a:cs typeface="Arimo"/>
                  <a:sym typeface="Arimo"/>
                </a:rPr>
                <a:t> Creator!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52274" y="10039797"/>
            <a:ext cx="6005512" cy="2131571"/>
            <a:chOff x="0" y="0"/>
            <a:chExt cx="8007350" cy="284209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007350" cy="2842094"/>
            </a:xfrm>
            <a:custGeom>
              <a:avLst/>
              <a:gdLst/>
              <a:ahLst/>
              <a:cxnLst/>
              <a:rect r="r" b="b" t="t" l="l"/>
              <a:pathLst>
                <a:path h="2842094" w="8007350">
                  <a:moveTo>
                    <a:pt x="0" y="0"/>
                  </a:moveTo>
                  <a:lnTo>
                    <a:pt x="8007350" y="0"/>
                  </a:lnTo>
                  <a:lnTo>
                    <a:pt x="8007350" y="2842094"/>
                  </a:lnTo>
                  <a:lnTo>
                    <a:pt x="0" y="284209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8007350" cy="287066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© 2025 Tech Learniversity All rights reserved.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789">
            <a:off x="-4764" y="9865174"/>
            <a:ext cx="18297527" cy="0"/>
          </a:xfrm>
          <a:prstGeom prst="line">
            <a:avLst/>
          </a:prstGeom>
          <a:ln cap="rnd" w="9525">
            <a:solidFill>
              <a:srgbClr val="F05C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1789">
            <a:off x="-4764" y="1485900"/>
            <a:ext cx="18297527" cy="0"/>
          </a:xfrm>
          <a:prstGeom prst="line">
            <a:avLst/>
          </a:prstGeom>
          <a:ln cap="rnd" w="9525">
            <a:solidFill>
              <a:srgbClr val="F05C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101888" y="286628"/>
            <a:ext cx="2866238" cy="933500"/>
          </a:xfrm>
          <a:custGeom>
            <a:avLst/>
            <a:gdLst/>
            <a:ahLst/>
            <a:cxnLst/>
            <a:rect r="r" b="b" t="t" l="l"/>
            <a:pathLst>
              <a:path h="933500" w="2866238">
                <a:moveTo>
                  <a:pt x="0" y="0"/>
                </a:moveTo>
                <a:lnTo>
                  <a:pt x="2866237" y="0"/>
                </a:lnTo>
                <a:lnTo>
                  <a:pt x="2866237" y="933499"/>
                </a:lnTo>
                <a:lnTo>
                  <a:pt x="0" y="9334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92906" y="342900"/>
            <a:ext cx="12701588" cy="877162"/>
            <a:chOff x="0" y="0"/>
            <a:chExt cx="16935450" cy="11695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935450" cy="1169550"/>
            </a:xfrm>
            <a:custGeom>
              <a:avLst/>
              <a:gdLst/>
              <a:ahLst/>
              <a:cxnLst/>
              <a:rect r="r" b="b" t="t" l="l"/>
              <a:pathLst>
                <a:path h="1169550" w="16935450">
                  <a:moveTo>
                    <a:pt x="0" y="0"/>
                  </a:moveTo>
                  <a:lnTo>
                    <a:pt x="16935450" y="0"/>
                  </a:lnTo>
                  <a:lnTo>
                    <a:pt x="16935450" y="1169550"/>
                  </a:lnTo>
                  <a:lnTo>
                    <a:pt x="0" y="1169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6935450" cy="11886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Title should be hear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8625" y="2000250"/>
            <a:ext cx="15673388" cy="1800493"/>
            <a:chOff x="0" y="0"/>
            <a:chExt cx="20897850" cy="240065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897850" cy="2400658"/>
            </a:xfrm>
            <a:custGeom>
              <a:avLst/>
              <a:gdLst/>
              <a:ahLst/>
              <a:cxnLst/>
              <a:rect r="r" b="b" t="t" l="l"/>
              <a:pathLst>
                <a:path h="2400658" w="20897850">
                  <a:moveTo>
                    <a:pt x="0" y="0"/>
                  </a:moveTo>
                  <a:lnTo>
                    <a:pt x="20897850" y="0"/>
                  </a:lnTo>
                  <a:lnTo>
                    <a:pt x="20897850" y="2400658"/>
                  </a:lnTo>
                  <a:lnTo>
                    <a:pt x="0" y="24006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20897850" cy="24197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4D5156"/>
                  </a:solidFill>
                  <a:latin typeface="Arimo"/>
                  <a:ea typeface="Arimo"/>
                  <a:cs typeface="Arimo"/>
                  <a:sym typeface="Arimo"/>
                </a:rPr>
                <a:t>Venngage </a:t>
              </a:r>
              <a:r>
                <a:rPr lang="en-US" sz="2700" b="true">
                  <a:solidFill>
                    <a:srgbClr val="5F636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Letterhead</a:t>
              </a:r>
              <a:r>
                <a:rPr lang="en-US" sz="2700">
                  <a:solidFill>
                    <a:srgbClr val="4D5156"/>
                  </a:solidFill>
                  <a:latin typeface="Arimo"/>
                  <a:ea typeface="Arimo"/>
                  <a:cs typeface="Arimo"/>
                  <a:sym typeface="Arimo"/>
                </a:rPr>
                <a:t> Maker. Create stunning </a:t>
              </a:r>
              <a:r>
                <a:rPr lang="en-US" sz="2700" b="true">
                  <a:solidFill>
                    <a:srgbClr val="5F636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letterheads</a:t>
              </a:r>
              <a:r>
                <a:rPr lang="en-US" sz="2700">
                  <a:solidFill>
                    <a:srgbClr val="4D5156"/>
                  </a:solidFill>
                  <a:latin typeface="Arimo"/>
                  <a:ea typeface="Arimo"/>
                  <a:cs typeface="Arimo"/>
                  <a:sym typeface="Arimo"/>
                </a:rPr>
                <a:t> without any design experience for your business correspondence with Venngage's online </a:t>
              </a:r>
              <a:r>
                <a:rPr lang="en-US" sz="2700" b="true">
                  <a:solidFill>
                    <a:srgbClr val="5F636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Letterhead</a:t>
              </a:r>
              <a:r>
                <a:rPr lang="en-US" sz="2700">
                  <a:solidFill>
                    <a:srgbClr val="4D5156"/>
                  </a:solidFill>
                  <a:latin typeface="Arimo"/>
                  <a:ea typeface="Arimo"/>
                  <a:cs typeface="Arimo"/>
                  <a:sym typeface="Arimo"/>
                </a:rPr>
                <a:t> Creator!</a:t>
              </a:r>
            </a:p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4D5156"/>
                  </a:solidFill>
                  <a:latin typeface="Arimo"/>
                  <a:ea typeface="Arimo"/>
                  <a:cs typeface="Arimo"/>
                  <a:sym typeface="Arimo"/>
                </a:rPr>
                <a:t>Venngage </a:t>
              </a:r>
              <a:r>
                <a:rPr lang="en-US" sz="2700" b="true">
                  <a:solidFill>
                    <a:srgbClr val="5F636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Letterhead</a:t>
              </a:r>
              <a:r>
                <a:rPr lang="en-US" sz="2700">
                  <a:solidFill>
                    <a:srgbClr val="4D5156"/>
                  </a:solidFill>
                  <a:latin typeface="Arimo"/>
                  <a:ea typeface="Arimo"/>
                  <a:cs typeface="Arimo"/>
                  <a:sym typeface="Arimo"/>
                </a:rPr>
                <a:t> Maker. Create stunning </a:t>
              </a:r>
              <a:r>
                <a:rPr lang="en-US" sz="2700" b="true">
                  <a:solidFill>
                    <a:srgbClr val="5F636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letterheads</a:t>
              </a:r>
              <a:r>
                <a:rPr lang="en-US" sz="2700">
                  <a:solidFill>
                    <a:srgbClr val="4D5156"/>
                  </a:solidFill>
                  <a:latin typeface="Arimo"/>
                  <a:ea typeface="Arimo"/>
                  <a:cs typeface="Arimo"/>
                  <a:sym typeface="Arimo"/>
                </a:rPr>
                <a:t> without any design experience for your business correspondence with Venngage's online </a:t>
              </a:r>
              <a:r>
                <a:rPr lang="en-US" sz="2700" b="true">
                  <a:solidFill>
                    <a:srgbClr val="5F636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Letterhead</a:t>
              </a:r>
              <a:r>
                <a:rPr lang="en-US" sz="2700">
                  <a:solidFill>
                    <a:srgbClr val="4D5156"/>
                  </a:solidFill>
                  <a:latin typeface="Arimo"/>
                  <a:ea typeface="Arimo"/>
                  <a:cs typeface="Arimo"/>
                  <a:sym typeface="Arimo"/>
                </a:rPr>
                <a:t> Creator!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2274" y="10039797"/>
            <a:ext cx="6005512" cy="2131571"/>
            <a:chOff x="0" y="0"/>
            <a:chExt cx="8007350" cy="284209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007350" cy="2842094"/>
            </a:xfrm>
            <a:custGeom>
              <a:avLst/>
              <a:gdLst/>
              <a:ahLst/>
              <a:cxnLst/>
              <a:rect r="r" b="b" t="t" l="l"/>
              <a:pathLst>
                <a:path h="2842094" w="8007350">
                  <a:moveTo>
                    <a:pt x="0" y="0"/>
                  </a:moveTo>
                  <a:lnTo>
                    <a:pt x="8007350" y="0"/>
                  </a:lnTo>
                  <a:lnTo>
                    <a:pt x="8007350" y="2842094"/>
                  </a:lnTo>
                  <a:lnTo>
                    <a:pt x="0" y="284209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8007350" cy="287066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© 2025 Tech Learniversity All rights reserved.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971466"/>
            <a:ext cx="17687925" cy="5989130"/>
          </a:xfrm>
          <a:custGeom>
            <a:avLst/>
            <a:gdLst/>
            <a:ahLst/>
            <a:cxnLst/>
            <a:rect r="r" b="b" t="t" l="l"/>
            <a:pathLst>
              <a:path h="5989130" w="17687925">
                <a:moveTo>
                  <a:pt x="0" y="0"/>
                </a:moveTo>
                <a:lnTo>
                  <a:pt x="17687925" y="0"/>
                </a:lnTo>
                <a:lnTo>
                  <a:pt x="17687925" y="5989130"/>
                </a:lnTo>
                <a:lnTo>
                  <a:pt x="0" y="5989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392" b="-6326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-115202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gradFill rotWithShape="true">
              <a:gsLst>
                <a:gs pos="0">
                  <a:srgbClr val="19144B">
                    <a:alpha val="91000"/>
                  </a:srgbClr>
                </a:gs>
                <a:gs pos="100000">
                  <a:srgbClr val="F05C2E">
                    <a:alpha val="100000"/>
                  </a:srgbClr>
                </a:gs>
              </a:gsLst>
              <a:lin ang="7200000"/>
            </a:gra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228603" y="769694"/>
            <a:ext cx="9830793" cy="3201773"/>
          </a:xfrm>
          <a:custGeom>
            <a:avLst/>
            <a:gdLst/>
            <a:ahLst/>
            <a:cxnLst/>
            <a:rect r="r" b="b" t="t" l="l"/>
            <a:pathLst>
              <a:path h="3201773" w="9830793">
                <a:moveTo>
                  <a:pt x="0" y="0"/>
                </a:moveTo>
                <a:lnTo>
                  <a:pt x="9830794" y="0"/>
                </a:lnTo>
                <a:lnTo>
                  <a:pt x="9830794" y="3201772"/>
                </a:lnTo>
                <a:lnTo>
                  <a:pt x="0" y="32017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823738" y="6770108"/>
            <a:ext cx="1111094" cy="1111094"/>
          </a:xfrm>
          <a:custGeom>
            <a:avLst/>
            <a:gdLst/>
            <a:ahLst/>
            <a:cxnLst/>
            <a:rect r="r" b="b" t="t" l="l"/>
            <a:pathLst>
              <a:path h="1111094" w="1111094">
                <a:moveTo>
                  <a:pt x="0" y="0"/>
                </a:moveTo>
                <a:lnTo>
                  <a:pt x="1111095" y="0"/>
                </a:lnTo>
                <a:lnTo>
                  <a:pt x="1111095" y="1111094"/>
                </a:lnTo>
                <a:lnTo>
                  <a:pt x="0" y="11110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912686" y="8337976"/>
            <a:ext cx="1022147" cy="1022147"/>
          </a:xfrm>
          <a:custGeom>
            <a:avLst/>
            <a:gdLst/>
            <a:ahLst/>
            <a:cxnLst/>
            <a:rect r="r" b="b" t="t" l="l"/>
            <a:pathLst>
              <a:path h="1022147" w="1022147">
                <a:moveTo>
                  <a:pt x="0" y="0"/>
                </a:moveTo>
                <a:lnTo>
                  <a:pt x="1022147" y="0"/>
                </a:lnTo>
                <a:lnTo>
                  <a:pt x="1022147" y="1022147"/>
                </a:lnTo>
                <a:lnTo>
                  <a:pt x="0" y="10221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23738" y="4437016"/>
            <a:ext cx="9215368" cy="1633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119"/>
              </a:lnSpc>
            </a:pPr>
            <a:r>
              <a:rPr lang="en-US" sz="10092" spc="-201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Contact us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36037" y="6430170"/>
            <a:ext cx="9909334" cy="1698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46"/>
              </a:lnSpc>
            </a:pPr>
            <a:r>
              <a:rPr lang="en-US" sz="474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474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hr@techlearniversity.com</a:t>
            </a:r>
          </a:p>
          <a:p>
            <a:pPr algn="l">
              <a:lnSpc>
                <a:spcPts val="6646"/>
              </a:lnSpc>
              <a:spcBef>
                <a:spcPct val="0"/>
              </a:spcBef>
            </a:pPr>
            <a:r>
              <a:rPr lang="en-US" sz="474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business@techlearniversity.com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79286" y="8470900"/>
            <a:ext cx="9581164" cy="68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64"/>
              </a:lnSpc>
              <a:spcBef>
                <a:spcPct val="0"/>
              </a:spcBef>
            </a:pPr>
            <a:r>
              <a:rPr lang="en-US" sz="3974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+91-7021789240 / +91-9082949171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0075" y="4297870"/>
            <a:ext cx="17687925" cy="5989130"/>
          </a:xfrm>
          <a:custGeom>
            <a:avLst/>
            <a:gdLst/>
            <a:ahLst/>
            <a:cxnLst/>
            <a:rect r="r" b="b" t="t" l="l"/>
            <a:pathLst>
              <a:path h="5989130" w="17687925">
                <a:moveTo>
                  <a:pt x="0" y="0"/>
                </a:moveTo>
                <a:lnTo>
                  <a:pt x="17687925" y="0"/>
                </a:lnTo>
                <a:lnTo>
                  <a:pt x="17687925" y="5989130"/>
                </a:lnTo>
                <a:lnTo>
                  <a:pt x="0" y="5989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392" b="-6326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gradFill rotWithShape="true">
              <a:gsLst>
                <a:gs pos="0">
                  <a:srgbClr val="19144B">
                    <a:alpha val="91000"/>
                  </a:srgbClr>
                </a:gs>
                <a:gs pos="100000">
                  <a:srgbClr val="F05C2E">
                    <a:alpha val="100000"/>
                  </a:srgbClr>
                </a:gs>
              </a:gsLst>
              <a:lin ang="7200000"/>
            </a:gra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57275" y="1809138"/>
            <a:ext cx="6772275" cy="2205650"/>
          </a:xfrm>
          <a:custGeom>
            <a:avLst/>
            <a:gdLst/>
            <a:ahLst/>
            <a:cxnLst/>
            <a:rect r="r" b="b" t="t" l="l"/>
            <a:pathLst>
              <a:path h="2205650" w="6772275">
                <a:moveTo>
                  <a:pt x="0" y="0"/>
                </a:moveTo>
                <a:lnTo>
                  <a:pt x="6772275" y="0"/>
                </a:lnTo>
                <a:lnTo>
                  <a:pt x="6772275" y="2205650"/>
                </a:lnTo>
                <a:lnTo>
                  <a:pt x="0" y="22056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864520" y="4619193"/>
            <a:ext cx="8436768" cy="1697534"/>
            <a:chOff x="0" y="0"/>
            <a:chExt cx="11249024" cy="22633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49024" cy="2263378"/>
            </a:xfrm>
            <a:custGeom>
              <a:avLst/>
              <a:gdLst/>
              <a:ahLst/>
              <a:cxnLst/>
              <a:rect r="r" b="b" t="t" l="l"/>
              <a:pathLst>
                <a:path h="2263378" w="11249024">
                  <a:moveTo>
                    <a:pt x="0" y="0"/>
                  </a:moveTo>
                  <a:lnTo>
                    <a:pt x="11249024" y="0"/>
                  </a:lnTo>
                  <a:lnTo>
                    <a:pt x="11249024" y="2263378"/>
                  </a:lnTo>
                  <a:lnTo>
                    <a:pt x="0" y="22633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11249024" cy="228242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Thank You for Choosing </a:t>
              </a:r>
            </a:p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Tech Learniversity </a:t>
              </a:r>
            </a:p>
          </p:txBody>
        </p:sp>
      </p:grpSp>
      <p:sp>
        <p:nvSpPr>
          <p:cNvPr name="AutoShape 9" id="9"/>
          <p:cNvSpPr/>
          <p:nvPr/>
        </p:nvSpPr>
        <p:spPr>
          <a:xfrm rot="3981">
            <a:off x="10067922" y="5143500"/>
            <a:ext cx="8224843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DAGePhA1YDQ</dc:identifier>
  <dcterms:modified xsi:type="dcterms:W3CDTF">2011-08-01T06:04:30Z</dcterms:modified>
  <cp:revision>1</cp:revision>
  <dc:title>TechLearniversity PPT</dc:title>
</cp:coreProperties>
</file>