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9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3DBD-3764-0225-D6EA-70AA2D383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D7FA5-BAA0-1D44-0560-3AEC1146A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AA14-8D08-5FCD-8323-C3541933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47AF-D43F-432F-B08F-A75E1A8B37D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AAA8D-9280-4989-9A9C-4B19D7F4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D2278-6E40-1266-C19B-381783B7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B882-2386-4597-BC2E-1C825CBE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2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58B2-0CF5-C7BC-C75E-28DDFE50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FE01E-5F0F-6905-A174-3574DA7EC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0840B-A546-2E36-8027-1039A9E5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47AF-D43F-432F-B08F-A75E1A8B37D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1B1FB-58C2-D465-E46C-8DFF87C9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E1B53-F775-4D5D-0D7C-9B095D82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B882-2386-4597-BC2E-1C825CBE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3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C7FF5-6C75-9BE3-648F-D79588DAA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AD3B9-F772-C1E0-16E6-0C796E56A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F3080-997F-6394-D5A0-2348F7A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47AF-D43F-432F-B08F-A75E1A8B37D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03F43-5A2C-E247-0C41-5F9D7F1B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DB6B4-FDF4-4B5F-9F2F-0087B53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B882-2386-4597-BC2E-1C825CBE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5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72DD-D798-59E0-E31E-54418EA2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C35AB-1D62-5DA0-FECE-732E45301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1D609-32B0-F60D-C132-A8598754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47AF-D43F-432F-B08F-A75E1A8B37D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DBD0C-0A34-96CA-2296-8EAF790C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6B326-C760-8EA1-30D5-C70E0C69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B882-2386-4597-BC2E-1C825CBE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5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1EE2-56E7-1A53-1B84-1A50758F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7A2BA-D585-6FE0-4B79-965D03DDC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98859-28AB-9B92-6BB9-529B9F7D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47AF-D43F-432F-B08F-A75E1A8B37D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24F6D-D4FE-399C-6DB1-4D9D4E78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82CF2-FDBE-31BD-7931-7B8A4143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B882-2386-4597-BC2E-1C825CBE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268E-47D0-2DA8-B867-8114CC64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00BEB-0206-740E-6E3A-5852ACC01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ADE43-6149-05E8-76FC-49D8029DD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57B07-128E-9A3D-394A-7780D449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47AF-D43F-432F-B08F-A75E1A8B37D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CF268-AEBC-4BE3-38F8-E2C9E405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4337D-617D-8E9E-FEE9-E025004A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B882-2386-4597-BC2E-1C825CBE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B92A-5BD7-3F0A-8F77-D686658F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44A1D-126A-681C-0D51-FFA75C049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77801-14A5-0C31-63E7-6BB664195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8008B-16B4-C1E8-6AD0-DB8F231F2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0AF05-17D7-BF69-032D-AC4165A6A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4EE49-F991-D3CF-EB67-97320C74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47AF-D43F-432F-B08F-A75E1A8B37D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1E65EA-1CC6-BE55-2E9D-3297E5A0E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CA76C-4637-9F2E-CD9A-9738E12B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B882-2386-4597-BC2E-1C825CBE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AC16-BC96-8394-0A9A-7DA045A0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BDEBC-0302-A2B3-277A-21459D36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47AF-D43F-432F-B08F-A75E1A8B37D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E2B6-18D4-3EDC-9E8F-E7DBD23E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9927A-CE3F-D213-5F1A-30A81158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B882-2386-4597-BC2E-1C825CBE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6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B476F-F4A4-1D86-64B6-8D092383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47AF-D43F-432F-B08F-A75E1A8B37D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FF479-8FC6-AECF-2B75-7D3B2D00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02FB0-60F2-EC67-9BE7-53BC6641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B882-2386-4597-BC2E-1C825CBE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07C2-E5A5-6825-615E-8C131C29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DF25-67D0-80DC-3399-F0C9C5D95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EB902-AB92-6253-96BB-4B0CCBEC0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DEA9C-5AE7-3C64-6FF7-DC5E6048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47AF-D43F-432F-B08F-A75E1A8B37D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53D9-3173-D788-F951-4033B624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5303E-263C-E678-773A-CA060E12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B882-2386-4597-BC2E-1C825CBE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8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056A-56FE-00AA-4838-AE4F9FCC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79D47-DAC0-D02D-8B5D-273E69F8E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B76EE-6061-28BD-1DC7-C054F77F4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73E16-2B5D-16FD-7D4D-019BDBCC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47AF-D43F-432F-B08F-A75E1A8B37D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EB88D-4E14-00EA-DB79-0B94D86B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12543-6DF4-EC4D-4AE8-249E17E1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B882-2386-4597-BC2E-1C825CBE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71614-5F60-E794-0CA7-004C946E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C142B-B472-3379-1BD0-EFB65C2C7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89D9-F401-0175-48E8-EF8213495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547AF-D43F-432F-B08F-A75E1A8B37DA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228C9-25CF-13F7-20E3-3DC099BB1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6AEED-585E-B624-F3F7-EFA2C6495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D8B882-2386-4597-BC2E-1C825CBEE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3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0184543-52D8-F579-337F-20A68822EB9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oundRect">
            <a:avLst>
              <a:gd name="adj" fmla="val 2073"/>
            </a:avLst>
          </a:prstGeom>
          <a:gradFill flip="none" rotWithShape="1">
            <a:gsLst>
              <a:gs pos="0">
                <a:schemeClr val="accent4">
                  <a:lumMod val="67000"/>
                  <a:alpha val="90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0E5BEC4E-4857-9807-3ED0-FC3F450002AF}"/>
              </a:ext>
            </a:extLst>
          </p:cNvPr>
          <p:cNvSpPr/>
          <p:nvPr/>
        </p:nvSpPr>
        <p:spPr>
          <a:xfrm>
            <a:off x="10626314" y="1079998"/>
            <a:ext cx="1415785" cy="299097"/>
          </a:xfrm>
          <a:prstGeom prst="trapezoid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6741291A-4E78-094E-7A5C-B6FE3C6C1920}"/>
              </a:ext>
            </a:extLst>
          </p:cNvPr>
          <p:cNvSpPr/>
          <p:nvPr/>
        </p:nvSpPr>
        <p:spPr>
          <a:xfrm>
            <a:off x="9114020" y="1079998"/>
            <a:ext cx="1415785" cy="299097"/>
          </a:xfrm>
          <a:prstGeom prst="trapezoid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Off-page Connector 18">
            <a:extLst>
              <a:ext uri="{FF2B5EF4-FFF2-40B4-BE49-F238E27FC236}">
                <a16:creationId xmlns:a16="http://schemas.microsoft.com/office/drawing/2014/main" id="{1571DB01-E6A9-A3D8-4309-58AA1D5D0FF0}"/>
              </a:ext>
            </a:extLst>
          </p:cNvPr>
          <p:cNvSpPr/>
          <p:nvPr/>
        </p:nvSpPr>
        <p:spPr>
          <a:xfrm>
            <a:off x="9293902" y="1079998"/>
            <a:ext cx="1080000" cy="1800000"/>
          </a:xfrm>
          <a:prstGeom prst="flowChartOffpage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E6CDB9-A006-5CAB-D3EF-666A26D86A0D}"/>
              </a:ext>
            </a:extLst>
          </p:cNvPr>
          <p:cNvSpPr/>
          <p:nvPr/>
        </p:nvSpPr>
        <p:spPr>
          <a:xfrm>
            <a:off x="179881" y="180000"/>
            <a:ext cx="4860000" cy="720000"/>
          </a:xfrm>
          <a:prstGeom prst="roundRect">
            <a:avLst>
              <a:gd name="adj" fmla="val 11045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3DC6C5-2A0C-A2FF-F464-2479B9C0A463}"/>
              </a:ext>
            </a:extLst>
          </p:cNvPr>
          <p:cNvSpPr/>
          <p:nvPr/>
        </p:nvSpPr>
        <p:spPr>
          <a:xfrm>
            <a:off x="5192281" y="180000"/>
            <a:ext cx="6819838" cy="720000"/>
          </a:xfrm>
          <a:prstGeom prst="roundRect">
            <a:avLst>
              <a:gd name="adj" fmla="val 11706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B11D13-8A0E-2E32-BC05-C90C16D6DD41}"/>
              </a:ext>
            </a:extLst>
          </p:cNvPr>
          <p:cNvSpPr/>
          <p:nvPr/>
        </p:nvSpPr>
        <p:spPr>
          <a:xfrm>
            <a:off x="179880" y="1079999"/>
            <a:ext cx="1260000" cy="1080000"/>
          </a:xfrm>
          <a:prstGeom prst="roundRect">
            <a:avLst>
              <a:gd name="adj" fmla="val 10714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88523A-FAC5-41AA-1080-79CB5408808E}"/>
              </a:ext>
            </a:extLst>
          </p:cNvPr>
          <p:cNvSpPr/>
          <p:nvPr/>
        </p:nvSpPr>
        <p:spPr>
          <a:xfrm>
            <a:off x="179880" y="2339995"/>
            <a:ext cx="1260000" cy="3240000"/>
          </a:xfrm>
          <a:prstGeom prst="roundRect">
            <a:avLst>
              <a:gd name="adj" fmla="val 7218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47CE66-FB15-AFFF-D55E-75360FC01471}"/>
              </a:ext>
            </a:extLst>
          </p:cNvPr>
          <p:cNvSpPr/>
          <p:nvPr/>
        </p:nvSpPr>
        <p:spPr>
          <a:xfrm>
            <a:off x="179880" y="5759991"/>
            <a:ext cx="1260000" cy="918009"/>
          </a:xfrm>
          <a:prstGeom prst="roundRect">
            <a:avLst>
              <a:gd name="adj" fmla="val 33268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EB0106-85AD-480D-9E43-14266E07F137}"/>
              </a:ext>
            </a:extLst>
          </p:cNvPr>
          <p:cNvSpPr/>
          <p:nvPr/>
        </p:nvSpPr>
        <p:spPr>
          <a:xfrm>
            <a:off x="1632215" y="1079999"/>
            <a:ext cx="2340000" cy="720000"/>
          </a:xfrm>
          <a:prstGeom prst="roundRect">
            <a:avLst>
              <a:gd name="adj" fmla="val 10714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149CC0C-8CD9-6D11-DF9B-5AE192D2263D}"/>
              </a:ext>
            </a:extLst>
          </p:cNvPr>
          <p:cNvSpPr/>
          <p:nvPr/>
        </p:nvSpPr>
        <p:spPr>
          <a:xfrm>
            <a:off x="4164550" y="1079999"/>
            <a:ext cx="2340000" cy="720000"/>
          </a:xfrm>
          <a:prstGeom prst="roundRect">
            <a:avLst>
              <a:gd name="adj" fmla="val 10714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24301A-7B01-B0B0-2DC3-F2BB096C6FC1}"/>
              </a:ext>
            </a:extLst>
          </p:cNvPr>
          <p:cNvSpPr/>
          <p:nvPr/>
        </p:nvSpPr>
        <p:spPr>
          <a:xfrm>
            <a:off x="6696885" y="1079999"/>
            <a:ext cx="2340000" cy="720000"/>
          </a:xfrm>
          <a:prstGeom prst="roundRect">
            <a:avLst>
              <a:gd name="adj" fmla="val 10714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CD9BD3-2759-C11B-6834-21ADC8F18B50}"/>
              </a:ext>
            </a:extLst>
          </p:cNvPr>
          <p:cNvSpPr/>
          <p:nvPr/>
        </p:nvSpPr>
        <p:spPr>
          <a:xfrm>
            <a:off x="1632215" y="1979998"/>
            <a:ext cx="3240000" cy="2340000"/>
          </a:xfrm>
          <a:prstGeom prst="roundRect">
            <a:avLst>
              <a:gd name="adj" fmla="val 10714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8475689-7ED9-9A4D-468E-0B497E80D1B3}"/>
              </a:ext>
            </a:extLst>
          </p:cNvPr>
          <p:cNvSpPr/>
          <p:nvPr/>
        </p:nvSpPr>
        <p:spPr>
          <a:xfrm>
            <a:off x="5064549" y="1979998"/>
            <a:ext cx="2160000" cy="2340000"/>
          </a:xfrm>
          <a:prstGeom prst="roundRect">
            <a:avLst>
              <a:gd name="adj" fmla="val 10714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801A8B-1058-9F15-858E-D5065AA9D3A9}"/>
              </a:ext>
            </a:extLst>
          </p:cNvPr>
          <p:cNvSpPr/>
          <p:nvPr/>
        </p:nvSpPr>
        <p:spPr>
          <a:xfrm>
            <a:off x="7416883" y="1979998"/>
            <a:ext cx="1620002" cy="2340000"/>
          </a:xfrm>
          <a:prstGeom prst="roundRect">
            <a:avLst>
              <a:gd name="adj" fmla="val 10714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698B553-2761-4934-E1F1-6BC0A43D871D}"/>
              </a:ext>
            </a:extLst>
          </p:cNvPr>
          <p:cNvSpPr/>
          <p:nvPr/>
        </p:nvSpPr>
        <p:spPr>
          <a:xfrm>
            <a:off x="7416883" y="4499997"/>
            <a:ext cx="1620002" cy="2160000"/>
          </a:xfrm>
          <a:prstGeom prst="roundRect">
            <a:avLst>
              <a:gd name="adj" fmla="val 10714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AD113CA-F621-F386-7632-F0F34BD48560}"/>
              </a:ext>
            </a:extLst>
          </p:cNvPr>
          <p:cNvSpPr/>
          <p:nvPr/>
        </p:nvSpPr>
        <p:spPr>
          <a:xfrm>
            <a:off x="1632215" y="4518000"/>
            <a:ext cx="5616000" cy="2160000"/>
          </a:xfrm>
          <a:prstGeom prst="roundRect">
            <a:avLst>
              <a:gd name="adj" fmla="val 10714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6F60B93E-35BA-4B01-DD08-F9607968FE44}"/>
              </a:ext>
            </a:extLst>
          </p:cNvPr>
          <p:cNvSpPr/>
          <p:nvPr/>
        </p:nvSpPr>
        <p:spPr>
          <a:xfrm>
            <a:off x="10772892" y="1079998"/>
            <a:ext cx="1080000" cy="1800000"/>
          </a:xfrm>
          <a:prstGeom prst="flowChartOffpageConnec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D1B6620-F621-F85C-6A93-8041EE59CE43}"/>
              </a:ext>
            </a:extLst>
          </p:cNvPr>
          <p:cNvSpPr/>
          <p:nvPr/>
        </p:nvSpPr>
        <p:spPr>
          <a:xfrm>
            <a:off x="9205553" y="3059997"/>
            <a:ext cx="2806565" cy="3600000"/>
          </a:xfrm>
          <a:prstGeom prst="roundRect">
            <a:avLst>
              <a:gd name="adj" fmla="val 10714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602128E3-E3A1-7AE6-38F2-10FD34E7F3AC}"/>
              </a:ext>
            </a:extLst>
          </p:cNvPr>
          <p:cNvSpPr/>
          <p:nvPr/>
        </p:nvSpPr>
        <p:spPr>
          <a:xfrm>
            <a:off x="9446302" y="1232398"/>
            <a:ext cx="747600" cy="1495812"/>
          </a:xfrm>
          <a:prstGeom prst="flowChartOffpageConnector">
            <a:avLst/>
          </a:prstGeom>
          <a:noFill/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Off-page Connector 24">
            <a:extLst>
              <a:ext uri="{FF2B5EF4-FFF2-40B4-BE49-F238E27FC236}">
                <a16:creationId xmlns:a16="http://schemas.microsoft.com/office/drawing/2014/main" id="{7A3A482F-02E4-AD52-9EFF-719A2AC18D2E}"/>
              </a:ext>
            </a:extLst>
          </p:cNvPr>
          <p:cNvSpPr/>
          <p:nvPr/>
        </p:nvSpPr>
        <p:spPr>
          <a:xfrm>
            <a:off x="10960406" y="1232398"/>
            <a:ext cx="747600" cy="1495812"/>
          </a:xfrm>
          <a:prstGeom prst="flowChartOffpageConnector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95000"/>
                  </a:schemeClr>
                </a:solidFill>
                <a:prstDash val="dash"/>
              </a:ln>
              <a:noFill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E36E77-9A12-8C9B-7C58-05C1C73578A6}"/>
              </a:ext>
            </a:extLst>
          </p:cNvPr>
          <p:cNvCxnSpPr>
            <a:cxnSpLocks/>
          </p:cNvCxnSpPr>
          <p:nvPr/>
        </p:nvCxnSpPr>
        <p:spPr>
          <a:xfrm>
            <a:off x="1799771" y="2339995"/>
            <a:ext cx="2880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536D8-DFDA-12A6-B5AF-110327D6CD15}"/>
              </a:ext>
            </a:extLst>
          </p:cNvPr>
          <p:cNvCxnSpPr>
            <a:cxnSpLocks/>
          </p:cNvCxnSpPr>
          <p:nvPr/>
        </p:nvCxnSpPr>
        <p:spPr>
          <a:xfrm>
            <a:off x="5196000" y="2376000"/>
            <a:ext cx="1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27447B3-63B8-26A8-CEAB-9D6609BE4614}"/>
              </a:ext>
            </a:extLst>
          </p:cNvPr>
          <p:cNvCxnSpPr>
            <a:cxnSpLocks/>
          </p:cNvCxnSpPr>
          <p:nvPr/>
        </p:nvCxnSpPr>
        <p:spPr>
          <a:xfrm>
            <a:off x="7512050" y="2339995"/>
            <a:ext cx="14400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AAB8A5-A054-9550-92E2-4C0A68595AE7}"/>
              </a:ext>
            </a:extLst>
          </p:cNvPr>
          <p:cNvCxnSpPr>
            <a:cxnSpLocks/>
          </p:cNvCxnSpPr>
          <p:nvPr/>
        </p:nvCxnSpPr>
        <p:spPr>
          <a:xfrm>
            <a:off x="1830250" y="4860000"/>
            <a:ext cx="52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755A64-016B-A4B1-472D-AAEC8E9E0438}"/>
              </a:ext>
            </a:extLst>
          </p:cNvPr>
          <p:cNvCxnSpPr>
            <a:cxnSpLocks/>
          </p:cNvCxnSpPr>
          <p:nvPr/>
        </p:nvCxnSpPr>
        <p:spPr>
          <a:xfrm>
            <a:off x="9353550" y="3429000"/>
            <a:ext cx="25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F21A56C-0515-FECD-70D6-968E7E6BEEB1}"/>
              </a:ext>
            </a:extLst>
          </p:cNvPr>
          <p:cNvCxnSpPr>
            <a:cxnSpLocks/>
          </p:cNvCxnSpPr>
          <p:nvPr/>
        </p:nvCxnSpPr>
        <p:spPr>
          <a:xfrm>
            <a:off x="7502194" y="4860000"/>
            <a:ext cx="1440000" cy="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33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Chavan</dc:creator>
  <cp:lastModifiedBy>Vaibhav Chavan</cp:lastModifiedBy>
  <cp:revision>1</cp:revision>
  <dcterms:created xsi:type="dcterms:W3CDTF">2024-04-10T07:27:22Z</dcterms:created>
  <dcterms:modified xsi:type="dcterms:W3CDTF">2024-04-10T10:15:38Z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2024-04-10T07:45:01Z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f863b45b-5bc3-4d99-94ac-4193884150a7</vt:lpwstr>
  </property>
  <property fmtid="{D5CDD505-2E9C-101B-9397-08002B2CF9AE}" pid="7" name="MSIP_Label_defa4170-0d19-0005-0004-bc88714345d2_ActionId">
    <vt:lpwstr>85c41f4a-f0e8-47fa-b332-b1eda9b72356</vt:lpwstr>
  </property>
  <property fmtid="{D5CDD505-2E9C-101B-9397-08002B2CF9AE}" pid="8" name="MSIP_Label_defa4170-0d19-0005-0004-bc88714345d2_ContentBits">
    <vt:lpwstr>0</vt:lpwstr>
  </property>
</Properties>
</file>