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26DE-2748-4095-AEAB-DC42A1EB6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7E99A-A5B3-4EBB-830E-70C57F90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77AF-17BE-4D8B-A208-09DEB5C1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E96D-3FF7-4CE8-A1A1-C3401289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02E4-C4B8-4E6F-8819-12789DAA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2F11-3982-4227-8734-9B1BDF9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2461B-F902-4A2E-92C6-7AC21BD7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9B71-967E-41EF-B163-B1360815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8CDE-6985-40E1-9ABD-8EB8B9D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0C9D-D677-4C73-A04E-11640928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E11F5-9834-4845-9453-BD2E3369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C0528-C6EA-4188-A60C-BF6AAE17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E4DE-11EA-4873-A182-683CAC7C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5AA2-91C2-4897-8F9E-E1737087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3147-FF2B-4D70-A8F4-76B4264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8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CFE8-A248-42BC-827A-64EE984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705-7687-4000-9F9E-4217AD3F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D2FC-C9E7-4A75-B540-EE190CDE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7C55-4115-4F1C-87B8-0870CBE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02BE-99AF-427D-9779-887FD4B1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40E4-F8BA-4A2F-AC5E-3CBC859A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91E7-652E-4DCF-8AB9-34FD304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89B7D-8388-43B1-A95B-099541F8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13FD-5596-4CA8-9D89-B5325D4A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0916-3FF5-4A83-8D61-5D911CB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22E9-385D-448B-85B6-ABC86A8D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4849-2032-486A-AF9E-FB7E558CA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6DA3-E32B-4A49-9FEA-C98D80A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26ED-FB88-481F-9E3C-DE5F6D9F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9D923-236F-47EB-8DCB-9C9041DE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4C50-FB03-4426-8710-1780DF8B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958E-E0CE-4ED6-A4D9-FF3E70F2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E724-0402-4967-AD8A-E3B294D9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13AA-6EF5-46FF-A736-F8D4238B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98687-4770-4018-B5BC-0E9EB3DA6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6A31-479A-40E6-ADAF-94B1F134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A9C9D-7CB5-468E-A70F-43AA7185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E3A9F-5CE9-4D33-92CF-ECEC15AD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B2F4B-46A0-4B0E-B9F7-34C1AF63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3D27-00B1-43EC-88D4-6F8BD72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FB929-7A65-4583-8932-F14A2658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E7DF-FAED-4B2F-ACBC-7BE723D5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1E937-84B5-4BFB-AE50-ACCDF85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F3D60-6866-420B-B20B-57CA3587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2D610-5FFE-4360-ADD0-F91BC531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7FF65-5FC1-4A38-8861-184D9746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BC4-55D4-487C-8612-6832E50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A1FF-193F-4280-BAF6-3D0E4D97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DAAA-E2CB-4177-BFCF-6CAB142E4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85D9-8DAD-4909-8AA2-4D633735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1FC1B-A741-40E2-8946-DA889A5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1D6E-AAEE-4BFE-8E78-8689CF0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5D14-097E-40F1-81C2-1DF77ADE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F3091-A5AC-44B2-A933-770788DE4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51862-834F-497A-BF7F-AC4E8390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7A47-7F9D-4D98-B88A-5D12F7B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DFCE-C0CE-40AB-A6BB-362370C5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203E-7BA3-4FFE-9558-6554EDDB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E68E-170A-4296-B820-73E14A6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C6EB-FE0D-42F7-A247-DB7BE680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3C3B-E363-4D42-9BB6-CF8811725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D27F-921D-4E99-9CF7-F557F316235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D6DD-5563-4513-B247-04F9F0A08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CB29-3CB3-4086-A1B4-93E5E608A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4924-B68F-4E80-9024-47643A8F3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AE3C35-7811-462F-964E-DBCB1F0557FA}"/>
              </a:ext>
            </a:extLst>
          </p:cNvPr>
          <p:cNvSpPr txBox="1"/>
          <p:nvPr/>
        </p:nvSpPr>
        <p:spPr>
          <a:xfrm>
            <a:off x="430634" y="6284943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22nd November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573C-98BF-47DB-8CDE-CD984DB28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84" r="37247"/>
          <a:stretch/>
        </p:blipFill>
        <p:spPr>
          <a:xfrm>
            <a:off x="3892492" y="490793"/>
            <a:ext cx="3984769" cy="608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FC79A-D3C6-4AD7-89D4-B7FA99085AC2}"/>
              </a:ext>
            </a:extLst>
          </p:cNvPr>
          <p:cNvSpPr txBox="1"/>
          <p:nvPr/>
        </p:nvSpPr>
        <p:spPr>
          <a:xfrm>
            <a:off x="8766495" y="4949505"/>
            <a:ext cx="198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this looked better</a:t>
            </a:r>
          </a:p>
        </p:txBody>
      </p:sp>
    </p:spTree>
    <p:extLst>
      <p:ext uri="{BB962C8B-B14F-4D97-AF65-F5344CB8AC3E}">
        <p14:creationId xmlns:p14="http://schemas.microsoft.com/office/powerpoint/2010/main" val="219324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99D626-E57C-4280-B590-A34AEE5BC591}"/>
              </a:ext>
            </a:extLst>
          </p:cNvPr>
          <p:cNvSpPr txBox="1"/>
          <p:nvPr/>
        </p:nvSpPr>
        <p:spPr>
          <a:xfrm>
            <a:off x="430634" y="6284943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22nd November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D751D-9554-44AC-A323-1B7FA9F4F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4" r="30367"/>
          <a:stretch/>
        </p:blipFill>
        <p:spPr>
          <a:xfrm>
            <a:off x="3491218" y="386667"/>
            <a:ext cx="5209564" cy="6084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BF98-EA1F-498B-A5F3-9FB1794ABD1B}"/>
              </a:ext>
            </a:extLst>
          </p:cNvPr>
          <p:cNvSpPr txBox="1"/>
          <p:nvPr/>
        </p:nvSpPr>
        <p:spPr>
          <a:xfrm>
            <a:off x="8766495" y="4949505"/>
            <a:ext cx="265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this looked better with changes base and door bottom profile</a:t>
            </a:r>
          </a:p>
        </p:txBody>
      </p:sp>
    </p:spTree>
    <p:extLst>
      <p:ext uri="{BB962C8B-B14F-4D97-AF65-F5344CB8AC3E}">
        <p14:creationId xmlns:p14="http://schemas.microsoft.com/office/powerpoint/2010/main" val="77318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99D626-E57C-4280-B590-A34AEE5BC591}"/>
              </a:ext>
            </a:extLst>
          </p:cNvPr>
          <p:cNvSpPr txBox="1"/>
          <p:nvPr/>
        </p:nvSpPr>
        <p:spPr>
          <a:xfrm>
            <a:off x="430634" y="6284943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22nd November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66DAF-BC94-4B87-93DE-688F9BE7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21"/>
            <a:ext cx="12192000" cy="55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99D626-E57C-4280-B590-A34AEE5BC591}"/>
              </a:ext>
            </a:extLst>
          </p:cNvPr>
          <p:cNvSpPr txBox="1"/>
          <p:nvPr/>
        </p:nvSpPr>
        <p:spPr>
          <a:xfrm>
            <a:off x="430634" y="6284943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22nd November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D3A07-BD29-452B-AC5F-E1C3530F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21"/>
            <a:ext cx="12192000" cy="55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99D626-E57C-4280-B590-A34AEE5BC591}"/>
              </a:ext>
            </a:extLst>
          </p:cNvPr>
          <p:cNvSpPr txBox="1"/>
          <p:nvPr/>
        </p:nvSpPr>
        <p:spPr>
          <a:xfrm>
            <a:off x="430634" y="6284943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22nd November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CC9FC5-9C70-4791-8BBA-341F87AE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21"/>
            <a:ext cx="12192000" cy="55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9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SKM Designs Pvt Ltd</dc:creator>
  <cp:lastModifiedBy>SKM Designs Pvt Ltd</cp:lastModifiedBy>
  <cp:revision>18</cp:revision>
  <dcterms:created xsi:type="dcterms:W3CDTF">2017-11-14T12:02:17Z</dcterms:created>
  <dcterms:modified xsi:type="dcterms:W3CDTF">2017-11-21T22:45:13Z</dcterms:modified>
</cp:coreProperties>
</file>