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5474fa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5474fa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5474fa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5474fa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5474fa4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5474fa4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Kindle for notes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&amp; Solution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Making notes in paper notebooks is not just </a:t>
            </a:r>
            <a:r>
              <a:rPr b="1" lang="en" sz="1700"/>
              <a:t>old fashioned</a:t>
            </a:r>
            <a:r>
              <a:rPr lang="en" sz="1700"/>
              <a:t>, but is an </a:t>
            </a:r>
            <a:r>
              <a:rPr b="1" lang="en" sz="1700"/>
              <a:t>inefficient way</a:t>
            </a:r>
            <a:r>
              <a:rPr lang="en" sz="1700"/>
              <a:t> of maintaining important content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Cutting trees for paper is not sustainable</a:t>
            </a:r>
            <a:r>
              <a:rPr lang="en" sz="1700"/>
              <a:t> considering the negative impact it has on the environment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Notebooks </a:t>
            </a:r>
            <a:r>
              <a:rPr b="1" lang="en" sz="1700"/>
              <a:t>cannot hold video, podcasts and other media</a:t>
            </a:r>
            <a:r>
              <a:rPr lang="en" sz="1700"/>
              <a:t> formats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It’s </a:t>
            </a:r>
            <a:r>
              <a:rPr b="1" lang="en" sz="1700"/>
              <a:t>hard to search</a:t>
            </a:r>
            <a:r>
              <a:rPr lang="en" sz="1700"/>
              <a:t> for anything in notebooks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Inconvenient and difficult</a:t>
            </a:r>
            <a:r>
              <a:rPr lang="en" sz="1700"/>
              <a:t> to carry them from one place to another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Tablets do exist in the market (apple tablets, galaxy tablets etc.) which are </a:t>
            </a:r>
            <a:r>
              <a:rPr b="1" lang="en" sz="1700"/>
              <a:t>expensive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just are they expensive, they are also </a:t>
            </a:r>
            <a:r>
              <a:rPr b="1" lang="en" sz="1700"/>
              <a:t>full of distractions</a:t>
            </a:r>
            <a:r>
              <a:rPr lang="en" sz="1700"/>
              <a:t> in the forms of </a:t>
            </a:r>
            <a:r>
              <a:rPr b="1" lang="en" sz="1700"/>
              <a:t>plethora of apps and their push notifications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can </a:t>
            </a:r>
            <a:r>
              <a:rPr lang="en" sz="1700"/>
              <a:t>easily</a:t>
            </a:r>
            <a:r>
              <a:rPr lang="en" sz="1700"/>
              <a:t> </a:t>
            </a:r>
            <a:r>
              <a:rPr b="1" lang="en" sz="1700"/>
              <a:t>distract</a:t>
            </a:r>
            <a:r>
              <a:rPr lang="en" sz="1700"/>
              <a:t> a person from the </a:t>
            </a:r>
            <a:r>
              <a:rPr b="1" lang="en" sz="1700"/>
              <a:t>act of making notes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The </a:t>
            </a:r>
            <a:r>
              <a:rPr b="1" lang="en" sz="1700"/>
              <a:t>design of tablets is not similar to notebooks</a:t>
            </a:r>
            <a:r>
              <a:rPr lang="en" sz="1700"/>
              <a:t>, </a:t>
            </a:r>
            <a:r>
              <a:rPr lang="en" sz="1700"/>
              <a:t>which further </a:t>
            </a:r>
            <a:r>
              <a:rPr b="1" lang="en" sz="1700"/>
              <a:t>hampers adoption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solution is to build a device like Kindle, that has imitated the design of book impeccably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it to succeed, it </a:t>
            </a:r>
            <a:r>
              <a:rPr lang="en" sz="1700"/>
              <a:t>should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Imitate the experience &amp; design of making notes </a:t>
            </a:r>
            <a:r>
              <a:rPr lang="en" sz="1700"/>
              <a:t>in a</a:t>
            </a:r>
            <a:r>
              <a:rPr b="1" lang="en" sz="1700"/>
              <a:t> Notebook</a:t>
            </a:r>
            <a:r>
              <a:rPr lang="en" sz="1700"/>
              <a:t> (with a pen like device etc.)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Be cheaper than tablets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Store all types of media</a:t>
            </a:r>
            <a:r>
              <a:rPr lang="en" sz="1700"/>
              <a:t>- like videos, audio (podcasts)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in such a device is indestructible</a:t>
            </a:r>
            <a:r>
              <a:rPr lang="en" sz="1700"/>
              <a:t> as it can be </a:t>
            </a:r>
            <a:r>
              <a:rPr b="1" lang="en" sz="1700"/>
              <a:t>stored on cloud</a:t>
            </a:r>
            <a:r>
              <a:rPr lang="en" sz="1700"/>
              <a:t>, whereas paper notebooks are easy to tamper and destroy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