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6bf74d0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6bf74d0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Computing Power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Problem and Solution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Because of the </a:t>
            </a:r>
            <a:r>
              <a:rPr b="1" lang="en" sz="1700"/>
              <a:t>constantly accelerating demand for computing power</a:t>
            </a:r>
            <a:r>
              <a:rPr lang="en" sz="1700"/>
              <a:t>, there should be an application which allows for </a:t>
            </a:r>
            <a:r>
              <a:rPr b="1" lang="en" sz="1700"/>
              <a:t>sharing of computing power</a:t>
            </a:r>
            <a:r>
              <a:rPr lang="en" sz="1700"/>
              <a:t> from everyone’s mobile devices, laptops etc, to other people who need it </a:t>
            </a:r>
            <a:r>
              <a:rPr b="1" lang="en" sz="1700"/>
              <a:t>in exchange for money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should be executed in a </a:t>
            </a:r>
            <a:r>
              <a:rPr b="1" lang="en" sz="1700"/>
              <a:t>highly safe, private and encrypted way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