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6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3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1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7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3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3D1C-2FF5-40D8-A9B6-9905B405C17F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1C94-77EC-46EB-81BB-056AE92C0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11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187624" y="1570439"/>
            <a:ext cx="6840760" cy="36724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100m in East if value in mybox is positive or 100m west if the value in my box is negative.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HINT:USE the IF-ELSE  block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838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331640" y="1916832"/>
            <a:ext cx="6408712" cy="2520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Change the Pen color to Purple and move turtle 100 units East. USE the Set Color block.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color=80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331640" y="1916832"/>
            <a:ext cx="6408712" cy="25202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Change the Background to purple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background block.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color=80</a:t>
            </a:r>
          </a:p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6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5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547664" y="1935412"/>
            <a:ext cx="6552728" cy="18594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6285" y="2409915"/>
            <a:ext cx="5395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Fill the square with color.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Fill Block side=100 units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13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547664" y="1935412"/>
            <a:ext cx="6259582" cy="19976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8842" y="2241735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Trace The Circle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Hint:- Repeat </a:t>
            </a:r>
            <a:r>
              <a:rPr lang="en-US" sz="28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360 </a:t>
            </a: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times</a:t>
            </a:r>
            <a:b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Forward 1 and Right 1</a:t>
            </a:r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3689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Make The turtle move forward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distance=180</a:t>
            </a:r>
          </a:p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Use 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the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95736" y="1976936"/>
            <a:ext cx="5040560" cy="1512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Rotate The turtle towards EAST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RIGHT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HINT:Angle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=90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95736" y="1976936"/>
            <a:ext cx="5040560" cy="15121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200m towards  West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LEFT block and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err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HINT:Angle</a:t>
            </a: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=90 </a:t>
            </a:r>
            <a:r>
              <a:rPr lang="en-US" sz="2400" b="1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, Distance=200m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835696" y="1898976"/>
            <a:ext cx="5544616" cy="1668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2132856"/>
            <a:ext cx="65527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200 towards  North-West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the LEFT block and Forward Block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HINT: Angle=45, Distance=200m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720" y="2312876"/>
            <a:ext cx="5040560" cy="86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Store the value 200 </a:t>
            </a:r>
            <a:b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</a:br>
            <a:r>
              <a:rPr lang="en-US" sz="24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into a new box named mybox</a:t>
            </a:r>
            <a:endParaRPr lang="en-US" sz="24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1556792"/>
            <a:ext cx="655272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/>
            </a:r>
            <a:br>
              <a:rPr lang="en-IN" sz="3600" dirty="0">
                <a:solidFill>
                  <a:schemeClr val="bg1"/>
                </a:solidFill>
              </a:rPr>
            </a:br>
            <a:r>
              <a:rPr lang="en-IN" sz="3600" dirty="0">
                <a:solidFill>
                  <a:schemeClr val="bg1"/>
                </a:solidFill>
              </a:rPr>
              <a:t>Boxes let you store an object, e.g</a:t>
            </a:r>
            <a:r>
              <a:rPr lang="en-IN" sz="3600" dirty="0" smtClean="0">
                <a:solidFill>
                  <a:schemeClr val="bg1"/>
                </a:solidFill>
              </a:rPr>
              <a:t>. </a:t>
            </a:r>
            <a:r>
              <a:rPr lang="en-IN" sz="3600" dirty="0">
                <a:solidFill>
                  <a:schemeClr val="bg1"/>
                </a:solidFill>
              </a:rPr>
              <a:t>a number, and then refer to the object by using the name of the box. </a:t>
            </a:r>
            <a:endParaRPr lang="en-IN" sz="3600" dirty="0" smtClean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395536" y="836712"/>
            <a:ext cx="7529898" cy="51125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Move the turtle forward using the value stored in the mybox.</a:t>
            </a:r>
          </a:p>
          <a:p>
            <a:pPr algn="ctr"/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862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475656" y="1772816"/>
            <a:ext cx="6192688" cy="19442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2283259"/>
            <a:ext cx="482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Use SETXY Block to set the turtle position to (0,0)</a:t>
            </a:r>
          </a:p>
          <a:p>
            <a:pPr algn="ctr"/>
            <a:endParaRPr lang="en-US" sz="2800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111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vabhav-new</dc:creator>
  <cp:lastModifiedBy>vabhav-new</cp:lastModifiedBy>
  <cp:revision>29</cp:revision>
  <dcterms:created xsi:type="dcterms:W3CDTF">2018-06-19T17:37:11Z</dcterms:created>
  <dcterms:modified xsi:type="dcterms:W3CDTF">2018-08-05T17:33:20Z</dcterms:modified>
</cp:coreProperties>
</file>