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72" r:id="rId4"/>
    <p:sldId id="257" r:id="rId5"/>
    <p:sldId id="258" r:id="rId6"/>
    <p:sldId id="259" r:id="rId7"/>
    <p:sldId id="260" r:id="rId8"/>
    <p:sldId id="262" r:id="rId9"/>
    <p:sldId id="261" r:id="rId10"/>
    <p:sldId id="263" r:id="rId11"/>
    <p:sldId id="264" r:id="rId12"/>
    <p:sldId id="265" r:id="rId13"/>
    <p:sldId id="267" r:id="rId14"/>
    <p:sldId id="268" r:id="rId15"/>
    <p:sldId id="266" r:id="rId16"/>
    <p:sldId id="270" r:id="rId17"/>
    <p:sldId id="269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392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03D1C-2FF5-40D8-A9B6-9905B405C17F}" type="datetimeFigureOut">
              <a:rPr lang="en-IN" smtClean="0"/>
              <a:t>24-07-2018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41C94-77EC-46EB-81BB-056AE92C05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584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03D1C-2FF5-40D8-A9B6-9905B405C17F}" type="datetimeFigureOut">
              <a:rPr lang="en-IN" smtClean="0"/>
              <a:t>24-07-2018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41C94-77EC-46EB-81BB-056AE92C05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5134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03D1C-2FF5-40D8-A9B6-9905B405C17F}" type="datetimeFigureOut">
              <a:rPr lang="en-IN" smtClean="0"/>
              <a:t>24-07-2018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41C94-77EC-46EB-81BB-056AE92C05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2318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03D1C-2FF5-40D8-A9B6-9905B405C17F}" type="datetimeFigureOut">
              <a:rPr lang="en-IN" smtClean="0"/>
              <a:t>24-07-2018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41C94-77EC-46EB-81BB-056AE92C05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1617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03D1C-2FF5-40D8-A9B6-9905B405C17F}" type="datetimeFigureOut">
              <a:rPr lang="en-IN" smtClean="0"/>
              <a:t>24-07-2018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41C94-77EC-46EB-81BB-056AE92C05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4593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03D1C-2FF5-40D8-A9B6-9905B405C17F}" type="datetimeFigureOut">
              <a:rPr lang="en-IN" smtClean="0"/>
              <a:t>24-07-2018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41C94-77EC-46EB-81BB-056AE92C05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3378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03D1C-2FF5-40D8-A9B6-9905B405C17F}" type="datetimeFigureOut">
              <a:rPr lang="en-IN" smtClean="0"/>
              <a:t>24-07-2018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41C94-77EC-46EB-81BB-056AE92C05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8200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03D1C-2FF5-40D8-A9B6-9905B405C17F}" type="datetimeFigureOut">
              <a:rPr lang="en-IN" smtClean="0"/>
              <a:t>24-07-2018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41C94-77EC-46EB-81BB-056AE92C05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0095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03D1C-2FF5-40D8-A9B6-9905B405C17F}" type="datetimeFigureOut">
              <a:rPr lang="en-IN" smtClean="0"/>
              <a:t>24-07-2018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41C94-77EC-46EB-81BB-056AE92C05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3075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03D1C-2FF5-40D8-A9B6-9905B405C17F}" type="datetimeFigureOut">
              <a:rPr lang="en-IN" smtClean="0"/>
              <a:t>24-07-2018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41C94-77EC-46EB-81BB-056AE92C05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6438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03D1C-2FF5-40D8-A9B6-9905B405C17F}" type="datetimeFigureOut">
              <a:rPr lang="en-IN" smtClean="0"/>
              <a:t>24-07-2018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41C94-77EC-46EB-81BB-056AE92C05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222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A03D1C-2FF5-40D8-A9B6-9905B405C17F}" type="datetimeFigureOut">
              <a:rPr lang="en-IN" smtClean="0"/>
              <a:t>24-07-2018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441C94-77EC-46EB-81BB-056AE92C05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5111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71199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ame 3"/>
          <p:cNvSpPr/>
          <p:nvPr/>
        </p:nvSpPr>
        <p:spPr>
          <a:xfrm>
            <a:off x="1475656" y="1772816"/>
            <a:ext cx="6192688" cy="1944216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51720" y="2283259"/>
            <a:ext cx="482453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Move the turtle forward using the value stored in the mybox.</a:t>
            </a:r>
          </a:p>
          <a:p>
            <a:pPr algn="ctr"/>
            <a:endParaRPr lang="en-US" sz="2800" b="1" dirty="0">
              <a:ln w="17780" cmpd="sng">
                <a:noFill/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938622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ame 3"/>
          <p:cNvSpPr/>
          <p:nvPr/>
        </p:nvSpPr>
        <p:spPr>
          <a:xfrm>
            <a:off x="1475656" y="1772816"/>
            <a:ext cx="6192688" cy="1944216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51720" y="2283259"/>
            <a:ext cx="482453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Use SETXY Block to set the turtle position to (0,0)</a:t>
            </a:r>
          </a:p>
          <a:p>
            <a:pPr algn="ctr"/>
            <a:endParaRPr lang="en-US" sz="2800" b="1" dirty="0">
              <a:ln w="17780" cmpd="sng">
                <a:noFill/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40355018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ame 3"/>
          <p:cNvSpPr/>
          <p:nvPr/>
        </p:nvSpPr>
        <p:spPr>
          <a:xfrm>
            <a:off x="1187624" y="1570439"/>
            <a:ext cx="6840760" cy="3672408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51720" y="2283259"/>
            <a:ext cx="482453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Move the turtle 100m in East if value in mybox is positive or 100m west if the value in my box is negative.</a:t>
            </a:r>
          </a:p>
          <a:p>
            <a:pPr algn="ctr"/>
            <a:r>
              <a:rPr lang="en-US" sz="2800" b="1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HINT:USE the IF-ELSE  block </a:t>
            </a:r>
            <a:endParaRPr lang="en-US" sz="2800" b="1" dirty="0">
              <a:ln w="17780" cmpd="sng">
                <a:noFill/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41383833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ame 3"/>
          <p:cNvSpPr/>
          <p:nvPr/>
        </p:nvSpPr>
        <p:spPr>
          <a:xfrm>
            <a:off x="1331640" y="1916832"/>
            <a:ext cx="6408712" cy="252028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51720" y="2283259"/>
            <a:ext cx="482453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Change the Pen color to Purple and move turtle 100 units East. USE the Set Color block.</a:t>
            </a:r>
            <a:br>
              <a:rPr lang="en-US" sz="2800" b="1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</a:br>
            <a:r>
              <a:rPr lang="en-US" sz="2800" b="1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HINT: color=80</a:t>
            </a:r>
          </a:p>
          <a:p>
            <a:pPr algn="ctr"/>
            <a:r>
              <a:rPr lang="en-US" sz="2800" b="1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/>
            </a:r>
            <a:br>
              <a:rPr lang="en-US" sz="2800" b="1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</a:br>
            <a:r>
              <a:rPr lang="en-US" sz="2800" b="1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 </a:t>
            </a:r>
            <a:endParaRPr lang="en-US" sz="2800" b="1" dirty="0">
              <a:ln w="17780" cmpd="sng">
                <a:noFill/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4060494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ame 3"/>
          <p:cNvSpPr/>
          <p:nvPr/>
        </p:nvSpPr>
        <p:spPr>
          <a:xfrm>
            <a:off x="1331640" y="1916832"/>
            <a:ext cx="6408712" cy="252028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51720" y="2283259"/>
            <a:ext cx="482453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Change the Background to purple</a:t>
            </a:r>
            <a:br>
              <a:rPr lang="en-US" sz="2800" b="1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</a:br>
            <a:r>
              <a:rPr lang="en-US" sz="2800" b="1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USE the background block.</a:t>
            </a:r>
            <a:br>
              <a:rPr lang="en-US" sz="2800" b="1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</a:br>
            <a:r>
              <a:rPr lang="en-US" sz="2800" b="1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HINT: color=80</a:t>
            </a:r>
          </a:p>
          <a:p>
            <a:pPr algn="ctr"/>
            <a:r>
              <a:rPr lang="en-US" sz="2800" b="1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/>
            </a:r>
            <a:br>
              <a:rPr lang="en-US" sz="2800" b="1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</a:br>
            <a:r>
              <a:rPr lang="en-US" sz="2800" b="1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 </a:t>
            </a:r>
            <a:endParaRPr lang="en-US" sz="2800" b="1" dirty="0">
              <a:ln w="17780" cmpd="sng">
                <a:noFill/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1627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91502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ame 3"/>
          <p:cNvSpPr/>
          <p:nvPr/>
        </p:nvSpPr>
        <p:spPr>
          <a:xfrm>
            <a:off x="1547664" y="1935412"/>
            <a:ext cx="6552728" cy="1859498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126285" y="2409915"/>
            <a:ext cx="539548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Fill the square with color.</a:t>
            </a:r>
            <a:br>
              <a:rPr lang="en-US" sz="2800" b="1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</a:br>
            <a:r>
              <a:rPr lang="en-US" sz="2800" b="1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Hint: Use Fill Block side=100 units</a:t>
            </a:r>
            <a:br>
              <a:rPr lang="en-US" sz="2800" b="1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</a:br>
            <a:r>
              <a:rPr lang="en-US" sz="2800" b="1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 </a:t>
            </a:r>
            <a:r>
              <a:rPr lang="en-US" sz="2800" b="1" dirty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601356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ame 3"/>
          <p:cNvSpPr/>
          <p:nvPr/>
        </p:nvSpPr>
        <p:spPr>
          <a:xfrm>
            <a:off x="1547664" y="1935412"/>
            <a:ext cx="6259582" cy="1997643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128842" y="2241735"/>
            <a:ext cx="482453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Trace The Circle</a:t>
            </a:r>
            <a:br>
              <a:rPr lang="en-US" sz="2800" b="1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</a:br>
            <a:r>
              <a:rPr lang="en-US" sz="2800" b="1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Hint:- Repeat </a:t>
            </a:r>
            <a:r>
              <a:rPr lang="en-US" sz="2800" b="1" dirty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360 </a:t>
            </a:r>
            <a:r>
              <a:rPr lang="en-US" sz="2800" b="1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times</a:t>
            </a:r>
            <a:br>
              <a:rPr lang="en-US" sz="2800" b="1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</a:br>
            <a:r>
              <a:rPr lang="en-US" sz="2800" b="1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Forward 1 and Right 1</a:t>
            </a:r>
            <a:endParaRPr lang="en-US" sz="2800" b="1" dirty="0">
              <a:ln w="17780" cmpd="sng">
                <a:noFill/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336898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31640" y="2363688"/>
            <a:ext cx="6624736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Trace The Circle </a:t>
            </a:r>
            <a:br>
              <a:rPr lang="en-US" sz="2400" b="1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</a:br>
            <a:r>
              <a:rPr lang="en-US" sz="2400" b="1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Use Repeat 360 [ Forward 1 Right 1]</a:t>
            </a:r>
            <a:endParaRPr lang="en-US" sz="2400" b="1" dirty="0">
              <a:ln w="17780" cmpd="sng">
                <a:noFill/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</a:endParaRPr>
          </a:p>
        </p:txBody>
      </p:sp>
      <p:sp>
        <p:nvSpPr>
          <p:cNvPr id="6" name="Frame 5"/>
          <p:cNvSpPr/>
          <p:nvPr/>
        </p:nvSpPr>
        <p:spPr>
          <a:xfrm>
            <a:off x="1907704" y="2023102"/>
            <a:ext cx="5832648" cy="1512168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139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31640" y="2363688"/>
            <a:ext cx="6624736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Draw The diagonals of the square </a:t>
            </a:r>
          </a:p>
          <a:p>
            <a:pPr algn="ctr"/>
            <a:r>
              <a:rPr lang="en-US" sz="2400" b="1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Hint: Use Pen Up and Pen Down</a:t>
            </a:r>
            <a:endParaRPr lang="en-US" sz="2400" b="1" dirty="0">
              <a:ln w="17780" cmpd="sng">
                <a:noFill/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</a:endParaRPr>
          </a:p>
        </p:txBody>
      </p:sp>
      <p:sp>
        <p:nvSpPr>
          <p:cNvPr id="6" name="Frame 5"/>
          <p:cNvSpPr/>
          <p:nvPr/>
        </p:nvSpPr>
        <p:spPr>
          <a:xfrm>
            <a:off x="1331640" y="1873134"/>
            <a:ext cx="6984776" cy="1812104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011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31640" y="2132856"/>
            <a:ext cx="6552728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Make The turtle move forward</a:t>
            </a:r>
            <a:br>
              <a:rPr lang="en-US" sz="2400" b="1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</a:br>
            <a:r>
              <a:rPr lang="en-US" sz="2400" b="1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Use the FORWARD block</a:t>
            </a:r>
            <a:br>
              <a:rPr lang="en-US" sz="2400" b="1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</a:br>
            <a:r>
              <a:rPr lang="en-US" sz="2400" b="1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HINT: distance=180</a:t>
            </a:r>
            <a:endParaRPr lang="en-US" sz="2400" b="1" dirty="0">
              <a:ln w="17780" cmpd="sng">
                <a:noFill/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</a:endParaRPr>
          </a:p>
        </p:txBody>
      </p:sp>
      <p:sp>
        <p:nvSpPr>
          <p:cNvPr id="6" name="Frame 5"/>
          <p:cNvSpPr/>
          <p:nvPr/>
        </p:nvSpPr>
        <p:spPr>
          <a:xfrm>
            <a:off x="2195736" y="1976936"/>
            <a:ext cx="5040560" cy="1512168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9843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31640" y="2132856"/>
            <a:ext cx="6552728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Rotate The turtle towards EAST</a:t>
            </a:r>
            <a:br>
              <a:rPr lang="en-US" sz="2400" b="1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</a:br>
            <a:r>
              <a:rPr lang="en-US" sz="2400" b="1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Use the RIGHT block</a:t>
            </a:r>
            <a:br>
              <a:rPr lang="en-US" sz="2400" b="1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</a:br>
            <a:r>
              <a:rPr lang="en-US" sz="2400" b="1" dirty="0" err="1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HINT:Angle</a:t>
            </a:r>
            <a:r>
              <a:rPr lang="en-US" sz="2400" b="1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=90</a:t>
            </a:r>
            <a:endParaRPr lang="en-US" sz="2400" b="1" dirty="0">
              <a:ln w="17780" cmpd="sng">
                <a:noFill/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</a:endParaRPr>
          </a:p>
        </p:txBody>
      </p:sp>
      <p:sp>
        <p:nvSpPr>
          <p:cNvPr id="6" name="Frame 5"/>
          <p:cNvSpPr/>
          <p:nvPr/>
        </p:nvSpPr>
        <p:spPr>
          <a:xfrm>
            <a:off x="2195736" y="1976936"/>
            <a:ext cx="5040560" cy="1512168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989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31640" y="2132856"/>
            <a:ext cx="6552728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Move the turtle 200m towards  West</a:t>
            </a:r>
            <a:br>
              <a:rPr lang="en-US" sz="2400" b="1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</a:br>
            <a:r>
              <a:rPr lang="en-US" sz="2400" b="1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Use the LEFT block and Forward Block</a:t>
            </a:r>
            <a:br>
              <a:rPr lang="en-US" sz="2400" b="1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</a:br>
            <a:r>
              <a:rPr lang="en-US" sz="2400" b="1" dirty="0" err="1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HINT:Angle</a:t>
            </a:r>
            <a:r>
              <a:rPr lang="en-US" sz="2400" b="1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=90 </a:t>
            </a:r>
            <a:r>
              <a:rPr lang="en-US" sz="2400" b="1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, Distance=200m</a:t>
            </a:r>
            <a:endParaRPr lang="en-US" sz="2400" b="1" dirty="0">
              <a:ln w="17780" cmpd="sng">
                <a:noFill/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</a:endParaRPr>
          </a:p>
        </p:txBody>
      </p:sp>
      <p:sp>
        <p:nvSpPr>
          <p:cNvPr id="6" name="Frame 5"/>
          <p:cNvSpPr/>
          <p:nvPr/>
        </p:nvSpPr>
        <p:spPr>
          <a:xfrm>
            <a:off x="1835696" y="1898976"/>
            <a:ext cx="5544616" cy="1668088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7587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31640" y="2132856"/>
            <a:ext cx="6552728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Move the turtle 200 towards  North-West</a:t>
            </a:r>
            <a:br>
              <a:rPr lang="en-US" sz="2400" b="1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</a:br>
            <a:r>
              <a:rPr lang="en-US" sz="2400" b="1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Use the LEFT block and Forward Block</a:t>
            </a:r>
            <a:br>
              <a:rPr lang="en-US" sz="2400" b="1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</a:br>
            <a:r>
              <a:rPr lang="en-US" sz="2400" b="1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HINT: Angle=45, Distance=200m</a:t>
            </a:r>
            <a:endParaRPr lang="en-US" sz="2400" b="1" dirty="0">
              <a:ln w="17780" cmpd="sng">
                <a:noFill/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</a:endParaRPr>
          </a:p>
        </p:txBody>
      </p:sp>
      <p:sp>
        <p:nvSpPr>
          <p:cNvPr id="6" name="Frame 5"/>
          <p:cNvSpPr/>
          <p:nvPr/>
        </p:nvSpPr>
        <p:spPr>
          <a:xfrm>
            <a:off x="1475656" y="1772816"/>
            <a:ext cx="6192688" cy="1944216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8860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051720" y="2312876"/>
            <a:ext cx="5040560" cy="8640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Store the value 200 </a:t>
            </a:r>
            <a:br>
              <a:rPr lang="en-US" sz="2400" b="1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</a:br>
            <a:r>
              <a:rPr lang="en-US" sz="2400" b="1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into a new box named mybox</a:t>
            </a:r>
            <a:endParaRPr lang="en-US" sz="2400" b="1" dirty="0">
              <a:ln w="17780" cmpd="sng">
                <a:noFill/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</a:endParaRPr>
          </a:p>
        </p:txBody>
      </p:sp>
      <p:sp>
        <p:nvSpPr>
          <p:cNvPr id="6" name="Frame 5"/>
          <p:cNvSpPr/>
          <p:nvPr/>
        </p:nvSpPr>
        <p:spPr>
          <a:xfrm>
            <a:off x="1475656" y="1772816"/>
            <a:ext cx="6192688" cy="1944216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7146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87624" y="1556792"/>
            <a:ext cx="6552728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en-IN" sz="3600" dirty="0">
                <a:solidFill>
                  <a:schemeClr val="bg1"/>
                </a:solidFill>
              </a:rPr>
              <a:t/>
            </a:r>
            <a:br>
              <a:rPr lang="en-IN" sz="3600" dirty="0">
                <a:solidFill>
                  <a:schemeClr val="bg1"/>
                </a:solidFill>
              </a:rPr>
            </a:br>
            <a:r>
              <a:rPr lang="en-IN" sz="3600" dirty="0">
                <a:solidFill>
                  <a:schemeClr val="bg1"/>
                </a:solidFill>
              </a:rPr>
              <a:t>Boxes let you store an object, e.g</a:t>
            </a:r>
            <a:r>
              <a:rPr lang="en-IN" sz="3600" dirty="0" smtClean="0">
                <a:solidFill>
                  <a:schemeClr val="bg1"/>
                </a:solidFill>
              </a:rPr>
              <a:t>. </a:t>
            </a:r>
            <a:r>
              <a:rPr lang="en-IN" sz="3600" dirty="0">
                <a:solidFill>
                  <a:schemeClr val="bg1"/>
                </a:solidFill>
              </a:rPr>
              <a:t>a number, and then refer to the object by using the name of the box. </a:t>
            </a:r>
            <a:endParaRPr lang="en-IN" sz="3600" dirty="0" smtClean="0">
              <a:solidFill>
                <a:schemeClr val="bg1"/>
              </a:solidFill>
            </a:endParaRPr>
          </a:p>
          <a:p>
            <a:pPr algn="ctr"/>
            <a:endParaRPr lang="en-US" sz="3600" b="1" dirty="0">
              <a:ln w="17780" cmpd="sng">
                <a:noFill/>
                <a:prstDash val="solid"/>
                <a:miter lim="800000"/>
              </a:ln>
              <a:solidFill>
                <a:schemeClr val="bg1"/>
              </a:solidFill>
            </a:endParaRPr>
          </a:p>
        </p:txBody>
      </p:sp>
      <p:sp>
        <p:nvSpPr>
          <p:cNvPr id="6" name="Frame 5"/>
          <p:cNvSpPr/>
          <p:nvPr/>
        </p:nvSpPr>
        <p:spPr>
          <a:xfrm>
            <a:off x="395536" y="836712"/>
            <a:ext cx="7529898" cy="5112568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4430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2122</TotalTime>
  <Words>128</Words>
  <Application>Microsoft Office PowerPoint</Application>
  <PresentationFormat>On-screen Show (4:3)</PresentationFormat>
  <Paragraphs>19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vabhav-new</dc:creator>
  <cp:lastModifiedBy>vabhav-new</cp:lastModifiedBy>
  <cp:revision>33</cp:revision>
  <dcterms:created xsi:type="dcterms:W3CDTF">2018-06-19T17:37:11Z</dcterms:created>
  <dcterms:modified xsi:type="dcterms:W3CDTF">2018-07-24T12:51:22Z</dcterms:modified>
</cp:coreProperties>
</file>