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5" r:id="rId3"/>
    <p:sldId id="283" r:id="rId4"/>
    <p:sldId id="284" r:id="rId5"/>
    <p:sldId id="282" r:id="rId6"/>
    <p:sldId id="271" r:id="rId7"/>
    <p:sldId id="280" r:id="rId8"/>
    <p:sldId id="279" r:id="rId9"/>
    <p:sldId id="285" r:id="rId10"/>
    <p:sldId id="278" r:id="rId11"/>
    <p:sldId id="277" r:id="rId12"/>
    <p:sldId id="276" r:id="rId13"/>
    <p:sldId id="281" r:id="rId14"/>
    <p:sldId id="274" r:id="rId15"/>
    <p:sldId id="273" r:id="rId16"/>
    <p:sldId id="272" r:id="rId17"/>
    <p:sldId id="257" r:id="rId18"/>
    <p:sldId id="258" r:id="rId19"/>
    <p:sldId id="259" r:id="rId20"/>
    <p:sldId id="260" r:id="rId21"/>
    <p:sldId id="262" r:id="rId22"/>
    <p:sldId id="261" r:id="rId23"/>
    <p:sldId id="263" r:id="rId24"/>
    <p:sldId id="264" r:id="rId25"/>
    <p:sldId id="265" r:id="rId26"/>
    <p:sldId id="267" r:id="rId27"/>
    <p:sldId id="268" r:id="rId28"/>
    <p:sldId id="266" r:id="rId29"/>
    <p:sldId id="270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1589E-453C-4963-8056-9DB5EFA38F88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89920-5628-4B1F-A644-507A2BD0F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0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89920-5628-4B1F-A644-507A2BD0FF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8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89920-5628-4B1F-A644-507A2BD0FF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8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1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9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7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3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3D1C-2FF5-40D8-A9B6-9905B405C17F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11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1147" y="2098907"/>
            <a:ext cx="662473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Try Yourself Challenge: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Change all odd numbers in the heap to 0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Index heap Block and Set Heap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Show heap to verify your answer manually</a:t>
            </a:r>
          </a:p>
          <a:p>
            <a:pPr algn="ctr"/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51520" y="1505088"/>
            <a:ext cx="7776864" cy="26439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634" y="2037993"/>
            <a:ext cx="66247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Store 10 random numbers in the heap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Use: push block from heap palette</a:t>
            </a:r>
          </a:p>
          <a:p>
            <a:pPr algn="ctr"/>
            <a:endParaRPr lang="en-US" sz="2400" b="1" dirty="0" smtClean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pPr algn="ctr"/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755576" y="1412776"/>
            <a:ext cx="6264696" cy="20162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634" y="2167271"/>
            <a:ext cx="6624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Trace the Plant </a:t>
            </a:r>
          </a:p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Recursion</a:t>
            </a:r>
          </a:p>
          <a:p>
            <a:pPr algn="ctr"/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331640" y="1768832"/>
            <a:ext cx="5688632" cy="162787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634" y="2167271"/>
            <a:ext cx="6624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Trace the Plant </a:t>
            </a:r>
          </a:p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Recursion</a:t>
            </a:r>
          </a:p>
          <a:p>
            <a:pPr algn="ctr"/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331640" y="1768832"/>
            <a:ext cx="5688632" cy="162787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634" y="2167271"/>
            <a:ext cx="6624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Trace the Triangle Pattern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4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endParaRPr lang="en-US" sz="2400" b="1" dirty="0" smtClean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331640" y="1768832"/>
            <a:ext cx="5256584" cy="1228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634" y="2067472"/>
            <a:ext cx="6624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Trace the Octagon Flower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length 70m </a:t>
            </a:r>
          </a:p>
          <a:p>
            <a:pPr algn="ctr"/>
            <a:endParaRPr lang="en-US" sz="2400" b="1" dirty="0" smtClean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547664" y="1844824"/>
            <a:ext cx="5256584" cy="13001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363688"/>
            <a:ext cx="6624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Complete </a:t>
            </a:r>
            <a:r>
              <a:rPr lang="en-US" sz="24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he Function which 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finds and Returns the sum of first N natural numbers </a:t>
            </a:r>
          </a:p>
        </p:txBody>
      </p:sp>
      <p:sp>
        <p:nvSpPr>
          <p:cNvPr id="6" name="Frame 5"/>
          <p:cNvSpPr/>
          <p:nvPr/>
        </p:nvSpPr>
        <p:spPr>
          <a:xfrm>
            <a:off x="1187624" y="1789875"/>
            <a:ext cx="7272808" cy="23479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Make The turtle move forward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distance=180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195736" y="1976936"/>
            <a:ext cx="5040560" cy="15121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Rotate The turtle towards EAST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RIGHT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HINT:Angle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=90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195736" y="1976936"/>
            <a:ext cx="5040560" cy="15121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200m towards  West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LEFT block and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HINT:Angle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=90 </a:t>
            </a:r>
            <a:r>
              <a:rPr lang="en-US" sz="2400" b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, Distance=200m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835696" y="1898976"/>
            <a:ext cx="5544616" cy="1668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00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200 towards  North-West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LEFT block and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Angle=45, Distance=200m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720" y="2312876"/>
            <a:ext cx="5040560" cy="86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Store the value 200 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into a new box named mybox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1556792"/>
            <a:ext cx="655272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/>
            </a:r>
            <a:br>
              <a:rPr lang="en-IN" sz="3600" dirty="0">
                <a:solidFill>
                  <a:schemeClr val="bg1"/>
                </a:solidFill>
              </a:rPr>
            </a:br>
            <a:r>
              <a:rPr lang="en-IN" sz="3600" dirty="0">
                <a:solidFill>
                  <a:schemeClr val="bg1"/>
                </a:solidFill>
              </a:rPr>
              <a:t>Boxes let you store an object, e.g</a:t>
            </a:r>
            <a:r>
              <a:rPr lang="en-IN" sz="3600" dirty="0" smtClean="0">
                <a:solidFill>
                  <a:schemeClr val="bg1"/>
                </a:solidFill>
              </a:rPr>
              <a:t>. </a:t>
            </a:r>
            <a:r>
              <a:rPr lang="en-IN" sz="3600" dirty="0">
                <a:solidFill>
                  <a:schemeClr val="bg1"/>
                </a:solidFill>
              </a:rPr>
              <a:t>a number, and then refer to the object by using the name of the box. </a:t>
            </a:r>
            <a:endParaRPr lang="en-IN" sz="3600" dirty="0" smtClean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95536" y="836712"/>
            <a:ext cx="7529898" cy="51125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forward using the value stored in the mybox.</a:t>
            </a:r>
          </a:p>
          <a:p>
            <a:pPr algn="ctr"/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3862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SETXY Block to set the turtle position to (0,0)</a:t>
            </a:r>
          </a:p>
          <a:p>
            <a:pPr algn="ctr"/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1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187624" y="1570439"/>
            <a:ext cx="6840760" cy="36724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100m in East if value in mybox is positive or 100m west if the value in my box is negative.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HINT:USE the IF-ELSE  block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838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331640" y="1916832"/>
            <a:ext cx="6408712" cy="2520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Change the Pen color to Purple and move turtle 100 units East. USE the Set Color block.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color=80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06049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331640" y="1916832"/>
            <a:ext cx="6408712" cy="2520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Change the Background to purple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background block.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color=80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62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5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547664" y="1935412"/>
            <a:ext cx="6552728" cy="18594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6285" y="2409915"/>
            <a:ext cx="5395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Fill the square with color.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Fill Block side=100 units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28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1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2357" y="1818174"/>
            <a:ext cx="775928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Complete the Make Dictionary Action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which creates boxes named 1,2,3,4,5 and stores 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corresponding values in reverse order </a:t>
            </a:r>
            <a:r>
              <a:rPr lang="en-US" sz="2400" b="1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i.e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1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  <a:t>5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  <a:t>24</a:t>
            </a:r>
          </a:p>
          <a:p>
            <a:pPr algn="ctr"/>
            <a:r>
              <a:rPr lang="en-US" sz="24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  <a:t>3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  <a:t>3</a:t>
            </a:r>
          </a:p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  <a:t>42</a:t>
            </a:r>
          </a:p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  <a:t>51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92357" y="980728"/>
            <a:ext cx="7759286" cy="46085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547664" y="1935412"/>
            <a:ext cx="6259582" cy="19976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8842" y="2241735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Trace The Circle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Hint:- Repeat </a:t>
            </a:r>
            <a:r>
              <a:rPr lang="en-US" sz="28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360 </a:t>
            </a: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times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Forward 1 and Right 1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3689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8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2357" y="1818174"/>
            <a:ext cx="77592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Complete the event that changes position of the turtle to (0,0) on mouse click.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click the mouse anywhere after completing the function to trigger the event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95536" y="1408196"/>
            <a:ext cx="8640960" cy="2372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1147" y="2098907"/>
            <a:ext cx="66247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Traverse the heap without changing its state and Calculate its sum.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i.e. Do not pop the values or disturb its contents.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Index heap Block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51520" y="1416968"/>
            <a:ext cx="7920880" cy="2804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588" y="1988840"/>
            <a:ext cx="72183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Complete the function which takes side as argument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And Draws a square of side of length argument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467544" y="1400376"/>
            <a:ext cx="8064895" cy="20216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588" y="1988840"/>
            <a:ext cx="72183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Understand the working of the code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make your own project from scratch.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467544" y="1400376"/>
            <a:ext cx="8064895" cy="20216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198</Words>
  <Application>Microsoft Office PowerPoint</Application>
  <PresentationFormat>On-screen Show (4:3)</PresentationFormat>
  <Paragraphs>35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vabhav-new</dc:creator>
  <cp:lastModifiedBy>vabhav-new</cp:lastModifiedBy>
  <cp:revision>60</cp:revision>
  <dcterms:created xsi:type="dcterms:W3CDTF">2018-06-19T17:37:11Z</dcterms:created>
  <dcterms:modified xsi:type="dcterms:W3CDTF">2018-08-06T14:25:48Z</dcterms:modified>
</cp:coreProperties>
</file>