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7" r:id="rId4"/>
    <p:sldId id="270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F8DD6-E456-408C-B4BF-5163FF9DFA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A2756C-3352-4F28-8411-206C1BE37A79}">
      <dgm:prSet phldrT="[Text]"/>
      <dgm:spPr/>
      <dgm:t>
        <a:bodyPr/>
        <a:lstStyle/>
        <a:p>
          <a:r>
            <a:rPr lang="en-US" dirty="0"/>
            <a:t>System Functionality</a:t>
          </a:r>
        </a:p>
      </dgm:t>
    </dgm:pt>
    <dgm:pt modelId="{79E80FF7-A44C-45F4-BA6F-EFDCFB525E1D}" type="parTrans" cxnId="{35CD1672-023B-459F-AB4E-FCEF4E612525}">
      <dgm:prSet/>
      <dgm:spPr/>
      <dgm:t>
        <a:bodyPr/>
        <a:lstStyle/>
        <a:p>
          <a:endParaRPr lang="en-US"/>
        </a:p>
      </dgm:t>
    </dgm:pt>
    <dgm:pt modelId="{4A9C28CB-A677-446B-8F21-9E1C1623623C}" type="sibTrans" cxnId="{35CD1672-023B-459F-AB4E-FCEF4E612525}">
      <dgm:prSet/>
      <dgm:spPr/>
      <dgm:t>
        <a:bodyPr/>
        <a:lstStyle/>
        <a:p>
          <a:endParaRPr lang="en-US"/>
        </a:p>
      </dgm:t>
    </dgm:pt>
    <dgm:pt modelId="{988B3E5A-4417-4D74-8BBB-A1CF022B40B3}">
      <dgm:prSet phldrT="[Text]"/>
      <dgm:spPr/>
      <dgm:t>
        <a:bodyPr/>
        <a:lstStyle/>
        <a:p>
          <a:r>
            <a:rPr lang="en-US" dirty="0"/>
            <a:t>Job Quality</a:t>
          </a:r>
        </a:p>
      </dgm:t>
    </dgm:pt>
    <dgm:pt modelId="{9A8ECF1A-5F8F-4ED4-A9EC-1C6CF412BDE9}" type="parTrans" cxnId="{B3255F9D-EF65-44B5-8E2C-7CE6FD5D2410}">
      <dgm:prSet/>
      <dgm:spPr/>
      <dgm:t>
        <a:bodyPr/>
        <a:lstStyle/>
        <a:p>
          <a:endParaRPr lang="en-US"/>
        </a:p>
      </dgm:t>
    </dgm:pt>
    <dgm:pt modelId="{48BCEA34-5794-432B-B764-77237458031E}" type="sibTrans" cxnId="{B3255F9D-EF65-44B5-8E2C-7CE6FD5D2410}">
      <dgm:prSet/>
      <dgm:spPr/>
      <dgm:t>
        <a:bodyPr/>
        <a:lstStyle/>
        <a:p>
          <a:endParaRPr lang="en-US"/>
        </a:p>
      </dgm:t>
    </dgm:pt>
    <dgm:pt modelId="{22B40E79-C68F-45AD-8D80-CFCD588738CC}">
      <dgm:prSet phldrT="[Text]"/>
      <dgm:spPr/>
      <dgm:t>
        <a:bodyPr/>
        <a:lstStyle/>
        <a:p>
          <a:r>
            <a:rPr lang="en-US" dirty="0"/>
            <a:t>Process and Teamwork</a:t>
          </a:r>
        </a:p>
      </dgm:t>
    </dgm:pt>
    <dgm:pt modelId="{209CD4FE-CF0A-405F-989A-8DEBF276A4BD}" type="parTrans" cxnId="{FA526007-85CA-45CC-8B19-163BFC68DBDE}">
      <dgm:prSet/>
      <dgm:spPr/>
      <dgm:t>
        <a:bodyPr/>
        <a:lstStyle/>
        <a:p>
          <a:endParaRPr lang="en-US"/>
        </a:p>
      </dgm:t>
    </dgm:pt>
    <dgm:pt modelId="{4B49F938-E227-4301-8CC7-08D8EC2498F4}" type="sibTrans" cxnId="{FA526007-85CA-45CC-8B19-163BFC68DBDE}">
      <dgm:prSet/>
      <dgm:spPr/>
      <dgm:t>
        <a:bodyPr/>
        <a:lstStyle/>
        <a:p>
          <a:endParaRPr lang="en-US"/>
        </a:p>
      </dgm:t>
    </dgm:pt>
    <dgm:pt modelId="{528837F9-B525-4B18-B2A4-4847D2F06B21}">
      <dgm:prSet phldrT="[Text]"/>
      <dgm:spPr/>
      <dgm:t>
        <a:bodyPr/>
        <a:lstStyle/>
        <a:p>
          <a:r>
            <a:rPr lang="en-US" dirty="0"/>
            <a:t>Technology Transfer</a:t>
          </a:r>
        </a:p>
      </dgm:t>
    </dgm:pt>
    <dgm:pt modelId="{789B808C-58DB-4CFD-845C-91D7A321BB5B}" type="sibTrans" cxnId="{64DD0260-CC6A-4E62-8D85-9EE45A33ABA7}">
      <dgm:prSet/>
      <dgm:spPr/>
      <dgm:t>
        <a:bodyPr/>
        <a:lstStyle/>
        <a:p>
          <a:endParaRPr lang="en-US"/>
        </a:p>
      </dgm:t>
    </dgm:pt>
    <dgm:pt modelId="{FEE3D6F4-53C0-41D3-8CB9-297845423EC4}" type="parTrans" cxnId="{64DD0260-CC6A-4E62-8D85-9EE45A33ABA7}">
      <dgm:prSet/>
      <dgm:spPr/>
      <dgm:t>
        <a:bodyPr/>
        <a:lstStyle/>
        <a:p>
          <a:endParaRPr lang="en-US"/>
        </a:p>
      </dgm:t>
    </dgm:pt>
    <dgm:pt modelId="{1537E6CD-1334-4013-9588-D69B6629985A}" type="pres">
      <dgm:prSet presAssocID="{C1BF8DD6-E456-408C-B4BF-5163FF9DFA67}" presName="linear" presStyleCnt="0">
        <dgm:presLayoutVars>
          <dgm:animLvl val="lvl"/>
          <dgm:resizeHandles val="exact"/>
        </dgm:presLayoutVars>
      </dgm:prSet>
      <dgm:spPr/>
    </dgm:pt>
    <dgm:pt modelId="{DCACA1F6-9246-438B-88D2-70E3D57E5081}" type="pres">
      <dgm:prSet presAssocID="{3DA2756C-3352-4F28-8411-206C1BE37A7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95B8E2B-25F3-4CFB-A679-8869645B8D4D}" type="pres">
      <dgm:prSet presAssocID="{4A9C28CB-A677-446B-8F21-9E1C1623623C}" presName="spacer" presStyleCnt="0"/>
      <dgm:spPr/>
    </dgm:pt>
    <dgm:pt modelId="{4E21596A-67C9-4945-8FD1-01E2DA617877}" type="pres">
      <dgm:prSet presAssocID="{988B3E5A-4417-4D74-8BBB-A1CF022B40B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CDB55F-CC77-4BAD-AF7F-180F7541D58F}" type="pres">
      <dgm:prSet presAssocID="{48BCEA34-5794-432B-B764-77237458031E}" presName="spacer" presStyleCnt="0"/>
      <dgm:spPr/>
    </dgm:pt>
    <dgm:pt modelId="{3CAE138C-A3F7-4531-BABB-BF55A9241257}" type="pres">
      <dgm:prSet presAssocID="{22B40E79-C68F-45AD-8D80-CFCD588738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8570C53-71B6-4098-860B-899FA47C853D}" type="pres">
      <dgm:prSet presAssocID="{4B49F938-E227-4301-8CC7-08D8EC2498F4}" presName="spacer" presStyleCnt="0"/>
      <dgm:spPr/>
    </dgm:pt>
    <dgm:pt modelId="{5A1778D5-8EC0-4BBA-81B8-5646AB65A94B}" type="pres">
      <dgm:prSet presAssocID="{528837F9-B525-4B18-B2A4-4847D2F06B2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A526007-85CA-45CC-8B19-163BFC68DBDE}" srcId="{C1BF8DD6-E456-408C-B4BF-5163FF9DFA67}" destId="{22B40E79-C68F-45AD-8D80-CFCD588738CC}" srcOrd="2" destOrd="0" parTransId="{209CD4FE-CF0A-405F-989A-8DEBF276A4BD}" sibTransId="{4B49F938-E227-4301-8CC7-08D8EC2498F4}"/>
    <dgm:cxn modelId="{BA1F6B1F-A2EF-48C9-B03B-BB2CD53926A5}" type="presOf" srcId="{22B40E79-C68F-45AD-8D80-CFCD588738CC}" destId="{3CAE138C-A3F7-4531-BABB-BF55A9241257}" srcOrd="0" destOrd="0" presId="urn:microsoft.com/office/officeart/2005/8/layout/vList2"/>
    <dgm:cxn modelId="{64DD0260-CC6A-4E62-8D85-9EE45A33ABA7}" srcId="{C1BF8DD6-E456-408C-B4BF-5163FF9DFA67}" destId="{528837F9-B525-4B18-B2A4-4847D2F06B21}" srcOrd="3" destOrd="0" parTransId="{FEE3D6F4-53C0-41D3-8CB9-297845423EC4}" sibTransId="{789B808C-58DB-4CFD-845C-91D7A321BB5B}"/>
    <dgm:cxn modelId="{62B1CB62-A7D9-4496-8650-5D08524D6CA1}" type="presOf" srcId="{528837F9-B525-4B18-B2A4-4847D2F06B21}" destId="{5A1778D5-8EC0-4BBA-81B8-5646AB65A94B}" srcOrd="0" destOrd="0" presId="urn:microsoft.com/office/officeart/2005/8/layout/vList2"/>
    <dgm:cxn modelId="{35CD1672-023B-459F-AB4E-FCEF4E612525}" srcId="{C1BF8DD6-E456-408C-B4BF-5163FF9DFA67}" destId="{3DA2756C-3352-4F28-8411-206C1BE37A79}" srcOrd="0" destOrd="0" parTransId="{79E80FF7-A44C-45F4-BA6F-EFDCFB525E1D}" sibTransId="{4A9C28CB-A677-446B-8F21-9E1C1623623C}"/>
    <dgm:cxn modelId="{B3255F9D-EF65-44B5-8E2C-7CE6FD5D2410}" srcId="{C1BF8DD6-E456-408C-B4BF-5163FF9DFA67}" destId="{988B3E5A-4417-4D74-8BBB-A1CF022B40B3}" srcOrd="1" destOrd="0" parTransId="{9A8ECF1A-5F8F-4ED4-A9EC-1C6CF412BDE9}" sibTransId="{48BCEA34-5794-432B-B764-77237458031E}"/>
    <dgm:cxn modelId="{60FF5BA7-4CDE-4811-B3EA-AFE430A655F2}" type="presOf" srcId="{C1BF8DD6-E456-408C-B4BF-5163FF9DFA67}" destId="{1537E6CD-1334-4013-9588-D69B6629985A}" srcOrd="0" destOrd="0" presId="urn:microsoft.com/office/officeart/2005/8/layout/vList2"/>
    <dgm:cxn modelId="{F13ECFB6-6F49-4B79-9981-75657E43E60C}" type="presOf" srcId="{988B3E5A-4417-4D74-8BBB-A1CF022B40B3}" destId="{4E21596A-67C9-4945-8FD1-01E2DA617877}" srcOrd="0" destOrd="0" presId="urn:microsoft.com/office/officeart/2005/8/layout/vList2"/>
    <dgm:cxn modelId="{61B775BE-9641-4CD1-8BCC-77A2A550715B}" type="presOf" srcId="{3DA2756C-3352-4F28-8411-206C1BE37A79}" destId="{DCACA1F6-9246-438B-88D2-70E3D57E5081}" srcOrd="0" destOrd="0" presId="urn:microsoft.com/office/officeart/2005/8/layout/vList2"/>
    <dgm:cxn modelId="{EA3BC60F-5F9D-498F-90D6-89E5C556B4A4}" type="presParOf" srcId="{1537E6CD-1334-4013-9588-D69B6629985A}" destId="{DCACA1F6-9246-438B-88D2-70E3D57E5081}" srcOrd="0" destOrd="0" presId="urn:microsoft.com/office/officeart/2005/8/layout/vList2"/>
    <dgm:cxn modelId="{620B0014-CD9A-492E-9A98-2AB503CB6E6C}" type="presParOf" srcId="{1537E6CD-1334-4013-9588-D69B6629985A}" destId="{895B8E2B-25F3-4CFB-A679-8869645B8D4D}" srcOrd="1" destOrd="0" presId="urn:microsoft.com/office/officeart/2005/8/layout/vList2"/>
    <dgm:cxn modelId="{4A5CC069-BD46-4212-92D6-63E720256399}" type="presParOf" srcId="{1537E6CD-1334-4013-9588-D69B6629985A}" destId="{4E21596A-67C9-4945-8FD1-01E2DA617877}" srcOrd="2" destOrd="0" presId="urn:microsoft.com/office/officeart/2005/8/layout/vList2"/>
    <dgm:cxn modelId="{FED7F9A1-2FBF-4833-82D1-D317D4382A72}" type="presParOf" srcId="{1537E6CD-1334-4013-9588-D69B6629985A}" destId="{F1CDB55F-CC77-4BAD-AF7F-180F7541D58F}" srcOrd="3" destOrd="0" presId="urn:microsoft.com/office/officeart/2005/8/layout/vList2"/>
    <dgm:cxn modelId="{D22DD5AA-E689-41F6-9096-42C39C44FA5B}" type="presParOf" srcId="{1537E6CD-1334-4013-9588-D69B6629985A}" destId="{3CAE138C-A3F7-4531-BABB-BF55A9241257}" srcOrd="4" destOrd="0" presId="urn:microsoft.com/office/officeart/2005/8/layout/vList2"/>
    <dgm:cxn modelId="{7FDFD513-0757-4A28-B671-EC01B2729324}" type="presParOf" srcId="{1537E6CD-1334-4013-9588-D69B6629985A}" destId="{98570C53-71B6-4098-860B-899FA47C853D}" srcOrd="5" destOrd="0" presId="urn:microsoft.com/office/officeart/2005/8/layout/vList2"/>
    <dgm:cxn modelId="{B8DCF218-09C9-4CBE-BE50-9F27491994D4}" type="presParOf" srcId="{1537E6CD-1334-4013-9588-D69B6629985A}" destId="{5A1778D5-8EC0-4BBA-81B8-5646AB65A94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A22EFF-35A2-46BC-81F9-EA3A756EC47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9B89CA-5C6E-4566-BA7A-5B566CEEBEC2}">
      <dgm:prSet phldrT="[Text]"/>
      <dgm:spPr/>
      <dgm:t>
        <a:bodyPr/>
        <a:lstStyle/>
        <a:p>
          <a:r>
            <a:rPr lang="en-US" dirty="0"/>
            <a:t>choose folders; Student info</a:t>
          </a:r>
        </a:p>
      </dgm:t>
    </dgm:pt>
    <dgm:pt modelId="{C6736344-9F68-4F11-AAD5-1F5DECB88FDA}" type="parTrans" cxnId="{9D0B2121-5F87-4CE7-A4E8-082DC68B1982}">
      <dgm:prSet/>
      <dgm:spPr/>
      <dgm:t>
        <a:bodyPr/>
        <a:lstStyle/>
        <a:p>
          <a:endParaRPr lang="en-US"/>
        </a:p>
      </dgm:t>
    </dgm:pt>
    <dgm:pt modelId="{AB5106EA-9871-412F-AE8A-0B957982649B}" type="sibTrans" cxnId="{9D0B2121-5F87-4CE7-A4E8-082DC68B1982}">
      <dgm:prSet/>
      <dgm:spPr/>
      <dgm:t>
        <a:bodyPr/>
        <a:lstStyle/>
        <a:p>
          <a:endParaRPr lang="en-US"/>
        </a:p>
      </dgm:t>
    </dgm:pt>
    <dgm:pt modelId="{A25C170D-48F1-428E-8900-AD7563735B18}">
      <dgm:prSet phldrT="[Text]"/>
      <dgm:spPr/>
      <dgm:t>
        <a:bodyPr/>
        <a:lstStyle/>
        <a:p>
          <a:r>
            <a:rPr lang="en-US" dirty="0"/>
            <a:t>Select algorithm</a:t>
          </a:r>
        </a:p>
      </dgm:t>
    </dgm:pt>
    <dgm:pt modelId="{5EA8CE10-33DF-443A-B6F9-C48D1C789AD9}" type="parTrans" cxnId="{C6576883-31A8-4B75-ABD2-8A8D2C3A71D8}">
      <dgm:prSet/>
      <dgm:spPr/>
      <dgm:t>
        <a:bodyPr/>
        <a:lstStyle/>
        <a:p>
          <a:endParaRPr lang="en-US"/>
        </a:p>
      </dgm:t>
    </dgm:pt>
    <dgm:pt modelId="{809F5FC5-AF92-44DE-B7E5-ACB6CCD3CDC6}" type="sibTrans" cxnId="{C6576883-31A8-4B75-ABD2-8A8D2C3A71D8}">
      <dgm:prSet/>
      <dgm:spPr/>
      <dgm:t>
        <a:bodyPr/>
        <a:lstStyle/>
        <a:p>
          <a:endParaRPr lang="en-US"/>
        </a:p>
      </dgm:t>
    </dgm:pt>
    <dgm:pt modelId="{4066C093-3FE1-4181-BF86-838062A0A12F}">
      <dgm:prSet phldrT="[Text]"/>
      <dgm:spPr/>
      <dgm:t>
        <a:bodyPr/>
        <a:lstStyle/>
        <a:p>
          <a:r>
            <a:rPr lang="en-US" dirty="0"/>
            <a:t>View Summary for algorithm</a:t>
          </a:r>
        </a:p>
      </dgm:t>
    </dgm:pt>
    <dgm:pt modelId="{A71DB29A-E4FA-45A4-BF05-4A802411C170}" type="parTrans" cxnId="{32071222-2B5E-439D-9E6B-40CE7A52B60B}">
      <dgm:prSet/>
      <dgm:spPr/>
      <dgm:t>
        <a:bodyPr/>
        <a:lstStyle/>
        <a:p>
          <a:endParaRPr lang="en-US"/>
        </a:p>
      </dgm:t>
    </dgm:pt>
    <dgm:pt modelId="{2DD48E9C-A731-4DF2-88BF-ED076732E7FE}" type="sibTrans" cxnId="{32071222-2B5E-439D-9E6B-40CE7A52B60B}">
      <dgm:prSet/>
      <dgm:spPr/>
      <dgm:t>
        <a:bodyPr/>
        <a:lstStyle/>
        <a:p>
          <a:endParaRPr lang="en-US"/>
        </a:p>
      </dgm:t>
    </dgm:pt>
    <dgm:pt modelId="{DFBC0E82-5D30-4294-8F05-8A3C589D4DAE}">
      <dgm:prSet phldrT="[Text]"/>
      <dgm:spPr/>
      <dgm:t>
        <a:bodyPr/>
        <a:lstStyle/>
        <a:p>
          <a:r>
            <a:rPr lang="en-US" dirty="0"/>
            <a:t>View Similar snippets</a:t>
          </a:r>
        </a:p>
      </dgm:t>
    </dgm:pt>
    <dgm:pt modelId="{A06B28CB-E266-4540-93AB-FE977BC18E98}" type="parTrans" cxnId="{CC08B128-9792-47B1-91F5-67F2D18D3591}">
      <dgm:prSet/>
      <dgm:spPr/>
      <dgm:t>
        <a:bodyPr/>
        <a:lstStyle/>
        <a:p>
          <a:endParaRPr lang="en-US"/>
        </a:p>
      </dgm:t>
    </dgm:pt>
    <dgm:pt modelId="{77BCF2D4-F5DA-44CE-8DAF-86FFDC3D9157}" type="sibTrans" cxnId="{CC08B128-9792-47B1-91F5-67F2D18D3591}">
      <dgm:prSet/>
      <dgm:spPr/>
      <dgm:t>
        <a:bodyPr/>
        <a:lstStyle/>
        <a:p>
          <a:endParaRPr lang="en-US"/>
        </a:p>
      </dgm:t>
    </dgm:pt>
    <dgm:pt modelId="{2C061BD4-7E39-4AB7-ACE2-C2BF192A8BBF}">
      <dgm:prSet phldrT="[Text]"/>
      <dgm:spPr/>
      <dgm:t>
        <a:bodyPr/>
        <a:lstStyle/>
        <a:p>
          <a:r>
            <a:rPr lang="en-US" dirty="0"/>
            <a:t>Save Report. Email Students </a:t>
          </a:r>
        </a:p>
      </dgm:t>
    </dgm:pt>
    <dgm:pt modelId="{6365B5F8-1611-430A-A63B-5E1427555302}" type="parTrans" cxnId="{2F9B4DD8-C948-4C27-874B-3C8011DD6251}">
      <dgm:prSet/>
      <dgm:spPr/>
      <dgm:t>
        <a:bodyPr/>
        <a:lstStyle/>
        <a:p>
          <a:endParaRPr lang="en-US"/>
        </a:p>
      </dgm:t>
    </dgm:pt>
    <dgm:pt modelId="{9A6D7D18-26B4-4A61-8AE8-3960A389018E}" type="sibTrans" cxnId="{2F9B4DD8-C948-4C27-874B-3C8011DD6251}">
      <dgm:prSet/>
      <dgm:spPr/>
      <dgm:t>
        <a:bodyPr/>
        <a:lstStyle/>
        <a:p>
          <a:endParaRPr lang="en-US"/>
        </a:p>
      </dgm:t>
    </dgm:pt>
    <dgm:pt modelId="{EC28BD02-CDBB-4F12-8C8C-3BCAAFDF6216}">
      <dgm:prSet phldrT="[Text]"/>
      <dgm:spPr/>
      <dgm:t>
        <a:bodyPr/>
        <a:lstStyle/>
        <a:p>
          <a:r>
            <a:rPr lang="en-US" dirty="0"/>
            <a:t>View Global Statistics</a:t>
          </a:r>
        </a:p>
      </dgm:t>
    </dgm:pt>
    <dgm:pt modelId="{6E071667-ED32-4751-A05A-2226FC4AE62C}" type="parTrans" cxnId="{B650AF4C-3286-4318-A1CE-D197A16AB8A5}">
      <dgm:prSet/>
      <dgm:spPr/>
      <dgm:t>
        <a:bodyPr/>
        <a:lstStyle/>
        <a:p>
          <a:endParaRPr lang="en-US"/>
        </a:p>
      </dgm:t>
    </dgm:pt>
    <dgm:pt modelId="{697008D2-5FF4-496E-B8D9-263987624F3E}" type="sibTrans" cxnId="{B650AF4C-3286-4318-A1CE-D197A16AB8A5}">
      <dgm:prSet/>
      <dgm:spPr/>
      <dgm:t>
        <a:bodyPr/>
        <a:lstStyle/>
        <a:p>
          <a:endParaRPr lang="en-US"/>
        </a:p>
      </dgm:t>
    </dgm:pt>
    <dgm:pt modelId="{C47E8EA8-9D98-442D-BECD-C6752643BD18}">
      <dgm:prSet phldrT="[Text]"/>
      <dgm:spPr/>
      <dgm:t>
        <a:bodyPr/>
        <a:lstStyle/>
        <a:p>
          <a:r>
            <a:rPr lang="en-US" dirty="0"/>
            <a:t>Anonymize student details</a:t>
          </a:r>
        </a:p>
      </dgm:t>
    </dgm:pt>
    <dgm:pt modelId="{15ECAE00-E547-4BF2-AEE0-4F0B4C0D9112}" type="parTrans" cxnId="{D55FCBBE-9D59-4A48-AB1A-6338CF03B399}">
      <dgm:prSet/>
      <dgm:spPr/>
      <dgm:t>
        <a:bodyPr/>
        <a:lstStyle/>
        <a:p>
          <a:endParaRPr lang="en-US"/>
        </a:p>
      </dgm:t>
    </dgm:pt>
    <dgm:pt modelId="{C4A17D00-2BB3-49C9-8947-6E2F5BCA6A31}" type="sibTrans" cxnId="{D55FCBBE-9D59-4A48-AB1A-6338CF03B399}">
      <dgm:prSet/>
      <dgm:spPr/>
      <dgm:t>
        <a:bodyPr/>
        <a:lstStyle/>
        <a:p>
          <a:endParaRPr lang="en-US"/>
        </a:p>
      </dgm:t>
    </dgm:pt>
    <dgm:pt modelId="{9B5ACEA4-792C-4F84-BC48-2067B210D470}" type="pres">
      <dgm:prSet presAssocID="{CEA22EFF-35A2-46BC-81F9-EA3A756EC478}" presName="Name0" presStyleCnt="0">
        <dgm:presLayoutVars>
          <dgm:chMax val="7"/>
          <dgm:chPref val="7"/>
          <dgm:dir/>
        </dgm:presLayoutVars>
      </dgm:prSet>
      <dgm:spPr/>
    </dgm:pt>
    <dgm:pt modelId="{ECDAA36D-9A94-4D00-88D2-6FCAAE2E2726}" type="pres">
      <dgm:prSet presAssocID="{CEA22EFF-35A2-46BC-81F9-EA3A756EC478}" presName="Name1" presStyleCnt="0"/>
      <dgm:spPr/>
    </dgm:pt>
    <dgm:pt modelId="{AE10CD66-D69A-41ED-9E48-246D185F54B7}" type="pres">
      <dgm:prSet presAssocID="{CEA22EFF-35A2-46BC-81F9-EA3A756EC478}" presName="cycle" presStyleCnt="0"/>
      <dgm:spPr/>
    </dgm:pt>
    <dgm:pt modelId="{C3CA437A-60BF-4A32-A195-2A5CDE7716AB}" type="pres">
      <dgm:prSet presAssocID="{CEA22EFF-35A2-46BC-81F9-EA3A756EC478}" presName="srcNode" presStyleLbl="node1" presStyleIdx="0" presStyleCnt="7"/>
      <dgm:spPr/>
    </dgm:pt>
    <dgm:pt modelId="{F882EB51-3163-40CB-97DB-711C385D2ECA}" type="pres">
      <dgm:prSet presAssocID="{CEA22EFF-35A2-46BC-81F9-EA3A756EC478}" presName="conn" presStyleLbl="parChTrans1D2" presStyleIdx="0" presStyleCnt="1"/>
      <dgm:spPr/>
    </dgm:pt>
    <dgm:pt modelId="{EEFF3BC6-9230-4F42-BF0E-60FBB4262E01}" type="pres">
      <dgm:prSet presAssocID="{CEA22EFF-35A2-46BC-81F9-EA3A756EC478}" presName="extraNode" presStyleLbl="node1" presStyleIdx="0" presStyleCnt="7"/>
      <dgm:spPr/>
    </dgm:pt>
    <dgm:pt modelId="{614C160A-FB01-4F1A-AA7B-8116FBB8A65A}" type="pres">
      <dgm:prSet presAssocID="{CEA22EFF-35A2-46BC-81F9-EA3A756EC478}" presName="dstNode" presStyleLbl="node1" presStyleIdx="0" presStyleCnt="7"/>
      <dgm:spPr/>
    </dgm:pt>
    <dgm:pt modelId="{90971570-26B3-487E-A0B3-5914AF8C2380}" type="pres">
      <dgm:prSet presAssocID="{429B89CA-5C6E-4566-BA7A-5B566CEEBEC2}" presName="text_1" presStyleLbl="node1" presStyleIdx="0" presStyleCnt="7">
        <dgm:presLayoutVars>
          <dgm:bulletEnabled val="1"/>
        </dgm:presLayoutVars>
      </dgm:prSet>
      <dgm:spPr/>
    </dgm:pt>
    <dgm:pt modelId="{04E689DD-64B8-4A32-994D-F382AD9AB9D6}" type="pres">
      <dgm:prSet presAssocID="{429B89CA-5C6E-4566-BA7A-5B566CEEBEC2}" presName="accent_1" presStyleCnt="0"/>
      <dgm:spPr/>
    </dgm:pt>
    <dgm:pt modelId="{5D92A547-878F-406E-BB36-9628F1D47D21}" type="pres">
      <dgm:prSet presAssocID="{429B89CA-5C6E-4566-BA7A-5B566CEEBEC2}" presName="accentRepeatNode" presStyleLbl="solidFgAcc1" presStyleIdx="0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FEF56B68-0328-4C3E-8CCC-2870ACF178E0}" type="pres">
      <dgm:prSet presAssocID="{A25C170D-48F1-428E-8900-AD7563735B18}" presName="text_2" presStyleLbl="node1" presStyleIdx="1" presStyleCnt="7">
        <dgm:presLayoutVars>
          <dgm:bulletEnabled val="1"/>
        </dgm:presLayoutVars>
      </dgm:prSet>
      <dgm:spPr/>
    </dgm:pt>
    <dgm:pt modelId="{099C453C-F1B7-4880-A0B8-89AD0E56AEA4}" type="pres">
      <dgm:prSet presAssocID="{A25C170D-48F1-428E-8900-AD7563735B18}" presName="accent_2" presStyleCnt="0"/>
      <dgm:spPr/>
    </dgm:pt>
    <dgm:pt modelId="{B02547ED-5422-4771-B028-F19EE35C3C21}" type="pres">
      <dgm:prSet presAssocID="{A25C170D-48F1-428E-8900-AD7563735B18}" presName="accentRepeatNode" presStyleLbl="solidFgAcc1" presStyleIdx="1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AD45D3D3-652B-405F-86CB-0B0446B452A1}" type="pres">
      <dgm:prSet presAssocID="{4066C093-3FE1-4181-BF86-838062A0A12F}" presName="text_3" presStyleLbl="node1" presStyleIdx="2" presStyleCnt="7">
        <dgm:presLayoutVars>
          <dgm:bulletEnabled val="1"/>
        </dgm:presLayoutVars>
      </dgm:prSet>
      <dgm:spPr/>
    </dgm:pt>
    <dgm:pt modelId="{E75B3F93-418F-4C62-BE37-132798713E24}" type="pres">
      <dgm:prSet presAssocID="{4066C093-3FE1-4181-BF86-838062A0A12F}" presName="accent_3" presStyleCnt="0"/>
      <dgm:spPr/>
    </dgm:pt>
    <dgm:pt modelId="{EEE5E79D-40DC-461C-8C62-F3A7DB709C71}" type="pres">
      <dgm:prSet presAssocID="{4066C093-3FE1-4181-BF86-838062A0A12F}" presName="accentRepeatNode" presStyleLbl="solidFgAcc1" presStyleIdx="2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EB47FACF-795C-4E42-B994-BC488E922A06}" type="pres">
      <dgm:prSet presAssocID="{DFBC0E82-5D30-4294-8F05-8A3C589D4DAE}" presName="text_4" presStyleLbl="node1" presStyleIdx="3" presStyleCnt="7">
        <dgm:presLayoutVars>
          <dgm:bulletEnabled val="1"/>
        </dgm:presLayoutVars>
      </dgm:prSet>
      <dgm:spPr/>
    </dgm:pt>
    <dgm:pt modelId="{8C329E87-B2F9-454B-8BC9-B520B054EC1B}" type="pres">
      <dgm:prSet presAssocID="{DFBC0E82-5D30-4294-8F05-8A3C589D4DAE}" presName="accent_4" presStyleCnt="0"/>
      <dgm:spPr/>
    </dgm:pt>
    <dgm:pt modelId="{E9EB83CB-D4CB-4AC8-8C04-24D2DAA2BDDF}" type="pres">
      <dgm:prSet presAssocID="{DFBC0E82-5D30-4294-8F05-8A3C589D4DAE}" presName="accentRepeatNode" presStyleLbl="solidFgAcc1" presStyleIdx="3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5E3C6BE3-6AA7-4D79-9999-22F50499EC22}" type="pres">
      <dgm:prSet presAssocID="{C47E8EA8-9D98-442D-BECD-C6752643BD18}" presName="text_5" presStyleLbl="node1" presStyleIdx="4" presStyleCnt="7">
        <dgm:presLayoutVars>
          <dgm:bulletEnabled val="1"/>
        </dgm:presLayoutVars>
      </dgm:prSet>
      <dgm:spPr/>
    </dgm:pt>
    <dgm:pt modelId="{B854A449-77E7-46CF-9E11-F61C63FE89F1}" type="pres">
      <dgm:prSet presAssocID="{C47E8EA8-9D98-442D-BECD-C6752643BD18}" presName="accent_5" presStyleCnt="0"/>
      <dgm:spPr/>
    </dgm:pt>
    <dgm:pt modelId="{DEC2BA80-C0B1-4DB1-A63C-50CAFBAE3AAE}" type="pres">
      <dgm:prSet presAssocID="{C47E8EA8-9D98-442D-BECD-C6752643BD18}" presName="accentRepeatNode" presStyleLbl="solidFgAcc1" presStyleIdx="4" presStyleCnt="7"/>
      <dgm:spPr>
        <a:solidFill>
          <a:schemeClr val="accent2"/>
        </a:solidFill>
      </dgm:spPr>
    </dgm:pt>
    <dgm:pt modelId="{A383557B-E95D-4FBF-872D-F5D86EBA841E}" type="pres">
      <dgm:prSet presAssocID="{2C061BD4-7E39-4AB7-ACE2-C2BF192A8BBF}" presName="text_6" presStyleLbl="node1" presStyleIdx="5" presStyleCnt="7">
        <dgm:presLayoutVars>
          <dgm:bulletEnabled val="1"/>
        </dgm:presLayoutVars>
      </dgm:prSet>
      <dgm:spPr/>
    </dgm:pt>
    <dgm:pt modelId="{82671AE7-427F-4DC1-B25F-3628C966DC84}" type="pres">
      <dgm:prSet presAssocID="{2C061BD4-7E39-4AB7-ACE2-C2BF192A8BBF}" presName="accent_6" presStyleCnt="0"/>
      <dgm:spPr/>
    </dgm:pt>
    <dgm:pt modelId="{D9191285-2883-4E68-BBD9-6EF94F7B6547}" type="pres">
      <dgm:prSet presAssocID="{2C061BD4-7E39-4AB7-ACE2-C2BF192A8BBF}" presName="accentRepeatNode" presStyleLbl="solidFgAcc1" presStyleIdx="5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4ADB15AB-C0DD-4291-B7B3-1C2894DB64A9}" type="pres">
      <dgm:prSet presAssocID="{EC28BD02-CDBB-4F12-8C8C-3BCAAFDF6216}" presName="text_7" presStyleLbl="node1" presStyleIdx="6" presStyleCnt="7">
        <dgm:presLayoutVars>
          <dgm:bulletEnabled val="1"/>
        </dgm:presLayoutVars>
      </dgm:prSet>
      <dgm:spPr/>
    </dgm:pt>
    <dgm:pt modelId="{C7E0E169-E616-4294-955F-CCE1474FFD3B}" type="pres">
      <dgm:prSet presAssocID="{EC28BD02-CDBB-4F12-8C8C-3BCAAFDF6216}" presName="accent_7" presStyleCnt="0"/>
      <dgm:spPr/>
    </dgm:pt>
    <dgm:pt modelId="{6F0614DA-71B5-47E2-A15F-2832F29A4BE1}" type="pres">
      <dgm:prSet presAssocID="{EC28BD02-CDBB-4F12-8C8C-3BCAAFDF6216}" presName="accentRepeatNode" presStyleLbl="solidFgAcc1" presStyleIdx="6" presStyleCnt="7"/>
      <dgm:spPr>
        <a:solidFill>
          <a:schemeClr val="accent2"/>
        </a:solidFill>
      </dgm:spPr>
    </dgm:pt>
  </dgm:ptLst>
  <dgm:cxnLst>
    <dgm:cxn modelId="{9CAD6B10-183C-40E0-83E8-BD698BF63230}" type="presOf" srcId="{A25C170D-48F1-428E-8900-AD7563735B18}" destId="{FEF56B68-0328-4C3E-8CCC-2870ACF178E0}" srcOrd="0" destOrd="0" presId="urn:microsoft.com/office/officeart/2008/layout/VerticalCurvedList"/>
    <dgm:cxn modelId="{0CE89613-1038-4A88-99CB-492884D849F6}" type="presOf" srcId="{DFBC0E82-5D30-4294-8F05-8A3C589D4DAE}" destId="{EB47FACF-795C-4E42-B994-BC488E922A06}" srcOrd="0" destOrd="0" presId="urn:microsoft.com/office/officeart/2008/layout/VerticalCurvedList"/>
    <dgm:cxn modelId="{E2E2671C-EB1A-470C-99EE-301FBEFF882A}" type="presOf" srcId="{C47E8EA8-9D98-442D-BECD-C6752643BD18}" destId="{5E3C6BE3-6AA7-4D79-9999-22F50499EC22}" srcOrd="0" destOrd="0" presId="urn:microsoft.com/office/officeart/2008/layout/VerticalCurvedList"/>
    <dgm:cxn modelId="{9D0B2121-5F87-4CE7-A4E8-082DC68B1982}" srcId="{CEA22EFF-35A2-46BC-81F9-EA3A756EC478}" destId="{429B89CA-5C6E-4566-BA7A-5B566CEEBEC2}" srcOrd="0" destOrd="0" parTransId="{C6736344-9F68-4F11-AAD5-1F5DECB88FDA}" sibTransId="{AB5106EA-9871-412F-AE8A-0B957982649B}"/>
    <dgm:cxn modelId="{32071222-2B5E-439D-9E6B-40CE7A52B60B}" srcId="{CEA22EFF-35A2-46BC-81F9-EA3A756EC478}" destId="{4066C093-3FE1-4181-BF86-838062A0A12F}" srcOrd="2" destOrd="0" parTransId="{A71DB29A-E4FA-45A4-BF05-4A802411C170}" sibTransId="{2DD48E9C-A731-4DF2-88BF-ED076732E7FE}"/>
    <dgm:cxn modelId="{CC08B128-9792-47B1-91F5-67F2D18D3591}" srcId="{CEA22EFF-35A2-46BC-81F9-EA3A756EC478}" destId="{DFBC0E82-5D30-4294-8F05-8A3C589D4DAE}" srcOrd="3" destOrd="0" parTransId="{A06B28CB-E266-4540-93AB-FE977BC18E98}" sibTransId="{77BCF2D4-F5DA-44CE-8DAF-86FFDC3D9157}"/>
    <dgm:cxn modelId="{55364A35-FF9A-4E82-AFAE-6BB29F6F7BE4}" type="presOf" srcId="{429B89CA-5C6E-4566-BA7A-5B566CEEBEC2}" destId="{90971570-26B3-487E-A0B3-5914AF8C2380}" srcOrd="0" destOrd="0" presId="urn:microsoft.com/office/officeart/2008/layout/VerticalCurvedList"/>
    <dgm:cxn modelId="{7917DC5E-222F-4595-9524-905FED9AA687}" type="presOf" srcId="{EC28BD02-CDBB-4F12-8C8C-3BCAAFDF6216}" destId="{4ADB15AB-C0DD-4291-B7B3-1C2894DB64A9}" srcOrd="0" destOrd="0" presId="urn:microsoft.com/office/officeart/2008/layout/VerticalCurvedList"/>
    <dgm:cxn modelId="{B650AF4C-3286-4318-A1CE-D197A16AB8A5}" srcId="{CEA22EFF-35A2-46BC-81F9-EA3A756EC478}" destId="{EC28BD02-CDBB-4F12-8C8C-3BCAAFDF6216}" srcOrd="6" destOrd="0" parTransId="{6E071667-ED32-4751-A05A-2226FC4AE62C}" sibTransId="{697008D2-5FF4-496E-B8D9-263987624F3E}"/>
    <dgm:cxn modelId="{261E4F51-2353-4FAB-A941-002F3D6D34B5}" type="presOf" srcId="{4066C093-3FE1-4181-BF86-838062A0A12F}" destId="{AD45D3D3-652B-405F-86CB-0B0446B452A1}" srcOrd="0" destOrd="0" presId="urn:microsoft.com/office/officeart/2008/layout/VerticalCurvedList"/>
    <dgm:cxn modelId="{C6576883-31A8-4B75-ABD2-8A8D2C3A71D8}" srcId="{CEA22EFF-35A2-46BC-81F9-EA3A756EC478}" destId="{A25C170D-48F1-428E-8900-AD7563735B18}" srcOrd="1" destOrd="0" parTransId="{5EA8CE10-33DF-443A-B6F9-C48D1C789AD9}" sibTransId="{809F5FC5-AF92-44DE-B7E5-ACB6CCD3CDC6}"/>
    <dgm:cxn modelId="{4499B189-58DE-4D43-9788-606C7EFB96D3}" type="presOf" srcId="{AB5106EA-9871-412F-AE8A-0B957982649B}" destId="{F882EB51-3163-40CB-97DB-711C385D2ECA}" srcOrd="0" destOrd="0" presId="urn:microsoft.com/office/officeart/2008/layout/VerticalCurvedList"/>
    <dgm:cxn modelId="{A356FBA8-1810-4BF4-9547-6EE26372E16B}" type="presOf" srcId="{2C061BD4-7E39-4AB7-ACE2-C2BF192A8BBF}" destId="{A383557B-E95D-4FBF-872D-F5D86EBA841E}" srcOrd="0" destOrd="0" presId="urn:microsoft.com/office/officeart/2008/layout/VerticalCurvedList"/>
    <dgm:cxn modelId="{D55FCBBE-9D59-4A48-AB1A-6338CF03B399}" srcId="{CEA22EFF-35A2-46BC-81F9-EA3A756EC478}" destId="{C47E8EA8-9D98-442D-BECD-C6752643BD18}" srcOrd="4" destOrd="0" parTransId="{15ECAE00-E547-4BF2-AEE0-4F0B4C0D9112}" sibTransId="{C4A17D00-2BB3-49C9-8947-6E2F5BCA6A31}"/>
    <dgm:cxn modelId="{2F9B4DD8-C948-4C27-874B-3C8011DD6251}" srcId="{CEA22EFF-35A2-46BC-81F9-EA3A756EC478}" destId="{2C061BD4-7E39-4AB7-ACE2-C2BF192A8BBF}" srcOrd="5" destOrd="0" parTransId="{6365B5F8-1611-430A-A63B-5E1427555302}" sibTransId="{9A6D7D18-26B4-4A61-8AE8-3960A389018E}"/>
    <dgm:cxn modelId="{8D417FDF-7879-445A-A6C9-F0CF63D8F869}" type="presOf" srcId="{CEA22EFF-35A2-46BC-81F9-EA3A756EC478}" destId="{9B5ACEA4-792C-4F84-BC48-2067B210D470}" srcOrd="0" destOrd="0" presId="urn:microsoft.com/office/officeart/2008/layout/VerticalCurvedList"/>
    <dgm:cxn modelId="{26BD6B30-4B88-4E2B-9B68-1D975B1198FC}" type="presParOf" srcId="{9B5ACEA4-792C-4F84-BC48-2067B210D470}" destId="{ECDAA36D-9A94-4D00-88D2-6FCAAE2E2726}" srcOrd="0" destOrd="0" presId="urn:microsoft.com/office/officeart/2008/layout/VerticalCurvedList"/>
    <dgm:cxn modelId="{6EAF5438-D93D-40B6-828F-67399B076522}" type="presParOf" srcId="{ECDAA36D-9A94-4D00-88D2-6FCAAE2E2726}" destId="{AE10CD66-D69A-41ED-9E48-246D185F54B7}" srcOrd="0" destOrd="0" presId="urn:microsoft.com/office/officeart/2008/layout/VerticalCurvedList"/>
    <dgm:cxn modelId="{90DCC96B-D78A-4FB6-9D00-BBFA9B8C2C89}" type="presParOf" srcId="{AE10CD66-D69A-41ED-9E48-246D185F54B7}" destId="{C3CA437A-60BF-4A32-A195-2A5CDE7716AB}" srcOrd="0" destOrd="0" presId="urn:microsoft.com/office/officeart/2008/layout/VerticalCurvedList"/>
    <dgm:cxn modelId="{F6C73207-9FC9-444E-B59E-48F3DF744ED4}" type="presParOf" srcId="{AE10CD66-D69A-41ED-9E48-246D185F54B7}" destId="{F882EB51-3163-40CB-97DB-711C385D2ECA}" srcOrd="1" destOrd="0" presId="urn:microsoft.com/office/officeart/2008/layout/VerticalCurvedList"/>
    <dgm:cxn modelId="{4B5A7F00-F14F-496E-BB33-24688016C558}" type="presParOf" srcId="{AE10CD66-D69A-41ED-9E48-246D185F54B7}" destId="{EEFF3BC6-9230-4F42-BF0E-60FBB4262E01}" srcOrd="2" destOrd="0" presId="urn:microsoft.com/office/officeart/2008/layout/VerticalCurvedList"/>
    <dgm:cxn modelId="{CCB184AF-D340-4EA2-AE54-187D1A6891B4}" type="presParOf" srcId="{AE10CD66-D69A-41ED-9E48-246D185F54B7}" destId="{614C160A-FB01-4F1A-AA7B-8116FBB8A65A}" srcOrd="3" destOrd="0" presId="urn:microsoft.com/office/officeart/2008/layout/VerticalCurvedList"/>
    <dgm:cxn modelId="{13E8490A-AA8C-41C2-B384-AECFDB954FEA}" type="presParOf" srcId="{ECDAA36D-9A94-4D00-88D2-6FCAAE2E2726}" destId="{90971570-26B3-487E-A0B3-5914AF8C2380}" srcOrd="1" destOrd="0" presId="urn:microsoft.com/office/officeart/2008/layout/VerticalCurvedList"/>
    <dgm:cxn modelId="{55CBBA41-E317-4BF8-94E9-5E8A2A95351D}" type="presParOf" srcId="{ECDAA36D-9A94-4D00-88D2-6FCAAE2E2726}" destId="{04E689DD-64B8-4A32-994D-F382AD9AB9D6}" srcOrd="2" destOrd="0" presId="urn:microsoft.com/office/officeart/2008/layout/VerticalCurvedList"/>
    <dgm:cxn modelId="{00C8304E-7587-4572-94F2-88364324DB0E}" type="presParOf" srcId="{04E689DD-64B8-4A32-994D-F382AD9AB9D6}" destId="{5D92A547-878F-406E-BB36-9628F1D47D21}" srcOrd="0" destOrd="0" presId="urn:microsoft.com/office/officeart/2008/layout/VerticalCurvedList"/>
    <dgm:cxn modelId="{5CF2A55B-C15B-4FAF-A9E8-234214CF4693}" type="presParOf" srcId="{ECDAA36D-9A94-4D00-88D2-6FCAAE2E2726}" destId="{FEF56B68-0328-4C3E-8CCC-2870ACF178E0}" srcOrd="3" destOrd="0" presId="urn:microsoft.com/office/officeart/2008/layout/VerticalCurvedList"/>
    <dgm:cxn modelId="{DD29B0A8-3D44-43AE-9714-0D89BBD4C047}" type="presParOf" srcId="{ECDAA36D-9A94-4D00-88D2-6FCAAE2E2726}" destId="{099C453C-F1B7-4880-A0B8-89AD0E56AEA4}" srcOrd="4" destOrd="0" presId="urn:microsoft.com/office/officeart/2008/layout/VerticalCurvedList"/>
    <dgm:cxn modelId="{2F9CE8EE-4482-426C-A06A-E72612E18F34}" type="presParOf" srcId="{099C453C-F1B7-4880-A0B8-89AD0E56AEA4}" destId="{B02547ED-5422-4771-B028-F19EE35C3C21}" srcOrd="0" destOrd="0" presId="urn:microsoft.com/office/officeart/2008/layout/VerticalCurvedList"/>
    <dgm:cxn modelId="{5039F40A-521F-4CD3-9CB2-B7041B363E1D}" type="presParOf" srcId="{ECDAA36D-9A94-4D00-88D2-6FCAAE2E2726}" destId="{AD45D3D3-652B-405F-86CB-0B0446B452A1}" srcOrd="5" destOrd="0" presId="urn:microsoft.com/office/officeart/2008/layout/VerticalCurvedList"/>
    <dgm:cxn modelId="{BA30E835-808C-402C-B161-428AB90CD893}" type="presParOf" srcId="{ECDAA36D-9A94-4D00-88D2-6FCAAE2E2726}" destId="{E75B3F93-418F-4C62-BE37-132798713E24}" srcOrd="6" destOrd="0" presId="urn:microsoft.com/office/officeart/2008/layout/VerticalCurvedList"/>
    <dgm:cxn modelId="{8899C565-B09F-4F52-9985-A1D87D2E979B}" type="presParOf" srcId="{E75B3F93-418F-4C62-BE37-132798713E24}" destId="{EEE5E79D-40DC-461C-8C62-F3A7DB709C71}" srcOrd="0" destOrd="0" presId="urn:microsoft.com/office/officeart/2008/layout/VerticalCurvedList"/>
    <dgm:cxn modelId="{BC52BBF0-85E9-42A3-B86B-6E3AA96412C8}" type="presParOf" srcId="{ECDAA36D-9A94-4D00-88D2-6FCAAE2E2726}" destId="{EB47FACF-795C-4E42-B994-BC488E922A06}" srcOrd="7" destOrd="0" presId="urn:microsoft.com/office/officeart/2008/layout/VerticalCurvedList"/>
    <dgm:cxn modelId="{CC1715BF-EB67-4FB6-A29E-D9F2C220A9CE}" type="presParOf" srcId="{ECDAA36D-9A94-4D00-88D2-6FCAAE2E2726}" destId="{8C329E87-B2F9-454B-8BC9-B520B054EC1B}" srcOrd="8" destOrd="0" presId="urn:microsoft.com/office/officeart/2008/layout/VerticalCurvedList"/>
    <dgm:cxn modelId="{0679565A-7A9D-48DE-9898-D77DD674C541}" type="presParOf" srcId="{8C329E87-B2F9-454B-8BC9-B520B054EC1B}" destId="{E9EB83CB-D4CB-4AC8-8C04-24D2DAA2BDDF}" srcOrd="0" destOrd="0" presId="urn:microsoft.com/office/officeart/2008/layout/VerticalCurvedList"/>
    <dgm:cxn modelId="{1EBB7E46-A446-41CC-8DF4-40918A73EADA}" type="presParOf" srcId="{ECDAA36D-9A94-4D00-88D2-6FCAAE2E2726}" destId="{5E3C6BE3-6AA7-4D79-9999-22F50499EC22}" srcOrd="9" destOrd="0" presId="urn:microsoft.com/office/officeart/2008/layout/VerticalCurvedList"/>
    <dgm:cxn modelId="{55D8CEB8-727C-49F5-95DC-1AF610BC00FC}" type="presParOf" srcId="{ECDAA36D-9A94-4D00-88D2-6FCAAE2E2726}" destId="{B854A449-77E7-46CF-9E11-F61C63FE89F1}" srcOrd="10" destOrd="0" presId="urn:microsoft.com/office/officeart/2008/layout/VerticalCurvedList"/>
    <dgm:cxn modelId="{1D4EFEF9-45BC-4541-9537-C9A0324B9E96}" type="presParOf" srcId="{B854A449-77E7-46CF-9E11-F61C63FE89F1}" destId="{DEC2BA80-C0B1-4DB1-A63C-50CAFBAE3AAE}" srcOrd="0" destOrd="0" presId="urn:microsoft.com/office/officeart/2008/layout/VerticalCurvedList"/>
    <dgm:cxn modelId="{2718A319-9000-4AED-BEEB-B99728D84D54}" type="presParOf" srcId="{ECDAA36D-9A94-4D00-88D2-6FCAAE2E2726}" destId="{A383557B-E95D-4FBF-872D-F5D86EBA841E}" srcOrd="11" destOrd="0" presId="urn:microsoft.com/office/officeart/2008/layout/VerticalCurvedList"/>
    <dgm:cxn modelId="{E56E184A-F823-45DC-8302-C25F3C8F0695}" type="presParOf" srcId="{ECDAA36D-9A94-4D00-88D2-6FCAAE2E2726}" destId="{82671AE7-427F-4DC1-B25F-3628C966DC84}" srcOrd="12" destOrd="0" presId="urn:microsoft.com/office/officeart/2008/layout/VerticalCurvedList"/>
    <dgm:cxn modelId="{D1ED0F9E-D9E8-40B1-96EF-A2781CAD0ADD}" type="presParOf" srcId="{82671AE7-427F-4DC1-B25F-3628C966DC84}" destId="{D9191285-2883-4E68-BBD9-6EF94F7B6547}" srcOrd="0" destOrd="0" presId="urn:microsoft.com/office/officeart/2008/layout/VerticalCurvedList"/>
    <dgm:cxn modelId="{19B33D79-F962-4F15-8CDB-87AC2026DD54}" type="presParOf" srcId="{ECDAA36D-9A94-4D00-88D2-6FCAAE2E2726}" destId="{4ADB15AB-C0DD-4291-B7B3-1C2894DB64A9}" srcOrd="13" destOrd="0" presId="urn:microsoft.com/office/officeart/2008/layout/VerticalCurvedList"/>
    <dgm:cxn modelId="{F0A54518-7CAC-42C7-BD9F-1E6875B68B56}" type="presParOf" srcId="{ECDAA36D-9A94-4D00-88D2-6FCAAE2E2726}" destId="{C7E0E169-E616-4294-955F-CCE1474FFD3B}" srcOrd="14" destOrd="0" presId="urn:microsoft.com/office/officeart/2008/layout/VerticalCurvedList"/>
    <dgm:cxn modelId="{A5B9AE28-6E27-4764-A09B-9AE8D4208C32}" type="presParOf" srcId="{C7E0E169-E616-4294-955F-CCE1474FFD3B}" destId="{6F0614DA-71B5-47E2-A15F-2832F29A4BE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A22EFF-35A2-46BC-81F9-EA3A756EC47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9B89CA-5C6E-4566-BA7A-5B566CEEBEC2}">
      <dgm:prSet phldrT="[Text]"/>
      <dgm:spPr/>
      <dgm:t>
        <a:bodyPr/>
        <a:lstStyle/>
        <a:p>
          <a:r>
            <a:rPr lang="en-US" dirty="0"/>
            <a:t>choose folders; Student info</a:t>
          </a:r>
        </a:p>
      </dgm:t>
    </dgm:pt>
    <dgm:pt modelId="{C6736344-9F68-4F11-AAD5-1F5DECB88FDA}" type="parTrans" cxnId="{9D0B2121-5F87-4CE7-A4E8-082DC68B1982}">
      <dgm:prSet/>
      <dgm:spPr/>
      <dgm:t>
        <a:bodyPr/>
        <a:lstStyle/>
        <a:p>
          <a:endParaRPr lang="en-US"/>
        </a:p>
      </dgm:t>
    </dgm:pt>
    <dgm:pt modelId="{AB5106EA-9871-412F-AE8A-0B957982649B}" type="sibTrans" cxnId="{9D0B2121-5F87-4CE7-A4E8-082DC68B1982}">
      <dgm:prSet/>
      <dgm:spPr/>
      <dgm:t>
        <a:bodyPr/>
        <a:lstStyle/>
        <a:p>
          <a:endParaRPr lang="en-US"/>
        </a:p>
      </dgm:t>
    </dgm:pt>
    <dgm:pt modelId="{A25C170D-48F1-428E-8900-AD7563735B18}">
      <dgm:prSet phldrT="[Text]"/>
      <dgm:spPr/>
      <dgm:t>
        <a:bodyPr/>
        <a:lstStyle/>
        <a:p>
          <a:r>
            <a:rPr lang="en-US" dirty="0"/>
            <a:t>Select algorithm</a:t>
          </a:r>
        </a:p>
      </dgm:t>
    </dgm:pt>
    <dgm:pt modelId="{5EA8CE10-33DF-443A-B6F9-C48D1C789AD9}" type="parTrans" cxnId="{C6576883-31A8-4B75-ABD2-8A8D2C3A71D8}">
      <dgm:prSet/>
      <dgm:spPr/>
      <dgm:t>
        <a:bodyPr/>
        <a:lstStyle/>
        <a:p>
          <a:endParaRPr lang="en-US"/>
        </a:p>
      </dgm:t>
    </dgm:pt>
    <dgm:pt modelId="{809F5FC5-AF92-44DE-B7E5-ACB6CCD3CDC6}" type="sibTrans" cxnId="{C6576883-31A8-4B75-ABD2-8A8D2C3A71D8}">
      <dgm:prSet/>
      <dgm:spPr/>
      <dgm:t>
        <a:bodyPr/>
        <a:lstStyle/>
        <a:p>
          <a:endParaRPr lang="en-US"/>
        </a:p>
      </dgm:t>
    </dgm:pt>
    <dgm:pt modelId="{4066C093-3FE1-4181-BF86-838062A0A12F}">
      <dgm:prSet phldrT="[Text]"/>
      <dgm:spPr/>
      <dgm:t>
        <a:bodyPr/>
        <a:lstStyle/>
        <a:p>
          <a:r>
            <a:rPr lang="en-US" dirty="0"/>
            <a:t>View Summary for algorithm</a:t>
          </a:r>
        </a:p>
      </dgm:t>
    </dgm:pt>
    <dgm:pt modelId="{A71DB29A-E4FA-45A4-BF05-4A802411C170}" type="parTrans" cxnId="{32071222-2B5E-439D-9E6B-40CE7A52B60B}">
      <dgm:prSet/>
      <dgm:spPr/>
      <dgm:t>
        <a:bodyPr/>
        <a:lstStyle/>
        <a:p>
          <a:endParaRPr lang="en-US"/>
        </a:p>
      </dgm:t>
    </dgm:pt>
    <dgm:pt modelId="{2DD48E9C-A731-4DF2-88BF-ED076732E7FE}" type="sibTrans" cxnId="{32071222-2B5E-439D-9E6B-40CE7A52B60B}">
      <dgm:prSet/>
      <dgm:spPr/>
      <dgm:t>
        <a:bodyPr/>
        <a:lstStyle/>
        <a:p>
          <a:endParaRPr lang="en-US"/>
        </a:p>
      </dgm:t>
    </dgm:pt>
    <dgm:pt modelId="{DFBC0E82-5D30-4294-8F05-8A3C589D4DAE}">
      <dgm:prSet phldrT="[Text]"/>
      <dgm:spPr/>
      <dgm:t>
        <a:bodyPr/>
        <a:lstStyle/>
        <a:p>
          <a:r>
            <a:rPr lang="en-US" dirty="0"/>
            <a:t>View Similar snippets</a:t>
          </a:r>
        </a:p>
      </dgm:t>
    </dgm:pt>
    <dgm:pt modelId="{A06B28CB-E266-4540-93AB-FE977BC18E98}" type="parTrans" cxnId="{CC08B128-9792-47B1-91F5-67F2D18D3591}">
      <dgm:prSet/>
      <dgm:spPr/>
      <dgm:t>
        <a:bodyPr/>
        <a:lstStyle/>
        <a:p>
          <a:endParaRPr lang="en-US"/>
        </a:p>
      </dgm:t>
    </dgm:pt>
    <dgm:pt modelId="{77BCF2D4-F5DA-44CE-8DAF-86FFDC3D9157}" type="sibTrans" cxnId="{CC08B128-9792-47B1-91F5-67F2D18D3591}">
      <dgm:prSet/>
      <dgm:spPr/>
      <dgm:t>
        <a:bodyPr/>
        <a:lstStyle/>
        <a:p>
          <a:endParaRPr lang="en-US"/>
        </a:p>
      </dgm:t>
    </dgm:pt>
    <dgm:pt modelId="{2C061BD4-7E39-4AB7-ACE2-C2BF192A8BBF}">
      <dgm:prSet phldrT="[Text]"/>
      <dgm:spPr/>
      <dgm:t>
        <a:bodyPr/>
        <a:lstStyle/>
        <a:p>
          <a:r>
            <a:rPr lang="en-US" dirty="0"/>
            <a:t>Save Report. Email Students </a:t>
          </a:r>
        </a:p>
      </dgm:t>
    </dgm:pt>
    <dgm:pt modelId="{6365B5F8-1611-430A-A63B-5E1427555302}" type="parTrans" cxnId="{2F9B4DD8-C948-4C27-874B-3C8011DD6251}">
      <dgm:prSet/>
      <dgm:spPr/>
      <dgm:t>
        <a:bodyPr/>
        <a:lstStyle/>
        <a:p>
          <a:endParaRPr lang="en-US"/>
        </a:p>
      </dgm:t>
    </dgm:pt>
    <dgm:pt modelId="{9A6D7D18-26B4-4A61-8AE8-3960A389018E}" type="sibTrans" cxnId="{2F9B4DD8-C948-4C27-874B-3C8011DD6251}">
      <dgm:prSet/>
      <dgm:spPr/>
      <dgm:t>
        <a:bodyPr/>
        <a:lstStyle/>
        <a:p>
          <a:endParaRPr lang="en-US"/>
        </a:p>
      </dgm:t>
    </dgm:pt>
    <dgm:pt modelId="{EC28BD02-CDBB-4F12-8C8C-3BCAAFDF6216}">
      <dgm:prSet phldrT="[Text]"/>
      <dgm:spPr/>
      <dgm:t>
        <a:bodyPr/>
        <a:lstStyle/>
        <a:p>
          <a:r>
            <a:rPr lang="en-US" dirty="0"/>
            <a:t>View Global Statistics</a:t>
          </a:r>
        </a:p>
      </dgm:t>
    </dgm:pt>
    <dgm:pt modelId="{6E071667-ED32-4751-A05A-2226FC4AE62C}" type="parTrans" cxnId="{B650AF4C-3286-4318-A1CE-D197A16AB8A5}">
      <dgm:prSet/>
      <dgm:spPr/>
      <dgm:t>
        <a:bodyPr/>
        <a:lstStyle/>
        <a:p>
          <a:endParaRPr lang="en-US"/>
        </a:p>
      </dgm:t>
    </dgm:pt>
    <dgm:pt modelId="{697008D2-5FF4-496E-B8D9-263987624F3E}" type="sibTrans" cxnId="{B650AF4C-3286-4318-A1CE-D197A16AB8A5}">
      <dgm:prSet/>
      <dgm:spPr/>
      <dgm:t>
        <a:bodyPr/>
        <a:lstStyle/>
        <a:p>
          <a:endParaRPr lang="en-US"/>
        </a:p>
      </dgm:t>
    </dgm:pt>
    <dgm:pt modelId="{C47E8EA8-9D98-442D-BECD-C6752643BD18}">
      <dgm:prSet phldrT="[Text]"/>
      <dgm:spPr/>
      <dgm:t>
        <a:bodyPr/>
        <a:lstStyle/>
        <a:p>
          <a:r>
            <a:rPr lang="en-US" dirty="0"/>
            <a:t>Anonymize student details</a:t>
          </a:r>
        </a:p>
      </dgm:t>
    </dgm:pt>
    <dgm:pt modelId="{15ECAE00-E547-4BF2-AEE0-4F0B4C0D9112}" type="parTrans" cxnId="{D55FCBBE-9D59-4A48-AB1A-6338CF03B399}">
      <dgm:prSet/>
      <dgm:spPr/>
      <dgm:t>
        <a:bodyPr/>
        <a:lstStyle/>
        <a:p>
          <a:endParaRPr lang="en-US"/>
        </a:p>
      </dgm:t>
    </dgm:pt>
    <dgm:pt modelId="{C4A17D00-2BB3-49C9-8947-6E2F5BCA6A31}" type="sibTrans" cxnId="{D55FCBBE-9D59-4A48-AB1A-6338CF03B399}">
      <dgm:prSet/>
      <dgm:spPr/>
      <dgm:t>
        <a:bodyPr/>
        <a:lstStyle/>
        <a:p>
          <a:endParaRPr lang="en-US"/>
        </a:p>
      </dgm:t>
    </dgm:pt>
    <dgm:pt modelId="{9B5ACEA4-792C-4F84-BC48-2067B210D470}" type="pres">
      <dgm:prSet presAssocID="{CEA22EFF-35A2-46BC-81F9-EA3A756EC478}" presName="Name0" presStyleCnt="0">
        <dgm:presLayoutVars>
          <dgm:chMax val="7"/>
          <dgm:chPref val="7"/>
          <dgm:dir/>
        </dgm:presLayoutVars>
      </dgm:prSet>
      <dgm:spPr/>
    </dgm:pt>
    <dgm:pt modelId="{ECDAA36D-9A94-4D00-88D2-6FCAAE2E2726}" type="pres">
      <dgm:prSet presAssocID="{CEA22EFF-35A2-46BC-81F9-EA3A756EC478}" presName="Name1" presStyleCnt="0"/>
      <dgm:spPr/>
    </dgm:pt>
    <dgm:pt modelId="{AE10CD66-D69A-41ED-9E48-246D185F54B7}" type="pres">
      <dgm:prSet presAssocID="{CEA22EFF-35A2-46BC-81F9-EA3A756EC478}" presName="cycle" presStyleCnt="0"/>
      <dgm:spPr/>
    </dgm:pt>
    <dgm:pt modelId="{C3CA437A-60BF-4A32-A195-2A5CDE7716AB}" type="pres">
      <dgm:prSet presAssocID="{CEA22EFF-35A2-46BC-81F9-EA3A756EC478}" presName="srcNode" presStyleLbl="node1" presStyleIdx="0" presStyleCnt="7"/>
      <dgm:spPr/>
    </dgm:pt>
    <dgm:pt modelId="{F882EB51-3163-40CB-97DB-711C385D2ECA}" type="pres">
      <dgm:prSet presAssocID="{CEA22EFF-35A2-46BC-81F9-EA3A756EC478}" presName="conn" presStyleLbl="parChTrans1D2" presStyleIdx="0" presStyleCnt="1"/>
      <dgm:spPr/>
    </dgm:pt>
    <dgm:pt modelId="{EEFF3BC6-9230-4F42-BF0E-60FBB4262E01}" type="pres">
      <dgm:prSet presAssocID="{CEA22EFF-35A2-46BC-81F9-EA3A756EC478}" presName="extraNode" presStyleLbl="node1" presStyleIdx="0" presStyleCnt="7"/>
      <dgm:spPr/>
    </dgm:pt>
    <dgm:pt modelId="{614C160A-FB01-4F1A-AA7B-8116FBB8A65A}" type="pres">
      <dgm:prSet presAssocID="{CEA22EFF-35A2-46BC-81F9-EA3A756EC478}" presName="dstNode" presStyleLbl="node1" presStyleIdx="0" presStyleCnt="7"/>
      <dgm:spPr/>
    </dgm:pt>
    <dgm:pt modelId="{90971570-26B3-487E-A0B3-5914AF8C2380}" type="pres">
      <dgm:prSet presAssocID="{429B89CA-5C6E-4566-BA7A-5B566CEEBEC2}" presName="text_1" presStyleLbl="node1" presStyleIdx="0" presStyleCnt="7">
        <dgm:presLayoutVars>
          <dgm:bulletEnabled val="1"/>
        </dgm:presLayoutVars>
      </dgm:prSet>
      <dgm:spPr/>
    </dgm:pt>
    <dgm:pt modelId="{04E689DD-64B8-4A32-994D-F382AD9AB9D6}" type="pres">
      <dgm:prSet presAssocID="{429B89CA-5C6E-4566-BA7A-5B566CEEBEC2}" presName="accent_1" presStyleCnt="0"/>
      <dgm:spPr/>
    </dgm:pt>
    <dgm:pt modelId="{5D92A547-878F-406E-BB36-9628F1D47D21}" type="pres">
      <dgm:prSet presAssocID="{429B89CA-5C6E-4566-BA7A-5B566CEEBEC2}" presName="accentRepeatNode" presStyleLbl="solidFgAcc1" presStyleIdx="0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FEF56B68-0328-4C3E-8CCC-2870ACF178E0}" type="pres">
      <dgm:prSet presAssocID="{A25C170D-48F1-428E-8900-AD7563735B18}" presName="text_2" presStyleLbl="node1" presStyleIdx="1" presStyleCnt="7">
        <dgm:presLayoutVars>
          <dgm:bulletEnabled val="1"/>
        </dgm:presLayoutVars>
      </dgm:prSet>
      <dgm:spPr/>
    </dgm:pt>
    <dgm:pt modelId="{099C453C-F1B7-4880-A0B8-89AD0E56AEA4}" type="pres">
      <dgm:prSet presAssocID="{A25C170D-48F1-428E-8900-AD7563735B18}" presName="accent_2" presStyleCnt="0"/>
      <dgm:spPr/>
    </dgm:pt>
    <dgm:pt modelId="{B02547ED-5422-4771-B028-F19EE35C3C21}" type="pres">
      <dgm:prSet presAssocID="{A25C170D-48F1-428E-8900-AD7563735B18}" presName="accentRepeatNode" presStyleLbl="solidFgAcc1" presStyleIdx="1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AD45D3D3-652B-405F-86CB-0B0446B452A1}" type="pres">
      <dgm:prSet presAssocID="{4066C093-3FE1-4181-BF86-838062A0A12F}" presName="text_3" presStyleLbl="node1" presStyleIdx="2" presStyleCnt="7">
        <dgm:presLayoutVars>
          <dgm:bulletEnabled val="1"/>
        </dgm:presLayoutVars>
      </dgm:prSet>
      <dgm:spPr/>
    </dgm:pt>
    <dgm:pt modelId="{E75B3F93-418F-4C62-BE37-132798713E24}" type="pres">
      <dgm:prSet presAssocID="{4066C093-3FE1-4181-BF86-838062A0A12F}" presName="accent_3" presStyleCnt="0"/>
      <dgm:spPr/>
    </dgm:pt>
    <dgm:pt modelId="{EEE5E79D-40DC-461C-8C62-F3A7DB709C71}" type="pres">
      <dgm:prSet presAssocID="{4066C093-3FE1-4181-BF86-838062A0A12F}" presName="accentRepeatNode" presStyleLbl="solidFgAcc1" presStyleIdx="2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EB47FACF-795C-4E42-B994-BC488E922A06}" type="pres">
      <dgm:prSet presAssocID="{DFBC0E82-5D30-4294-8F05-8A3C589D4DAE}" presName="text_4" presStyleLbl="node1" presStyleIdx="3" presStyleCnt="7">
        <dgm:presLayoutVars>
          <dgm:bulletEnabled val="1"/>
        </dgm:presLayoutVars>
      </dgm:prSet>
      <dgm:spPr/>
    </dgm:pt>
    <dgm:pt modelId="{8C329E87-B2F9-454B-8BC9-B520B054EC1B}" type="pres">
      <dgm:prSet presAssocID="{DFBC0E82-5D30-4294-8F05-8A3C589D4DAE}" presName="accent_4" presStyleCnt="0"/>
      <dgm:spPr/>
    </dgm:pt>
    <dgm:pt modelId="{E9EB83CB-D4CB-4AC8-8C04-24D2DAA2BDDF}" type="pres">
      <dgm:prSet presAssocID="{DFBC0E82-5D30-4294-8F05-8A3C589D4DAE}" presName="accentRepeatNode" presStyleLbl="solidFgAcc1" presStyleIdx="3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5E3C6BE3-6AA7-4D79-9999-22F50499EC22}" type="pres">
      <dgm:prSet presAssocID="{C47E8EA8-9D98-442D-BECD-C6752643BD18}" presName="text_5" presStyleLbl="node1" presStyleIdx="4" presStyleCnt="7">
        <dgm:presLayoutVars>
          <dgm:bulletEnabled val="1"/>
        </dgm:presLayoutVars>
      </dgm:prSet>
      <dgm:spPr/>
    </dgm:pt>
    <dgm:pt modelId="{B854A449-77E7-46CF-9E11-F61C63FE89F1}" type="pres">
      <dgm:prSet presAssocID="{C47E8EA8-9D98-442D-BECD-C6752643BD18}" presName="accent_5" presStyleCnt="0"/>
      <dgm:spPr/>
    </dgm:pt>
    <dgm:pt modelId="{DEC2BA80-C0B1-4DB1-A63C-50CAFBAE3AAE}" type="pres">
      <dgm:prSet presAssocID="{C47E8EA8-9D98-442D-BECD-C6752643BD18}" presName="accentRepeatNode" presStyleLbl="solidFgAcc1" presStyleIdx="4" presStyleCnt="7"/>
      <dgm:spPr>
        <a:solidFill>
          <a:schemeClr val="accent2"/>
        </a:solidFill>
      </dgm:spPr>
    </dgm:pt>
    <dgm:pt modelId="{A383557B-E95D-4FBF-872D-F5D86EBA841E}" type="pres">
      <dgm:prSet presAssocID="{2C061BD4-7E39-4AB7-ACE2-C2BF192A8BBF}" presName="text_6" presStyleLbl="node1" presStyleIdx="5" presStyleCnt="7">
        <dgm:presLayoutVars>
          <dgm:bulletEnabled val="1"/>
        </dgm:presLayoutVars>
      </dgm:prSet>
      <dgm:spPr/>
    </dgm:pt>
    <dgm:pt modelId="{82671AE7-427F-4DC1-B25F-3628C966DC84}" type="pres">
      <dgm:prSet presAssocID="{2C061BD4-7E39-4AB7-ACE2-C2BF192A8BBF}" presName="accent_6" presStyleCnt="0"/>
      <dgm:spPr/>
    </dgm:pt>
    <dgm:pt modelId="{D9191285-2883-4E68-BBD9-6EF94F7B6547}" type="pres">
      <dgm:prSet presAssocID="{2C061BD4-7E39-4AB7-ACE2-C2BF192A8BBF}" presName="accentRepeatNode" presStyleLbl="solidFgAcc1" presStyleIdx="5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4ADB15AB-C0DD-4291-B7B3-1C2894DB64A9}" type="pres">
      <dgm:prSet presAssocID="{EC28BD02-CDBB-4F12-8C8C-3BCAAFDF6216}" presName="text_7" presStyleLbl="node1" presStyleIdx="6" presStyleCnt="7">
        <dgm:presLayoutVars>
          <dgm:bulletEnabled val="1"/>
        </dgm:presLayoutVars>
      </dgm:prSet>
      <dgm:spPr/>
    </dgm:pt>
    <dgm:pt modelId="{C7E0E169-E616-4294-955F-CCE1474FFD3B}" type="pres">
      <dgm:prSet presAssocID="{EC28BD02-CDBB-4F12-8C8C-3BCAAFDF6216}" presName="accent_7" presStyleCnt="0"/>
      <dgm:spPr/>
    </dgm:pt>
    <dgm:pt modelId="{6F0614DA-71B5-47E2-A15F-2832F29A4BE1}" type="pres">
      <dgm:prSet presAssocID="{EC28BD02-CDBB-4F12-8C8C-3BCAAFDF6216}" presName="accentRepeatNode" presStyleLbl="solidFgAcc1" presStyleIdx="6" presStyleCnt="7"/>
      <dgm:spPr>
        <a:solidFill>
          <a:schemeClr val="accent2"/>
        </a:solidFill>
      </dgm:spPr>
    </dgm:pt>
  </dgm:ptLst>
  <dgm:cxnLst>
    <dgm:cxn modelId="{9CAD6B10-183C-40E0-83E8-BD698BF63230}" type="presOf" srcId="{A25C170D-48F1-428E-8900-AD7563735B18}" destId="{FEF56B68-0328-4C3E-8CCC-2870ACF178E0}" srcOrd="0" destOrd="0" presId="urn:microsoft.com/office/officeart/2008/layout/VerticalCurvedList"/>
    <dgm:cxn modelId="{0CE89613-1038-4A88-99CB-492884D849F6}" type="presOf" srcId="{DFBC0E82-5D30-4294-8F05-8A3C589D4DAE}" destId="{EB47FACF-795C-4E42-B994-BC488E922A06}" srcOrd="0" destOrd="0" presId="urn:microsoft.com/office/officeart/2008/layout/VerticalCurvedList"/>
    <dgm:cxn modelId="{E2E2671C-EB1A-470C-99EE-301FBEFF882A}" type="presOf" srcId="{C47E8EA8-9D98-442D-BECD-C6752643BD18}" destId="{5E3C6BE3-6AA7-4D79-9999-22F50499EC22}" srcOrd="0" destOrd="0" presId="urn:microsoft.com/office/officeart/2008/layout/VerticalCurvedList"/>
    <dgm:cxn modelId="{9D0B2121-5F87-4CE7-A4E8-082DC68B1982}" srcId="{CEA22EFF-35A2-46BC-81F9-EA3A756EC478}" destId="{429B89CA-5C6E-4566-BA7A-5B566CEEBEC2}" srcOrd="0" destOrd="0" parTransId="{C6736344-9F68-4F11-AAD5-1F5DECB88FDA}" sibTransId="{AB5106EA-9871-412F-AE8A-0B957982649B}"/>
    <dgm:cxn modelId="{32071222-2B5E-439D-9E6B-40CE7A52B60B}" srcId="{CEA22EFF-35A2-46BC-81F9-EA3A756EC478}" destId="{4066C093-3FE1-4181-BF86-838062A0A12F}" srcOrd="2" destOrd="0" parTransId="{A71DB29A-E4FA-45A4-BF05-4A802411C170}" sibTransId="{2DD48E9C-A731-4DF2-88BF-ED076732E7FE}"/>
    <dgm:cxn modelId="{CC08B128-9792-47B1-91F5-67F2D18D3591}" srcId="{CEA22EFF-35A2-46BC-81F9-EA3A756EC478}" destId="{DFBC0E82-5D30-4294-8F05-8A3C589D4DAE}" srcOrd="3" destOrd="0" parTransId="{A06B28CB-E266-4540-93AB-FE977BC18E98}" sibTransId="{77BCF2D4-F5DA-44CE-8DAF-86FFDC3D9157}"/>
    <dgm:cxn modelId="{55364A35-FF9A-4E82-AFAE-6BB29F6F7BE4}" type="presOf" srcId="{429B89CA-5C6E-4566-BA7A-5B566CEEBEC2}" destId="{90971570-26B3-487E-A0B3-5914AF8C2380}" srcOrd="0" destOrd="0" presId="urn:microsoft.com/office/officeart/2008/layout/VerticalCurvedList"/>
    <dgm:cxn modelId="{7917DC5E-222F-4595-9524-905FED9AA687}" type="presOf" srcId="{EC28BD02-CDBB-4F12-8C8C-3BCAAFDF6216}" destId="{4ADB15AB-C0DD-4291-B7B3-1C2894DB64A9}" srcOrd="0" destOrd="0" presId="urn:microsoft.com/office/officeart/2008/layout/VerticalCurvedList"/>
    <dgm:cxn modelId="{B650AF4C-3286-4318-A1CE-D197A16AB8A5}" srcId="{CEA22EFF-35A2-46BC-81F9-EA3A756EC478}" destId="{EC28BD02-CDBB-4F12-8C8C-3BCAAFDF6216}" srcOrd="6" destOrd="0" parTransId="{6E071667-ED32-4751-A05A-2226FC4AE62C}" sibTransId="{697008D2-5FF4-496E-B8D9-263987624F3E}"/>
    <dgm:cxn modelId="{261E4F51-2353-4FAB-A941-002F3D6D34B5}" type="presOf" srcId="{4066C093-3FE1-4181-BF86-838062A0A12F}" destId="{AD45D3D3-652B-405F-86CB-0B0446B452A1}" srcOrd="0" destOrd="0" presId="urn:microsoft.com/office/officeart/2008/layout/VerticalCurvedList"/>
    <dgm:cxn modelId="{C6576883-31A8-4B75-ABD2-8A8D2C3A71D8}" srcId="{CEA22EFF-35A2-46BC-81F9-EA3A756EC478}" destId="{A25C170D-48F1-428E-8900-AD7563735B18}" srcOrd="1" destOrd="0" parTransId="{5EA8CE10-33DF-443A-B6F9-C48D1C789AD9}" sibTransId="{809F5FC5-AF92-44DE-B7E5-ACB6CCD3CDC6}"/>
    <dgm:cxn modelId="{4499B189-58DE-4D43-9788-606C7EFB96D3}" type="presOf" srcId="{AB5106EA-9871-412F-AE8A-0B957982649B}" destId="{F882EB51-3163-40CB-97DB-711C385D2ECA}" srcOrd="0" destOrd="0" presId="urn:microsoft.com/office/officeart/2008/layout/VerticalCurvedList"/>
    <dgm:cxn modelId="{A356FBA8-1810-4BF4-9547-6EE26372E16B}" type="presOf" srcId="{2C061BD4-7E39-4AB7-ACE2-C2BF192A8BBF}" destId="{A383557B-E95D-4FBF-872D-F5D86EBA841E}" srcOrd="0" destOrd="0" presId="urn:microsoft.com/office/officeart/2008/layout/VerticalCurvedList"/>
    <dgm:cxn modelId="{D55FCBBE-9D59-4A48-AB1A-6338CF03B399}" srcId="{CEA22EFF-35A2-46BC-81F9-EA3A756EC478}" destId="{C47E8EA8-9D98-442D-BECD-C6752643BD18}" srcOrd="4" destOrd="0" parTransId="{15ECAE00-E547-4BF2-AEE0-4F0B4C0D9112}" sibTransId="{C4A17D00-2BB3-49C9-8947-6E2F5BCA6A31}"/>
    <dgm:cxn modelId="{2F9B4DD8-C948-4C27-874B-3C8011DD6251}" srcId="{CEA22EFF-35A2-46BC-81F9-EA3A756EC478}" destId="{2C061BD4-7E39-4AB7-ACE2-C2BF192A8BBF}" srcOrd="5" destOrd="0" parTransId="{6365B5F8-1611-430A-A63B-5E1427555302}" sibTransId="{9A6D7D18-26B4-4A61-8AE8-3960A389018E}"/>
    <dgm:cxn modelId="{8D417FDF-7879-445A-A6C9-F0CF63D8F869}" type="presOf" srcId="{CEA22EFF-35A2-46BC-81F9-EA3A756EC478}" destId="{9B5ACEA4-792C-4F84-BC48-2067B210D470}" srcOrd="0" destOrd="0" presId="urn:microsoft.com/office/officeart/2008/layout/VerticalCurvedList"/>
    <dgm:cxn modelId="{26BD6B30-4B88-4E2B-9B68-1D975B1198FC}" type="presParOf" srcId="{9B5ACEA4-792C-4F84-BC48-2067B210D470}" destId="{ECDAA36D-9A94-4D00-88D2-6FCAAE2E2726}" srcOrd="0" destOrd="0" presId="urn:microsoft.com/office/officeart/2008/layout/VerticalCurvedList"/>
    <dgm:cxn modelId="{6EAF5438-D93D-40B6-828F-67399B076522}" type="presParOf" srcId="{ECDAA36D-9A94-4D00-88D2-6FCAAE2E2726}" destId="{AE10CD66-D69A-41ED-9E48-246D185F54B7}" srcOrd="0" destOrd="0" presId="urn:microsoft.com/office/officeart/2008/layout/VerticalCurvedList"/>
    <dgm:cxn modelId="{90DCC96B-D78A-4FB6-9D00-BBFA9B8C2C89}" type="presParOf" srcId="{AE10CD66-D69A-41ED-9E48-246D185F54B7}" destId="{C3CA437A-60BF-4A32-A195-2A5CDE7716AB}" srcOrd="0" destOrd="0" presId="urn:microsoft.com/office/officeart/2008/layout/VerticalCurvedList"/>
    <dgm:cxn modelId="{F6C73207-9FC9-444E-B59E-48F3DF744ED4}" type="presParOf" srcId="{AE10CD66-D69A-41ED-9E48-246D185F54B7}" destId="{F882EB51-3163-40CB-97DB-711C385D2ECA}" srcOrd="1" destOrd="0" presId="urn:microsoft.com/office/officeart/2008/layout/VerticalCurvedList"/>
    <dgm:cxn modelId="{4B5A7F00-F14F-496E-BB33-24688016C558}" type="presParOf" srcId="{AE10CD66-D69A-41ED-9E48-246D185F54B7}" destId="{EEFF3BC6-9230-4F42-BF0E-60FBB4262E01}" srcOrd="2" destOrd="0" presId="urn:microsoft.com/office/officeart/2008/layout/VerticalCurvedList"/>
    <dgm:cxn modelId="{CCB184AF-D340-4EA2-AE54-187D1A6891B4}" type="presParOf" srcId="{AE10CD66-D69A-41ED-9E48-246D185F54B7}" destId="{614C160A-FB01-4F1A-AA7B-8116FBB8A65A}" srcOrd="3" destOrd="0" presId="urn:microsoft.com/office/officeart/2008/layout/VerticalCurvedList"/>
    <dgm:cxn modelId="{13E8490A-AA8C-41C2-B384-AECFDB954FEA}" type="presParOf" srcId="{ECDAA36D-9A94-4D00-88D2-6FCAAE2E2726}" destId="{90971570-26B3-487E-A0B3-5914AF8C2380}" srcOrd="1" destOrd="0" presId="urn:microsoft.com/office/officeart/2008/layout/VerticalCurvedList"/>
    <dgm:cxn modelId="{55CBBA41-E317-4BF8-94E9-5E8A2A95351D}" type="presParOf" srcId="{ECDAA36D-9A94-4D00-88D2-6FCAAE2E2726}" destId="{04E689DD-64B8-4A32-994D-F382AD9AB9D6}" srcOrd="2" destOrd="0" presId="urn:microsoft.com/office/officeart/2008/layout/VerticalCurvedList"/>
    <dgm:cxn modelId="{00C8304E-7587-4572-94F2-88364324DB0E}" type="presParOf" srcId="{04E689DD-64B8-4A32-994D-F382AD9AB9D6}" destId="{5D92A547-878F-406E-BB36-9628F1D47D21}" srcOrd="0" destOrd="0" presId="urn:microsoft.com/office/officeart/2008/layout/VerticalCurvedList"/>
    <dgm:cxn modelId="{5CF2A55B-C15B-4FAF-A9E8-234214CF4693}" type="presParOf" srcId="{ECDAA36D-9A94-4D00-88D2-6FCAAE2E2726}" destId="{FEF56B68-0328-4C3E-8CCC-2870ACF178E0}" srcOrd="3" destOrd="0" presId="urn:microsoft.com/office/officeart/2008/layout/VerticalCurvedList"/>
    <dgm:cxn modelId="{DD29B0A8-3D44-43AE-9714-0D89BBD4C047}" type="presParOf" srcId="{ECDAA36D-9A94-4D00-88D2-6FCAAE2E2726}" destId="{099C453C-F1B7-4880-A0B8-89AD0E56AEA4}" srcOrd="4" destOrd="0" presId="urn:microsoft.com/office/officeart/2008/layout/VerticalCurvedList"/>
    <dgm:cxn modelId="{2F9CE8EE-4482-426C-A06A-E72612E18F34}" type="presParOf" srcId="{099C453C-F1B7-4880-A0B8-89AD0E56AEA4}" destId="{B02547ED-5422-4771-B028-F19EE35C3C21}" srcOrd="0" destOrd="0" presId="urn:microsoft.com/office/officeart/2008/layout/VerticalCurvedList"/>
    <dgm:cxn modelId="{5039F40A-521F-4CD3-9CB2-B7041B363E1D}" type="presParOf" srcId="{ECDAA36D-9A94-4D00-88D2-6FCAAE2E2726}" destId="{AD45D3D3-652B-405F-86CB-0B0446B452A1}" srcOrd="5" destOrd="0" presId="urn:microsoft.com/office/officeart/2008/layout/VerticalCurvedList"/>
    <dgm:cxn modelId="{BA30E835-808C-402C-B161-428AB90CD893}" type="presParOf" srcId="{ECDAA36D-9A94-4D00-88D2-6FCAAE2E2726}" destId="{E75B3F93-418F-4C62-BE37-132798713E24}" srcOrd="6" destOrd="0" presId="urn:microsoft.com/office/officeart/2008/layout/VerticalCurvedList"/>
    <dgm:cxn modelId="{8899C565-B09F-4F52-9985-A1D87D2E979B}" type="presParOf" srcId="{E75B3F93-418F-4C62-BE37-132798713E24}" destId="{EEE5E79D-40DC-461C-8C62-F3A7DB709C71}" srcOrd="0" destOrd="0" presId="urn:microsoft.com/office/officeart/2008/layout/VerticalCurvedList"/>
    <dgm:cxn modelId="{BC52BBF0-85E9-42A3-B86B-6E3AA96412C8}" type="presParOf" srcId="{ECDAA36D-9A94-4D00-88D2-6FCAAE2E2726}" destId="{EB47FACF-795C-4E42-B994-BC488E922A06}" srcOrd="7" destOrd="0" presId="urn:microsoft.com/office/officeart/2008/layout/VerticalCurvedList"/>
    <dgm:cxn modelId="{CC1715BF-EB67-4FB6-A29E-D9F2C220A9CE}" type="presParOf" srcId="{ECDAA36D-9A94-4D00-88D2-6FCAAE2E2726}" destId="{8C329E87-B2F9-454B-8BC9-B520B054EC1B}" srcOrd="8" destOrd="0" presId="urn:microsoft.com/office/officeart/2008/layout/VerticalCurvedList"/>
    <dgm:cxn modelId="{0679565A-7A9D-48DE-9898-D77DD674C541}" type="presParOf" srcId="{8C329E87-B2F9-454B-8BC9-B520B054EC1B}" destId="{E9EB83CB-D4CB-4AC8-8C04-24D2DAA2BDDF}" srcOrd="0" destOrd="0" presId="urn:microsoft.com/office/officeart/2008/layout/VerticalCurvedList"/>
    <dgm:cxn modelId="{1EBB7E46-A446-41CC-8DF4-40918A73EADA}" type="presParOf" srcId="{ECDAA36D-9A94-4D00-88D2-6FCAAE2E2726}" destId="{5E3C6BE3-6AA7-4D79-9999-22F50499EC22}" srcOrd="9" destOrd="0" presId="urn:microsoft.com/office/officeart/2008/layout/VerticalCurvedList"/>
    <dgm:cxn modelId="{55D8CEB8-727C-49F5-95DC-1AF610BC00FC}" type="presParOf" srcId="{ECDAA36D-9A94-4D00-88D2-6FCAAE2E2726}" destId="{B854A449-77E7-46CF-9E11-F61C63FE89F1}" srcOrd="10" destOrd="0" presId="urn:microsoft.com/office/officeart/2008/layout/VerticalCurvedList"/>
    <dgm:cxn modelId="{1D4EFEF9-45BC-4541-9537-C9A0324B9E96}" type="presParOf" srcId="{B854A449-77E7-46CF-9E11-F61C63FE89F1}" destId="{DEC2BA80-C0B1-4DB1-A63C-50CAFBAE3AAE}" srcOrd="0" destOrd="0" presId="urn:microsoft.com/office/officeart/2008/layout/VerticalCurvedList"/>
    <dgm:cxn modelId="{2718A319-9000-4AED-BEEB-B99728D84D54}" type="presParOf" srcId="{ECDAA36D-9A94-4D00-88D2-6FCAAE2E2726}" destId="{A383557B-E95D-4FBF-872D-F5D86EBA841E}" srcOrd="11" destOrd="0" presId="urn:microsoft.com/office/officeart/2008/layout/VerticalCurvedList"/>
    <dgm:cxn modelId="{E56E184A-F823-45DC-8302-C25F3C8F0695}" type="presParOf" srcId="{ECDAA36D-9A94-4D00-88D2-6FCAAE2E2726}" destId="{82671AE7-427F-4DC1-B25F-3628C966DC84}" srcOrd="12" destOrd="0" presId="urn:microsoft.com/office/officeart/2008/layout/VerticalCurvedList"/>
    <dgm:cxn modelId="{D1ED0F9E-D9E8-40B1-96EF-A2781CAD0ADD}" type="presParOf" srcId="{82671AE7-427F-4DC1-B25F-3628C966DC84}" destId="{D9191285-2883-4E68-BBD9-6EF94F7B6547}" srcOrd="0" destOrd="0" presId="urn:microsoft.com/office/officeart/2008/layout/VerticalCurvedList"/>
    <dgm:cxn modelId="{19B33D79-F962-4F15-8CDB-87AC2026DD54}" type="presParOf" srcId="{ECDAA36D-9A94-4D00-88D2-6FCAAE2E2726}" destId="{4ADB15AB-C0DD-4291-B7B3-1C2894DB64A9}" srcOrd="13" destOrd="0" presId="urn:microsoft.com/office/officeart/2008/layout/VerticalCurvedList"/>
    <dgm:cxn modelId="{F0A54518-7CAC-42C7-BD9F-1E6875B68B56}" type="presParOf" srcId="{ECDAA36D-9A94-4D00-88D2-6FCAAE2E2726}" destId="{C7E0E169-E616-4294-955F-CCE1474FFD3B}" srcOrd="14" destOrd="0" presId="urn:microsoft.com/office/officeart/2008/layout/VerticalCurvedList"/>
    <dgm:cxn modelId="{A5B9AE28-6E27-4764-A09B-9AE8D4208C32}" type="presParOf" srcId="{C7E0E169-E616-4294-955F-CCE1474FFD3B}" destId="{6F0614DA-71B5-47E2-A15F-2832F29A4BE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A22EFF-35A2-46BC-81F9-EA3A756EC47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9B89CA-5C6E-4566-BA7A-5B566CEEBEC2}">
      <dgm:prSet phldrT="[Text]"/>
      <dgm:spPr/>
      <dgm:t>
        <a:bodyPr/>
        <a:lstStyle/>
        <a:p>
          <a:r>
            <a:rPr lang="en-US" dirty="0"/>
            <a:t>choose folders; Student info</a:t>
          </a:r>
        </a:p>
      </dgm:t>
    </dgm:pt>
    <dgm:pt modelId="{C6736344-9F68-4F11-AAD5-1F5DECB88FDA}" type="parTrans" cxnId="{9D0B2121-5F87-4CE7-A4E8-082DC68B1982}">
      <dgm:prSet/>
      <dgm:spPr/>
      <dgm:t>
        <a:bodyPr/>
        <a:lstStyle/>
        <a:p>
          <a:endParaRPr lang="en-US"/>
        </a:p>
      </dgm:t>
    </dgm:pt>
    <dgm:pt modelId="{AB5106EA-9871-412F-AE8A-0B957982649B}" type="sibTrans" cxnId="{9D0B2121-5F87-4CE7-A4E8-082DC68B1982}">
      <dgm:prSet/>
      <dgm:spPr/>
      <dgm:t>
        <a:bodyPr/>
        <a:lstStyle/>
        <a:p>
          <a:endParaRPr lang="en-US"/>
        </a:p>
      </dgm:t>
    </dgm:pt>
    <dgm:pt modelId="{A25C170D-48F1-428E-8900-AD7563735B18}">
      <dgm:prSet phldrT="[Text]"/>
      <dgm:spPr/>
      <dgm:t>
        <a:bodyPr/>
        <a:lstStyle/>
        <a:p>
          <a:r>
            <a:rPr lang="en-US" dirty="0"/>
            <a:t>Select algorithm</a:t>
          </a:r>
        </a:p>
      </dgm:t>
    </dgm:pt>
    <dgm:pt modelId="{5EA8CE10-33DF-443A-B6F9-C48D1C789AD9}" type="parTrans" cxnId="{C6576883-31A8-4B75-ABD2-8A8D2C3A71D8}">
      <dgm:prSet/>
      <dgm:spPr/>
      <dgm:t>
        <a:bodyPr/>
        <a:lstStyle/>
        <a:p>
          <a:endParaRPr lang="en-US"/>
        </a:p>
      </dgm:t>
    </dgm:pt>
    <dgm:pt modelId="{809F5FC5-AF92-44DE-B7E5-ACB6CCD3CDC6}" type="sibTrans" cxnId="{C6576883-31A8-4B75-ABD2-8A8D2C3A71D8}">
      <dgm:prSet/>
      <dgm:spPr/>
      <dgm:t>
        <a:bodyPr/>
        <a:lstStyle/>
        <a:p>
          <a:endParaRPr lang="en-US"/>
        </a:p>
      </dgm:t>
    </dgm:pt>
    <dgm:pt modelId="{4066C093-3FE1-4181-BF86-838062A0A12F}">
      <dgm:prSet phldrT="[Text]"/>
      <dgm:spPr/>
      <dgm:t>
        <a:bodyPr/>
        <a:lstStyle/>
        <a:p>
          <a:r>
            <a:rPr lang="en-US" dirty="0"/>
            <a:t>View Summary for algorithm</a:t>
          </a:r>
        </a:p>
      </dgm:t>
    </dgm:pt>
    <dgm:pt modelId="{A71DB29A-E4FA-45A4-BF05-4A802411C170}" type="parTrans" cxnId="{32071222-2B5E-439D-9E6B-40CE7A52B60B}">
      <dgm:prSet/>
      <dgm:spPr/>
      <dgm:t>
        <a:bodyPr/>
        <a:lstStyle/>
        <a:p>
          <a:endParaRPr lang="en-US"/>
        </a:p>
      </dgm:t>
    </dgm:pt>
    <dgm:pt modelId="{2DD48E9C-A731-4DF2-88BF-ED076732E7FE}" type="sibTrans" cxnId="{32071222-2B5E-439D-9E6B-40CE7A52B60B}">
      <dgm:prSet/>
      <dgm:spPr/>
      <dgm:t>
        <a:bodyPr/>
        <a:lstStyle/>
        <a:p>
          <a:endParaRPr lang="en-US"/>
        </a:p>
      </dgm:t>
    </dgm:pt>
    <dgm:pt modelId="{DFBC0E82-5D30-4294-8F05-8A3C589D4DAE}">
      <dgm:prSet phldrT="[Text]"/>
      <dgm:spPr/>
      <dgm:t>
        <a:bodyPr/>
        <a:lstStyle/>
        <a:p>
          <a:r>
            <a:rPr lang="en-US" dirty="0"/>
            <a:t>View Similar snippets</a:t>
          </a:r>
        </a:p>
      </dgm:t>
    </dgm:pt>
    <dgm:pt modelId="{A06B28CB-E266-4540-93AB-FE977BC18E98}" type="parTrans" cxnId="{CC08B128-9792-47B1-91F5-67F2D18D3591}">
      <dgm:prSet/>
      <dgm:spPr/>
      <dgm:t>
        <a:bodyPr/>
        <a:lstStyle/>
        <a:p>
          <a:endParaRPr lang="en-US"/>
        </a:p>
      </dgm:t>
    </dgm:pt>
    <dgm:pt modelId="{77BCF2D4-F5DA-44CE-8DAF-86FFDC3D9157}" type="sibTrans" cxnId="{CC08B128-9792-47B1-91F5-67F2D18D3591}">
      <dgm:prSet/>
      <dgm:spPr/>
      <dgm:t>
        <a:bodyPr/>
        <a:lstStyle/>
        <a:p>
          <a:endParaRPr lang="en-US"/>
        </a:p>
      </dgm:t>
    </dgm:pt>
    <dgm:pt modelId="{2C061BD4-7E39-4AB7-ACE2-C2BF192A8BBF}">
      <dgm:prSet phldrT="[Text]"/>
      <dgm:spPr/>
      <dgm:t>
        <a:bodyPr/>
        <a:lstStyle/>
        <a:p>
          <a:r>
            <a:rPr lang="en-US" dirty="0"/>
            <a:t>Save Report. Email Students </a:t>
          </a:r>
        </a:p>
      </dgm:t>
    </dgm:pt>
    <dgm:pt modelId="{6365B5F8-1611-430A-A63B-5E1427555302}" type="parTrans" cxnId="{2F9B4DD8-C948-4C27-874B-3C8011DD6251}">
      <dgm:prSet/>
      <dgm:spPr/>
      <dgm:t>
        <a:bodyPr/>
        <a:lstStyle/>
        <a:p>
          <a:endParaRPr lang="en-US"/>
        </a:p>
      </dgm:t>
    </dgm:pt>
    <dgm:pt modelId="{9A6D7D18-26B4-4A61-8AE8-3960A389018E}" type="sibTrans" cxnId="{2F9B4DD8-C948-4C27-874B-3C8011DD6251}">
      <dgm:prSet/>
      <dgm:spPr/>
      <dgm:t>
        <a:bodyPr/>
        <a:lstStyle/>
        <a:p>
          <a:endParaRPr lang="en-US"/>
        </a:p>
      </dgm:t>
    </dgm:pt>
    <dgm:pt modelId="{EC28BD02-CDBB-4F12-8C8C-3BCAAFDF6216}">
      <dgm:prSet phldrT="[Text]"/>
      <dgm:spPr/>
      <dgm:t>
        <a:bodyPr/>
        <a:lstStyle/>
        <a:p>
          <a:r>
            <a:rPr lang="en-US" dirty="0"/>
            <a:t>View Global Statistics</a:t>
          </a:r>
        </a:p>
      </dgm:t>
    </dgm:pt>
    <dgm:pt modelId="{6E071667-ED32-4751-A05A-2226FC4AE62C}" type="parTrans" cxnId="{B650AF4C-3286-4318-A1CE-D197A16AB8A5}">
      <dgm:prSet/>
      <dgm:spPr/>
      <dgm:t>
        <a:bodyPr/>
        <a:lstStyle/>
        <a:p>
          <a:endParaRPr lang="en-US"/>
        </a:p>
      </dgm:t>
    </dgm:pt>
    <dgm:pt modelId="{697008D2-5FF4-496E-B8D9-263987624F3E}" type="sibTrans" cxnId="{B650AF4C-3286-4318-A1CE-D197A16AB8A5}">
      <dgm:prSet/>
      <dgm:spPr/>
      <dgm:t>
        <a:bodyPr/>
        <a:lstStyle/>
        <a:p>
          <a:endParaRPr lang="en-US"/>
        </a:p>
      </dgm:t>
    </dgm:pt>
    <dgm:pt modelId="{C47E8EA8-9D98-442D-BECD-C6752643BD18}">
      <dgm:prSet phldrT="[Text]"/>
      <dgm:spPr/>
      <dgm:t>
        <a:bodyPr/>
        <a:lstStyle/>
        <a:p>
          <a:r>
            <a:rPr lang="en-US" dirty="0"/>
            <a:t>Anonymize student details</a:t>
          </a:r>
        </a:p>
      </dgm:t>
    </dgm:pt>
    <dgm:pt modelId="{15ECAE00-E547-4BF2-AEE0-4F0B4C0D9112}" type="parTrans" cxnId="{D55FCBBE-9D59-4A48-AB1A-6338CF03B399}">
      <dgm:prSet/>
      <dgm:spPr/>
      <dgm:t>
        <a:bodyPr/>
        <a:lstStyle/>
        <a:p>
          <a:endParaRPr lang="en-US"/>
        </a:p>
      </dgm:t>
    </dgm:pt>
    <dgm:pt modelId="{C4A17D00-2BB3-49C9-8947-6E2F5BCA6A31}" type="sibTrans" cxnId="{D55FCBBE-9D59-4A48-AB1A-6338CF03B399}">
      <dgm:prSet/>
      <dgm:spPr/>
      <dgm:t>
        <a:bodyPr/>
        <a:lstStyle/>
        <a:p>
          <a:endParaRPr lang="en-US"/>
        </a:p>
      </dgm:t>
    </dgm:pt>
    <dgm:pt modelId="{9B5ACEA4-792C-4F84-BC48-2067B210D470}" type="pres">
      <dgm:prSet presAssocID="{CEA22EFF-35A2-46BC-81F9-EA3A756EC478}" presName="Name0" presStyleCnt="0">
        <dgm:presLayoutVars>
          <dgm:chMax val="7"/>
          <dgm:chPref val="7"/>
          <dgm:dir/>
        </dgm:presLayoutVars>
      </dgm:prSet>
      <dgm:spPr/>
    </dgm:pt>
    <dgm:pt modelId="{ECDAA36D-9A94-4D00-88D2-6FCAAE2E2726}" type="pres">
      <dgm:prSet presAssocID="{CEA22EFF-35A2-46BC-81F9-EA3A756EC478}" presName="Name1" presStyleCnt="0"/>
      <dgm:spPr/>
    </dgm:pt>
    <dgm:pt modelId="{AE10CD66-D69A-41ED-9E48-246D185F54B7}" type="pres">
      <dgm:prSet presAssocID="{CEA22EFF-35A2-46BC-81F9-EA3A756EC478}" presName="cycle" presStyleCnt="0"/>
      <dgm:spPr/>
    </dgm:pt>
    <dgm:pt modelId="{C3CA437A-60BF-4A32-A195-2A5CDE7716AB}" type="pres">
      <dgm:prSet presAssocID="{CEA22EFF-35A2-46BC-81F9-EA3A756EC478}" presName="srcNode" presStyleLbl="node1" presStyleIdx="0" presStyleCnt="7"/>
      <dgm:spPr/>
    </dgm:pt>
    <dgm:pt modelId="{F882EB51-3163-40CB-97DB-711C385D2ECA}" type="pres">
      <dgm:prSet presAssocID="{CEA22EFF-35A2-46BC-81F9-EA3A756EC478}" presName="conn" presStyleLbl="parChTrans1D2" presStyleIdx="0" presStyleCnt="1"/>
      <dgm:spPr/>
    </dgm:pt>
    <dgm:pt modelId="{EEFF3BC6-9230-4F42-BF0E-60FBB4262E01}" type="pres">
      <dgm:prSet presAssocID="{CEA22EFF-35A2-46BC-81F9-EA3A756EC478}" presName="extraNode" presStyleLbl="node1" presStyleIdx="0" presStyleCnt="7"/>
      <dgm:spPr/>
    </dgm:pt>
    <dgm:pt modelId="{614C160A-FB01-4F1A-AA7B-8116FBB8A65A}" type="pres">
      <dgm:prSet presAssocID="{CEA22EFF-35A2-46BC-81F9-EA3A756EC478}" presName="dstNode" presStyleLbl="node1" presStyleIdx="0" presStyleCnt="7"/>
      <dgm:spPr/>
    </dgm:pt>
    <dgm:pt modelId="{90971570-26B3-487E-A0B3-5914AF8C2380}" type="pres">
      <dgm:prSet presAssocID="{429B89CA-5C6E-4566-BA7A-5B566CEEBEC2}" presName="text_1" presStyleLbl="node1" presStyleIdx="0" presStyleCnt="7">
        <dgm:presLayoutVars>
          <dgm:bulletEnabled val="1"/>
        </dgm:presLayoutVars>
      </dgm:prSet>
      <dgm:spPr/>
    </dgm:pt>
    <dgm:pt modelId="{04E689DD-64B8-4A32-994D-F382AD9AB9D6}" type="pres">
      <dgm:prSet presAssocID="{429B89CA-5C6E-4566-BA7A-5B566CEEBEC2}" presName="accent_1" presStyleCnt="0"/>
      <dgm:spPr/>
    </dgm:pt>
    <dgm:pt modelId="{5D92A547-878F-406E-BB36-9628F1D47D21}" type="pres">
      <dgm:prSet presAssocID="{429B89CA-5C6E-4566-BA7A-5B566CEEBEC2}" presName="accentRepeatNode" presStyleLbl="solidFgAcc1" presStyleIdx="0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FEF56B68-0328-4C3E-8CCC-2870ACF178E0}" type="pres">
      <dgm:prSet presAssocID="{A25C170D-48F1-428E-8900-AD7563735B18}" presName="text_2" presStyleLbl="node1" presStyleIdx="1" presStyleCnt="7">
        <dgm:presLayoutVars>
          <dgm:bulletEnabled val="1"/>
        </dgm:presLayoutVars>
      </dgm:prSet>
      <dgm:spPr/>
    </dgm:pt>
    <dgm:pt modelId="{099C453C-F1B7-4880-A0B8-89AD0E56AEA4}" type="pres">
      <dgm:prSet presAssocID="{A25C170D-48F1-428E-8900-AD7563735B18}" presName="accent_2" presStyleCnt="0"/>
      <dgm:spPr/>
    </dgm:pt>
    <dgm:pt modelId="{B02547ED-5422-4771-B028-F19EE35C3C21}" type="pres">
      <dgm:prSet presAssocID="{A25C170D-48F1-428E-8900-AD7563735B18}" presName="accentRepeatNode" presStyleLbl="solidFgAcc1" presStyleIdx="1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AD45D3D3-652B-405F-86CB-0B0446B452A1}" type="pres">
      <dgm:prSet presAssocID="{4066C093-3FE1-4181-BF86-838062A0A12F}" presName="text_3" presStyleLbl="node1" presStyleIdx="2" presStyleCnt="7">
        <dgm:presLayoutVars>
          <dgm:bulletEnabled val="1"/>
        </dgm:presLayoutVars>
      </dgm:prSet>
      <dgm:spPr/>
    </dgm:pt>
    <dgm:pt modelId="{E75B3F93-418F-4C62-BE37-132798713E24}" type="pres">
      <dgm:prSet presAssocID="{4066C093-3FE1-4181-BF86-838062A0A12F}" presName="accent_3" presStyleCnt="0"/>
      <dgm:spPr/>
    </dgm:pt>
    <dgm:pt modelId="{EEE5E79D-40DC-461C-8C62-F3A7DB709C71}" type="pres">
      <dgm:prSet presAssocID="{4066C093-3FE1-4181-BF86-838062A0A12F}" presName="accentRepeatNode" presStyleLbl="solidFgAcc1" presStyleIdx="2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EB47FACF-795C-4E42-B994-BC488E922A06}" type="pres">
      <dgm:prSet presAssocID="{DFBC0E82-5D30-4294-8F05-8A3C589D4DAE}" presName="text_4" presStyleLbl="node1" presStyleIdx="3" presStyleCnt="7">
        <dgm:presLayoutVars>
          <dgm:bulletEnabled val="1"/>
        </dgm:presLayoutVars>
      </dgm:prSet>
      <dgm:spPr/>
    </dgm:pt>
    <dgm:pt modelId="{8C329E87-B2F9-454B-8BC9-B520B054EC1B}" type="pres">
      <dgm:prSet presAssocID="{DFBC0E82-5D30-4294-8F05-8A3C589D4DAE}" presName="accent_4" presStyleCnt="0"/>
      <dgm:spPr/>
    </dgm:pt>
    <dgm:pt modelId="{E9EB83CB-D4CB-4AC8-8C04-24D2DAA2BDDF}" type="pres">
      <dgm:prSet presAssocID="{DFBC0E82-5D30-4294-8F05-8A3C589D4DAE}" presName="accentRepeatNode" presStyleLbl="solidFgAcc1" presStyleIdx="3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5E3C6BE3-6AA7-4D79-9999-22F50499EC22}" type="pres">
      <dgm:prSet presAssocID="{C47E8EA8-9D98-442D-BECD-C6752643BD18}" presName="text_5" presStyleLbl="node1" presStyleIdx="4" presStyleCnt="7">
        <dgm:presLayoutVars>
          <dgm:bulletEnabled val="1"/>
        </dgm:presLayoutVars>
      </dgm:prSet>
      <dgm:spPr/>
    </dgm:pt>
    <dgm:pt modelId="{B854A449-77E7-46CF-9E11-F61C63FE89F1}" type="pres">
      <dgm:prSet presAssocID="{C47E8EA8-9D98-442D-BECD-C6752643BD18}" presName="accent_5" presStyleCnt="0"/>
      <dgm:spPr/>
    </dgm:pt>
    <dgm:pt modelId="{DEC2BA80-C0B1-4DB1-A63C-50CAFBAE3AAE}" type="pres">
      <dgm:prSet presAssocID="{C47E8EA8-9D98-442D-BECD-C6752643BD18}" presName="accentRepeatNode" presStyleLbl="solidFgAcc1" presStyleIdx="4" presStyleCnt="7"/>
      <dgm:spPr>
        <a:solidFill>
          <a:schemeClr val="accent2"/>
        </a:solidFill>
      </dgm:spPr>
    </dgm:pt>
    <dgm:pt modelId="{A383557B-E95D-4FBF-872D-F5D86EBA841E}" type="pres">
      <dgm:prSet presAssocID="{2C061BD4-7E39-4AB7-ACE2-C2BF192A8BBF}" presName="text_6" presStyleLbl="node1" presStyleIdx="5" presStyleCnt="7">
        <dgm:presLayoutVars>
          <dgm:bulletEnabled val="1"/>
        </dgm:presLayoutVars>
      </dgm:prSet>
      <dgm:spPr/>
    </dgm:pt>
    <dgm:pt modelId="{82671AE7-427F-4DC1-B25F-3628C966DC84}" type="pres">
      <dgm:prSet presAssocID="{2C061BD4-7E39-4AB7-ACE2-C2BF192A8BBF}" presName="accent_6" presStyleCnt="0"/>
      <dgm:spPr/>
    </dgm:pt>
    <dgm:pt modelId="{D9191285-2883-4E68-BBD9-6EF94F7B6547}" type="pres">
      <dgm:prSet presAssocID="{2C061BD4-7E39-4AB7-ACE2-C2BF192A8BBF}" presName="accentRepeatNode" presStyleLbl="solidFgAcc1" presStyleIdx="5" presStyleCnt="7"/>
      <dgm:spPr>
        <a:solidFill>
          <a:schemeClr val="accent2"/>
        </a:solidFill>
        <a:ln>
          <a:solidFill>
            <a:schemeClr val="bg1"/>
          </a:solidFill>
        </a:ln>
      </dgm:spPr>
    </dgm:pt>
    <dgm:pt modelId="{4ADB15AB-C0DD-4291-B7B3-1C2894DB64A9}" type="pres">
      <dgm:prSet presAssocID="{EC28BD02-CDBB-4F12-8C8C-3BCAAFDF6216}" presName="text_7" presStyleLbl="node1" presStyleIdx="6" presStyleCnt="7">
        <dgm:presLayoutVars>
          <dgm:bulletEnabled val="1"/>
        </dgm:presLayoutVars>
      </dgm:prSet>
      <dgm:spPr/>
    </dgm:pt>
    <dgm:pt modelId="{C7E0E169-E616-4294-955F-CCE1474FFD3B}" type="pres">
      <dgm:prSet presAssocID="{EC28BD02-CDBB-4F12-8C8C-3BCAAFDF6216}" presName="accent_7" presStyleCnt="0"/>
      <dgm:spPr/>
    </dgm:pt>
    <dgm:pt modelId="{6F0614DA-71B5-47E2-A15F-2832F29A4BE1}" type="pres">
      <dgm:prSet presAssocID="{EC28BD02-CDBB-4F12-8C8C-3BCAAFDF6216}" presName="accentRepeatNode" presStyleLbl="solidFgAcc1" presStyleIdx="6" presStyleCnt="7"/>
      <dgm:spPr>
        <a:solidFill>
          <a:schemeClr val="accent2"/>
        </a:solidFill>
      </dgm:spPr>
    </dgm:pt>
  </dgm:ptLst>
  <dgm:cxnLst>
    <dgm:cxn modelId="{9CAD6B10-183C-40E0-83E8-BD698BF63230}" type="presOf" srcId="{A25C170D-48F1-428E-8900-AD7563735B18}" destId="{FEF56B68-0328-4C3E-8CCC-2870ACF178E0}" srcOrd="0" destOrd="0" presId="urn:microsoft.com/office/officeart/2008/layout/VerticalCurvedList"/>
    <dgm:cxn modelId="{0CE89613-1038-4A88-99CB-492884D849F6}" type="presOf" srcId="{DFBC0E82-5D30-4294-8F05-8A3C589D4DAE}" destId="{EB47FACF-795C-4E42-B994-BC488E922A06}" srcOrd="0" destOrd="0" presId="urn:microsoft.com/office/officeart/2008/layout/VerticalCurvedList"/>
    <dgm:cxn modelId="{E2E2671C-EB1A-470C-99EE-301FBEFF882A}" type="presOf" srcId="{C47E8EA8-9D98-442D-BECD-C6752643BD18}" destId="{5E3C6BE3-6AA7-4D79-9999-22F50499EC22}" srcOrd="0" destOrd="0" presId="urn:microsoft.com/office/officeart/2008/layout/VerticalCurvedList"/>
    <dgm:cxn modelId="{9D0B2121-5F87-4CE7-A4E8-082DC68B1982}" srcId="{CEA22EFF-35A2-46BC-81F9-EA3A756EC478}" destId="{429B89CA-5C6E-4566-BA7A-5B566CEEBEC2}" srcOrd="0" destOrd="0" parTransId="{C6736344-9F68-4F11-AAD5-1F5DECB88FDA}" sibTransId="{AB5106EA-9871-412F-AE8A-0B957982649B}"/>
    <dgm:cxn modelId="{32071222-2B5E-439D-9E6B-40CE7A52B60B}" srcId="{CEA22EFF-35A2-46BC-81F9-EA3A756EC478}" destId="{4066C093-3FE1-4181-BF86-838062A0A12F}" srcOrd="2" destOrd="0" parTransId="{A71DB29A-E4FA-45A4-BF05-4A802411C170}" sibTransId="{2DD48E9C-A731-4DF2-88BF-ED076732E7FE}"/>
    <dgm:cxn modelId="{CC08B128-9792-47B1-91F5-67F2D18D3591}" srcId="{CEA22EFF-35A2-46BC-81F9-EA3A756EC478}" destId="{DFBC0E82-5D30-4294-8F05-8A3C589D4DAE}" srcOrd="3" destOrd="0" parTransId="{A06B28CB-E266-4540-93AB-FE977BC18E98}" sibTransId="{77BCF2D4-F5DA-44CE-8DAF-86FFDC3D9157}"/>
    <dgm:cxn modelId="{55364A35-FF9A-4E82-AFAE-6BB29F6F7BE4}" type="presOf" srcId="{429B89CA-5C6E-4566-BA7A-5B566CEEBEC2}" destId="{90971570-26B3-487E-A0B3-5914AF8C2380}" srcOrd="0" destOrd="0" presId="urn:microsoft.com/office/officeart/2008/layout/VerticalCurvedList"/>
    <dgm:cxn modelId="{7917DC5E-222F-4595-9524-905FED9AA687}" type="presOf" srcId="{EC28BD02-CDBB-4F12-8C8C-3BCAAFDF6216}" destId="{4ADB15AB-C0DD-4291-B7B3-1C2894DB64A9}" srcOrd="0" destOrd="0" presId="urn:microsoft.com/office/officeart/2008/layout/VerticalCurvedList"/>
    <dgm:cxn modelId="{B650AF4C-3286-4318-A1CE-D197A16AB8A5}" srcId="{CEA22EFF-35A2-46BC-81F9-EA3A756EC478}" destId="{EC28BD02-CDBB-4F12-8C8C-3BCAAFDF6216}" srcOrd="6" destOrd="0" parTransId="{6E071667-ED32-4751-A05A-2226FC4AE62C}" sibTransId="{697008D2-5FF4-496E-B8D9-263987624F3E}"/>
    <dgm:cxn modelId="{261E4F51-2353-4FAB-A941-002F3D6D34B5}" type="presOf" srcId="{4066C093-3FE1-4181-BF86-838062A0A12F}" destId="{AD45D3D3-652B-405F-86CB-0B0446B452A1}" srcOrd="0" destOrd="0" presId="urn:microsoft.com/office/officeart/2008/layout/VerticalCurvedList"/>
    <dgm:cxn modelId="{C6576883-31A8-4B75-ABD2-8A8D2C3A71D8}" srcId="{CEA22EFF-35A2-46BC-81F9-EA3A756EC478}" destId="{A25C170D-48F1-428E-8900-AD7563735B18}" srcOrd="1" destOrd="0" parTransId="{5EA8CE10-33DF-443A-B6F9-C48D1C789AD9}" sibTransId="{809F5FC5-AF92-44DE-B7E5-ACB6CCD3CDC6}"/>
    <dgm:cxn modelId="{4499B189-58DE-4D43-9788-606C7EFB96D3}" type="presOf" srcId="{AB5106EA-9871-412F-AE8A-0B957982649B}" destId="{F882EB51-3163-40CB-97DB-711C385D2ECA}" srcOrd="0" destOrd="0" presId="urn:microsoft.com/office/officeart/2008/layout/VerticalCurvedList"/>
    <dgm:cxn modelId="{A356FBA8-1810-4BF4-9547-6EE26372E16B}" type="presOf" srcId="{2C061BD4-7E39-4AB7-ACE2-C2BF192A8BBF}" destId="{A383557B-E95D-4FBF-872D-F5D86EBA841E}" srcOrd="0" destOrd="0" presId="urn:microsoft.com/office/officeart/2008/layout/VerticalCurvedList"/>
    <dgm:cxn modelId="{D55FCBBE-9D59-4A48-AB1A-6338CF03B399}" srcId="{CEA22EFF-35A2-46BC-81F9-EA3A756EC478}" destId="{C47E8EA8-9D98-442D-BECD-C6752643BD18}" srcOrd="4" destOrd="0" parTransId="{15ECAE00-E547-4BF2-AEE0-4F0B4C0D9112}" sibTransId="{C4A17D00-2BB3-49C9-8947-6E2F5BCA6A31}"/>
    <dgm:cxn modelId="{2F9B4DD8-C948-4C27-874B-3C8011DD6251}" srcId="{CEA22EFF-35A2-46BC-81F9-EA3A756EC478}" destId="{2C061BD4-7E39-4AB7-ACE2-C2BF192A8BBF}" srcOrd="5" destOrd="0" parTransId="{6365B5F8-1611-430A-A63B-5E1427555302}" sibTransId="{9A6D7D18-26B4-4A61-8AE8-3960A389018E}"/>
    <dgm:cxn modelId="{8D417FDF-7879-445A-A6C9-F0CF63D8F869}" type="presOf" srcId="{CEA22EFF-35A2-46BC-81F9-EA3A756EC478}" destId="{9B5ACEA4-792C-4F84-BC48-2067B210D470}" srcOrd="0" destOrd="0" presId="urn:microsoft.com/office/officeart/2008/layout/VerticalCurvedList"/>
    <dgm:cxn modelId="{26BD6B30-4B88-4E2B-9B68-1D975B1198FC}" type="presParOf" srcId="{9B5ACEA4-792C-4F84-BC48-2067B210D470}" destId="{ECDAA36D-9A94-4D00-88D2-6FCAAE2E2726}" srcOrd="0" destOrd="0" presId="urn:microsoft.com/office/officeart/2008/layout/VerticalCurvedList"/>
    <dgm:cxn modelId="{6EAF5438-D93D-40B6-828F-67399B076522}" type="presParOf" srcId="{ECDAA36D-9A94-4D00-88D2-6FCAAE2E2726}" destId="{AE10CD66-D69A-41ED-9E48-246D185F54B7}" srcOrd="0" destOrd="0" presId="urn:microsoft.com/office/officeart/2008/layout/VerticalCurvedList"/>
    <dgm:cxn modelId="{90DCC96B-D78A-4FB6-9D00-BBFA9B8C2C89}" type="presParOf" srcId="{AE10CD66-D69A-41ED-9E48-246D185F54B7}" destId="{C3CA437A-60BF-4A32-A195-2A5CDE7716AB}" srcOrd="0" destOrd="0" presId="urn:microsoft.com/office/officeart/2008/layout/VerticalCurvedList"/>
    <dgm:cxn modelId="{F6C73207-9FC9-444E-B59E-48F3DF744ED4}" type="presParOf" srcId="{AE10CD66-D69A-41ED-9E48-246D185F54B7}" destId="{F882EB51-3163-40CB-97DB-711C385D2ECA}" srcOrd="1" destOrd="0" presId="urn:microsoft.com/office/officeart/2008/layout/VerticalCurvedList"/>
    <dgm:cxn modelId="{4B5A7F00-F14F-496E-BB33-24688016C558}" type="presParOf" srcId="{AE10CD66-D69A-41ED-9E48-246D185F54B7}" destId="{EEFF3BC6-9230-4F42-BF0E-60FBB4262E01}" srcOrd="2" destOrd="0" presId="urn:microsoft.com/office/officeart/2008/layout/VerticalCurvedList"/>
    <dgm:cxn modelId="{CCB184AF-D340-4EA2-AE54-187D1A6891B4}" type="presParOf" srcId="{AE10CD66-D69A-41ED-9E48-246D185F54B7}" destId="{614C160A-FB01-4F1A-AA7B-8116FBB8A65A}" srcOrd="3" destOrd="0" presId="urn:microsoft.com/office/officeart/2008/layout/VerticalCurvedList"/>
    <dgm:cxn modelId="{13E8490A-AA8C-41C2-B384-AECFDB954FEA}" type="presParOf" srcId="{ECDAA36D-9A94-4D00-88D2-6FCAAE2E2726}" destId="{90971570-26B3-487E-A0B3-5914AF8C2380}" srcOrd="1" destOrd="0" presId="urn:microsoft.com/office/officeart/2008/layout/VerticalCurvedList"/>
    <dgm:cxn modelId="{55CBBA41-E317-4BF8-94E9-5E8A2A95351D}" type="presParOf" srcId="{ECDAA36D-9A94-4D00-88D2-6FCAAE2E2726}" destId="{04E689DD-64B8-4A32-994D-F382AD9AB9D6}" srcOrd="2" destOrd="0" presId="urn:microsoft.com/office/officeart/2008/layout/VerticalCurvedList"/>
    <dgm:cxn modelId="{00C8304E-7587-4572-94F2-88364324DB0E}" type="presParOf" srcId="{04E689DD-64B8-4A32-994D-F382AD9AB9D6}" destId="{5D92A547-878F-406E-BB36-9628F1D47D21}" srcOrd="0" destOrd="0" presId="urn:microsoft.com/office/officeart/2008/layout/VerticalCurvedList"/>
    <dgm:cxn modelId="{5CF2A55B-C15B-4FAF-A9E8-234214CF4693}" type="presParOf" srcId="{ECDAA36D-9A94-4D00-88D2-6FCAAE2E2726}" destId="{FEF56B68-0328-4C3E-8CCC-2870ACF178E0}" srcOrd="3" destOrd="0" presId="urn:microsoft.com/office/officeart/2008/layout/VerticalCurvedList"/>
    <dgm:cxn modelId="{DD29B0A8-3D44-43AE-9714-0D89BBD4C047}" type="presParOf" srcId="{ECDAA36D-9A94-4D00-88D2-6FCAAE2E2726}" destId="{099C453C-F1B7-4880-A0B8-89AD0E56AEA4}" srcOrd="4" destOrd="0" presId="urn:microsoft.com/office/officeart/2008/layout/VerticalCurvedList"/>
    <dgm:cxn modelId="{2F9CE8EE-4482-426C-A06A-E72612E18F34}" type="presParOf" srcId="{099C453C-F1B7-4880-A0B8-89AD0E56AEA4}" destId="{B02547ED-5422-4771-B028-F19EE35C3C21}" srcOrd="0" destOrd="0" presId="urn:microsoft.com/office/officeart/2008/layout/VerticalCurvedList"/>
    <dgm:cxn modelId="{5039F40A-521F-4CD3-9CB2-B7041B363E1D}" type="presParOf" srcId="{ECDAA36D-9A94-4D00-88D2-6FCAAE2E2726}" destId="{AD45D3D3-652B-405F-86CB-0B0446B452A1}" srcOrd="5" destOrd="0" presId="urn:microsoft.com/office/officeart/2008/layout/VerticalCurvedList"/>
    <dgm:cxn modelId="{BA30E835-808C-402C-B161-428AB90CD893}" type="presParOf" srcId="{ECDAA36D-9A94-4D00-88D2-6FCAAE2E2726}" destId="{E75B3F93-418F-4C62-BE37-132798713E24}" srcOrd="6" destOrd="0" presId="urn:microsoft.com/office/officeart/2008/layout/VerticalCurvedList"/>
    <dgm:cxn modelId="{8899C565-B09F-4F52-9985-A1D87D2E979B}" type="presParOf" srcId="{E75B3F93-418F-4C62-BE37-132798713E24}" destId="{EEE5E79D-40DC-461C-8C62-F3A7DB709C71}" srcOrd="0" destOrd="0" presId="urn:microsoft.com/office/officeart/2008/layout/VerticalCurvedList"/>
    <dgm:cxn modelId="{BC52BBF0-85E9-42A3-B86B-6E3AA96412C8}" type="presParOf" srcId="{ECDAA36D-9A94-4D00-88D2-6FCAAE2E2726}" destId="{EB47FACF-795C-4E42-B994-BC488E922A06}" srcOrd="7" destOrd="0" presId="urn:microsoft.com/office/officeart/2008/layout/VerticalCurvedList"/>
    <dgm:cxn modelId="{CC1715BF-EB67-4FB6-A29E-D9F2C220A9CE}" type="presParOf" srcId="{ECDAA36D-9A94-4D00-88D2-6FCAAE2E2726}" destId="{8C329E87-B2F9-454B-8BC9-B520B054EC1B}" srcOrd="8" destOrd="0" presId="urn:microsoft.com/office/officeart/2008/layout/VerticalCurvedList"/>
    <dgm:cxn modelId="{0679565A-7A9D-48DE-9898-D77DD674C541}" type="presParOf" srcId="{8C329E87-B2F9-454B-8BC9-B520B054EC1B}" destId="{E9EB83CB-D4CB-4AC8-8C04-24D2DAA2BDDF}" srcOrd="0" destOrd="0" presId="urn:microsoft.com/office/officeart/2008/layout/VerticalCurvedList"/>
    <dgm:cxn modelId="{1EBB7E46-A446-41CC-8DF4-40918A73EADA}" type="presParOf" srcId="{ECDAA36D-9A94-4D00-88D2-6FCAAE2E2726}" destId="{5E3C6BE3-6AA7-4D79-9999-22F50499EC22}" srcOrd="9" destOrd="0" presId="urn:microsoft.com/office/officeart/2008/layout/VerticalCurvedList"/>
    <dgm:cxn modelId="{55D8CEB8-727C-49F5-95DC-1AF610BC00FC}" type="presParOf" srcId="{ECDAA36D-9A94-4D00-88D2-6FCAAE2E2726}" destId="{B854A449-77E7-46CF-9E11-F61C63FE89F1}" srcOrd="10" destOrd="0" presId="urn:microsoft.com/office/officeart/2008/layout/VerticalCurvedList"/>
    <dgm:cxn modelId="{1D4EFEF9-45BC-4541-9537-C9A0324B9E96}" type="presParOf" srcId="{B854A449-77E7-46CF-9E11-F61C63FE89F1}" destId="{DEC2BA80-C0B1-4DB1-A63C-50CAFBAE3AAE}" srcOrd="0" destOrd="0" presId="urn:microsoft.com/office/officeart/2008/layout/VerticalCurvedList"/>
    <dgm:cxn modelId="{2718A319-9000-4AED-BEEB-B99728D84D54}" type="presParOf" srcId="{ECDAA36D-9A94-4D00-88D2-6FCAAE2E2726}" destId="{A383557B-E95D-4FBF-872D-F5D86EBA841E}" srcOrd="11" destOrd="0" presId="urn:microsoft.com/office/officeart/2008/layout/VerticalCurvedList"/>
    <dgm:cxn modelId="{E56E184A-F823-45DC-8302-C25F3C8F0695}" type="presParOf" srcId="{ECDAA36D-9A94-4D00-88D2-6FCAAE2E2726}" destId="{82671AE7-427F-4DC1-B25F-3628C966DC84}" srcOrd="12" destOrd="0" presId="urn:microsoft.com/office/officeart/2008/layout/VerticalCurvedList"/>
    <dgm:cxn modelId="{D1ED0F9E-D9E8-40B1-96EF-A2781CAD0ADD}" type="presParOf" srcId="{82671AE7-427F-4DC1-B25F-3628C966DC84}" destId="{D9191285-2883-4E68-BBD9-6EF94F7B6547}" srcOrd="0" destOrd="0" presId="urn:microsoft.com/office/officeart/2008/layout/VerticalCurvedList"/>
    <dgm:cxn modelId="{19B33D79-F962-4F15-8CDB-87AC2026DD54}" type="presParOf" srcId="{ECDAA36D-9A94-4D00-88D2-6FCAAE2E2726}" destId="{4ADB15AB-C0DD-4291-B7B3-1C2894DB64A9}" srcOrd="13" destOrd="0" presId="urn:microsoft.com/office/officeart/2008/layout/VerticalCurvedList"/>
    <dgm:cxn modelId="{F0A54518-7CAC-42C7-BD9F-1E6875B68B56}" type="presParOf" srcId="{ECDAA36D-9A94-4D00-88D2-6FCAAE2E2726}" destId="{C7E0E169-E616-4294-955F-CCE1474FFD3B}" srcOrd="14" destOrd="0" presId="urn:microsoft.com/office/officeart/2008/layout/VerticalCurvedList"/>
    <dgm:cxn modelId="{A5B9AE28-6E27-4764-A09B-9AE8D4208C32}" type="presParOf" srcId="{C7E0E169-E616-4294-955F-CCE1474FFD3B}" destId="{6F0614DA-71B5-47E2-A15F-2832F29A4BE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7BFD94-0482-4A7E-99D6-8DB57952F97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2223B7-EFC1-4112-B3A9-4C8523A9A45D}">
      <dgm:prSet phldrT="[Text]"/>
      <dgm:spPr/>
      <dgm:t>
        <a:bodyPr/>
        <a:lstStyle/>
        <a:p>
          <a:r>
            <a:rPr lang="en-US" dirty="0"/>
            <a:t>Add to Backlog</a:t>
          </a:r>
        </a:p>
      </dgm:t>
    </dgm:pt>
    <dgm:pt modelId="{063373DA-D776-452F-B746-15BF1178C075}" type="parTrans" cxnId="{573055CE-2AB1-4FA4-A1BC-1CFE73283C84}">
      <dgm:prSet/>
      <dgm:spPr/>
      <dgm:t>
        <a:bodyPr/>
        <a:lstStyle/>
        <a:p>
          <a:endParaRPr lang="en-US"/>
        </a:p>
      </dgm:t>
    </dgm:pt>
    <dgm:pt modelId="{1F351E39-07F9-4FBC-996D-930ECC2BE04E}" type="sibTrans" cxnId="{573055CE-2AB1-4FA4-A1BC-1CFE73283C84}">
      <dgm:prSet/>
      <dgm:spPr/>
      <dgm:t>
        <a:bodyPr/>
        <a:lstStyle/>
        <a:p>
          <a:endParaRPr lang="en-US"/>
        </a:p>
      </dgm:t>
    </dgm:pt>
    <dgm:pt modelId="{A8AE85BF-6CE5-4908-B011-48B3285FECB1}">
      <dgm:prSet phldrT="[Text]"/>
      <dgm:spPr/>
      <dgm:t>
        <a:bodyPr/>
        <a:lstStyle/>
        <a:p>
          <a:r>
            <a:rPr lang="en-US" dirty="0"/>
            <a:t>Move to Sprint board</a:t>
          </a:r>
        </a:p>
      </dgm:t>
    </dgm:pt>
    <dgm:pt modelId="{958D9506-728D-41C1-92C0-7F5309070A06}" type="parTrans" cxnId="{5D66F4DE-55B6-44A4-8045-8137C0A437CD}">
      <dgm:prSet/>
      <dgm:spPr/>
      <dgm:t>
        <a:bodyPr/>
        <a:lstStyle/>
        <a:p>
          <a:endParaRPr lang="en-US"/>
        </a:p>
      </dgm:t>
    </dgm:pt>
    <dgm:pt modelId="{F4A74A63-6D2C-4929-A7DC-A0118162EDE2}" type="sibTrans" cxnId="{5D66F4DE-55B6-44A4-8045-8137C0A437CD}">
      <dgm:prSet/>
      <dgm:spPr/>
      <dgm:t>
        <a:bodyPr/>
        <a:lstStyle/>
        <a:p>
          <a:endParaRPr lang="en-US"/>
        </a:p>
      </dgm:t>
    </dgm:pt>
    <dgm:pt modelId="{D9739BC4-5652-418B-AEE4-BD900AF351D8}">
      <dgm:prSet phldrT="[Text]"/>
      <dgm:spPr/>
      <dgm:t>
        <a:bodyPr/>
        <a:lstStyle/>
        <a:p>
          <a:r>
            <a:rPr lang="en-US" dirty="0"/>
            <a:t>Move to ‘In Progress’ </a:t>
          </a:r>
          <a:r>
            <a:rPr lang="en-US" dirty="0" err="1"/>
            <a:t>swimlane</a:t>
          </a:r>
          <a:endParaRPr lang="en-US" dirty="0"/>
        </a:p>
      </dgm:t>
    </dgm:pt>
    <dgm:pt modelId="{5E8DCF5D-E996-4351-BF76-ADA05A4EC20A}" type="parTrans" cxnId="{97F234EB-79D9-4D35-822D-1726F5C450BD}">
      <dgm:prSet/>
      <dgm:spPr/>
      <dgm:t>
        <a:bodyPr/>
        <a:lstStyle/>
        <a:p>
          <a:endParaRPr lang="en-US"/>
        </a:p>
      </dgm:t>
    </dgm:pt>
    <dgm:pt modelId="{C44EA76C-433E-41A9-AB7C-5B7B4BF15677}" type="sibTrans" cxnId="{97F234EB-79D9-4D35-822D-1726F5C450BD}">
      <dgm:prSet/>
      <dgm:spPr/>
      <dgm:t>
        <a:bodyPr/>
        <a:lstStyle/>
        <a:p>
          <a:endParaRPr lang="en-US"/>
        </a:p>
      </dgm:t>
    </dgm:pt>
    <dgm:pt modelId="{60334022-86A3-449C-98AB-ADA7F37D6FBB}">
      <dgm:prSet phldrT="[Text]"/>
      <dgm:spPr/>
      <dgm:t>
        <a:bodyPr/>
        <a:lstStyle/>
        <a:p>
          <a:r>
            <a:rPr lang="en-US" dirty="0"/>
            <a:t>Add interface</a:t>
          </a:r>
        </a:p>
      </dgm:t>
    </dgm:pt>
    <dgm:pt modelId="{CA41151C-2BAB-4B42-947F-20C7A0290A46}" type="parTrans" cxnId="{305910F4-CEF8-486F-AF20-BA0C0DF8D589}">
      <dgm:prSet/>
      <dgm:spPr/>
      <dgm:t>
        <a:bodyPr/>
        <a:lstStyle/>
        <a:p>
          <a:endParaRPr lang="en-US"/>
        </a:p>
      </dgm:t>
    </dgm:pt>
    <dgm:pt modelId="{348A6FB9-1D58-4008-A107-5357637E8E8D}" type="sibTrans" cxnId="{305910F4-CEF8-486F-AF20-BA0C0DF8D589}">
      <dgm:prSet/>
      <dgm:spPr/>
      <dgm:t>
        <a:bodyPr/>
        <a:lstStyle/>
        <a:p>
          <a:endParaRPr lang="en-US"/>
        </a:p>
      </dgm:t>
    </dgm:pt>
    <dgm:pt modelId="{9E8871A2-B31A-4B24-83C2-D2658142345D}">
      <dgm:prSet phldrT="[Text]"/>
      <dgm:spPr/>
      <dgm:t>
        <a:bodyPr/>
        <a:lstStyle/>
        <a:p>
          <a:r>
            <a:rPr lang="en-US" dirty="0"/>
            <a:t>Write Tests</a:t>
          </a:r>
        </a:p>
      </dgm:t>
    </dgm:pt>
    <dgm:pt modelId="{829BBA2E-A08D-409C-BCB2-D3B0D4625341}" type="parTrans" cxnId="{C5969848-9A51-431D-98F2-58044D6C03B1}">
      <dgm:prSet/>
      <dgm:spPr/>
      <dgm:t>
        <a:bodyPr/>
        <a:lstStyle/>
        <a:p>
          <a:endParaRPr lang="en-US"/>
        </a:p>
      </dgm:t>
    </dgm:pt>
    <dgm:pt modelId="{1D4BD62A-0640-4255-A806-15FB7BE69A37}" type="sibTrans" cxnId="{C5969848-9A51-431D-98F2-58044D6C03B1}">
      <dgm:prSet/>
      <dgm:spPr/>
      <dgm:t>
        <a:bodyPr/>
        <a:lstStyle/>
        <a:p>
          <a:endParaRPr lang="en-US"/>
        </a:p>
      </dgm:t>
    </dgm:pt>
    <dgm:pt modelId="{BF7B0886-C4CF-4CF8-B26A-0335762699CA}">
      <dgm:prSet phldrT="[Text]"/>
      <dgm:spPr/>
      <dgm:t>
        <a:bodyPr/>
        <a:lstStyle/>
        <a:p>
          <a:r>
            <a:rPr lang="en-US" dirty="0"/>
            <a:t>Implement interface</a:t>
          </a:r>
        </a:p>
      </dgm:t>
    </dgm:pt>
    <dgm:pt modelId="{3A58CDD8-FB9A-4B9E-84D3-6F28C6B8223C}" type="parTrans" cxnId="{B77C0084-1C79-4863-AA39-8179A815E059}">
      <dgm:prSet/>
      <dgm:spPr/>
      <dgm:t>
        <a:bodyPr/>
        <a:lstStyle/>
        <a:p>
          <a:endParaRPr lang="en-US"/>
        </a:p>
      </dgm:t>
    </dgm:pt>
    <dgm:pt modelId="{D35C605F-F1F7-4F12-A864-2F952F9520B2}" type="sibTrans" cxnId="{B77C0084-1C79-4863-AA39-8179A815E059}">
      <dgm:prSet/>
      <dgm:spPr/>
      <dgm:t>
        <a:bodyPr/>
        <a:lstStyle/>
        <a:p>
          <a:endParaRPr lang="en-US"/>
        </a:p>
      </dgm:t>
    </dgm:pt>
    <dgm:pt modelId="{A3F43F40-C82C-43E2-AAE6-3AE960723845}">
      <dgm:prSet phldrT="[Text]"/>
      <dgm:spPr/>
      <dgm:t>
        <a:bodyPr/>
        <a:lstStyle/>
        <a:p>
          <a:r>
            <a:rPr lang="en-US" dirty="0"/>
            <a:t>Create PR</a:t>
          </a:r>
        </a:p>
      </dgm:t>
    </dgm:pt>
    <dgm:pt modelId="{221DFDE8-3D07-4B53-96DF-BE0435DE7E7B}" type="parTrans" cxnId="{DC5E3CFC-FCAB-487E-A1FE-21E060D63FA7}">
      <dgm:prSet/>
      <dgm:spPr/>
      <dgm:t>
        <a:bodyPr/>
        <a:lstStyle/>
        <a:p>
          <a:endParaRPr lang="en-US"/>
        </a:p>
      </dgm:t>
    </dgm:pt>
    <dgm:pt modelId="{1CFA4297-4922-4716-880E-EF4DD006EDA5}" type="sibTrans" cxnId="{DC5E3CFC-FCAB-487E-A1FE-21E060D63FA7}">
      <dgm:prSet/>
      <dgm:spPr/>
      <dgm:t>
        <a:bodyPr/>
        <a:lstStyle/>
        <a:p>
          <a:endParaRPr lang="en-US"/>
        </a:p>
      </dgm:t>
    </dgm:pt>
    <dgm:pt modelId="{BEB21208-40FE-4B1D-AE13-B9E196240D16}">
      <dgm:prSet phldrT="[Text]"/>
      <dgm:spPr/>
      <dgm:t>
        <a:bodyPr/>
        <a:lstStyle/>
        <a:p>
          <a:r>
            <a:rPr lang="en-US" dirty="0"/>
            <a:t>Review, Approve and Merge</a:t>
          </a:r>
        </a:p>
      </dgm:t>
    </dgm:pt>
    <dgm:pt modelId="{330D9FDE-DC13-43FA-B358-46AAE0B34220}" type="parTrans" cxnId="{45DD64C1-1276-4A28-A8FD-9B19122558B9}">
      <dgm:prSet/>
      <dgm:spPr/>
      <dgm:t>
        <a:bodyPr/>
        <a:lstStyle/>
        <a:p>
          <a:endParaRPr lang="en-US"/>
        </a:p>
      </dgm:t>
    </dgm:pt>
    <dgm:pt modelId="{2C4BEC31-6155-4991-8CD9-A613AFA85180}" type="sibTrans" cxnId="{45DD64C1-1276-4A28-A8FD-9B19122558B9}">
      <dgm:prSet/>
      <dgm:spPr/>
      <dgm:t>
        <a:bodyPr/>
        <a:lstStyle/>
        <a:p>
          <a:endParaRPr lang="en-US"/>
        </a:p>
      </dgm:t>
    </dgm:pt>
    <dgm:pt modelId="{DD290690-93AE-448B-BEFB-3E2C7B7ED000}">
      <dgm:prSet phldrT="[Text]"/>
      <dgm:spPr/>
      <dgm:t>
        <a:bodyPr/>
        <a:lstStyle/>
        <a:p>
          <a:r>
            <a:rPr lang="en-US" dirty="0"/>
            <a:t>Move to ‘closed’ </a:t>
          </a:r>
          <a:r>
            <a:rPr lang="en-US" dirty="0" err="1"/>
            <a:t>swimlane</a:t>
          </a:r>
          <a:endParaRPr lang="en-US" dirty="0"/>
        </a:p>
      </dgm:t>
    </dgm:pt>
    <dgm:pt modelId="{01415284-0339-42E0-B4DF-00679B6C8E39}" type="parTrans" cxnId="{3AF273C8-B3FB-4CE7-A007-F57AC861C609}">
      <dgm:prSet/>
      <dgm:spPr/>
      <dgm:t>
        <a:bodyPr/>
        <a:lstStyle/>
        <a:p>
          <a:endParaRPr lang="en-US"/>
        </a:p>
      </dgm:t>
    </dgm:pt>
    <dgm:pt modelId="{C88EA3CE-CB4B-480E-ADED-22BD53A01A5F}" type="sibTrans" cxnId="{3AF273C8-B3FB-4CE7-A007-F57AC861C609}">
      <dgm:prSet/>
      <dgm:spPr/>
      <dgm:t>
        <a:bodyPr/>
        <a:lstStyle/>
        <a:p>
          <a:endParaRPr lang="en-US"/>
        </a:p>
      </dgm:t>
    </dgm:pt>
    <dgm:pt modelId="{5C3A38F4-DF81-422E-9AF2-E371F5BE3B6A}" type="pres">
      <dgm:prSet presAssocID="{A17BFD94-0482-4A7E-99D6-8DB57952F9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D47E58F-924B-4F7E-BF59-5BA9679B0672}" type="pres">
      <dgm:prSet presAssocID="{0B2223B7-EFC1-4112-B3A9-4C8523A9A45D}" presName="horFlow" presStyleCnt="0"/>
      <dgm:spPr/>
    </dgm:pt>
    <dgm:pt modelId="{9B12042D-97B1-480F-8C6D-C41994B838F5}" type="pres">
      <dgm:prSet presAssocID="{0B2223B7-EFC1-4112-B3A9-4C8523A9A45D}" presName="bigChev" presStyleLbl="node1" presStyleIdx="0" presStyleCnt="3"/>
      <dgm:spPr/>
    </dgm:pt>
    <dgm:pt modelId="{593F87E0-FA8C-47A6-A94F-47490400DA86}" type="pres">
      <dgm:prSet presAssocID="{958D9506-728D-41C1-92C0-7F5309070A06}" presName="parTrans" presStyleCnt="0"/>
      <dgm:spPr/>
    </dgm:pt>
    <dgm:pt modelId="{11069247-D00B-4065-AAE5-2214A58F768E}" type="pres">
      <dgm:prSet presAssocID="{A8AE85BF-6CE5-4908-B011-48B3285FECB1}" presName="node" presStyleLbl="alignAccFollowNode1" presStyleIdx="0" presStyleCnt="6">
        <dgm:presLayoutVars>
          <dgm:bulletEnabled val="1"/>
        </dgm:presLayoutVars>
      </dgm:prSet>
      <dgm:spPr/>
    </dgm:pt>
    <dgm:pt modelId="{219C6014-F8BA-4929-AA4B-C505835AFBD7}" type="pres">
      <dgm:prSet presAssocID="{F4A74A63-6D2C-4929-A7DC-A0118162EDE2}" presName="sibTrans" presStyleCnt="0"/>
      <dgm:spPr/>
    </dgm:pt>
    <dgm:pt modelId="{A2865EE1-2C99-4F5A-9E53-D259A93F75D7}" type="pres">
      <dgm:prSet presAssocID="{D9739BC4-5652-418B-AEE4-BD900AF351D8}" presName="node" presStyleLbl="alignAccFollowNode1" presStyleIdx="1" presStyleCnt="6">
        <dgm:presLayoutVars>
          <dgm:bulletEnabled val="1"/>
        </dgm:presLayoutVars>
      </dgm:prSet>
      <dgm:spPr/>
    </dgm:pt>
    <dgm:pt modelId="{F2BAC30C-CCA0-4D25-A3E4-6EA2AD91AE75}" type="pres">
      <dgm:prSet presAssocID="{0B2223B7-EFC1-4112-B3A9-4C8523A9A45D}" presName="vSp" presStyleCnt="0"/>
      <dgm:spPr/>
    </dgm:pt>
    <dgm:pt modelId="{B145EC3C-7337-4C29-9C4F-5720FE4D0024}" type="pres">
      <dgm:prSet presAssocID="{60334022-86A3-449C-98AB-ADA7F37D6FBB}" presName="horFlow" presStyleCnt="0"/>
      <dgm:spPr/>
    </dgm:pt>
    <dgm:pt modelId="{C2329EF1-30D2-4782-AAFE-88A567BF8269}" type="pres">
      <dgm:prSet presAssocID="{60334022-86A3-449C-98AB-ADA7F37D6FBB}" presName="bigChev" presStyleLbl="node1" presStyleIdx="1" presStyleCnt="3"/>
      <dgm:spPr/>
    </dgm:pt>
    <dgm:pt modelId="{FD26C9F4-B4CB-4AEC-9794-6F9AE6867BFB}" type="pres">
      <dgm:prSet presAssocID="{829BBA2E-A08D-409C-BCB2-D3B0D4625341}" presName="parTrans" presStyleCnt="0"/>
      <dgm:spPr/>
    </dgm:pt>
    <dgm:pt modelId="{ED287D49-49FA-425B-9486-C369DCDA3D9C}" type="pres">
      <dgm:prSet presAssocID="{9E8871A2-B31A-4B24-83C2-D2658142345D}" presName="node" presStyleLbl="alignAccFollowNode1" presStyleIdx="2" presStyleCnt="6">
        <dgm:presLayoutVars>
          <dgm:bulletEnabled val="1"/>
        </dgm:presLayoutVars>
      </dgm:prSet>
      <dgm:spPr/>
    </dgm:pt>
    <dgm:pt modelId="{1A38FE0C-F9EF-4888-99E2-05A504FFE91B}" type="pres">
      <dgm:prSet presAssocID="{1D4BD62A-0640-4255-A806-15FB7BE69A37}" presName="sibTrans" presStyleCnt="0"/>
      <dgm:spPr/>
    </dgm:pt>
    <dgm:pt modelId="{AD625484-6E2A-4180-89F8-222DA6430F61}" type="pres">
      <dgm:prSet presAssocID="{BF7B0886-C4CF-4CF8-B26A-0335762699CA}" presName="node" presStyleLbl="alignAccFollowNode1" presStyleIdx="3" presStyleCnt="6">
        <dgm:presLayoutVars>
          <dgm:bulletEnabled val="1"/>
        </dgm:presLayoutVars>
      </dgm:prSet>
      <dgm:spPr/>
    </dgm:pt>
    <dgm:pt modelId="{C63660FF-571E-4C93-B572-8554D7CD86F5}" type="pres">
      <dgm:prSet presAssocID="{60334022-86A3-449C-98AB-ADA7F37D6FBB}" presName="vSp" presStyleCnt="0"/>
      <dgm:spPr/>
    </dgm:pt>
    <dgm:pt modelId="{752B2CBA-D8B1-4236-9468-5AF9BC6859C2}" type="pres">
      <dgm:prSet presAssocID="{A3F43F40-C82C-43E2-AAE6-3AE960723845}" presName="horFlow" presStyleCnt="0"/>
      <dgm:spPr/>
    </dgm:pt>
    <dgm:pt modelId="{FE01CE95-F4E2-496E-A5EA-1DC8A46B6E03}" type="pres">
      <dgm:prSet presAssocID="{A3F43F40-C82C-43E2-AAE6-3AE960723845}" presName="bigChev" presStyleLbl="node1" presStyleIdx="2" presStyleCnt="3"/>
      <dgm:spPr/>
    </dgm:pt>
    <dgm:pt modelId="{C93E5BD2-765B-4D15-BE53-C8D26DAE40E1}" type="pres">
      <dgm:prSet presAssocID="{330D9FDE-DC13-43FA-B358-46AAE0B34220}" presName="parTrans" presStyleCnt="0"/>
      <dgm:spPr/>
    </dgm:pt>
    <dgm:pt modelId="{1046EF2B-143F-41C0-9EE0-79781BBD61BA}" type="pres">
      <dgm:prSet presAssocID="{BEB21208-40FE-4B1D-AE13-B9E196240D16}" presName="node" presStyleLbl="alignAccFollowNode1" presStyleIdx="4" presStyleCnt="6">
        <dgm:presLayoutVars>
          <dgm:bulletEnabled val="1"/>
        </dgm:presLayoutVars>
      </dgm:prSet>
      <dgm:spPr/>
    </dgm:pt>
    <dgm:pt modelId="{1345122A-EFE4-46F5-B7BD-C4382F98CFE7}" type="pres">
      <dgm:prSet presAssocID="{2C4BEC31-6155-4991-8CD9-A613AFA85180}" presName="sibTrans" presStyleCnt="0"/>
      <dgm:spPr/>
    </dgm:pt>
    <dgm:pt modelId="{6EF44F73-06D6-42CD-B658-768CE495EC83}" type="pres">
      <dgm:prSet presAssocID="{DD290690-93AE-448B-BEFB-3E2C7B7ED000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DB220F04-F266-439B-B454-AEAC16C5B668}" type="presOf" srcId="{BEB21208-40FE-4B1D-AE13-B9E196240D16}" destId="{1046EF2B-143F-41C0-9EE0-79781BBD61BA}" srcOrd="0" destOrd="0" presId="urn:microsoft.com/office/officeart/2005/8/layout/lProcess3"/>
    <dgm:cxn modelId="{726C3706-B299-4E2A-BC52-823211E30F3D}" type="presOf" srcId="{A3F43F40-C82C-43E2-AAE6-3AE960723845}" destId="{FE01CE95-F4E2-496E-A5EA-1DC8A46B6E03}" srcOrd="0" destOrd="0" presId="urn:microsoft.com/office/officeart/2005/8/layout/lProcess3"/>
    <dgm:cxn modelId="{84188C12-A0EA-431A-AAFF-3914A33BCBB5}" type="presOf" srcId="{A8AE85BF-6CE5-4908-B011-48B3285FECB1}" destId="{11069247-D00B-4065-AAE5-2214A58F768E}" srcOrd="0" destOrd="0" presId="urn:microsoft.com/office/officeart/2005/8/layout/lProcess3"/>
    <dgm:cxn modelId="{C5969848-9A51-431D-98F2-58044D6C03B1}" srcId="{60334022-86A3-449C-98AB-ADA7F37D6FBB}" destId="{9E8871A2-B31A-4B24-83C2-D2658142345D}" srcOrd="0" destOrd="0" parTransId="{829BBA2E-A08D-409C-BCB2-D3B0D4625341}" sibTransId="{1D4BD62A-0640-4255-A806-15FB7BE69A37}"/>
    <dgm:cxn modelId="{0C48424D-774A-4E92-9376-750E70002748}" type="presOf" srcId="{9E8871A2-B31A-4B24-83C2-D2658142345D}" destId="{ED287D49-49FA-425B-9486-C369DCDA3D9C}" srcOrd="0" destOrd="0" presId="urn:microsoft.com/office/officeart/2005/8/layout/lProcess3"/>
    <dgm:cxn modelId="{45584372-8404-4590-B5C3-6B164E555DF5}" type="presOf" srcId="{60334022-86A3-449C-98AB-ADA7F37D6FBB}" destId="{C2329EF1-30D2-4782-AAFE-88A567BF8269}" srcOrd="0" destOrd="0" presId="urn:microsoft.com/office/officeart/2005/8/layout/lProcess3"/>
    <dgm:cxn modelId="{B77C0084-1C79-4863-AA39-8179A815E059}" srcId="{60334022-86A3-449C-98AB-ADA7F37D6FBB}" destId="{BF7B0886-C4CF-4CF8-B26A-0335762699CA}" srcOrd="1" destOrd="0" parTransId="{3A58CDD8-FB9A-4B9E-84D3-6F28C6B8223C}" sibTransId="{D35C605F-F1F7-4F12-A864-2F952F9520B2}"/>
    <dgm:cxn modelId="{655395A1-0A83-41BB-995A-8E08CD182B49}" type="presOf" srcId="{0B2223B7-EFC1-4112-B3A9-4C8523A9A45D}" destId="{9B12042D-97B1-480F-8C6D-C41994B838F5}" srcOrd="0" destOrd="0" presId="urn:microsoft.com/office/officeart/2005/8/layout/lProcess3"/>
    <dgm:cxn modelId="{B7A751A2-43A2-432A-9AB5-AA10D8473C7B}" type="presOf" srcId="{A17BFD94-0482-4A7E-99D6-8DB57952F970}" destId="{5C3A38F4-DF81-422E-9AF2-E371F5BE3B6A}" srcOrd="0" destOrd="0" presId="urn:microsoft.com/office/officeart/2005/8/layout/lProcess3"/>
    <dgm:cxn modelId="{95CF28BF-7DFF-4E2D-82E2-B6460590ED36}" type="presOf" srcId="{BF7B0886-C4CF-4CF8-B26A-0335762699CA}" destId="{AD625484-6E2A-4180-89F8-222DA6430F61}" srcOrd="0" destOrd="0" presId="urn:microsoft.com/office/officeart/2005/8/layout/lProcess3"/>
    <dgm:cxn modelId="{45DD64C1-1276-4A28-A8FD-9B19122558B9}" srcId="{A3F43F40-C82C-43E2-AAE6-3AE960723845}" destId="{BEB21208-40FE-4B1D-AE13-B9E196240D16}" srcOrd="0" destOrd="0" parTransId="{330D9FDE-DC13-43FA-B358-46AAE0B34220}" sibTransId="{2C4BEC31-6155-4991-8CD9-A613AFA85180}"/>
    <dgm:cxn modelId="{3AF273C8-B3FB-4CE7-A007-F57AC861C609}" srcId="{A3F43F40-C82C-43E2-AAE6-3AE960723845}" destId="{DD290690-93AE-448B-BEFB-3E2C7B7ED000}" srcOrd="1" destOrd="0" parTransId="{01415284-0339-42E0-B4DF-00679B6C8E39}" sibTransId="{C88EA3CE-CB4B-480E-ADED-22BD53A01A5F}"/>
    <dgm:cxn modelId="{573055CE-2AB1-4FA4-A1BC-1CFE73283C84}" srcId="{A17BFD94-0482-4A7E-99D6-8DB57952F970}" destId="{0B2223B7-EFC1-4112-B3A9-4C8523A9A45D}" srcOrd="0" destOrd="0" parTransId="{063373DA-D776-452F-B746-15BF1178C075}" sibTransId="{1F351E39-07F9-4FBC-996D-930ECC2BE04E}"/>
    <dgm:cxn modelId="{697A2DD2-DDB8-4730-AFF2-36D729154051}" type="presOf" srcId="{D9739BC4-5652-418B-AEE4-BD900AF351D8}" destId="{A2865EE1-2C99-4F5A-9E53-D259A93F75D7}" srcOrd="0" destOrd="0" presId="urn:microsoft.com/office/officeart/2005/8/layout/lProcess3"/>
    <dgm:cxn modelId="{5D66F4DE-55B6-44A4-8045-8137C0A437CD}" srcId="{0B2223B7-EFC1-4112-B3A9-4C8523A9A45D}" destId="{A8AE85BF-6CE5-4908-B011-48B3285FECB1}" srcOrd="0" destOrd="0" parTransId="{958D9506-728D-41C1-92C0-7F5309070A06}" sibTransId="{F4A74A63-6D2C-4929-A7DC-A0118162EDE2}"/>
    <dgm:cxn modelId="{FF0219E8-1439-41C3-862C-FF573458273E}" type="presOf" srcId="{DD290690-93AE-448B-BEFB-3E2C7B7ED000}" destId="{6EF44F73-06D6-42CD-B658-768CE495EC83}" srcOrd="0" destOrd="0" presId="urn:microsoft.com/office/officeart/2005/8/layout/lProcess3"/>
    <dgm:cxn modelId="{97F234EB-79D9-4D35-822D-1726F5C450BD}" srcId="{0B2223B7-EFC1-4112-B3A9-4C8523A9A45D}" destId="{D9739BC4-5652-418B-AEE4-BD900AF351D8}" srcOrd="1" destOrd="0" parTransId="{5E8DCF5D-E996-4351-BF76-ADA05A4EC20A}" sibTransId="{C44EA76C-433E-41A9-AB7C-5B7B4BF15677}"/>
    <dgm:cxn modelId="{305910F4-CEF8-486F-AF20-BA0C0DF8D589}" srcId="{A17BFD94-0482-4A7E-99D6-8DB57952F970}" destId="{60334022-86A3-449C-98AB-ADA7F37D6FBB}" srcOrd="1" destOrd="0" parTransId="{CA41151C-2BAB-4B42-947F-20C7A0290A46}" sibTransId="{348A6FB9-1D58-4008-A107-5357637E8E8D}"/>
    <dgm:cxn modelId="{DC5E3CFC-FCAB-487E-A1FE-21E060D63FA7}" srcId="{A17BFD94-0482-4A7E-99D6-8DB57952F970}" destId="{A3F43F40-C82C-43E2-AAE6-3AE960723845}" srcOrd="2" destOrd="0" parTransId="{221DFDE8-3D07-4B53-96DF-BE0435DE7E7B}" sibTransId="{1CFA4297-4922-4716-880E-EF4DD006EDA5}"/>
    <dgm:cxn modelId="{44F59766-C227-454A-BB2A-E2A9AF5E59E3}" type="presParOf" srcId="{5C3A38F4-DF81-422E-9AF2-E371F5BE3B6A}" destId="{2D47E58F-924B-4F7E-BF59-5BA9679B0672}" srcOrd="0" destOrd="0" presId="urn:microsoft.com/office/officeart/2005/8/layout/lProcess3"/>
    <dgm:cxn modelId="{1F319BB4-80A3-4738-81F9-55555C8C8B19}" type="presParOf" srcId="{2D47E58F-924B-4F7E-BF59-5BA9679B0672}" destId="{9B12042D-97B1-480F-8C6D-C41994B838F5}" srcOrd="0" destOrd="0" presId="urn:microsoft.com/office/officeart/2005/8/layout/lProcess3"/>
    <dgm:cxn modelId="{03AAB8E4-DEA8-462D-8218-FC8CF1DA29DC}" type="presParOf" srcId="{2D47E58F-924B-4F7E-BF59-5BA9679B0672}" destId="{593F87E0-FA8C-47A6-A94F-47490400DA86}" srcOrd="1" destOrd="0" presId="urn:microsoft.com/office/officeart/2005/8/layout/lProcess3"/>
    <dgm:cxn modelId="{BECB8049-6096-4346-88C7-3C8D398B0087}" type="presParOf" srcId="{2D47E58F-924B-4F7E-BF59-5BA9679B0672}" destId="{11069247-D00B-4065-AAE5-2214A58F768E}" srcOrd="2" destOrd="0" presId="urn:microsoft.com/office/officeart/2005/8/layout/lProcess3"/>
    <dgm:cxn modelId="{C08286D4-A692-4A48-9FC6-58F063C13A7B}" type="presParOf" srcId="{2D47E58F-924B-4F7E-BF59-5BA9679B0672}" destId="{219C6014-F8BA-4929-AA4B-C505835AFBD7}" srcOrd="3" destOrd="0" presId="urn:microsoft.com/office/officeart/2005/8/layout/lProcess3"/>
    <dgm:cxn modelId="{4F20F593-8F17-419A-A161-7D2B45560CC2}" type="presParOf" srcId="{2D47E58F-924B-4F7E-BF59-5BA9679B0672}" destId="{A2865EE1-2C99-4F5A-9E53-D259A93F75D7}" srcOrd="4" destOrd="0" presId="urn:microsoft.com/office/officeart/2005/8/layout/lProcess3"/>
    <dgm:cxn modelId="{07CB5FF7-77E3-44C0-BA9E-A2F983E22D26}" type="presParOf" srcId="{5C3A38F4-DF81-422E-9AF2-E371F5BE3B6A}" destId="{F2BAC30C-CCA0-4D25-A3E4-6EA2AD91AE75}" srcOrd="1" destOrd="0" presId="urn:microsoft.com/office/officeart/2005/8/layout/lProcess3"/>
    <dgm:cxn modelId="{8F9E6632-94EA-4B41-A4F3-28BB8C581A2A}" type="presParOf" srcId="{5C3A38F4-DF81-422E-9AF2-E371F5BE3B6A}" destId="{B145EC3C-7337-4C29-9C4F-5720FE4D0024}" srcOrd="2" destOrd="0" presId="urn:microsoft.com/office/officeart/2005/8/layout/lProcess3"/>
    <dgm:cxn modelId="{F42C4562-4335-4D02-A323-E5BF4EDF6D13}" type="presParOf" srcId="{B145EC3C-7337-4C29-9C4F-5720FE4D0024}" destId="{C2329EF1-30D2-4782-AAFE-88A567BF8269}" srcOrd="0" destOrd="0" presId="urn:microsoft.com/office/officeart/2005/8/layout/lProcess3"/>
    <dgm:cxn modelId="{673857AC-2DF6-49A3-B96C-B88455B5AEDC}" type="presParOf" srcId="{B145EC3C-7337-4C29-9C4F-5720FE4D0024}" destId="{FD26C9F4-B4CB-4AEC-9794-6F9AE6867BFB}" srcOrd="1" destOrd="0" presId="urn:microsoft.com/office/officeart/2005/8/layout/lProcess3"/>
    <dgm:cxn modelId="{AE9C1E77-63C7-4A7C-9521-CB7EC179DB86}" type="presParOf" srcId="{B145EC3C-7337-4C29-9C4F-5720FE4D0024}" destId="{ED287D49-49FA-425B-9486-C369DCDA3D9C}" srcOrd="2" destOrd="0" presId="urn:microsoft.com/office/officeart/2005/8/layout/lProcess3"/>
    <dgm:cxn modelId="{A90D61FE-EF31-4039-AAB0-A60CC4F70FD0}" type="presParOf" srcId="{B145EC3C-7337-4C29-9C4F-5720FE4D0024}" destId="{1A38FE0C-F9EF-4888-99E2-05A504FFE91B}" srcOrd="3" destOrd="0" presId="urn:microsoft.com/office/officeart/2005/8/layout/lProcess3"/>
    <dgm:cxn modelId="{0588D139-94CD-4785-BA3A-EEFE814F6271}" type="presParOf" srcId="{B145EC3C-7337-4C29-9C4F-5720FE4D0024}" destId="{AD625484-6E2A-4180-89F8-222DA6430F61}" srcOrd="4" destOrd="0" presId="urn:microsoft.com/office/officeart/2005/8/layout/lProcess3"/>
    <dgm:cxn modelId="{C9CB2FAA-EE9F-476C-A32C-2DB1D2242812}" type="presParOf" srcId="{5C3A38F4-DF81-422E-9AF2-E371F5BE3B6A}" destId="{C63660FF-571E-4C93-B572-8554D7CD86F5}" srcOrd="3" destOrd="0" presId="urn:microsoft.com/office/officeart/2005/8/layout/lProcess3"/>
    <dgm:cxn modelId="{98E784B4-5AB3-4BFB-884C-ED255C5ABF9F}" type="presParOf" srcId="{5C3A38F4-DF81-422E-9AF2-E371F5BE3B6A}" destId="{752B2CBA-D8B1-4236-9468-5AF9BC6859C2}" srcOrd="4" destOrd="0" presId="urn:microsoft.com/office/officeart/2005/8/layout/lProcess3"/>
    <dgm:cxn modelId="{BD1DB8A9-587E-4034-BA80-7D6F75C97483}" type="presParOf" srcId="{752B2CBA-D8B1-4236-9468-5AF9BC6859C2}" destId="{FE01CE95-F4E2-496E-A5EA-1DC8A46B6E03}" srcOrd="0" destOrd="0" presId="urn:microsoft.com/office/officeart/2005/8/layout/lProcess3"/>
    <dgm:cxn modelId="{8E2286EC-B654-4EB1-93BA-6217B176AA62}" type="presParOf" srcId="{752B2CBA-D8B1-4236-9468-5AF9BC6859C2}" destId="{C93E5BD2-765B-4D15-BE53-C8D26DAE40E1}" srcOrd="1" destOrd="0" presId="urn:microsoft.com/office/officeart/2005/8/layout/lProcess3"/>
    <dgm:cxn modelId="{264F0925-24B8-4CA7-8728-D95CEDAEA620}" type="presParOf" srcId="{752B2CBA-D8B1-4236-9468-5AF9BC6859C2}" destId="{1046EF2B-143F-41C0-9EE0-79781BBD61BA}" srcOrd="2" destOrd="0" presId="urn:microsoft.com/office/officeart/2005/8/layout/lProcess3"/>
    <dgm:cxn modelId="{634563DF-EFA4-42A2-A845-88DB335435CC}" type="presParOf" srcId="{752B2CBA-D8B1-4236-9468-5AF9BC6859C2}" destId="{1345122A-EFE4-46F5-B7BD-C4382F98CFE7}" srcOrd="3" destOrd="0" presId="urn:microsoft.com/office/officeart/2005/8/layout/lProcess3"/>
    <dgm:cxn modelId="{08B22982-1C22-40E2-9F1C-ABDAB42A78FA}" type="presParOf" srcId="{752B2CBA-D8B1-4236-9468-5AF9BC6859C2}" destId="{6EF44F73-06D6-42CD-B658-768CE495EC83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CA1F6-9246-438B-88D2-70E3D57E5081}">
      <dsp:nvSpPr>
        <dsp:cNvPr id="0" name=""/>
        <dsp:cNvSpPr/>
      </dsp:nvSpPr>
      <dsp:spPr>
        <a:xfrm>
          <a:off x="0" y="40621"/>
          <a:ext cx="7800975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System Functionality</a:t>
          </a:r>
        </a:p>
      </dsp:txBody>
      <dsp:txXfrm>
        <a:off x="39809" y="80430"/>
        <a:ext cx="7721357" cy="735872"/>
      </dsp:txXfrm>
    </dsp:sp>
    <dsp:sp modelId="{4E21596A-67C9-4945-8FD1-01E2DA617877}">
      <dsp:nvSpPr>
        <dsp:cNvPr id="0" name=""/>
        <dsp:cNvSpPr/>
      </dsp:nvSpPr>
      <dsp:spPr>
        <a:xfrm>
          <a:off x="0" y="954031"/>
          <a:ext cx="7800975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Job Quality</a:t>
          </a:r>
        </a:p>
      </dsp:txBody>
      <dsp:txXfrm>
        <a:off x="39809" y="993840"/>
        <a:ext cx="7721357" cy="735872"/>
      </dsp:txXfrm>
    </dsp:sp>
    <dsp:sp modelId="{3CAE138C-A3F7-4531-BABB-BF55A9241257}">
      <dsp:nvSpPr>
        <dsp:cNvPr id="0" name=""/>
        <dsp:cNvSpPr/>
      </dsp:nvSpPr>
      <dsp:spPr>
        <a:xfrm>
          <a:off x="0" y="1867441"/>
          <a:ext cx="7800975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Process and Teamwork</a:t>
          </a:r>
        </a:p>
      </dsp:txBody>
      <dsp:txXfrm>
        <a:off x="39809" y="1907250"/>
        <a:ext cx="7721357" cy="735872"/>
      </dsp:txXfrm>
    </dsp:sp>
    <dsp:sp modelId="{5A1778D5-8EC0-4BBA-81B8-5646AB65A94B}">
      <dsp:nvSpPr>
        <dsp:cNvPr id="0" name=""/>
        <dsp:cNvSpPr/>
      </dsp:nvSpPr>
      <dsp:spPr>
        <a:xfrm>
          <a:off x="0" y="2780851"/>
          <a:ext cx="7800975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Technology Transfer</a:t>
          </a:r>
        </a:p>
      </dsp:txBody>
      <dsp:txXfrm>
        <a:off x="39809" y="2820660"/>
        <a:ext cx="7721357" cy="735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2EB51-3163-40CB-97DB-711C385D2ECA}">
      <dsp:nvSpPr>
        <dsp:cNvPr id="0" name=""/>
        <dsp:cNvSpPr/>
      </dsp:nvSpPr>
      <dsp:spPr>
        <a:xfrm>
          <a:off x="-5246313" y="-803882"/>
          <a:ext cx="6250104" cy="6250104"/>
        </a:xfrm>
        <a:prstGeom prst="blockArc">
          <a:avLst>
            <a:gd name="adj1" fmla="val 18900000"/>
            <a:gd name="adj2" fmla="val 2700000"/>
            <a:gd name="adj3" fmla="val 34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71570-26B3-487E-A0B3-5914AF8C2380}">
      <dsp:nvSpPr>
        <dsp:cNvPr id="0" name=""/>
        <dsp:cNvSpPr/>
      </dsp:nvSpPr>
      <dsp:spPr>
        <a:xfrm>
          <a:off x="325660" y="211040"/>
          <a:ext cx="3520058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choose folders; Student info</a:t>
          </a:r>
        </a:p>
      </dsp:txBody>
      <dsp:txXfrm>
        <a:off x="325660" y="211040"/>
        <a:ext cx="3520058" cy="421895"/>
      </dsp:txXfrm>
    </dsp:sp>
    <dsp:sp modelId="{5D92A547-878F-406E-BB36-9628F1D47D21}">
      <dsp:nvSpPr>
        <dsp:cNvPr id="0" name=""/>
        <dsp:cNvSpPr/>
      </dsp:nvSpPr>
      <dsp:spPr>
        <a:xfrm>
          <a:off x="61975" y="158303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56B68-0328-4C3E-8CCC-2870ACF178E0}">
      <dsp:nvSpPr>
        <dsp:cNvPr id="0" name=""/>
        <dsp:cNvSpPr/>
      </dsp:nvSpPr>
      <dsp:spPr>
        <a:xfrm>
          <a:off x="707724" y="844255"/>
          <a:ext cx="313799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Select algorithm</a:t>
          </a:r>
        </a:p>
      </dsp:txBody>
      <dsp:txXfrm>
        <a:off x="707724" y="844255"/>
        <a:ext cx="3137994" cy="421895"/>
      </dsp:txXfrm>
    </dsp:sp>
    <dsp:sp modelId="{B02547ED-5422-4771-B028-F19EE35C3C21}">
      <dsp:nvSpPr>
        <dsp:cNvPr id="0" name=""/>
        <dsp:cNvSpPr/>
      </dsp:nvSpPr>
      <dsp:spPr>
        <a:xfrm>
          <a:off x="444039" y="791518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5D3D3-652B-405F-86CB-0B0446B452A1}">
      <dsp:nvSpPr>
        <dsp:cNvPr id="0" name=""/>
        <dsp:cNvSpPr/>
      </dsp:nvSpPr>
      <dsp:spPr>
        <a:xfrm>
          <a:off x="917094" y="1477006"/>
          <a:ext cx="292862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View Summary for algorithm</a:t>
          </a:r>
        </a:p>
      </dsp:txBody>
      <dsp:txXfrm>
        <a:off x="917094" y="1477006"/>
        <a:ext cx="2928624" cy="421895"/>
      </dsp:txXfrm>
    </dsp:sp>
    <dsp:sp modelId="{EEE5E79D-40DC-461C-8C62-F3A7DB709C71}">
      <dsp:nvSpPr>
        <dsp:cNvPr id="0" name=""/>
        <dsp:cNvSpPr/>
      </dsp:nvSpPr>
      <dsp:spPr>
        <a:xfrm>
          <a:off x="653409" y="1424269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7FACF-795C-4E42-B994-BC488E922A06}">
      <dsp:nvSpPr>
        <dsp:cNvPr id="0" name=""/>
        <dsp:cNvSpPr/>
      </dsp:nvSpPr>
      <dsp:spPr>
        <a:xfrm>
          <a:off x="983943" y="2110222"/>
          <a:ext cx="286177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View Similar snippets</a:t>
          </a:r>
        </a:p>
      </dsp:txBody>
      <dsp:txXfrm>
        <a:off x="983943" y="2110222"/>
        <a:ext cx="2861774" cy="421895"/>
      </dsp:txXfrm>
    </dsp:sp>
    <dsp:sp modelId="{E9EB83CB-D4CB-4AC8-8C04-24D2DAA2BDDF}">
      <dsp:nvSpPr>
        <dsp:cNvPr id="0" name=""/>
        <dsp:cNvSpPr/>
      </dsp:nvSpPr>
      <dsp:spPr>
        <a:xfrm>
          <a:off x="720259" y="2057485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C6BE3-6AA7-4D79-9999-22F50499EC22}">
      <dsp:nvSpPr>
        <dsp:cNvPr id="0" name=""/>
        <dsp:cNvSpPr/>
      </dsp:nvSpPr>
      <dsp:spPr>
        <a:xfrm>
          <a:off x="917094" y="2743437"/>
          <a:ext cx="292862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Anonymize student details</a:t>
          </a:r>
        </a:p>
      </dsp:txBody>
      <dsp:txXfrm>
        <a:off x="917094" y="2743437"/>
        <a:ext cx="2928624" cy="421895"/>
      </dsp:txXfrm>
    </dsp:sp>
    <dsp:sp modelId="{DEC2BA80-C0B1-4DB1-A63C-50CAFBAE3AAE}">
      <dsp:nvSpPr>
        <dsp:cNvPr id="0" name=""/>
        <dsp:cNvSpPr/>
      </dsp:nvSpPr>
      <dsp:spPr>
        <a:xfrm>
          <a:off x="653409" y="2690700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3557B-E95D-4FBF-872D-F5D86EBA841E}">
      <dsp:nvSpPr>
        <dsp:cNvPr id="0" name=""/>
        <dsp:cNvSpPr/>
      </dsp:nvSpPr>
      <dsp:spPr>
        <a:xfrm>
          <a:off x="707724" y="3376188"/>
          <a:ext cx="313799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Save Report. Email Students </a:t>
          </a:r>
        </a:p>
      </dsp:txBody>
      <dsp:txXfrm>
        <a:off x="707724" y="3376188"/>
        <a:ext cx="3137994" cy="421895"/>
      </dsp:txXfrm>
    </dsp:sp>
    <dsp:sp modelId="{D9191285-2883-4E68-BBD9-6EF94F7B6547}">
      <dsp:nvSpPr>
        <dsp:cNvPr id="0" name=""/>
        <dsp:cNvSpPr/>
      </dsp:nvSpPr>
      <dsp:spPr>
        <a:xfrm>
          <a:off x="444039" y="3323451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B15AB-C0DD-4291-B7B3-1C2894DB64A9}">
      <dsp:nvSpPr>
        <dsp:cNvPr id="0" name=""/>
        <dsp:cNvSpPr/>
      </dsp:nvSpPr>
      <dsp:spPr>
        <a:xfrm>
          <a:off x="325660" y="4009403"/>
          <a:ext cx="3520058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View Global Statistics</a:t>
          </a:r>
        </a:p>
      </dsp:txBody>
      <dsp:txXfrm>
        <a:off x="325660" y="4009403"/>
        <a:ext cx="3520058" cy="421895"/>
      </dsp:txXfrm>
    </dsp:sp>
    <dsp:sp modelId="{6F0614DA-71B5-47E2-A15F-2832F29A4BE1}">
      <dsp:nvSpPr>
        <dsp:cNvPr id="0" name=""/>
        <dsp:cNvSpPr/>
      </dsp:nvSpPr>
      <dsp:spPr>
        <a:xfrm>
          <a:off x="61975" y="3956666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2EB51-3163-40CB-97DB-711C385D2ECA}">
      <dsp:nvSpPr>
        <dsp:cNvPr id="0" name=""/>
        <dsp:cNvSpPr/>
      </dsp:nvSpPr>
      <dsp:spPr>
        <a:xfrm>
          <a:off x="-5246313" y="-803882"/>
          <a:ext cx="6250104" cy="6250104"/>
        </a:xfrm>
        <a:prstGeom prst="blockArc">
          <a:avLst>
            <a:gd name="adj1" fmla="val 18900000"/>
            <a:gd name="adj2" fmla="val 2700000"/>
            <a:gd name="adj3" fmla="val 34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71570-26B3-487E-A0B3-5914AF8C2380}">
      <dsp:nvSpPr>
        <dsp:cNvPr id="0" name=""/>
        <dsp:cNvSpPr/>
      </dsp:nvSpPr>
      <dsp:spPr>
        <a:xfrm>
          <a:off x="325660" y="211040"/>
          <a:ext cx="3520058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choose folders; Student info</a:t>
          </a:r>
        </a:p>
      </dsp:txBody>
      <dsp:txXfrm>
        <a:off x="325660" y="211040"/>
        <a:ext cx="3520058" cy="421895"/>
      </dsp:txXfrm>
    </dsp:sp>
    <dsp:sp modelId="{5D92A547-878F-406E-BB36-9628F1D47D21}">
      <dsp:nvSpPr>
        <dsp:cNvPr id="0" name=""/>
        <dsp:cNvSpPr/>
      </dsp:nvSpPr>
      <dsp:spPr>
        <a:xfrm>
          <a:off x="61975" y="158303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56B68-0328-4C3E-8CCC-2870ACF178E0}">
      <dsp:nvSpPr>
        <dsp:cNvPr id="0" name=""/>
        <dsp:cNvSpPr/>
      </dsp:nvSpPr>
      <dsp:spPr>
        <a:xfrm>
          <a:off x="707724" y="844255"/>
          <a:ext cx="313799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Select algorithm</a:t>
          </a:r>
        </a:p>
      </dsp:txBody>
      <dsp:txXfrm>
        <a:off x="707724" y="844255"/>
        <a:ext cx="3137994" cy="421895"/>
      </dsp:txXfrm>
    </dsp:sp>
    <dsp:sp modelId="{B02547ED-5422-4771-B028-F19EE35C3C21}">
      <dsp:nvSpPr>
        <dsp:cNvPr id="0" name=""/>
        <dsp:cNvSpPr/>
      </dsp:nvSpPr>
      <dsp:spPr>
        <a:xfrm>
          <a:off x="444039" y="791518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5D3D3-652B-405F-86CB-0B0446B452A1}">
      <dsp:nvSpPr>
        <dsp:cNvPr id="0" name=""/>
        <dsp:cNvSpPr/>
      </dsp:nvSpPr>
      <dsp:spPr>
        <a:xfrm>
          <a:off x="917094" y="1477006"/>
          <a:ext cx="292862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View Summary for algorithm</a:t>
          </a:r>
        </a:p>
      </dsp:txBody>
      <dsp:txXfrm>
        <a:off x="917094" y="1477006"/>
        <a:ext cx="2928624" cy="421895"/>
      </dsp:txXfrm>
    </dsp:sp>
    <dsp:sp modelId="{EEE5E79D-40DC-461C-8C62-F3A7DB709C71}">
      <dsp:nvSpPr>
        <dsp:cNvPr id="0" name=""/>
        <dsp:cNvSpPr/>
      </dsp:nvSpPr>
      <dsp:spPr>
        <a:xfrm>
          <a:off x="653409" y="1424269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7FACF-795C-4E42-B994-BC488E922A06}">
      <dsp:nvSpPr>
        <dsp:cNvPr id="0" name=""/>
        <dsp:cNvSpPr/>
      </dsp:nvSpPr>
      <dsp:spPr>
        <a:xfrm>
          <a:off x="983943" y="2110222"/>
          <a:ext cx="286177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View Similar snippets</a:t>
          </a:r>
        </a:p>
      </dsp:txBody>
      <dsp:txXfrm>
        <a:off x="983943" y="2110222"/>
        <a:ext cx="2861774" cy="421895"/>
      </dsp:txXfrm>
    </dsp:sp>
    <dsp:sp modelId="{E9EB83CB-D4CB-4AC8-8C04-24D2DAA2BDDF}">
      <dsp:nvSpPr>
        <dsp:cNvPr id="0" name=""/>
        <dsp:cNvSpPr/>
      </dsp:nvSpPr>
      <dsp:spPr>
        <a:xfrm>
          <a:off x="720259" y="2057485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C6BE3-6AA7-4D79-9999-22F50499EC22}">
      <dsp:nvSpPr>
        <dsp:cNvPr id="0" name=""/>
        <dsp:cNvSpPr/>
      </dsp:nvSpPr>
      <dsp:spPr>
        <a:xfrm>
          <a:off x="917094" y="2743437"/>
          <a:ext cx="292862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Anonymize student details</a:t>
          </a:r>
        </a:p>
      </dsp:txBody>
      <dsp:txXfrm>
        <a:off x="917094" y="2743437"/>
        <a:ext cx="2928624" cy="421895"/>
      </dsp:txXfrm>
    </dsp:sp>
    <dsp:sp modelId="{DEC2BA80-C0B1-4DB1-A63C-50CAFBAE3AAE}">
      <dsp:nvSpPr>
        <dsp:cNvPr id="0" name=""/>
        <dsp:cNvSpPr/>
      </dsp:nvSpPr>
      <dsp:spPr>
        <a:xfrm>
          <a:off x="653409" y="2690700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3557B-E95D-4FBF-872D-F5D86EBA841E}">
      <dsp:nvSpPr>
        <dsp:cNvPr id="0" name=""/>
        <dsp:cNvSpPr/>
      </dsp:nvSpPr>
      <dsp:spPr>
        <a:xfrm>
          <a:off x="707724" y="3376188"/>
          <a:ext cx="313799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Save Report. Email Students </a:t>
          </a:r>
        </a:p>
      </dsp:txBody>
      <dsp:txXfrm>
        <a:off x="707724" y="3376188"/>
        <a:ext cx="3137994" cy="421895"/>
      </dsp:txXfrm>
    </dsp:sp>
    <dsp:sp modelId="{D9191285-2883-4E68-BBD9-6EF94F7B6547}">
      <dsp:nvSpPr>
        <dsp:cNvPr id="0" name=""/>
        <dsp:cNvSpPr/>
      </dsp:nvSpPr>
      <dsp:spPr>
        <a:xfrm>
          <a:off x="444039" y="3323451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B15AB-C0DD-4291-B7B3-1C2894DB64A9}">
      <dsp:nvSpPr>
        <dsp:cNvPr id="0" name=""/>
        <dsp:cNvSpPr/>
      </dsp:nvSpPr>
      <dsp:spPr>
        <a:xfrm>
          <a:off x="325660" y="4009403"/>
          <a:ext cx="3520058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View Global Statistics</a:t>
          </a:r>
        </a:p>
      </dsp:txBody>
      <dsp:txXfrm>
        <a:off x="325660" y="4009403"/>
        <a:ext cx="3520058" cy="421895"/>
      </dsp:txXfrm>
    </dsp:sp>
    <dsp:sp modelId="{6F0614DA-71B5-47E2-A15F-2832F29A4BE1}">
      <dsp:nvSpPr>
        <dsp:cNvPr id="0" name=""/>
        <dsp:cNvSpPr/>
      </dsp:nvSpPr>
      <dsp:spPr>
        <a:xfrm>
          <a:off x="61975" y="3956666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2EB51-3163-40CB-97DB-711C385D2ECA}">
      <dsp:nvSpPr>
        <dsp:cNvPr id="0" name=""/>
        <dsp:cNvSpPr/>
      </dsp:nvSpPr>
      <dsp:spPr>
        <a:xfrm>
          <a:off x="-5246313" y="-803882"/>
          <a:ext cx="6250104" cy="6250104"/>
        </a:xfrm>
        <a:prstGeom prst="blockArc">
          <a:avLst>
            <a:gd name="adj1" fmla="val 18900000"/>
            <a:gd name="adj2" fmla="val 2700000"/>
            <a:gd name="adj3" fmla="val 34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71570-26B3-487E-A0B3-5914AF8C2380}">
      <dsp:nvSpPr>
        <dsp:cNvPr id="0" name=""/>
        <dsp:cNvSpPr/>
      </dsp:nvSpPr>
      <dsp:spPr>
        <a:xfrm>
          <a:off x="325660" y="211040"/>
          <a:ext cx="3520058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choose folders; Student info</a:t>
          </a:r>
        </a:p>
      </dsp:txBody>
      <dsp:txXfrm>
        <a:off x="325660" y="211040"/>
        <a:ext cx="3520058" cy="421895"/>
      </dsp:txXfrm>
    </dsp:sp>
    <dsp:sp modelId="{5D92A547-878F-406E-BB36-9628F1D47D21}">
      <dsp:nvSpPr>
        <dsp:cNvPr id="0" name=""/>
        <dsp:cNvSpPr/>
      </dsp:nvSpPr>
      <dsp:spPr>
        <a:xfrm>
          <a:off x="61975" y="158303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56B68-0328-4C3E-8CCC-2870ACF178E0}">
      <dsp:nvSpPr>
        <dsp:cNvPr id="0" name=""/>
        <dsp:cNvSpPr/>
      </dsp:nvSpPr>
      <dsp:spPr>
        <a:xfrm>
          <a:off x="707724" y="844255"/>
          <a:ext cx="313799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Select algorithm</a:t>
          </a:r>
        </a:p>
      </dsp:txBody>
      <dsp:txXfrm>
        <a:off x="707724" y="844255"/>
        <a:ext cx="3137994" cy="421895"/>
      </dsp:txXfrm>
    </dsp:sp>
    <dsp:sp modelId="{B02547ED-5422-4771-B028-F19EE35C3C21}">
      <dsp:nvSpPr>
        <dsp:cNvPr id="0" name=""/>
        <dsp:cNvSpPr/>
      </dsp:nvSpPr>
      <dsp:spPr>
        <a:xfrm>
          <a:off x="444039" y="791518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5D3D3-652B-405F-86CB-0B0446B452A1}">
      <dsp:nvSpPr>
        <dsp:cNvPr id="0" name=""/>
        <dsp:cNvSpPr/>
      </dsp:nvSpPr>
      <dsp:spPr>
        <a:xfrm>
          <a:off x="917094" y="1477006"/>
          <a:ext cx="292862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View Summary for algorithm</a:t>
          </a:r>
        </a:p>
      </dsp:txBody>
      <dsp:txXfrm>
        <a:off x="917094" y="1477006"/>
        <a:ext cx="2928624" cy="421895"/>
      </dsp:txXfrm>
    </dsp:sp>
    <dsp:sp modelId="{EEE5E79D-40DC-461C-8C62-F3A7DB709C71}">
      <dsp:nvSpPr>
        <dsp:cNvPr id="0" name=""/>
        <dsp:cNvSpPr/>
      </dsp:nvSpPr>
      <dsp:spPr>
        <a:xfrm>
          <a:off x="653409" y="1424269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7FACF-795C-4E42-B994-BC488E922A06}">
      <dsp:nvSpPr>
        <dsp:cNvPr id="0" name=""/>
        <dsp:cNvSpPr/>
      </dsp:nvSpPr>
      <dsp:spPr>
        <a:xfrm>
          <a:off x="983943" y="2110222"/>
          <a:ext cx="286177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View Similar snippets</a:t>
          </a:r>
        </a:p>
      </dsp:txBody>
      <dsp:txXfrm>
        <a:off x="983943" y="2110222"/>
        <a:ext cx="2861774" cy="421895"/>
      </dsp:txXfrm>
    </dsp:sp>
    <dsp:sp modelId="{E9EB83CB-D4CB-4AC8-8C04-24D2DAA2BDDF}">
      <dsp:nvSpPr>
        <dsp:cNvPr id="0" name=""/>
        <dsp:cNvSpPr/>
      </dsp:nvSpPr>
      <dsp:spPr>
        <a:xfrm>
          <a:off x="720259" y="2057485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C6BE3-6AA7-4D79-9999-22F50499EC22}">
      <dsp:nvSpPr>
        <dsp:cNvPr id="0" name=""/>
        <dsp:cNvSpPr/>
      </dsp:nvSpPr>
      <dsp:spPr>
        <a:xfrm>
          <a:off x="917094" y="2743437"/>
          <a:ext cx="292862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Anonymize student details</a:t>
          </a:r>
        </a:p>
      </dsp:txBody>
      <dsp:txXfrm>
        <a:off x="917094" y="2743437"/>
        <a:ext cx="2928624" cy="421895"/>
      </dsp:txXfrm>
    </dsp:sp>
    <dsp:sp modelId="{DEC2BA80-C0B1-4DB1-A63C-50CAFBAE3AAE}">
      <dsp:nvSpPr>
        <dsp:cNvPr id="0" name=""/>
        <dsp:cNvSpPr/>
      </dsp:nvSpPr>
      <dsp:spPr>
        <a:xfrm>
          <a:off x="653409" y="2690700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3557B-E95D-4FBF-872D-F5D86EBA841E}">
      <dsp:nvSpPr>
        <dsp:cNvPr id="0" name=""/>
        <dsp:cNvSpPr/>
      </dsp:nvSpPr>
      <dsp:spPr>
        <a:xfrm>
          <a:off x="707724" y="3376188"/>
          <a:ext cx="3137994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Save Report. Email Students </a:t>
          </a:r>
        </a:p>
      </dsp:txBody>
      <dsp:txXfrm>
        <a:off x="707724" y="3376188"/>
        <a:ext cx="3137994" cy="421895"/>
      </dsp:txXfrm>
    </dsp:sp>
    <dsp:sp modelId="{D9191285-2883-4E68-BBD9-6EF94F7B6547}">
      <dsp:nvSpPr>
        <dsp:cNvPr id="0" name=""/>
        <dsp:cNvSpPr/>
      </dsp:nvSpPr>
      <dsp:spPr>
        <a:xfrm>
          <a:off x="444039" y="3323451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B15AB-C0DD-4291-B7B3-1C2894DB64A9}">
      <dsp:nvSpPr>
        <dsp:cNvPr id="0" name=""/>
        <dsp:cNvSpPr/>
      </dsp:nvSpPr>
      <dsp:spPr>
        <a:xfrm>
          <a:off x="325660" y="4009403"/>
          <a:ext cx="3520058" cy="421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880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View Global Statistics</a:t>
          </a:r>
        </a:p>
      </dsp:txBody>
      <dsp:txXfrm>
        <a:off x="325660" y="4009403"/>
        <a:ext cx="3520058" cy="421895"/>
      </dsp:txXfrm>
    </dsp:sp>
    <dsp:sp modelId="{6F0614DA-71B5-47E2-A15F-2832F29A4BE1}">
      <dsp:nvSpPr>
        <dsp:cNvPr id="0" name=""/>
        <dsp:cNvSpPr/>
      </dsp:nvSpPr>
      <dsp:spPr>
        <a:xfrm>
          <a:off x="61975" y="3956666"/>
          <a:ext cx="527369" cy="527369"/>
        </a:xfrm>
        <a:prstGeom prst="ellipse">
          <a:avLst/>
        </a:prstGeom>
        <a:solidFill>
          <a:schemeClr val="accent2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2042D-97B1-480F-8C6D-C41994B838F5}">
      <dsp:nvSpPr>
        <dsp:cNvPr id="0" name=""/>
        <dsp:cNvSpPr/>
      </dsp:nvSpPr>
      <dsp:spPr>
        <a:xfrm>
          <a:off x="1429" y="518065"/>
          <a:ext cx="2208608" cy="8834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 to Backlog</a:t>
          </a:r>
        </a:p>
      </dsp:txBody>
      <dsp:txXfrm>
        <a:off x="443151" y="518065"/>
        <a:ext cx="1325165" cy="883443"/>
      </dsp:txXfrm>
    </dsp:sp>
    <dsp:sp modelId="{11069247-D00B-4065-AAE5-2214A58F768E}">
      <dsp:nvSpPr>
        <dsp:cNvPr id="0" name=""/>
        <dsp:cNvSpPr/>
      </dsp:nvSpPr>
      <dsp:spPr>
        <a:xfrm>
          <a:off x="1922919" y="593157"/>
          <a:ext cx="1833145" cy="7332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Move to Sprint board</a:t>
          </a:r>
        </a:p>
      </dsp:txBody>
      <dsp:txXfrm>
        <a:off x="2289548" y="593157"/>
        <a:ext cx="1099887" cy="733258"/>
      </dsp:txXfrm>
    </dsp:sp>
    <dsp:sp modelId="{A2865EE1-2C99-4F5A-9E53-D259A93F75D7}">
      <dsp:nvSpPr>
        <dsp:cNvPr id="0" name=""/>
        <dsp:cNvSpPr/>
      </dsp:nvSpPr>
      <dsp:spPr>
        <a:xfrm>
          <a:off x="3499424" y="593157"/>
          <a:ext cx="1833145" cy="7332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Move to ‘In Progress’ </a:t>
          </a:r>
          <a:r>
            <a:rPr lang="en-US" sz="1500" kern="1200" dirty="0" err="1"/>
            <a:t>swimlane</a:t>
          </a:r>
          <a:endParaRPr lang="en-US" sz="1500" kern="1200" dirty="0"/>
        </a:p>
      </dsp:txBody>
      <dsp:txXfrm>
        <a:off x="3866053" y="593157"/>
        <a:ext cx="1099887" cy="733258"/>
      </dsp:txXfrm>
    </dsp:sp>
    <dsp:sp modelId="{C2329EF1-30D2-4782-AAFE-88A567BF8269}">
      <dsp:nvSpPr>
        <dsp:cNvPr id="0" name=""/>
        <dsp:cNvSpPr/>
      </dsp:nvSpPr>
      <dsp:spPr>
        <a:xfrm>
          <a:off x="1429" y="1525190"/>
          <a:ext cx="2208608" cy="8834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 interface</a:t>
          </a:r>
        </a:p>
      </dsp:txBody>
      <dsp:txXfrm>
        <a:off x="443151" y="1525190"/>
        <a:ext cx="1325165" cy="883443"/>
      </dsp:txXfrm>
    </dsp:sp>
    <dsp:sp modelId="{ED287D49-49FA-425B-9486-C369DCDA3D9C}">
      <dsp:nvSpPr>
        <dsp:cNvPr id="0" name=""/>
        <dsp:cNvSpPr/>
      </dsp:nvSpPr>
      <dsp:spPr>
        <a:xfrm>
          <a:off x="1922919" y="1600283"/>
          <a:ext cx="1833145" cy="7332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Write Tests</a:t>
          </a:r>
        </a:p>
      </dsp:txBody>
      <dsp:txXfrm>
        <a:off x="2289548" y="1600283"/>
        <a:ext cx="1099887" cy="733258"/>
      </dsp:txXfrm>
    </dsp:sp>
    <dsp:sp modelId="{AD625484-6E2A-4180-89F8-222DA6430F61}">
      <dsp:nvSpPr>
        <dsp:cNvPr id="0" name=""/>
        <dsp:cNvSpPr/>
      </dsp:nvSpPr>
      <dsp:spPr>
        <a:xfrm>
          <a:off x="3499424" y="1600283"/>
          <a:ext cx="1833145" cy="7332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Implement interface</a:t>
          </a:r>
        </a:p>
      </dsp:txBody>
      <dsp:txXfrm>
        <a:off x="3866053" y="1600283"/>
        <a:ext cx="1099887" cy="733258"/>
      </dsp:txXfrm>
    </dsp:sp>
    <dsp:sp modelId="{FE01CE95-F4E2-496E-A5EA-1DC8A46B6E03}">
      <dsp:nvSpPr>
        <dsp:cNvPr id="0" name=""/>
        <dsp:cNvSpPr/>
      </dsp:nvSpPr>
      <dsp:spPr>
        <a:xfrm>
          <a:off x="1429" y="2532316"/>
          <a:ext cx="2208608" cy="8834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 PR</a:t>
          </a:r>
        </a:p>
      </dsp:txBody>
      <dsp:txXfrm>
        <a:off x="443151" y="2532316"/>
        <a:ext cx="1325165" cy="883443"/>
      </dsp:txXfrm>
    </dsp:sp>
    <dsp:sp modelId="{1046EF2B-143F-41C0-9EE0-79781BBD61BA}">
      <dsp:nvSpPr>
        <dsp:cNvPr id="0" name=""/>
        <dsp:cNvSpPr/>
      </dsp:nvSpPr>
      <dsp:spPr>
        <a:xfrm>
          <a:off x="1922919" y="2607409"/>
          <a:ext cx="1833145" cy="7332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Review, Approve and Merge</a:t>
          </a:r>
        </a:p>
      </dsp:txBody>
      <dsp:txXfrm>
        <a:off x="2289548" y="2607409"/>
        <a:ext cx="1099887" cy="733258"/>
      </dsp:txXfrm>
    </dsp:sp>
    <dsp:sp modelId="{6EF44F73-06D6-42CD-B658-768CE495EC83}">
      <dsp:nvSpPr>
        <dsp:cNvPr id="0" name=""/>
        <dsp:cNvSpPr/>
      </dsp:nvSpPr>
      <dsp:spPr>
        <a:xfrm>
          <a:off x="3499424" y="2607409"/>
          <a:ext cx="1833145" cy="7332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Move to ‘closed’ </a:t>
          </a:r>
          <a:r>
            <a:rPr lang="en-US" sz="1500" kern="1200" dirty="0" err="1"/>
            <a:t>swimlane</a:t>
          </a:r>
          <a:endParaRPr lang="en-US" sz="1500" kern="1200" dirty="0"/>
        </a:p>
      </dsp:txBody>
      <dsp:txXfrm>
        <a:off x="3866053" y="2607409"/>
        <a:ext cx="1099887" cy="733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99745-2769-47F5-9CF6-3F6A4F704FA2}" type="datetimeFigureOut">
              <a:rPr lang="en-US" smtClean="0"/>
              <a:t>04/18/18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C8B5A-E69A-4313-A923-2001314D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04/18/18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04/18/18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04/18/18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04/18/18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04/18/18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04/18/18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04/18/18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04/18/18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04/18/18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04/18/18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04/18/18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04/18/18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04/18/18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04/18/18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2B9-462F-4F2A-AFD3-1C3A34468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Integrity: Plagiarism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8141-5E7E-4504-B11B-0B1FFF56F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Darshan </a:t>
            </a:r>
            <a:r>
              <a:rPr lang="en-US" dirty="0" err="1"/>
              <a:t>Panse</a:t>
            </a:r>
            <a:r>
              <a:rPr lang="en-US" dirty="0"/>
              <a:t>, </a:t>
            </a:r>
            <a:r>
              <a:rPr lang="en-US" dirty="0" err="1"/>
              <a:t>Samanjate</a:t>
            </a:r>
            <a:r>
              <a:rPr lang="en-US" dirty="0"/>
              <a:t> </a:t>
            </a:r>
            <a:r>
              <a:rPr lang="en-US" dirty="0" err="1"/>
              <a:t>Sood</a:t>
            </a:r>
            <a:r>
              <a:rPr lang="en-US" dirty="0"/>
              <a:t>, Shail Shah, Vaibhav Dave </a:t>
            </a:r>
          </a:p>
        </p:txBody>
      </p:sp>
    </p:spTree>
    <p:extLst>
      <p:ext uri="{BB962C8B-B14F-4D97-AF65-F5344CB8AC3E}">
        <p14:creationId xmlns:p14="http://schemas.microsoft.com/office/powerpoint/2010/main" val="104257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5F3-86D9-45D2-86EE-AB30406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1872763"/>
            <a:ext cx="10554574" cy="7913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Did the team use process well?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1EDC0-FC8D-4786-8F81-D76A717856CC}"/>
              </a:ext>
            </a:extLst>
          </p:cNvPr>
          <p:cNvSpPr txBox="1"/>
          <p:nvPr/>
        </p:nvSpPr>
        <p:spPr>
          <a:xfrm>
            <a:off x="633045" y="2934528"/>
            <a:ext cx="513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Yes, agile methodology was followed 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F17C925-6EF6-48A3-85A2-B2C2E1F45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452224"/>
              </p:ext>
            </p:extLst>
          </p:nvPr>
        </p:nvGraphicFramePr>
        <p:xfrm>
          <a:off x="6648450" y="3112531"/>
          <a:ext cx="5333999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15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5F3-86D9-45D2-86EE-AB30406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1872763"/>
            <a:ext cx="10554574" cy="7913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Was the team able to automate the build, test, and promote processes?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2DA51-41AE-4E87-9A53-F3A279A13E02}"/>
              </a:ext>
            </a:extLst>
          </p:cNvPr>
          <p:cNvSpPr txBox="1"/>
          <p:nvPr/>
        </p:nvSpPr>
        <p:spPr>
          <a:xfrm>
            <a:off x="633045" y="2934528"/>
            <a:ext cx="593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Yes, Jenkins was used for Continuous Integration.</a:t>
            </a:r>
          </a:p>
          <a:p>
            <a:pPr marL="285750" indent="-285750">
              <a:buFontTx/>
              <a:buChar char="-"/>
            </a:pPr>
            <a:r>
              <a:rPr lang="en-US" dirty="0"/>
              <a:t>Merging was allowed only after build passed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C4C98-7C73-46BA-A676-712FD1EDB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6" y="2587772"/>
            <a:ext cx="4263678" cy="41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9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5F3-86D9-45D2-86EE-AB30406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1872763"/>
            <a:ext cx="10554574" cy="791306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Did the team recognize short-comings? If so, how well did they work around the challenges?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6D8A0-D422-4CD4-B8D8-BB071FF4A86D}"/>
              </a:ext>
            </a:extLst>
          </p:cNvPr>
          <p:cNvSpPr txBox="1"/>
          <p:nvPr/>
        </p:nvSpPr>
        <p:spPr>
          <a:xfrm>
            <a:off x="633045" y="2934528"/>
            <a:ext cx="7263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Configuring Jenkins was a big hurdle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Faced a lot of downtimes with Jenkins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Alex helped us with the operations aspect of the project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Moss Integration was problematic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Did not get credentials for Moss for a long time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Finally got it on the 7</a:t>
            </a:r>
            <a:r>
              <a:rPr lang="en-US" baseline="30000" dirty="0"/>
              <a:t>th</a:t>
            </a:r>
            <a:r>
              <a:rPr lang="en-US" dirty="0"/>
              <a:t> try! 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5F3-86D9-45D2-86EE-AB30406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1872763"/>
            <a:ext cx="10554574" cy="7913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Is the system in shape to be handed over to the client?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BA56D-48ED-4DCC-ADC9-089955203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2526494"/>
            <a:ext cx="5031439" cy="41622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03D33-4403-4A4A-88FB-F85BA55DD252}"/>
              </a:ext>
            </a:extLst>
          </p:cNvPr>
          <p:cNvSpPr txBox="1"/>
          <p:nvPr/>
        </p:nvSpPr>
        <p:spPr>
          <a:xfrm>
            <a:off x="633045" y="2934528"/>
            <a:ext cx="585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Yes, download the app today! https://plagiarism-detector-107.herokuapp.com</a:t>
            </a:r>
          </a:p>
        </p:txBody>
      </p:sp>
    </p:spTree>
    <p:extLst>
      <p:ext uri="{BB962C8B-B14F-4D97-AF65-F5344CB8AC3E}">
        <p14:creationId xmlns:p14="http://schemas.microsoft.com/office/powerpoint/2010/main" val="241259632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5F3-86D9-45D2-86EE-AB30406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1872763"/>
            <a:ext cx="10554574" cy="7913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/>
              <a:t>Next Step</a:t>
            </a:r>
            <a:r>
              <a:rPr lang="en-US" dirty="0"/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05AD2-5058-43F5-A72E-BA421C0199A2}"/>
              </a:ext>
            </a:extLst>
          </p:cNvPr>
          <p:cNvSpPr txBox="1"/>
          <p:nvPr/>
        </p:nvSpPr>
        <p:spPr>
          <a:xfrm>
            <a:off x="633045" y="2934528"/>
            <a:ext cx="5853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Continue refactoring the code 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 support for other programming languages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Provide support to the instructors and TAs</a:t>
            </a:r>
          </a:p>
        </p:txBody>
      </p:sp>
    </p:spTree>
    <p:extLst>
      <p:ext uri="{BB962C8B-B14F-4D97-AF65-F5344CB8AC3E}">
        <p14:creationId xmlns:p14="http://schemas.microsoft.com/office/powerpoint/2010/main" val="15012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390824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8D68-B3C7-4748-A62D-0CEB218A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69CDE9-58BD-40E4-823E-4B99208FAE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421948"/>
              </p:ext>
            </p:extLst>
          </p:nvPr>
        </p:nvGraphicFramePr>
        <p:xfrm>
          <a:off x="819149" y="2336800"/>
          <a:ext cx="7800975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7833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5F3-86D9-45D2-86EE-AB30406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1872763"/>
            <a:ext cx="10554574" cy="7913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Did the team accomplish a sufficient amount of functionality?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EB82C9B-4058-42B8-BAC9-3E0B411ADC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173133"/>
              </p:ext>
            </p:extLst>
          </p:nvPr>
        </p:nvGraphicFramePr>
        <p:xfrm>
          <a:off x="7850553" y="1951892"/>
          <a:ext cx="3907694" cy="4642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5BFDDA5-0418-4979-9E0A-C9B5AB4D842A}"/>
              </a:ext>
            </a:extLst>
          </p:cNvPr>
          <p:cNvSpPr txBox="1"/>
          <p:nvPr/>
        </p:nvSpPr>
        <p:spPr>
          <a:xfrm>
            <a:off x="633045" y="2934528"/>
            <a:ext cx="513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Yes, we delivered more than promised! </a:t>
            </a:r>
          </a:p>
        </p:txBody>
      </p:sp>
    </p:spTree>
    <p:extLst>
      <p:ext uri="{BB962C8B-B14F-4D97-AF65-F5344CB8AC3E}">
        <p14:creationId xmlns:p14="http://schemas.microsoft.com/office/powerpoint/2010/main" val="21343568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5F3-86D9-45D2-86EE-AB30406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1872763"/>
            <a:ext cx="10554574" cy="7913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Did the team achieve what it set out to do?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EB82C9B-4058-42B8-BAC9-3E0B411ADCDD}"/>
              </a:ext>
            </a:extLst>
          </p:cNvPr>
          <p:cNvGraphicFramePr/>
          <p:nvPr/>
        </p:nvGraphicFramePr>
        <p:xfrm>
          <a:off x="7850553" y="1951892"/>
          <a:ext cx="3907694" cy="4642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5BFDDA5-0418-4979-9E0A-C9B5AB4D842A}"/>
              </a:ext>
            </a:extLst>
          </p:cNvPr>
          <p:cNvSpPr txBox="1"/>
          <p:nvPr/>
        </p:nvSpPr>
        <p:spPr>
          <a:xfrm>
            <a:off x="633045" y="2934528"/>
            <a:ext cx="513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Yes, we achieved more! </a:t>
            </a:r>
          </a:p>
        </p:txBody>
      </p:sp>
    </p:spTree>
    <p:extLst>
      <p:ext uri="{BB962C8B-B14F-4D97-AF65-F5344CB8AC3E}">
        <p14:creationId xmlns:p14="http://schemas.microsoft.com/office/powerpoint/2010/main" val="297253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5F3-86D9-45D2-86EE-AB30406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1872763"/>
            <a:ext cx="10554574" cy="7913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Is it useful for the client?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EB82C9B-4058-42B8-BAC9-3E0B411ADCDD}"/>
              </a:ext>
            </a:extLst>
          </p:cNvPr>
          <p:cNvGraphicFramePr/>
          <p:nvPr/>
        </p:nvGraphicFramePr>
        <p:xfrm>
          <a:off x="7850553" y="1951892"/>
          <a:ext cx="3907694" cy="4642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5BFDDA5-0418-4979-9E0A-C9B5AB4D842A}"/>
              </a:ext>
            </a:extLst>
          </p:cNvPr>
          <p:cNvSpPr txBox="1"/>
          <p:nvPr/>
        </p:nvSpPr>
        <p:spPr>
          <a:xfrm>
            <a:off x="633045" y="2934528"/>
            <a:ext cx="513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We hope so! </a:t>
            </a:r>
          </a:p>
        </p:txBody>
      </p:sp>
    </p:spTree>
    <p:extLst>
      <p:ext uri="{BB962C8B-B14F-4D97-AF65-F5344CB8AC3E}">
        <p14:creationId xmlns:p14="http://schemas.microsoft.com/office/powerpoint/2010/main" val="36522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5F3-86D9-45D2-86EE-AB30406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1872763"/>
            <a:ext cx="10554574" cy="7913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Is there  evidence from the backlog/requirements to support these claims?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8F7B7-9CA6-4A92-88E7-852DBD8F794A}"/>
              </a:ext>
            </a:extLst>
          </p:cNvPr>
          <p:cNvSpPr txBox="1"/>
          <p:nvPr/>
        </p:nvSpPr>
        <p:spPr>
          <a:xfrm>
            <a:off x="633045" y="2934528"/>
            <a:ext cx="513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Yes!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AC5C7-2FCC-4D12-8F9C-9F3B7EB0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54" y="5011813"/>
            <a:ext cx="6254428" cy="1670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251E55-50DB-4BC7-8A05-030199C03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18" y="2934528"/>
            <a:ext cx="4238374" cy="18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3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5F3-86D9-45D2-86EE-AB30406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1872763"/>
            <a:ext cx="10554574" cy="7913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Did the team present evidence that it did a quality job?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8C341-6646-4CB3-8BCE-CB54B103DC96}"/>
              </a:ext>
            </a:extLst>
          </p:cNvPr>
          <p:cNvSpPr txBox="1"/>
          <p:nvPr/>
        </p:nvSpPr>
        <p:spPr>
          <a:xfrm>
            <a:off x="633045" y="2934528"/>
            <a:ext cx="513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Yes, Jenkins and SonarQube helped us maintain quality!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5B72D-BDBE-4DBE-96A6-77B94459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954" y="2811095"/>
            <a:ext cx="5867306" cy="39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671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5F3-86D9-45D2-86EE-AB30406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1872763"/>
            <a:ext cx="10554574" cy="7913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Did the team improve performance with time?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0DD09-B452-41E8-9B9A-711DCF949B9F}"/>
              </a:ext>
            </a:extLst>
          </p:cNvPr>
          <p:cNvSpPr txBox="1"/>
          <p:nvPr/>
        </p:nvSpPr>
        <p:spPr>
          <a:xfrm>
            <a:off x="633045" y="2934528"/>
            <a:ext cx="7768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Yes, we added more features and resolved bugs over time.</a:t>
            </a:r>
          </a:p>
          <a:p>
            <a:pPr marL="285750" indent="-285750">
              <a:buFontTx/>
              <a:buChar char="-"/>
            </a:pPr>
            <a:r>
              <a:rPr lang="en-US" dirty="0"/>
              <a:t>Listened to feedback given by others and made changes.</a:t>
            </a:r>
          </a:p>
        </p:txBody>
      </p:sp>
    </p:spTree>
    <p:extLst>
      <p:ext uri="{BB962C8B-B14F-4D97-AF65-F5344CB8AC3E}">
        <p14:creationId xmlns:p14="http://schemas.microsoft.com/office/powerpoint/2010/main" val="367052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72C0-38CB-4D6A-B2B6-D7B8361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95F3-86D9-45D2-86EE-AB304065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212" y="1872763"/>
            <a:ext cx="10554574" cy="79130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Did the team work as a team?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ECB8F-2C2E-4DF0-9713-E7E4F2879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353" y="2664069"/>
            <a:ext cx="5795139" cy="4038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592D41-D88A-4565-A41F-5E447731B640}"/>
              </a:ext>
            </a:extLst>
          </p:cNvPr>
          <p:cNvSpPr txBox="1"/>
          <p:nvPr/>
        </p:nvSpPr>
        <p:spPr>
          <a:xfrm>
            <a:off x="633045" y="2934528"/>
            <a:ext cx="5134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Yes, we met in-person most of the times and helped each other with design and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16883184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458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2</vt:lpstr>
      <vt:lpstr>Quotable</vt:lpstr>
      <vt:lpstr>Integrity: Plagiarism Detector</vt:lpstr>
      <vt:lpstr>Introduction</vt:lpstr>
      <vt:lpstr>System Functionality</vt:lpstr>
      <vt:lpstr>System Functionality</vt:lpstr>
      <vt:lpstr>System Functionality</vt:lpstr>
      <vt:lpstr>System Functionality</vt:lpstr>
      <vt:lpstr>Job Quality</vt:lpstr>
      <vt:lpstr>Job Quality</vt:lpstr>
      <vt:lpstr>Process and Teamwork</vt:lpstr>
      <vt:lpstr>Process and Teamwork</vt:lpstr>
      <vt:lpstr>Process and Teamwork</vt:lpstr>
      <vt:lpstr>Process and Teamwork</vt:lpstr>
      <vt:lpstr>Technology Transfer</vt:lpstr>
      <vt:lpstr>Technology Transfer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Integrity: Plagiarism Detector</dc:title>
  <dc:creator>Shail Shah</dc:creator>
  <cp:lastModifiedBy>Shail Shah</cp:lastModifiedBy>
  <cp:revision>13</cp:revision>
  <dcterms:created xsi:type="dcterms:W3CDTF">2018-04-17T21:36:10Z</dcterms:created>
  <dcterms:modified xsi:type="dcterms:W3CDTF">2018-04-18T14:58:02Z</dcterms:modified>
</cp:coreProperties>
</file>