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1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4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4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5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2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3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7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4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8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Loan_Predic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kaggle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Loan Prediction using Machine Learning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9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Acquire, Prepare, </a:t>
            </a:r>
            <a:r>
              <a:rPr lang="en-IN" dirty="0" smtClean="0"/>
              <a:t>Analyse </a:t>
            </a:r>
            <a:r>
              <a:rPr lang="en-IN" dirty="0"/>
              <a:t>Data</a:t>
            </a:r>
            <a:br>
              <a:rPr lang="en-IN" dirty="0"/>
            </a:b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76" y="1123836"/>
            <a:ext cx="8112613" cy="4601183"/>
          </a:xfrm>
        </p:spPr>
      </p:pic>
    </p:spTree>
    <p:extLst>
      <p:ext uri="{BB962C8B-B14F-4D97-AF65-F5344CB8AC3E}">
        <p14:creationId xmlns:p14="http://schemas.microsoft.com/office/powerpoint/2010/main" val="40766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Acquire, Prepare, Analyse Data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47" y="835405"/>
            <a:ext cx="7315200" cy="329344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18" y="4239768"/>
            <a:ext cx="7633856" cy="18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Acquire, Prepare, Analyse </a:t>
            </a:r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hlinkClick r:id="rId2" action="ppaction://hlinkfile"/>
              </a:rPr>
              <a:t>Jupyter</a:t>
            </a:r>
            <a:r>
              <a:rPr lang="en-IN" dirty="0">
                <a:hlinkClick r:id="rId2" action="ppaction://hlinkfile"/>
              </a:rPr>
              <a:t>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3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Acquire, Prepare, Analyse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2386075"/>
            <a:ext cx="5359821" cy="2920216"/>
          </a:xfrm>
        </p:spPr>
      </p:pic>
      <p:sp>
        <p:nvSpPr>
          <p:cNvPr id="5" name="TextBox 4"/>
          <p:cNvSpPr txBox="1"/>
          <p:nvPr/>
        </p:nvSpPr>
        <p:spPr>
          <a:xfrm>
            <a:off x="6913419" y="1123837"/>
            <a:ext cx="3311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heavy" dirty="0" smtClean="0">
                <a:solidFill>
                  <a:schemeClr val="accent1">
                    <a:lumMod val="75000"/>
                  </a:schemeClr>
                </a:solidFill>
              </a:rPr>
              <a:t>Missing features </a:t>
            </a:r>
            <a:endParaRPr lang="en-IN" sz="2400" b="1" u="heavy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83" y="2386075"/>
            <a:ext cx="3248890" cy="29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Prepare Data &amp; Develop Model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56" y="1391610"/>
            <a:ext cx="8197409" cy="3956246"/>
          </a:xfrm>
        </p:spPr>
      </p:pic>
    </p:spTree>
    <p:extLst>
      <p:ext uri="{BB962C8B-B14F-4D97-AF65-F5344CB8AC3E}">
        <p14:creationId xmlns:p14="http://schemas.microsoft.com/office/powerpoint/2010/main" val="7037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Train, Test &amp; Evaluate Model With Training and Test Data Sets</a:t>
            </a:r>
            <a:br>
              <a:rPr lang="en-GB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92161"/>
            <a:ext cx="7315200" cy="3264153"/>
          </a:xfrm>
        </p:spPr>
      </p:pic>
    </p:spTree>
    <p:extLst>
      <p:ext uri="{BB962C8B-B14F-4D97-AF65-F5344CB8AC3E}">
        <p14:creationId xmlns:p14="http://schemas.microsoft.com/office/powerpoint/2010/main" val="2207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9928" y="4159456"/>
            <a:ext cx="2424544" cy="156556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Vaibhav Kumar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/>
              <a:t>Aman</a:t>
            </a:r>
            <a:r>
              <a:rPr lang="en-IN" dirty="0" smtClean="0"/>
              <a:t> Sharma</a:t>
            </a:r>
          </a:p>
        </p:txBody>
      </p:sp>
    </p:spTree>
    <p:extLst>
      <p:ext uri="{BB962C8B-B14F-4D97-AF65-F5344CB8AC3E}">
        <p14:creationId xmlns:p14="http://schemas.microsoft.com/office/powerpoint/2010/main" val="1984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 &amp; Solution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789332" cy="22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 smtClean="0"/>
              <a:t>Problem</a:t>
            </a:r>
            <a:r>
              <a:rPr lang="en-GB" sz="2400" b="1" dirty="0" smtClean="0"/>
              <a:t> :  Binary classification problem to build a loan approval pre-check system for potential customers.</a:t>
            </a:r>
          </a:p>
          <a:p>
            <a:pPr marL="0" indent="0">
              <a:buNone/>
            </a:pPr>
            <a:r>
              <a:rPr lang="en-GB" sz="2400" b="1" u="sng" dirty="0" smtClean="0"/>
              <a:t>Solution </a:t>
            </a:r>
            <a:r>
              <a:rPr lang="en-GB" sz="2400" b="1" dirty="0" smtClean="0"/>
              <a:t>: Train a machine learning model using Logistic Regression to predict weather a candidate is good for loan or not.</a:t>
            </a:r>
            <a:endParaRPr lang="en-GB" b="1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68" y="2901314"/>
            <a:ext cx="3057312" cy="2470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086101"/>
            <a:ext cx="3931920" cy="22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 to Modelling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05" y="863600"/>
            <a:ext cx="5525866" cy="5121275"/>
          </a:xfrm>
        </p:spPr>
      </p:pic>
    </p:spTree>
    <p:extLst>
      <p:ext uri="{BB962C8B-B14F-4D97-AF65-F5344CB8AC3E}">
        <p14:creationId xmlns:p14="http://schemas.microsoft.com/office/powerpoint/2010/main" val="25092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42" y="1856635"/>
            <a:ext cx="6440286" cy="2768193"/>
          </a:xfrm>
        </p:spPr>
      </p:pic>
    </p:spTree>
    <p:extLst>
      <p:ext uri="{BB962C8B-B14F-4D97-AF65-F5344CB8AC3E}">
        <p14:creationId xmlns:p14="http://schemas.microsoft.com/office/powerpoint/2010/main" val="38115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40" y="1468581"/>
            <a:ext cx="7802734" cy="3636793"/>
          </a:xfrm>
        </p:spPr>
      </p:pic>
    </p:spTree>
    <p:extLst>
      <p:ext uri="{BB962C8B-B14F-4D97-AF65-F5344CB8AC3E}">
        <p14:creationId xmlns:p14="http://schemas.microsoft.com/office/powerpoint/2010/main" val="889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875" y="1414462"/>
            <a:ext cx="4352925" cy="4019550"/>
          </a:xfrm>
        </p:spPr>
      </p:pic>
    </p:spTree>
    <p:extLst>
      <p:ext uri="{BB962C8B-B14F-4D97-AF65-F5344CB8AC3E}">
        <p14:creationId xmlns:p14="http://schemas.microsoft.com/office/powerpoint/2010/main" val="30774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03420" y="822960"/>
            <a:ext cx="674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/>
              <a:t>Sigmoid Function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33" y="1943067"/>
            <a:ext cx="5953956" cy="3781953"/>
          </a:xfrm>
        </p:spPr>
      </p:pic>
    </p:spTree>
    <p:extLst>
      <p:ext uri="{BB962C8B-B14F-4D97-AF65-F5344CB8AC3E}">
        <p14:creationId xmlns:p14="http://schemas.microsoft.com/office/powerpoint/2010/main" val="41662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Flow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39061"/>
            <a:ext cx="7315200" cy="3370353"/>
          </a:xfrm>
        </p:spPr>
      </p:pic>
    </p:spTree>
    <p:extLst>
      <p:ext uri="{BB962C8B-B14F-4D97-AF65-F5344CB8AC3E}">
        <p14:creationId xmlns:p14="http://schemas.microsoft.com/office/powerpoint/2010/main" val="2813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Acquire, Prepare, </a:t>
            </a:r>
            <a:r>
              <a:rPr lang="en-IN" dirty="0" smtClean="0"/>
              <a:t>Analyse </a:t>
            </a:r>
            <a:r>
              <a:rPr lang="en-IN" dirty="0"/>
              <a:t>Data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3" y="1345317"/>
            <a:ext cx="7315200" cy="3188021"/>
          </a:xfrm>
        </p:spPr>
      </p:pic>
      <p:sp>
        <p:nvSpPr>
          <p:cNvPr id="7" name="TextBox 6"/>
          <p:cNvSpPr txBox="1"/>
          <p:nvPr/>
        </p:nvSpPr>
        <p:spPr>
          <a:xfrm>
            <a:off x="6553199" y="5355688"/>
            <a:ext cx="694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this project , The dataset is used from </a:t>
            </a:r>
            <a:r>
              <a:rPr lang="en-IN" dirty="0" smtClean="0">
                <a:hlinkClick r:id="rId3"/>
              </a:rPr>
              <a:t>kaggle.com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4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96</TotalTime>
  <Words>130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Corbel</vt:lpstr>
      <vt:lpstr>Wingdings</vt:lpstr>
      <vt:lpstr>Wingdings 2</vt:lpstr>
      <vt:lpstr>Frame</vt:lpstr>
      <vt:lpstr>Loan Prediction using Machine Learning </vt:lpstr>
      <vt:lpstr>Problem Statement &amp; Solution Overview</vt:lpstr>
      <vt:lpstr>Approach to Modelling</vt:lpstr>
      <vt:lpstr>Machine Learning</vt:lpstr>
      <vt:lpstr>Machine Learning</vt:lpstr>
      <vt:lpstr>Logistic Regression</vt:lpstr>
      <vt:lpstr>Logistic Regression</vt:lpstr>
      <vt:lpstr>Work Flow</vt:lpstr>
      <vt:lpstr>Acquire, Prepare, Analyse Data</vt:lpstr>
      <vt:lpstr>Acquire, Prepare, Analyse Data </vt:lpstr>
      <vt:lpstr>Acquire, Prepare, Analyse Data </vt:lpstr>
      <vt:lpstr>Acquire, Prepare, Analyse Data</vt:lpstr>
      <vt:lpstr>Acquire, Prepare, Analyse Data</vt:lpstr>
      <vt:lpstr>Prepare Data &amp; Develop Model </vt:lpstr>
      <vt:lpstr>Train, Test &amp; Evaluate Model With Training and Test Data Sets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 using Machine Learning</dc:title>
  <dc:creator>Vaibhav Dwivedi</dc:creator>
  <cp:lastModifiedBy>Vaibhav Dwivedi</cp:lastModifiedBy>
  <cp:revision>12</cp:revision>
  <dcterms:created xsi:type="dcterms:W3CDTF">2018-11-22T16:28:31Z</dcterms:created>
  <dcterms:modified xsi:type="dcterms:W3CDTF">2018-11-22T22:26:48Z</dcterms:modified>
</cp:coreProperties>
</file>