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60" r:id="rId4"/>
    <p:sldId id="262" r:id="rId5"/>
    <p:sldId id="261" r:id="rId6"/>
    <p:sldId id="265" r:id="rId7"/>
    <p:sldId id="266" r:id="rId8"/>
    <p:sldId id="269" r:id="rId9"/>
    <p:sldId id="270" r:id="rId10"/>
    <p:sldId id="267" r:id="rId11"/>
    <p:sldId id="258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3" autoAdjust="0"/>
    <p:restoredTop sz="74106" autoAdjust="0"/>
  </p:normalViewPr>
  <p:slideViewPr>
    <p:cSldViewPr snapToGrid="0">
      <p:cViewPr varScale="1">
        <p:scale>
          <a:sx n="69" d="100"/>
          <a:sy n="69" d="100"/>
        </p:scale>
        <p:origin x="1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07CF4-E318-4338-9352-7B20A11C65EA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10AFD-681A-4A2F-8424-6FDB700F1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40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Maven in a gist…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Tool to move away from painful Ant scripts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Tool to build and manage java based projects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10AFD-681A-4A2F-8424-6FDB700F1E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54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maven lets you do the following, its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site and documentation tool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Doesn’t extends Ant to let you download dependencies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set of reusable Ant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scriptlets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10AFD-681A-4A2F-8424-6FDB700F1E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65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 Build Lifecycle is Made Up of “Phases”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A given phase is made up of different plugin goals and even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though a build phase is responsible for a specific step in the build lifecycle, the manner in which it carries out those responsibilities may vary. And this is done by declaring the plugin goals bound to those build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phases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 phase runs all the preceding phases of its lifecycle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10AFD-681A-4A2F-8424-6FDB700F1E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06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default lifecycle is defined without any associated plugin</a:t>
            </a:r>
            <a:r>
              <a:rPr lang="en-US" baseline="0" dirty="0" smtClean="0"/>
              <a:t> and has 23 phases in total.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phases have goals bound to them by default. And for the default lifecycle, these bindings depend on the packaging value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plugin bindings are defined separately in default-bindings.xml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10AFD-681A-4A2F-8424-6FDB700F1E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70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8167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26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1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33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41442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60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17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8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57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255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974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738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ven.apache.org/guides/introduction/introduction-to-the-lifecycle.html#Plugins" TargetMode="External"/><Relationship Id="rId2" Type="http://schemas.openxmlformats.org/officeDocument/2006/relationships/hyperlink" Target="https://maven.apach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utorialspoint.com/maven/maven_build_life_cycle.htm" TargetMode="External"/><Relationship Id="rId4" Type="http://schemas.openxmlformats.org/officeDocument/2006/relationships/hyperlink" Target="https://maven.apache.org/ref/3.3.9/maven-core/lifecycles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Maven Lifecycle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6327" y="5264727"/>
            <a:ext cx="4343834" cy="553643"/>
          </a:xfrm>
        </p:spPr>
        <p:txBody>
          <a:bodyPr>
            <a:normAutofit/>
          </a:bodyPr>
          <a:lstStyle/>
          <a:p>
            <a:pPr algn="r"/>
            <a:r>
              <a:rPr lang="en-US" sz="1400" dirty="0" smtClean="0"/>
              <a:t>Presented By: Vaibhav Gupta (VG029260)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3981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Summarize…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124" y="1634836"/>
            <a:ext cx="9889040" cy="4471501"/>
          </a:xfrm>
        </p:spPr>
      </p:pic>
    </p:spTree>
    <p:extLst>
      <p:ext uri="{BB962C8B-B14F-4D97-AF65-F5344CB8AC3E}">
        <p14:creationId xmlns:p14="http://schemas.microsoft.com/office/powerpoint/2010/main" val="1966967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https://maven.apache.org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maven.apache.org/guides/introduction/introduction-to-the-lifecycle.html#Plugins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maven.apache.org/ref/3.3.9/maven-core/lifecycles.html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</a:t>
            </a:r>
            <a:r>
              <a:rPr lang="en-US">
                <a:hlinkClick r:id="rId5"/>
              </a:rPr>
              <a:t>://</a:t>
            </a:r>
            <a:r>
              <a:rPr lang="en-US" smtClean="0">
                <a:hlinkClick r:id="rId5"/>
              </a:rPr>
              <a:t>www.tutorialspoint.com/maven/maven_build_life_cycle.htm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6074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68782"/>
            <a:ext cx="9601200" cy="1485900"/>
          </a:xfrm>
        </p:spPr>
        <p:txBody>
          <a:bodyPr/>
          <a:lstStyle/>
          <a:p>
            <a:pPr algn="ctr"/>
            <a:r>
              <a:rPr lang="en-US" dirty="0" smtClean="0"/>
              <a:t>Questions 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6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Maven, what it brings on the plate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</a:t>
            </a:r>
            <a:r>
              <a:rPr lang="en-US" dirty="0"/>
              <a:t>way to build the </a:t>
            </a:r>
            <a:r>
              <a:rPr lang="en-US" dirty="0" smtClean="0"/>
              <a:t>projects</a:t>
            </a:r>
          </a:p>
          <a:p>
            <a:r>
              <a:rPr lang="en-US" dirty="0" smtClean="0"/>
              <a:t>a </a:t>
            </a:r>
            <a:r>
              <a:rPr lang="en-US" dirty="0"/>
              <a:t>clear definition of what the project consisted </a:t>
            </a:r>
            <a:r>
              <a:rPr lang="en-US" dirty="0" smtClean="0"/>
              <a:t>of</a:t>
            </a:r>
          </a:p>
          <a:p>
            <a:r>
              <a:rPr lang="en-US" dirty="0" smtClean="0"/>
              <a:t>an </a:t>
            </a:r>
            <a:r>
              <a:rPr lang="en-US" dirty="0"/>
              <a:t>easy way to publish project information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way to share JARs across several projects.</a:t>
            </a:r>
          </a:p>
        </p:txBody>
      </p:sp>
    </p:spTree>
    <p:extLst>
      <p:ext uri="{BB962C8B-B14F-4D97-AF65-F5344CB8AC3E}">
        <p14:creationId xmlns:p14="http://schemas.microsoft.com/office/powerpoint/2010/main" val="3127165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Jargon's…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1" dirty="0"/>
              <a:t>Goals </a:t>
            </a:r>
            <a:r>
              <a:rPr lang="en-US" dirty="0"/>
              <a:t>- are specific tasks, finer than phases; e.g.: </a:t>
            </a:r>
            <a:r>
              <a:rPr lang="en-US" dirty="0" err="1"/>
              <a:t>dependency:copy-dependencies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1" dirty="0"/>
              <a:t>Phases </a:t>
            </a:r>
            <a:r>
              <a:rPr lang="en-US" dirty="0"/>
              <a:t>– they are basically the steps or processes the build goes through; e.g.: clean, package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1" dirty="0" smtClean="0"/>
              <a:t>Build </a:t>
            </a:r>
            <a:r>
              <a:rPr lang="en-US" i="1" dirty="0"/>
              <a:t>Lifecycle </a:t>
            </a:r>
            <a:r>
              <a:rPr lang="en-US" dirty="0"/>
              <a:t>– </a:t>
            </a:r>
            <a:r>
              <a:rPr lang="en-US" dirty="0"/>
              <a:t>A Build Lifecycle is a well defined sequence of phases which define the order in which the goals are to be executed</a:t>
            </a:r>
            <a:r>
              <a:rPr lang="en-US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Example </a:t>
            </a:r>
            <a:r>
              <a:rPr lang="en-US" dirty="0" smtClean="0"/>
              <a:t>of a typical maven command :-</a:t>
            </a:r>
          </a:p>
          <a:p>
            <a:pPr marL="701802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mvn clean dependency:copy-dependencies package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NOTE: There are two ways </a:t>
            </a:r>
            <a:r>
              <a:rPr lang="en-US" dirty="0"/>
              <a:t>to assign goals to each build </a:t>
            </a:r>
            <a:r>
              <a:rPr lang="en-US" dirty="0" smtClean="0"/>
              <a:t>phase, one via packaging type and other via plugins.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10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build lifecycles…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Maven defines three types of build lifecycles, namely :-</a:t>
            </a:r>
          </a:p>
          <a:p>
            <a:pPr marL="701802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Default (build) </a:t>
            </a:r>
            <a:r>
              <a:rPr lang="en-US" dirty="0"/>
              <a:t>lifecycle</a:t>
            </a:r>
          </a:p>
          <a:p>
            <a:pPr marL="701802" lvl="1" indent="-171450">
              <a:buFont typeface="Arial" panose="020B0604020202020204" pitchFamily="34" charset="0"/>
              <a:buChar char="•"/>
            </a:pPr>
            <a:r>
              <a:rPr lang="en-US" dirty="0"/>
              <a:t>Clean lifecycle</a:t>
            </a:r>
          </a:p>
          <a:p>
            <a:pPr marL="701802" lvl="1" indent="-171450">
              <a:buFont typeface="Arial" panose="020B0604020202020204" pitchFamily="34" charset="0"/>
              <a:buChar char="•"/>
            </a:pPr>
            <a:r>
              <a:rPr lang="en-US" dirty="0"/>
              <a:t>Site lifecycle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16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6909" y="122958"/>
            <a:ext cx="9601200" cy="1485900"/>
          </a:xfrm>
        </p:spPr>
        <p:txBody>
          <a:bodyPr/>
          <a:lstStyle/>
          <a:p>
            <a:r>
              <a:rPr lang="en-US" dirty="0" smtClean="0"/>
              <a:t>Default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909" y="1608858"/>
            <a:ext cx="9601200" cy="49997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Most commonly used build phases (out of the 23 available phases) are: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validate - validate the project is correct and all necessary information is available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compile - compile the source code of the </a:t>
            </a:r>
            <a:r>
              <a:rPr lang="en-US" dirty="0" smtClean="0"/>
              <a:t>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test </a:t>
            </a:r>
            <a:r>
              <a:rPr lang="en-US" dirty="0"/>
              <a:t>- test the compiled source code using a suitable unit testing framework. These tests should not require the code be packaged or deployed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package - take the compiled code and package it in its distributable format, such as a JAR.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verify - run any checks on results of integration tests to ensure quality criteria are met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install - install the package into the local repository, for use as a dependency in other projects locally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deploy - done in the build environment, copies the final package to the remote repository for sharing with other developers and projects.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65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301586"/>
            <a:ext cx="9601200" cy="3581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pre-clean - execute </a:t>
            </a:r>
            <a:r>
              <a:rPr lang="en-US" dirty="0"/>
              <a:t>processes needed prior to the actual project cleaning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Clean - remove </a:t>
            </a:r>
            <a:r>
              <a:rPr lang="en-US" dirty="0"/>
              <a:t>all files generated by the previous build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post-clean - execute </a:t>
            </a:r>
            <a:r>
              <a:rPr lang="en-US" dirty="0"/>
              <a:t>processes needed to finalize the project cleaning</a:t>
            </a:r>
          </a:p>
        </p:txBody>
      </p:sp>
    </p:spTree>
    <p:extLst>
      <p:ext uri="{BB962C8B-B14F-4D97-AF65-F5344CB8AC3E}">
        <p14:creationId xmlns:p14="http://schemas.microsoft.com/office/powerpoint/2010/main" val="1758079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pre-site - execute </a:t>
            </a:r>
            <a:r>
              <a:rPr lang="en-US" dirty="0"/>
              <a:t>processes needed prior to the actual project site generation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site	</a:t>
            </a:r>
            <a:r>
              <a:rPr lang="en-US" dirty="0" smtClean="0"/>
              <a:t>- generate </a:t>
            </a:r>
            <a:r>
              <a:rPr lang="en-US" dirty="0"/>
              <a:t>the project's site documentation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post-site - execute </a:t>
            </a:r>
            <a:r>
              <a:rPr lang="en-US" dirty="0"/>
              <a:t>processes needed to finalize the site generation, and to prepare for site deployment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site-deploy - deploy </a:t>
            </a:r>
            <a:r>
              <a:rPr lang="en-US" dirty="0"/>
              <a:t>the generated site documentation to the specified web server</a:t>
            </a:r>
          </a:p>
        </p:txBody>
      </p:sp>
    </p:spTree>
    <p:extLst>
      <p:ext uri="{BB962C8B-B14F-4D97-AF65-F5344CB8AC3E}">
        <p14:creationId xmlns:p14="http://schemas.microsoft.com/office/powerpoint/2010/main" val="1383912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goals binding: jar packaging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5386653"/>
              </p:ext>
            </p:extLst>
          </p:nvPr>
        </p:nvGraphicFramePr>
        <p:xfrm>
          <a:off x="1371600" y="1828800"/>
          <a:ext cx="9601200" cy="3593120"/>
        </p:xfrm>
        <a:graphic>
          <a:graphicData uri="http://schemas.openxmlformats.org/drawingml/2006/table">
            <a:tbl>
              <a:tblPr/>
              <a:tblGrid>
                <a:gridCol w="4800600"/>
                <a:gridCol w="4800600"/>
              </a:tblGrid>
              <a:tr h="4491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process-resources</a:t>
                      </a:r>
                    </a:p>
                  </a:txBody>
                  <a:tcPr marL="60054" marR="60054" marT="60054" marB="6005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resources:resources</a:t>
                      </a:r>
                      <a:endParaRPr lang="en-US" sz="1400" dirty="0">
                        <a:effectLst/>
                      </a:endParaRPr>
                    </a:p>
                  </a:txBody>
                  <a:tcPr marL="60054" marR="60054" marT="60054" marB="6005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491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compile</a:t>
                      </a:r>
                    </a:p>
                  </a:txBody>
                  <a:tcPr marL="60054" marR="60054" marT="60054" marB="6005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compiler:compile</a:t>
                      </a:r>
                    </a:p>
                  </a:txBody>
                  <a:tcPr marL="60054" marR="60054" marT="60054" marB="6005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91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process-test-resources</a:t>
                      </a:r>
                    </a:p>
                  </a:txBody>
                  <a:tcPr marL="60054" marR="60054" marT="60054" marB="6005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resources:testResources</a:t>
                      </a:r>
                    </a:p>
                  </a:txBody>
                  <a:tcPr marL="60054" marR="60054" marT="60054" marB="6005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491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test-compile</a:t>
                      </a:r>
                    </a:p>
                  </a:txBody>
                  <a:tcPr marL="60054" marR="60054" marT="60054" marB="6005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compiler:testCompile</a:t>
                      </a:r>
                    </a:p>
                  </a:txBody>
                  <a:tcPr marL="60054" marR="60054" marT="60054" marB="6005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91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test</a:t>
                      </a:r>
                    </a:p>
                  </a:txBody>
                  <a:tcPr marL="60054" marR="60054" marT="60054" marB="6005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surefire:test</a:t>
                      </a:r>
                    </a:p>
                  </a:txBody>
                  <a:tcPr marL="60054" marR="60054" marT="60054" marB="6005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491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package</a:t>
                      </a:r>
                    </a:p>
                  </a:txBody>
                  <a:tcPr marL="60054" marR="60054" marT="60054" marB="6005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jar:jar</a:t>
                      </a:r>
                    </a:p>
                  </a:txBody>
                  <a:tcPr marL="60054" marR="60054" marT="60054" marB="6005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91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install</a:t>
                      </a:r>
                    </a:p>
                  </a:txBody>
                  <a:tcPr marL="60054" marR="60054" marT="60054" marB="6005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install:install</a:t>
                      </a:r>
                    </a:p>
                  </a:txBody>
                  <a:tcPr marL="60054" marR="60054" marT="60054" marB="6005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491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deploy</a:t>
                      </a:r>
                    </a:p>
                  </a:txBody>
                  <a:tcPr marL="60054" marR="60054" marT="60054" marB="6005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deploy:deploy</a:t>
                      </a:r>
                      <a:endParaRPr lang="en-US" sz="1400" dirty="0">
                        <a:effectLst/>
                      </a:endParaRPr>
                    </a:p>
                  </a:txBody>
                  <a:tcPr marL="60054" marR="60054" marT="60054" marB="6005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421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6745"/>
          </a:xfrm>
        </p:spPr>
        <p:txBody>
          <a:bodyPr/>
          <a:lstStyle/>
          <a:p>
            <a:r>
              <a:rPr lang="en-US" dirty="0" smtClean="0"/>
              <a:t>Example of goals binding: plugins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62545"/>
            <a:ext cx="9601200" cy="48629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&lt;plugin&gt;</a:t>
            </a:r>
          </a:p>
          <a:p>
            <a:pPr marL="0" indent="0">
              <a:buNone/>
            </a:pPr>
            <a:r>
              <a:rPr lang="en-US" sz="1600" dirty="0"/>
              <a:t>   &lt;</a:t>
            </a:r>
            <a:r>
              <a:rPr lang="en-US" sz="1600" dirty="0" err="1"/>
              <a:t>groupId</a:t>
            </a:r>
            <a:r>
              <a:rPr lang="en-US" sz="1600" dirty="0"/>
              <a:t>&gt;</a:t>
            </a:r>
            <a:r>
              <a:rPr lang="en-US" sz="1600" dirty="0" err="1"/>
              <a:t>com.mycompany.example</a:t>
            </a:r>
            <a:r>
              <a:rPr lang="en-US" sz="1600" dirty="0"/>
              <a:t>&lt;/</a:t>
            </a:r>
            <a:r>
              <a:rPr lang="en-US" sz="1600" dirty="0" err="1"/>
              <a:t>groupId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   &lt;</a:t>
            </a:r>
            <a:r>
              <a:rPr lang="en-US" sz="1600" dirty="0" err="1"/>
              <a:t>artifactId</a:t>
            </a:r>
            <a:r>
              <a:rPr lang="en-US" sz="1600" dirty="0"/>
              <a:t>&gt;display-maven-plugin&lt;/</a:t>
            </a:r>
            <a:r>
              <a:rPr lang="en-US" sz="1600" dirty="0" err="1"/>
              <a:t>artifactId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   &lt;version&gt;1.0&lt;/version&gt;</a:t>
            </a:r>
          </a:p>
          <a:p>
            <a:pPr marL="0" indent="0">
              <a:buNone/>
            </a:pPr>
            <a:r>
              <a:rPr lang="en-US" sz="1600" dirty="0"/>
              <a:t>   &lt;executions&gt;</a:t>
            </a:r>
          </a:p>
          <a:p>
            <a:pPr marL="0" indent="0">
              <a:buNone/>
            </a:pPr>
            <a:r>
              <a:rPr lang="en-US" sz="1600" dirty="0"/>
              <a:t>     &lt;execution&gt;</a:t>
            </a:r>
          </a:p>
          <a:p>
            <a:pPr marL="0" indent="0">
              <a:buNone/>
            </a:pPr>
            <a:r>
              <a:rPr lang="en-US" sz="1600" dirty="0"/>
              <a:t>       &lt;phase&gt;process-test-resources&lt;/phase&gt;</a:t>
            </a:r>
          </a:p>
          <a:p>
            <a:pPr marL="0" indent="0">
              <a:buNone/>
            </a:pPr>
            <a:r>
              <a:rPr lang="en-US" sz="1600" dirty="0"/>
              <a:t>       &lt;goals&gt;</a:t>
            </a:r>
          </a:p>
          <a:p>
            <a:pPr marL="0" indent="0">
              <a:buNone/>
            </a:pPr>
            <a:r>
              <a:rPr lang="en-US" sz="1600" dirty="0"/>
              <a:t>         &lt;goal&gt;time&lt;/goal&gt;</a:t>
            </a:r>
          </a:p>
          <a:p>
            <a:pPr marL="0" indent="0">
              <a:buNone/>
            </a:pPr>
            <a:r>
              <a:rPr lang="en-US" sz="1600" dirty="0"/>
              <a:t>       &lt;/goals&gt;</a:t>
            </a:r>
          </a:p>
          <a:p>
            <a:pPr marL="0" indent="0">
              <a:buNone/>
            </a:pPr>
            <a:r>
              <a:rPr lang="en-US" sz="1600" dirty="0"/>
              <a:t>     &lt;/execution&gt;</a:t>
            </a:r>
          </a:p>
          <a:p>
            <a:pPr marL="0" indent="0">
              <a:buNone/>
            </a:pPr>
            <a:r>
              <a:rPr lang="en-US" sz="1600" dirty="0"/>
              <a:t>   &lt;/executions&gt;</a:t>
            </a:r>
          </a:p>
          <a:p>
            <a:pPr marL="0" indent="0">
              <a:buNone/>
            </a:pPr>
            <a:r>
              <a:rPr lang="en-US" sz="1600" dirty="0"/>
              <a:t> &lt;/plugin&gt;</a:t>
            </a:r>
          </a:p>
        </p:txBody>
      </p:sp>
    </p:spTree>
    <p:extLst>
      <p:ext uri="{BB962C8B-B14F-4D97-AF65-F5344CB8AC3E}">
        <p14:creationId xmlns:p14="http://schemas.microsoft.com/office/powerpoint/2010/main" val="354876407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148</TotalTime>
  <Words>642</Words>
  <Application>Microsoft Office PowerPoint</Application>
  <PresentationFormat>Widescreen</PresentationFormat>
  <Paragraphs>93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Franklin Gothic Book</vt:lpstr>
      <vt:lpstr>Crop</vt:lpstr>
      <vt:lpstr>Maven Lifecycle</vt:lpstr>
      <vt:lpstr>Maven, what it brings on the plate ?</vt:lpstr>
      <vt:lpstr>Maven Jargon's…</vt:lpstr>
      <vt:lpstr>Types of build lifecycles…</vt:lpstr>
      <vt:lpstr>Default Lifecycle</vt:lpstr>
      <vt:lpstr>Clean Lifecycle</vt:lpstr>
      <vt:lpstr>Site Lifecycle</vt:lpstr>
      <vt:lpstr>Example of goals binding: jar packaging</vt:lpstr>
      <vt:lpstr>Example of goals binding: plugins </vt:lpstr>
      <vt:lpstr>To Summarize…</vt:lpstr>
      <vt:lpstr>References </vt:lpstr>
      <vt:lpstr>Questions ? </vt:lpstr>
    </vt:vector>
  </TitlesOfParts>
  <Company>Cerner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 Lifecycle</dc:title>
  <dc:creator>Gupta,Vaibhav</dc:creator>
  <cp:lastModifiedBy>Gupta,Vaibhav</cp:lastModifiedBy>
  <cp:revision>14</cp:revision>
  <dcterms:created xsi:type="dcterms:W3CDTF">2016-06-28T15:23:39Z</dcterms:created>
  <dcterms:modified xsi:type="dcterms:W3CDTF">2016-06-29T04:18:29Z</dcterms:modified>
</cp:coreProperties>
</file>