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64" r:id="rId5"/>
    <p:sldId id="257" r:id="rId6"/>
    <p:sldId id="265" r:id="rId7"/>
    <p:sldId id="266" r:id="rId8"/>
    <p:sldId id="258" r:id="rId9"/>
    <p:sldId id="267" r:id="rId10"/>
    <p:sldId id="268" r:id="rId11"/>
    <p:sldId id="259" r:id="rId12"/>
    <p:sldId id="260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6AA70-82E2-4EA7-94AF-1A6708FFF2AD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0C6B6-4CB6-4FCD-8EFF-6AB2C067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3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Profiles: the ability of a project to change settings depending on the environment where it is being built. A profile element contains both an optional activation (a profile trigger) and the set of changes to be made to the POM if that profile has been activated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C6B6-4CB6-4FCD-8EFF-6AB2C06733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3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Whenever a project has a dependency upon an artifact, Maven will first attempt to use a local copy of the specified artifact. If that artifact does not exist in the local repository, it will then attempt to download from a remote repository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C6B6-4CB6-4FCD-8EFF-6AB2C06733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1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most projects this should be defined already for you, for new projects the maven-templates have the</a:t>
            </a:r>
            <a:r>
              <a:rPr lang="en-US" baseline="0" dirty="0" smtClean="0"/>
              <a:t> team’s defaults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B0C6B6-4CB6-4FCD-8EFF-6AB2C06733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1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6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6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531B9-DC91-4FE7-BEA5-1028FE5D23F8}" type="datetimeFigureOut">
              <a:rPr lang="en-US" smtClean="0"/>
              <a:t>9/26/2013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C9DD6-A2D8-41EB-9AFC-9B207529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ven.apache.org/plugins/index.html" TargetMode="External"/><Relationship Id="rId2" Type="http://schemas.openxmlformats.org/officeDocument/2006/relationships/hyperlink" Target="http://maven.apache.org/pom.html#What_is_the_P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pom.xml Explained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15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project settings based on environment</a:t>
            </a:r>
          </a:p>
          <a:p>
            <a:pPr lvl="1"/>
            <a:r>
              <a:rPr lang="en-US" dirty="0" smtClean="0"/>
              <a:t>Windows vs. OS X</a:t>
            </a:r>
          </a:p>
          <a:p>
            <a:pPr lvl="1"/>
            <a:r>
              <a:rPr lang="en-US" dirty="0" smtClean="0"/>
              <a:t>32-bit vs. 64-bit</a:t>
            </a:r>
          </a:p>
          <a:p>
            <a:r>
              <a:rPr lang="en-US" dirty="0" smtClean="0"/>
              <a:t>Has a trigger and changes when triggered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Repositories are collections of artifacts which adhere to the Maven repository directory layout.</a:t>
            </a:r>
          </a:p>
          <a:p>
            <a:r>
              <a:rPr lang="en-US" dirty="0" smtClean="0"/>
              <a:t>Defines the repository locations where dependencies can be found</a:t>
            </a:r>
          </a:p>
          <a:p>
            <a:r>
              <a:rPr lang="en-US" dirty="0" smtClean="0"/>
              <a:t>Looks to local first and then remote</a:t>
            </a:r>
          </a:p>
          <a:p>
            <a:r>
              <a:rPr lang="en-US" dirty="0" smtClean="0"/>
              <a:t>Repositories can host released end states or snapshots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where your end state will be deployed for each stage</a:t>
            </a:r>
          </a:p>
          <a:p>
            <a:pPr lvl="1"/>
            <a:r>
              <a:rPr lang="en-US" dirty="0" smtClean="0"/>
              <a:t>Snapshot</a:t>
            </a:r>
          </a:p>
          <a:p>
            <a:pPr lvl="1"/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Site</a:t>
            </a:r>
          </a:p>
        </p:txBody>
      </p:sp>
    </p:spTree>
    <p:extLst>
      <p:ext uri="{BB962C8B-B14F-4D97-AF65-F5344CB8AC3E}">
        <p14:creationId xmlns:p14="http://schemas.microsoft.com/office/powerpoint/2010/main" val="9851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http://maven.apache.org/pom.html#What_is_the_POM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http://maven.apache.org/plugins/index.html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5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 – 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en-US" dirty="0" smtClean="0"/>
              <a:t>roject </a:t>
            </a:r>
            <a:r>
              <a:rPr lang="en-US" b="1" dirty="0" smtClean="0"/>
              <a:t>O</a:t>
            </a:r>
            <a:r>
              <a:rPr lang="en-US" dirty="0" smtClean="0"/>
              <a:t>bject </a:t>
            </a:r>
            <a:r>
              <a:rPr lang="en-US" b="1" dirty="0" smtClean="0"/>
              <a:t>M</a:t>
            </a:r>
            <a:r>
              <a:rPr lang="en-US" dirty="0" smtClean="0"/>
              <a:t>odel</a:t>
            </a:r>
          </a:p>
          <a:p>
            <a:r>
              <a:rPr lang="en-US" dirty="0" smtClean="0"/>
              <a:t>It is an XML representation of a Maven project</a:t>
            </a:r>
          </a:p>
          <a:p>
            <a:r>
              <a:rPr lang="en-US" dirty="0" smtClean="0"/>
              <a:t>Every project (built by Maven) has to have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4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&gt;...&lt;/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groupId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artifactId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&gt;...&lt;/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artifactId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&lt;version&gt;...&lt;/version&gt;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&lt;packaging&gt;...&lt;/packaging&gt;&gt;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&lt;properties&gt;...&lt;/properties&gt;</a:t>
            </a:r>
            <a:endParaRPr lang="en-US" dirty="0" smtClean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&lt;name&gt;...&lt;/name&gt;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&lt;description&gt;...&lt;/description&gt;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&gt;...&lt;/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url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inceptionYear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&gt;...&lt;/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inceptionYear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&lt;organization&gt;...&lt;/organization&gt;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&lt;developers&gt;...&lt;/developers&gt;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1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</a:p>
          <a:p>
            <a:pPr lvl="1"/>
            <a:r>
              <a:rPr lang="en-US" dirty="0" smtClean="0"/>
              <a:t>Lists all of the project dependencies required to build and run</a:t>
            </a:r>
          </a:p>
          <a:p>
            <a:pPr lvl="2"/>
            <a:r>
              <a:rPr lang="en-US" dirty="0" smtClean="0"/>
              <a:t>Compile – available on all </a:t>
            </a:r>
            <a:r>
              <a:rPr lang="en-US" dirty="0" err="1" smtClean="0"/>
              <a:t>classpaths</a:t>
            </a:r>
            <a:r>
              <a:rPr lang="en-US" dirty="0" smtClean="0"/>
              <a:t>, propagated to dependent projects</a:t>
            </a:r>
          </a:p>
          <a:p>
            <a:pPr lvl="2"/>
            <a:r>
              <a:rPr lang="en-US" dirty="0" smtClean="0"/>
              <a:t>Provided – needed for compile/test but JDK or container provides at runtime, not transitive</a:t>
            </a:r>
          </a:p>
          <a:p>
            <a:pPr lvl="2"/>
            <a:r>
              <a:rPr lang="en-US" dirty="0" smtClean="0"/>
              <a:t>Test – available on test classpath</a:t>
            </a:r>
          </a:p>
          <a:p>
            <a:pPr lvl="2"/>
            <a:r>
              <a:rPr lang="en-US" dirty="0" smtClean="0"/>
              <a:t>Runtime – not needed for compilation but is needed for execution</a:t>
            </a:r>
          </a:p>
          <a:p>
            <a:pPr lvl="1"/>
            <a:r>
              <a:rPr lang="en-US" dirty="0" smtClean="0"/>
              <a:t>Transitive dependencies are handled by Maven</a:t>
            </a:r>
          </a:p>
          <a:p>
            <a:r>
              <a:rPr lang="en-US" dirty="0" smtClean="0"/>
              <a:t>Dependency Management</a:t>
            </a:r>
          </a:p>
          <a:p>
            <a:pPr lvl="1"/>
            <a:r>
              <a:rPr lang="en-US" dirty="0" smtClean="0"/>
              <a:t>Helps manage the version of a dependency across a collection of projects and dependencies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9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plug-ins that will describe how the project is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0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Build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maven-compiler-plugin - compiler</a:t>
            </a:r>
          </a:p>
          <a:p>
            <a:r>
              <a:rPr lang="en-US" dirty="0" smtClean="0"/>
              <a:t>maven-enforcer-plugin – enforces maven/java versions</a:t>
            </a:r>
          </a:p>
          <a:p>
            <a:r>
              <a:rPr lang="en-US" dirty="0" smtClean="0"/>
              <a:t>maven-eclipse-plugin – setups project for use in Eclipse</a:t>
            </a:r>
          </a:p>
          <a:p>
            <a:r>
              <a:rPr lang="en-US" dirty="0" smtClean="0"/>
              <a:t>maven-dependency-plugin – manipulate artifacts, reporting</a:t>
            </a:r>
          </a:p>
          <a:p>
            <a:r>
              <a:rPr lang="en-US" dirty="0" smtClean="0"/>
              <a:t>maven-</a:t>
            </a:r>
            <a:r>
              <a:rPr lang="en-US" dirty="0" err="1" smtClean="0"/>
              <a:t>javadoc</a:t>
            </a:r>
            <a:r>
              <a:rPr lang="en-US" dirty="0" smtClean="0"/>
              <a:t>-plugin – builds the </a:t>
            </a:r>
            <a:r>
              <a:rPr lang="en-US" dirty="0" err="1" smtClean="0"/>
              <a:t>javadocs</a:t>
            </a:r>
            <a:endParaRPr lang="en-US" dirty="0" smtClean="0"/>
          </a:p>
          <a:p>
            <a:r>
              <a:rPr lang="en-US" dirty="0" smtClean="0"/>
              <a:t>maven-source-plugin – builds the source jar</a:t>
            </a:r>
          </a:p>
          <a:p>
            <a:r>
              <a:rPr lang="en-US" dirty="0" smtClean="0"/>
              <a:t>maven-bundle-plugin – build the manifest (OSGi bundle)</a:t>
            </a:r>
          </a:p>
        </p:txBody>
      </p:sp>
    </p:spTree>
    <p:extLst>
      <p:ext uri="{BB962C8B-B14F-4D97-AF65-F5344CB8AC3E}">
        <p14:creationId xmlns:p14="http://schemas.microsoft.com/office/powerpoint/2010/main" val="14922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Build Plug-ins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maven-jar-plugin – builds the JAR</a:t>
            </a:r>
          </a:p>
          <a:p>
            <a:r>
              <a:rPr lang="en-US" dirty="0" smtClean="0"/>
              <a:t>maven-resources-plugin – copy resources to output directory</a:t>
            </a:r>
          </a:p>
          <a:p>
            <a:r>
              <a:rPr lang="en-US" dirty="0" smtClean="0"/>
              <a:t>maven-clover2-plugin – builds/analyzes code coverage</a:t>
            </a:r>
          </a:p>
          <a:p>
            <a:r>
              <a:rPr lang="en-US" dirty="0" smtClean="0"/>
              <a:t>maven-surefire-plugin – run tests in isolated </a:t>
            </a:r>
            <a:r>
              <a:rPr lang="en-US" dirty="0" err="1" smtClean="0"/>
              <a:t>classloader</a:t>
            </a:r>
            <a:endParaRPr lang="en-US" dirty="0" smtClean="0"/>
          </a:p>
          <a:p>
            <a:r>
              <a:rPr lang="en-US" dirty="0" smtClean="0"/>
              <a:t>maven-release-plugin – configuration for tagging/release</a:t>
            </a:r>
          </a:p>
          <a:p>
            <a:r>
              <a:rPr lang="en-US" dirty="0" smtClean="0"/>
              <a:t>maven-site-plugin – build the site (newly required for Maven 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3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plug-ins that describe the reports that are generated when the site for the project is built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Reporting Plug-ins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maven-changes-plugin – report listing changes from version to version (changes.xml)</a:t>
            </a:r>
          </a:p>
          <a:p>
            <a:r>
              <a:rPr lang="en-US" dirty="0" smtClean="0"/>
              <a:t>maven-</a:t>
            </a:r>
            <a:r>
              <a:rPr lang="en-US" dirty="0" err="1" smtClean="0"/>
              <a:t>changelog</a:t>
            </a:r>
            <a:r>
              <a:rPr lang="en-US" dirty="0" smtClean="0"/>
              <a:t>-plugin – recent changes to SCM</a:t>
            </a:r>
          </a:p>
          <a:p>
            <a:r>
              <a:rPr lang="en-US" dirty="0" err="1" smtClean="0"/>
              <a:t>findbugs</a:t>
            </a:r>
            <a:r>
              <a:rPr lang="en-US" dirty="0" smtClean="0"/>
              <a:t>-maven-plugin – static analysis of code issues</a:t>
            </a:r>
          </a:p>
          <a:p>
            <a:r>
              <a:rPr lang="en-US" dirty="0" smtClean="0"/>
              <a:t>maven-</a:t>
            </a:r>
            <a:r>
              <a:rPr lang="en-US" dirty="0" err="1" smtClean="0"/>
              <a:t>javadoc</a:t>
            </a:r>
            <a:r>
              <a:rPr lang="en-US" dirty="0" smtClean="0"/>
              <a:t>-plugin – </a:t>
            </a:r>
            <a:r>
              <a:rPr lang="en-US" dirty="0" err="1" smtClean="0"/>
              <a:t>javadoc</a:t>
            </a:r>
            <a:r>
              <a:rPr lang="en-US" dirty="0" smtClean="0"/>
              <a:t> of the project</a:t>
            </a:r>
          </a:p>
          <a:p>
            <a:r>
              <a:rPr lang="en-US" dirty="0" smtClean="0"/>
              <a:t>maven-</a:t>
            </a:r>
            <a:r>
              <a:rPr lang="en-US" dirty="0" err="1" smtClean="0"/>
              <a:t>jxr</a:t>
            </a:r>
            <a:r>
              <a:rPr lang="en-US" dirty="0" smtClean="0"/>
              <a:t>-plugin – source cross reference</a:t>
            </a:r>
          </a:p>
          <a:p>
            <a:r>
              <a:rPr lang="en-US" dirty="0" err="1" smtClean="0"/>
              <a:t>taglist</a:t>
            </a:r>
            <a:r>
              <a:rPr lang="en-US" dirty="0" smtClean="0"/>
              <a:t>-maven-plugin – finds references to the configured tags</a:t>
            </a:r>
          </a:p>
          <a:p>
            <a:r>
              <a:rPr lang="en-US" dirty="0" smtClean="0"/>
              <a:t>maven-project-info-reports-plugin – standard project reports (team, others)</a:t>
            </a:r>
          </a:p>
          <a:p>
            <a:r>
              <a:rPr lang="en-US" dirty="0" smtClean="0"/>
              <a:t>maven-clover2-plugin – code coverage</a:t>
            </a:r>
          </a:p>
          <a:p>
            <a:r>
              <a:rPr lang="en-US" dirty="0" smtClean="0"/>
              <a:t>maven-surefire-report-plugin – test reports</a:t>
            </a:r>
          </a:p>
          <a:p>
            <a:r>
              <a:rPr lang="en-US" dirty="0" err="1" smtClean="0"/>
              <a:t>cerner</a:t>
            </a:r>
            <a:r>
              <a:rPr lang="en-US" dirty="0" smtClean="0"/>
              <a:t>-</a:t>
            </a:r>
            <a:r>
              <a:rPr lang="en-US" dirty="0" err="1" smtClean="0"/>
              <a:t>osgi</a:t>
            </a:r>
            <a:r>
              <a:rPr lang="en-US" dirty="0" smtClean="0"/>
              <a:t>-plugin – manifest comparison (to previous or configured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94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573</Words>
  <Application>Microsoft Office PowerPoint</Application>
  <PresentationFormat>Widescreen</PresentationFormat>
  <Paragraphs>82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Office Theme</vt:lpstr>
      <vt:lpstr>pom.xml Explained</vt:lpstr>
      <vt:lpstr>POM – What is it?</vt:lpstr>
      <vt:lpstr>Project Information</vt:lpstr>
      <vt:lpstr>Dependencies</vt:lpstr>
      <vt:lpstr>Build Section</vt:lpstr>
      <vt:lpstr>Common Build Plug-ins</vt:lpstr>
      <vt:lpstr>Common Build Plug-ins – Part 2</vt:lpstr>
      <vt:lpstr>Reporting Section</vt:lpstr>
      <vt:lpstr>Common Reporting Plug-ins</vt:lpstr>
      <vt:lpstr>Profiles</vt:lpstr>
      <vt:lpstr>Repositories</vt:lpstr>
      <vt:lpstr>Distribution Management</vt:lpstr>
      <vt:lpstr>Reference</vt:lpstr>
      <vt:lpstr>Questions?</vt:lpstr>
    </vt:vector>
  </TitlesOfParts>
  <Company>Cerner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pom.xml Explained</dc:title>
  <dc:creator>Gifford,Andrew</dc:creator>
  <cp:lastModifiedBy>Gifford,Andrew</cp:lastModifiedBy>
  <cp:revision>13</cp:revision>
  <dcterms:created xsi:type="dcterms:W3CDTF">2013-09-25T21:36:54Z</dcterms:created>
  <dcterms:modified xsi:type="dcterms:W3CDTF">2013-09-26T18:21:59Z</dcterms:modified>
</cp:coreProperties>
</file>