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188E-C68D-4BF6-B7C2-00C9E947302E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C52BE82-7038-4522-A17C-6BCD04FAE24C}">
      <dgm:prSet/>
      <dgm:spPr/>
      <dgm:t>
        <a:bodyPr/>
        <a:lstStyle/>
        <a:p>
          <a:r>
            <a:rPr lang="en-US" b="1" i="0"/>
            <a:t>Converting some binary variables (Yes/No) to 0/1</a:t>
          </a:r>
          <a:endParaRPr lang="en-US"/>
        </a:p>
      </dgm:t>
    </dgm:pt>
    <dgm:pt modelId="{921D5176-8798-4B72-8E9F-95D6613F4BC0}" type="parTrans" cxnId="{77C719DD-78ED-47D9-B03D-7011DFBF20DA}">
      <dgm:prSet/>
      <dgm:spPr/>
      <dgm:t>
        <a:bodyPr/>
        <a:lstStyle/>
        <a:p>
          <a:endParaRPr lang="en-US"/>
        </a:p>
      </dgm:t>
    </dgm:pt>
    <dgm:pt modelId="{8EFE5651-C90C-4696-998A-AB99E4263C7D}" type="sibTrans" cxnId="{77C719DD-78ED-47D9-B03D-7011DFBF20DA}">
      <dgm:prSet/>
      <dgm:spPr/>
      <dgm:t>
        <a:bodyPr/>
        <a:lstStyle/>
        <a:p>
          <a:endParaRPr lang="en-US"/>
        </a:p>
      </dgm:t>
    </dgm:pt>
    <dgm:pt modelId="{B9A24424-382F-4155-A3B7-F9BAE9F96FB2}">
      <dgm:prSet/>
      <dgm:spPr/>
      <dgm:t>
        <a:bodyPr/>
        <a:lstStyle/>
        <a:p>
          <a:r>
            <a:rPr lang="en-IN" b="1" i="0"/>
            <a:t>Dummy Variable Creation</a:t>
          </a:r>
          <a:endParaRPr lang="en-US"/>
        </a:p>
      </dgm:t>
    </dgm:pt>
    <dgm:pt modelId="{A0A98232-A09B-44D2-9631-1D7AFECC19D3}" type="parTrans" cxnId="{C8D55264-47B1-4235-9C1F-686644C0F2A9}">
      <dgm:prSet/>
      <dgm:spPr/>
      <dgm:t>
        <a:bodyPr/>
        <a:lstStyle/>
        <a:p>
          <a:endParaRPr lang="en-US"/>
        </a:p>
      </dgm:t>
    </dgm:pt>
    <dgm:pt modelId="{D9001C09-EE95-4FA0-AF8F-C59A1B47B3BE}" type="sibTrans" cxnId="{C8D55264-47B1-4235-9C1F-686644C0F2A9}">
      <dgm:prSet/>
      <dgm:spPr/>
      <dgm:t>
        <a:bodyPr/>
        <a:lstStyle/>
        <a:p>
          <a:endParaRPr lang="en-US"/>
        </a:p>
      </dgm:t>
    </dgm:pt>
    <dgm:pt modelId="{9259D1C3-9E57-491A-8049-E3DEF4580081}">
      <dgm:prSet/>
      <dgm:spPr/>
      <dgm:t>
        <a:bodyPr/>
        <a:lstStyle/>
        <a:p>
          <a:r>
            <a:rPr lang="en-IN" b="1" i="0"/>
            <a:t>Test-Train Split</a:t>
          </a:r>
          <a:endParaRPr lang="en-US"/>
        </a:p>
      </dgm:t>
    </dgm:pt>
    <dgm:pt modelId="{0307485A-385F-4F3F-AA79-3AB538CB552C}" type="parTrans" cxnId="{D11EAAA3-F288-4168-A1B6-B3B70AC95EA4}">
      <dgm:prSet/>
      <dgm:spPr/>
      <dgm:t>
        <a:bodyPr/>
        <a:lstStyle/>
        <a:p>
          <a:endParaRPr lang="en-US"/>
        </a:p>
      </dgm:t>
    </dgm:pt>
    <dgm:pt modelId="{2FC9ED56-92CC-4389-B27F-8FE316CD1507}" type="sibTrans" cxnId="{D11EAAA3-F288-4168-A1B6-B3B70AC95EA4}">
      <dgm:prSet/>
      <dgm:spPr/>
      <dgm:t>
        <a:bodyPr/>
        <a:lstStyle/>
        <a:p>
          <a:endParaRPr lang="en-US"/>
        </a:p>
      </dgm:t>
    </dgm:pt>
    <dgm:pt modelId="{BBCB3A79-1D1A-4391-8D55-8D25943E7F3C}">
      <dgm:prSet/>
      <dgm:spPr/>
      <dgm:t>
        <a:bodyPr/>
        <a:lstStyle/>
        <a:p>
          <a:r>
            <a:rPr lang="en-IN" b="1" i="0"/>
            <a:t>Feature Scaling using Standard scaler</a:t>
          </a:r>
          <a:endParaRPr lang="en-US"/>
        </a:p>
      </dgm:t>
    </dgm:pt>
    <dgm:pt modelId="{99EF1A45-17F3-471B-B076-E445FB4E9BE4}" type="parTrans" cxnId="{06F877D3-29B6-4081-B98F-251AE0FDB446}">
      <dgm:prSet/>
      <dgm:spPr/>
      <dgm:t>
        <a:bodyPr/>
        <a:lstStyle/>
        <a:p>
          <a:endParaRPr lang="en-US"/>
        </a:p>
      </dgm:t>
    </dgm:pt>
    <dgm:pt modelId="{379002A6-CD20-4FD2-8A4A-9D3331E2BE75}" type="sibTrans" cxnId="{06F877D3-29B6-4081-B98F-251AE0FDB446}">
      <dgm:prSet/>
      <dgm:spPr/>
      <dgm:t>
        <a:bodyPr/>
        <a:lstStyle/>
        <a:p>
          <a:endParaRPr lang="en-US"/>
        </a:p>
      </dgm:t>
    </dgm:pt>
    <dgm:pt modelId="{025E9FE3-D758-4DB7-82C7-B5DAC786DC2B}" type="pres">
      <dgm:prSet presAssocID="{F3BC188E-C68D-4BF6-B7C2-00C9E94730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C9422F-1054-4527-B0F3-5427F2B402CB}" type="pres">
      <dgm:prSet presAssocID="{0C52BE82-7038-4522-A17C-6BCD04FAE24C}" presName="hierRoot1" presStyleCnt="0"/>
      <dgm:spPr/>
    </dgm:pt>
    <dgm:pt modelId="{247E4042-25BF-4C86-AA30-6D93492FF9A1}" type="pres">
      <dgm:prSet presAssocID="{0C52BE82-7038-4522-A17C-6BCD04FAE24C}" presName="composite" presStyleCnt="0"/>
      <dgm:spPr/>
    </dgm:pt>
    <dgm:pt modelId="{0E9FA09F-57C6-40F0-8262-BE99522FB580}" type="pres">
      <dgm:prSet presAssocID="{0C52BE82-7038-4522-A17C-6BCD04FAE24C}" presName="background" presStyleLbl="node0" presStyleIdx="0" presStyleCnt="4"/>
      <dgm:spPr/>
    </dgm:pt>
    <dgm:pt modelId="{7821D624-EEA7-4025-A53C-499DB6E9761B}" type="pres">
      <dgm:prSet presAssocID="{0C52BE82-7038-4522-A17C-6BCD04FAE24C}" presName="text" presStyleLbl="fgAcc0" presStyleIdx="0" presStyleCnt="4">
        <dgm:presLayoutVars>
          <dgm:chPref val="3"/>
        </dgm:presLayoutVars>
      </dgm:prSet>
      <dgm:spPr/>
    </dgm:pt>
    <dgm:pt modelId="{2268252E-09D7-4251-9376-6955B5427730}" type="pres">
      <dgm:prSet presAssocID="{0C52BE82-7038-4522-A17C-6BCD04FAE24C}" presName="hierChild2" presStyleCnt="0"/>
      <dgm:spPr/>
    </dgm:pt>
    <dgm:pt modelId="{673D44CB-EE09-410C-AE5D-472663DA31E6}" type="pres">
      <dgm:prSet presAssocID="{B9A24424-382F-4155-A3B7-F9BAE9F96FB2}" presName="hierRoot1" presStyleCnt="0"/>
      <dgm:spPr/>
    </dgm:pt>
    <dgm:pt modelId="{2E69975F-369A-4B25-9A13-F0FF7BADDA6E}" type="pres">
      <dgm:prSet presAssocID="{B9A24424-382F-4155-A3B7-F9BAE9F96FB2}" presName="composite" presStyleCnt="0"/>
      <dgm:spPr/>
    </dgm:pt>
    <dgm:pt modelId="{8BD0B4A8-5588-42D8-B7A5-C43FC8564953}" type="pres">
      <dgm:prSet presAssocID="{B9A24424-382F-4155-A3B7-F9BAE9F96FB2}" presName="background" presStyleLbl="node0" presStyleIdx="1" presStyleCnt="4"/>
      <dgm:spPr/>
    </dgm:pt>
    <dgm:pt modelId="{CE13DBD6-0D96-40A9-81E7-ED6C8DB290E0}" type="pres">
      <dgm:prSet presAssocID="{B9A24424-382F-4155-A3B7-F9BAE9F96FB2}" presName="text" presStyleLbl="fgAcc0" presStyleIdx="1" presStyleCnt="4">
        <dgm:presLayoutVars>
          <dgm:chPref val="3"/>
        </dgm:presLayoutVars>
      </dgm:prSet>
      <dgm:spPr/>
    </dgm:pt>
    <dgm:pt modelId="{09CE22DE-4D09-4B9D-B14D-E76F5807F3C3}" type="pres">
      <dgm:prSet presAssocID="{B9A24424-382F-4155-A3B7-F9BAE9F96FB2}" presName="hierChild2" presStyleCnt="0"/>
      <dgm:spPr/>
    </dgm:pt>
    <dgm:pt modelId="{094AC515-6347-45A4-9F26-955408E1695E}" type="pres">
      <dgm:prSet presAssocID="{9259D1C3-9E57-491A-8049-E3DEF4580081}" presName="hierRoot1" presStyleCnt="0"/>
      <dgm:spPr/>
    </dgm:pt>
    <dgm:pt modelId="{7E166AD9-4147-4F41-99B6-43F96A621D12}" type="pres">
      <dgm:prSet presAssocID="{9259D1C3-9E57-491A-8049-E3DEF4580081}" presName="composite" presStyleCnt="0"/>
      <dgm:spPr/>
    </dgm:pt>
    <dgm:pt modelId="{27618FF8-7DBF-4D53-AF2E-DE3B6CDF48D9}" type="pres">
      <dgm:prSet presAssocID="{9259D1C3-9E57-491A-8049-E3DEF4580081}" presName="background" presStyleLbl="node0" presStyleIdx="2" presStyleCnt="4"/>
      <dgm:spPr/>
    </dgm:pt>
    <dgm:pt modelId="{B663643E-FCD2-461C-A6FB-66D0925DBD21}" type="pres">
      <dgm:prSet presAssocID="{9259D1C3-9E57-491A-8049-E3DEF4580081}" presName="text" presStyleLbl="fgAcc0" presStyleIdx="2" presStyleCnt="4">
        <dgm:presLayoutVars>
          <dgm:chPref val="3"/>
        </dgm:presLayoutVars>
      </dgm:prSet>
      <dgm:spPr/>
    </dgm:pt>
    <dgm:pt modelId="{8DA77601-6CB4-4C8D-BBCD-EE2E91BC4FC5}" type="pres">
      <dgm:prSet presAssocID="{9259D1C3-9E57-491A-8049-E3DEF4580081}" presName="hierChild2" presStyleCnt="0"/>
      <dgm:spPr/>
    </dgm:pt>
    <dgm:pt modelId="{CCE8E373-B80E-436E-9CD3-960EE95E7ADA}" type="pres">
      <dgm:prSet presAssocID="{BBCB3A79-1D1A-4391-8D55-8D25943E7F3C}" presName="hierRoot1" presStyleCnt="0"/>
      <dgm:spPr/>
    </dgm:pt>
    <dgm:pt modelId="{379479D2-8A92-4FBD-A1B3-B29DB39F47A3}" type="pres">
      <dgm:prSet presAssocID="{BBCB3A79-1D1A-4391-8D55-8D25943E7F3C}" presName="composite" presStyleCnt="0"/>
      <dgm:spPr/>
    </dgm:pt>
    <dgm:pt modelId="{FC4B45A4-C879-4220-8D22-A89649F525D4}" type="pres">
      <dgm:prSet presAssocID="{BBCB3A79-1D1A-4391-8D55-8D25943E7F3C}" presName="background" presStyleLbl="node0" presStyleIdx="3" presStyleCnt="4"/>
      <dgm:spPr/>
    </dgm:pt>
    <dgm:pt modelId="{1B298030-4614-4574-B19A-F47B84A4EAEE}" type="pres">
      <dgm:prSet presAssocID="{BBCB3A79-1D1A-4391-8D55-8D25943E7F3C}" presName="text" presStyleLbl="fgAcc0" presStyleIdx="3" presStyleCnt="4">
        <dgm:presLayoutVars>
          <dgm:chPref val="3"/>
        </dgm:presLayoutVars>
      </dgm:prSet>
      <dgm:spPr/>
    </dgm:pt>
    <dgm:pt modelId="{19CC8A52-56D5-4231-AEA9-BD2376ED824C}" type="pres">
      <dgm:prSet presAssocID="{BBCB3A79-1D1A-4391-8D55-8D25943E7F3C}" presName="hierChild2" presStyleCnt="0"/>
      <dgm:spPr/>
    </dgm:pt>
  </dgm:ptLst>
  <dgm:cxnLst>
    <dgm:cxn modelId="{61E7F804-AC60-4CEC-B561-ED5D6DFA0E08}" type="presOf" srcId="{F3BC188E-C68D-4BF6-B7C2-00C9E947302E}" destId="{025E9FE3-D758-4DB7-82C7-B5DAC786DC2B}" srcOrd="0" destOrd="0" presId="urn:microsoft.com/office/officeart/2005/8/layout/hierarchy1"/>
    <dgm:cxn modelId="{B2804F3F-CB1A-4EC6-B132-FD76E47A8AFA}" type="presOf" srcId="{BBCB3A79-1D1A-4391-8D55-8D25943E7F3C}" destId="{1B298030-4614-4574-B19A-F47B84A4EAEE}" srcOrd="0" destOrd="0" presId="urn:microsoft.com/office/officeart/2005/8/layout/hierarchy1"/>
    <dgm:cxn modelId="{C8D55264-47B1-4235-9C1F-686644C0F2A9}" srcId="{F3BC188E-C68D-4BF6-B7C2-00C9E947302E}" destId="{B9A24424-382F-4155-A3B7-F9BAE9F96FB2}" srcOrd="1" destOrd="0" parTransId="{A0A98232-A09B-44D2-9631-1D7AFECC19D3}" sibTransId="{D9001C09-EE95-4FA0-AF8F-C59A1B47B3BE}"/>
    <dgm:cxn modelId="{7B4BA88E-85F9-40CD-B6BF-D14A527D1EF0}" type="presOf" srcId="{9259D1C3-9E57-491A-8049-E3DEF4580081}" destId="{B663643E-FCD2-461C-A6FB-66D0925DBD21}" srcOrd="0" destOrd="0" presId="urn:microsoft.com/office/officeart/2005/8/layout/hierarchy1"/>
    <dgm:cxn modelId="{D11EAAA3-F288-4168-A1B6-B3B70AC95EA4}" srcId="{F3BC188E-C68D-4BF6-B7C2-00C9E947302E}" destId="{9259D1C3-9E57-491A-8049-E3DEF4580081}" srcOrd="2" destOrd="0" parTransId="{0307485A-385F-4F3F-AA79-3AB538CB552C}" sibTransId="{2FC9ED56-92CC-4389-B27F-8FE316CD1507}"/>
    <dgm:cxn modelId="{C3B7FEB9-79A1-4CEE-B0E3-60F0C8815216}" type="presOf" srcId="{0C52BE82-7038-4522-A17C-6BCD04FAE24C}" destId="{7821D624-EEA7-4025-A53C-499DB6E9761B}" srcOrd="0" destOrd="0" presId="urn:microsoft.com/office/officeart/2005/8/layout/hierarchy1"/>
    <dgm:cxn modelId="{06F877D3-29B6-4081-B98F-251AE0FDB446}" srcId="{F3BC188E-C68D-4BF6-B7C2-00C9E947302E}" destId="{BBCB3A79-1D1A-4391-8D55-8D25943E7F3C}" srcOrd="3" destOrd="0" parTransId="{99EF1A45-17F3-471B-B076-E445FB4E9BE4}" sibTransId="{379002A6-CD20-4FD2-8A4A-9D3331E2BE75}"/>
    <dgm:cxn modelId="{77C719DD-78ED-47D9-B03D-7011DFBF20DA}" srcId="{F3BC188E-C68D-4BF6-B7C2-00C9E947302E}" destId="{0C52BE82-7038-4522-A17C-6BCD04FAE24C}" srcOrd="0" destOrd="0" parTransId="{921D5176-8798-4B72-8E9F-95D6613F4BC0}" sibTransId="{8EFE5651-C90C-4696-998A-AB99E4263C7D}"/>
    <dgm:cxn modelId="{5284A9E0-9F8B-4015-8821-230F071894DF}" type="presOf" srcId="{B9A24424-382F-4155-A3B7-F9BAE9F96FB2}" destId="{CE13DBD6-0D96-40A9-81E7-ED6C8DB290E0}" srcOrd="0" destOrd="0" presId="urn:microsoft.com/office/officeart/2005/8/layout/hierarchy1"/>
    <dgm:cxn modelId="{45925236-C79D-45D8-9FB5-C61613BFA61E}" type="presParOf" srcId="{025E9FE3-D758-4DB7-82C7-B5DAC786DC2B}" destId="{52C9422F-1054-4527-B0F3-5427F2B402CB}" srcOrd="0" destOrd="0" presId="urn:microsoft.com/office/officeart/2005/8/layout/hierarchy1"/>
    <dgm:cxn modelId="{88ABA80B-13E6-4BDC-90EE-8EAA7BC4D2E0}" type="presParOf" srcId="{52C9422F-1054-4527-B0F3-5427F2B402CB}" destId="{247E4042-25BF-4C86-AA30-6D93492FF9A1}" srcOrd="0" destOrd="0" presId="urn:microsoft.com/office/officeart/2005/8/layout/hierarchy1"/>
    <dgm:cxn modelId="{0A5BF73D-EBE4-4EAF-A4F5-FDB5C6814EFE}" type="presParOf" srcId="{247E4042-25BF-4C86-AA30-6D93492FF9A1}" destId="{0E9FA09F-57C6-40F0-8262-BE99522FB580}" srcOrd="0" destOrd="0" presId="urn:microsoft.com/office/officeart/2005/8/layout/hierarchy1"/>
    <dgm:cxn modelId="{9F2072EF-5C89-4E77-AA56-338DC8A763DF}" type="presParOf" srcId="{247E4042-25BF-4C86-AA30-6D93492FF9A1}" destId="{7821D624-EEA7-4025-A53C-499DB6E9761B}" srcOrd="1" destOrd="0" presId="urn:microsoft.com/office/officeart/2005/8/layout/hierarchy1"/>
    <dgm:cxn modelId="{9EB0480D-3595-46F0-812D-1DF8B0EC4E7F}" type="presParOf" srcId="{52C9422F-1054-4527-B0F3-5427F2B402CB}" destId="{2268252E-09D7-4251-9376-6955B5427730}" srcOrd="1" destOrd="0" presId="urn:microsoft.com/office/officeart/2005/8/layout/hierarchy1"/>
    <dgm:cxn modelId="{F8459D34-14E2-4242-8497-4715691D19B4}" type="presParOf" srcId="{025E9FE3-D758-4DB7-82C7-B5DAC786DC2B}" destId="{673D44CB-EE09-410C-AE5D-472663DA31E6}" srcOrd="1" destOrd="0" presId="urn:microsoft.com/office/officeart/2005/8/layout/hierarchy1"/>
    <dgm:cxn modelId="{640D0650-8384-4069-A910-7344F6208839}" type="presParOf" srcId="{673D44CB-EE09-410C-AE5D-472663DA31E6}" destId="{2E69975F-369A-4B25-9A13-F0FF7BADDA6E}" srcOrd="0" destOrd="0" presId="urn:microsoft.com/office/officeart/2005/8/layout/hierarchy1"/>
    <dgm:cxn modelId="{F77AFFCA-B998-4FCC-8DCE-58A71B299E9B}" type="presParOf" srcId="{2E69975F-369A-4B25-9A13-F0FF7BADDA6E}" destId="{8BD0B4A8-5588-42D8-B7A5-C43FC8564953}" srcOrd="0" destOrd="0" presId="urn:microsoft.com/office/officeart/2005/8/layout/hierarchy1"/>
    <dgm:cxn modelId="{3AE1C8A1-D10E-4B9C-864E-23B8DA59FECA}" type="presParOf" srcId="{2E69975F-369A-4B25-9A13-F0FF7BADDA6E}" destId="{CE13DBD6-0D96-40A9-81E7-ED6C8DB290E0}" srcOrd="1" destOrd="0" presId="urn:microsoft.com/office/officeart/2005/8/layout/hierarchy1"/>
    <dgm:cxn modelId="{556A515A-0ACD-4C66-9075-92785A91CBE3}" type="presParOf" srcId="{673D44CB-EE09-410C-AE5D-472663DA31E6}" destId="{09CE22DE-4D09-4B9D-B14D-E76F5807F3C3}" srcOrd="1" destOrd="0" presId="urn:microsoft.com/office/officeart/2005/8/layout/hierarchy1"/>
    <dgm:cxn modelId="{433B956D-2418-4578-8EE5-40324EEB258D}" type="presParOf" srcId="{025E9FE3-D758-4DB7-82C7-B5DAC786DC2B}" destId="{094AC515-6347-45A4-9F26-955408E1695E}" srcOrd="2" destOrd="0" presId="urn:microsoft.com/office/officeart/2005/8/layout/hierarchy1"/>
    <dgm:cxn modelId="{BAA5D355-10AF-487F-8268-A23B02F8F132}" type="presParOf" srcId="{094AC515-6347-45A4-9F26-955408E1695E}" destId="{7E166AD9-4147-4F41-99B6-43F96A621D12}" srcOrd="0" destOrd="0" presId="urn:microsoft.com/office/officeart/2005/8/layout/hierarchy1"/>
    <dgm:cxn modelId="{19F3C48C-D05E-4CA6-8B3D-D69859F96665}" type="presParOf" srcId="{7E166AD9-4147-4F41-99B6-43F96A621D12}" destId="{27618FF8-7DBF-4D53-AF2E-DE3B6CDF48D9}" srcOrd="0" destOrd="0" presId="urn:microsoft.com/office/officeart/2005/8/layout/hierarchy1"/>
    <dgm:cxn modelId="{34008D44-6A11-4D28-9079-CDF397203CE1}" type="presParOf" srcId="{7E166AD9-4147-4F41-99B6-43F96A621D12}" destId="{B663643E-FCD2-461C-A6FB-66D0925DBD21}" srcOrd="1" destOrd="0" presId="urn:microsoft.com/office/officeart/2005/8/layout/hierarchy1"/>
    <dgm:cxn modelId="{4E679E79-0A09-4D94-98B7-5661DDCB1A9D}" type="presParOf" srcId="{094AC515-6347-45A4-9F26-955408E1695E}" destId="{8DA77601-6CB4-4C8D-BBCD-EE2E91BC4FC5}" srcOrd="1" destOrd="0" presId="urn:microsoft.com/office/officeart/2005/8/layout/hierarchy1"/>
    <dgm:cxn modelId="{844D10A4-5892-4D9E-9E84-A4D61C25FE7A}" type="presParOf" srcId="{025E9FE3-D758-4DB7-82C7-B5DAC786DC2B}" destId="{CCE8E373-B80E-436E-9CD3-960EE95E7ADA}" srcOrd="3" destOrd="0" presId="urn:microsoft.com/office/officeart/2005/8/layout/hierarchy1"/>
    <dgm:cxn modelId="{C9E3DA9C-25F9-43AB-AB0A-EAFAEB526421}" type="presParOf" srcId="{CCE8E373-B80E-436E-9CD3-960EE95E7ADA}" destId="{379479D2-8A92-4FBD-A1B3-B29DB39F47A3}" srcOrd="0" destOrd="0" presId="urn:microsoft.com/office/officeart/2005/8/layout/hierarchy1"/>
    <dgm:cxn modelId="{A41CD4EE-0BA5-483B-83CD-3BDD630864AE}" type="presParOf" srcId="{379479D2-8A92-4FBD-A1B3-B29DB39F47A3}" destId="{FC4B45A4-C879-4220-8D22-A89649F525D4}" srcOrd="0" destOrd="0" presId="urn:microsoft.com/office/officeart/2005/8/layout/hierarchy1"/>
    <dgm:cxn modelId="{EB69938C-95E0-4289-A023-B1E30250E57C}" type="presParOf" srcId="{379479D2-8A92-4FBD-A1B3-B29DB39F47A3}" destId="{1B298030-4614-4574-B19A-F47B84A4EAEE}" srcOrd="1" destOrd="0" presId="urn:microsoft.com/office/officeart/2005/8/layout/hierarchy1"/>
    <dgm:cxn modelId="{8CFD4C81-9DE8-48AE-8B7A-69A9D24C24A4}" type="presParOf" srcId="{CCE8E373-B80E-436E-9CD3-960EE95E7ADA}" destId="{19CC8A52-56D5-4231-AEA9-BD2376ED82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3BEB8-AB9C-4672-943E-E0248D72C7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7578C-E41D-4936-AF9F-6F596D5C2753}">
      <dgm:prSet/>
      <dgm:spPr/>
      <dgm:t>
        <a:bodyPr/>
        <a:lstStyle/>
        <a:p>
          <a:r>
            <a:rPr lang="en-US" b="1" i="0" dirty="0"/>
            <a:t>Hence, we can see that the final prediction of conversions have a target of 83% conversion as per the X Educations CEO's requirement . Hence, we can say that this is a good model.</a:t>
          </a:r>
          <a:endParaRPr lang="en-US" dirty="0"/>
        </a:p>
      </dgm:t>
    </dgm:pt>
    <dgm:pt modelId="{175B3316-B9A4-4DA5-890B-45FD13C4E65D}" type="parTrans" cxnId="{9362A979-FD91-4A9F-9827-D0ACB9EBEEA0}">
      <dgm:prSet/>
      <dgm:spPr/>
      <dgm:t>
        <a:bodyPr/>
        <a:lstStyle/>
        <a:p>
          <a:endParaRPr lang="en-US"/>
        </a:p>
      </dgm:t>
    </dgm:pt>
    <dgm:pt modelId="{30EA37BC-C7C0-45C7-83C2-9EE04F0A178F}" type="sibTrans" cxnId="{9362A979-FD91-4A9F-9827-D0ACB9EBEEA0}">
      <dgm:prSet/>
      <dgm:spPr/>
      <dgm:t>
        <a:bodyPr/>
        <a:lstStyle/>
        <a:p>
          <a:endParaRPr lang="en-US"/>
        </a:p>
      </dgm:t>
    </dgm:pt>
    <dgm:pt modelId="{44370E6F-DFCE-40CE-B929-C4C4DE8EF934}">
      <dgm:prSet/>
      <dgm:spPr/>
      <dgm:t>
        <a:bodyPr/>
        <a:lstStyle/>
        <a:p>
          <a:r>
            <a:rPr lang="en-US" b="1" i="0"/>
            <a:t>Overall Metrics - Accuracy, Confusion Metrics, Sensitivity, Specificity, False Positive Rate, Positive Predictive Value, Negative Predictive Value on final prediction on train set</a:t>
          </a:r>
          <a:endParaRPr lang="en-US"/>
        </a:p>
      </dgm:t>
    </dgm:pt>
    <dgm:pt modelId="{A63FEAE5-E684-4B87-8C6A-B34152C7186E}" type="parTrans" cxnId="{0B64A351-F0D0-41A2-BAEC-D6A7ECD04B22}">
      <dgm:prSet/>
      <dgm:spPr/>
      <dgm:t>
        <a:bodyPr/>
        <a:lstStyle/>
        <a:p>
          <a:endParaRPr lang="en-US"/>
        </a:p>
      </dgm:t>
    </dgm:pt>
    <dgm:pt modelId="{A1F79971-9479-48EC-9732-F6E7CCB806C7}" type="sibTrans" cxnId="{0B64A351-F0D0-41A2-BAEC-D6A7ECD04B22}">
      <dgm:prSet/>
      <dgm:spPr/>
      <dgm:t>
        <a:bodyPr/>
        <a:lstStyle/>
        <a:p>
          <a:endParaRPr lang="en-US"/>
        </a:p>
      </dgm:t>
    </dgm:pt>
    <dgm:pt modelId="{1B75FF5F-503B-4E23-96CC-982DFBF67F70}">
      <dgm:prSet/>
      <dgm:spPr/>
      <dgm:t>
        <a:bodyPr/>
        <a:lstStyle/>
        <a:p>
          <a:r>
            <a:rPr lang="en-US" b="1" i="0" dirty="0"/>
            <a:t>Inference:</a:t>
          </a:r>
          <a:br>
            <a:rPr lang="en-US" b="0" i="0" dirty="0"/>
          </a:br>
          <a:r>
            <a:rPr lang="en-US" b="0" i="0" dirty="0"/>
            <a:t>So, as we can see above the model seems to be performing well. The ROC curve has a value of 0.86, which is very good. We have the following values for the Train Data:</a:t>
          </a:r>
        </a:p>
      </dgm:t>
    </dgm:pt>
    <dgm:pt modelId="{9FDCC3F8-5455-496B-99A8-52AAEC485FAD}" type="parTrans" cxnId="{48B4ADF3-F69A-40E8-A757-86D0BDAE2F53}">
      <dgm:prSet/>
      <dgm:spPr/>
      <dgm:t>
        <a:bodyPr/>
        <a:lstStyle/>
        <a:p>
          <a:endParaRPr lang="en-IN"/>
        </a:p>
      </dgm:t>
    </dgm:pt>
    <dgm:pt modelId="{AEE46C24-098A-4197-886A-3CF34D1D0581}" type="sibTrans" cxnId="{48B4ADF3-F69A-40E8-A757-86D0BDAE2F53}">
      <dgm:prSet/>
      <dgm:spPr/>
      <dgm:t>
        <a:bodyPr/>
        <a:lstStyle/>
        <a:p>
          <a:endParaRPr lang="en-IN"/>
        </a:p>
      </dgm:t>
    </dgm:pt>
    <dgm:pt modelId="{3E7D6709-8B0A-4ECC-B052-D6ECE07A80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Accuracy : 77.05%</a:t>
          </a:r>
        </a:p>
      </dgm:t>
    </dgm:pt>
    <dgm:pt modelId="{7750CBA0-D89B-413A-84B0-1704285FFEF6}" type="parTrans" cxnId="{FF6FFC1C-7A16-4099-96BB-DE0DEA32D696}">
      <dgm:prSet/>
      <dgm:spPr/>
      <dgm:t>
        <a:bodyPr/>
        <a:lstStyle/>
        <a:p>
          <a:endParaRPr lang="en-IN"/>
        </a:p>
      </dgm:t>
    </dgm:pt>
    <dgm:pt modelId="{28FF644C-C599-4E89-977D-59BE5DA4342B}" type="sibTrans" cxnId="{FF6FFC1C-7A16-4099-96BB-DE0DEA32D696}">
      <dgm:prSet/>
      <dgm:spPr/>
      <dgm:t>
        <a:bodyPr/>
        <a:lstStyle/>
        <a:p>
          <a:endParaRPr lang="en-IN"/>
        </a:p>
      </dgm:t>
    </dgm:pt>
    <dgm:pt modelId="{565585D1-33FA-4D88-8653-B2AD2AD3F1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Sensitivity :82.89%</a:t>
          </a:r>
        </a:p>
      </dgm:t>
    </dgm:pt>
    <dgm:pt modelId="{6E5BB629-5B4D-41F1-971F-A463DBA3BFFC}" type="parTrans" cxnId="{7471A7BD-C443-45CE-8013-4AC9F5A00499}">
      <dgm:prSet/>
      <dgm:spPr/>
      <dgm:t>
        <a:bodyPr/>
        <a:lstStyle/>
        <a:p>
          <a:endParaRPr lang="en-IN"/>
        </a:p>
      </dgm:t>
    </dgm:pt>
    <dgm:pt modelId="{BF00F506-ACBE-4D38-9D1B-595512BC018C}" type="sibTrans" cxnId="{7471A7BD-C443-45CE-8013-4AC9F5A00499}">
      <dgm:prSet/>
      <dgm:spPr/>
      <dgm:t>
        <a:bodyPr/>
        <a:lstStyle/>
        <a:p>
          <a:endParaRPr lang="en-IN"/>
        </a:p>
      </dgm:t>
    </dgm:pt>
    <dgm:pt modelId="{7F01D4A2-71A6-4B1B-A733-FBF7B734E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Specificity : 73.49%</a:t>
          </a:r>
        </a:p>
      </dgm:t>
    </dgm:pt>
    <dgm:pt modelId="{F2A8BB40-7F38-4999-BCD7-CBEBCE1A06EC}" type="parTrans" cxnId="{24D8491E-24B9-4FAA-AECC-7086EFF8C13B}">
      <dgm:prSet/>
      <dgm:spPr/>
      <dgm:t>
        <a:bodyPr/>
        <a:lstStyle/>
        <a:p>
          <a:endParaRPr lang="en-IN"/>
        </a:p>
      </dgm:t>
    </dgm:pt>
    <dgm:pt modelId="{9CEA5957-B8B2-4A11-8D32-450C3D0AFA08}" type="sibTrans" cxnId="{24D8491E-24B9-4FAA-AECC-7086EFF8C13B}">
      <dgm:prSet/>
      <dgm:spPr/>
      <dgm:t>
        <a:bodyPr/>
        <a:lstStyle/>
        <a:p>
          <a:endParaRPr lang="en-IN"/>
        </a:p>
      </dgm:t>
    </dgm:pt>
    <dgm:pt modelId="{D05096F6-4F13-468C-AF31-81496159239C}" type="pres">
      <dgm:prSet presAssocID="{6973BEB8-AB9C-4672-943E-E0248D72C799}" presName="diagram" presStyleCnt="0">
        <dgm:presLayoutVars>
          <dgm:dir/>
          <dgm:resizeHandles val="exact"/>
        </dgm:presLayoutVars>
      </dgm:prSet>
      <dgm:spPr/>
    </dgm:pt>
    <dgm:pt modelId="{1138D04A-A2D0-49A3-A9FF-14351C55015F}" type="pres">
      <dgm:prSet presAssocID="{F557578C-E41D-4936-AF9F-6F596D5C2753}" presName="node" presStyleLbl="node1" presStyleIdx="0" presStyleCnt="6">
        <dgm:presLayoutVars>
          <dgm:bulletEnabled val="1"/>
        </dgm:presLayoutVars>
      </dgm:prSet>
      <dgm:spPr/>
    </dgm:pt>
    <dgm:pt modelId="{731168CA-8728-42A7-A6AC-BA00E1C50CEB}" type="pres">
      <dgm:prSet presAssocID="{30EA37BC-C7C0-45C7-83C2-9EE04F0A178F}" presName="sibTrans" presStyleCnt="0"/>
      <dgm:spPr/>
    </dgm:pt>
    <dgm:pt modelId="{76135472-1CD6-4437-A371-E5A96F525E26}" type="pres">
      <dgm:prSet presAssocID="{44370E6F-DFCE-40CE-B929-C4C4DE8EF934}" presName="node" presStyleLbl="node1" presStyleIdx="1" presStyleCnt="6">
        <dgm:presLayoutVars>
          <dgm:bulletEnabled val="1"/>
        </dgm:presLayoutVars>
      </dgm:prSet>
      <dgm:spPr/>
    </dgm:pt>
    <dgm:pt modelId="{7CD436B2-878B-4199-9C7B-F16FACED5FD6}" type="pres">
      <dgm:prSet presAssocID="{A1F79971-9479-48EC-9732-F6E7CCB806C7}" presName="sibTrans" presStyleCnt="0"/>
      <dgm:spPr/>
    </dgm:pt>
    <dgm:pt modelId="{6ABD0129-20DD-46DC-BE18-AD3FA31318FA}" type="pres">
      <dgm:prSet presAssocID="{1B75FF5F-503B-4E23-96CC-982DFBF67F70}" presName="node" presStyleLbl="node1" presStyleIdx="2" presStyleCnt="6">
        <dgm:presLayoutVars>
          <dgm:bulletEnabled val="1"/>
        </dgm:presLayoutVars>
      </dgm:prSet>
      <dgm:spPr/>
    </dgm:pt>
    <dgm:pt modelId="{E2737A2A-2873-479B-80DA-1D127F9C3457}" type="pres">
      <dgm:prSet presAssocID="{AEE46C24-098A-4197-886A-3CF34D1D0581}" presName="sibTrans" presStyleCnt="0"/>
      <dgm:spPr/>
    </dgm:pt>
    <dgm:pt modelId="{CB6A0E81-737E-4379-B68D-0ECF6FF9C8ED}" type="pres">
      <dgm:prSet presAssocID="{3E7D6709-8B0A-4ECC-B052-D6ECE07A80C9}" presName="node" presStyleLbl="node1" presStyleIdx="3" presStyleCnt="6">
        <dgm:presLayoutVars>
          <dgm:bulletEnabled val="1"/>
        </dgm:presLayoutVars>
      </dgm:prSet>
      <dgm:spPr/>
    </dgm:pt>
    <dgm:pt modelId="{94646744-F50C-45CE-B5BC-15FC07F07F34}" type="pres">
      <dgm:prSet presAssocID="{28FF644C-C599-4E89-977D-59BE5DA4342B}" presName="sibTrans" presStyleCnt="0"/>
      <dgm:spPr/>
    </dgm:pt>
    <dgm:pt modelId="{E7E16432-511B-4DFE-83E2-1F19298BAF3E}" type="pres">
      <dgm:prSet presAssocID="{565585D1-33FA-4D88-8653-B2AD2AD3F105}" presName="node" presStyleLbl="node1" presStyleIdx="4" presStyleCnt="6">
        <dgm:presLayoutVars>
          <dgm:bulletEnabled val="1"/>
        </dgm:presLayoutVars>
      </dgm:prSet>
      <dgm:spPr/>
    </dgm:pt>
    <dgm:pt modelId="{9E561869-F111-4329-B8A0-783299737BA0}" type="pres">
      <dgm:prSet presAssocID="{BF00F506-ACBE-4D38-9D1B-595512BC018C}" presName="sibTrans" presStyleCnt="0"/>
      <dgm:spPr/>
    </dgm:pt>
    <dgm:pt modelId="{9C063E83-07A7-432E-BCF7-384FEC89F2E1}" type="pres">
      <dgm:prSet presAssocID="{7F01D4A2-71A6-4B1B-A733-FBF7B734EBE6}" presName="node" presStyleLbl="node1" presStyleIdx="5" presStyleCnt="6">
        <dgm:presLayoutVars>
          <dgm:bulletEnabled val="1"/>
        </dgm:presLayoutVars>
      </dgm:prSet>
      <dgm:spPr/>
    </dgm:pt>
  </dgm:ptLst>
  <dgm:cxnLst>
    <dgm:cxn modelId="{81E8AA18-8739-482F-B6EC-450FFC2A30AA}" type="presOf" srcId="{565585D1-33FA-4D88-8653-B2AD2AD3F105}" destId="{E7E16432-511B-4DFE-83E2-1F19298BAF3E}" srcOrd="0" destOrd="0" presId="urn:microsoft.com/office/officeart/2005/8/layout/default"/>
    <dgm:cxn modelId="{FF6FFC1C-7A16-4099-96BB-DE0DEA32D696}" srcId="{6973BEB8-AB9C-4672-943E-E0248D72C799}" destId="{3E7D6709-8B0A-4ECC-B052-D6ECE07A80C9}" srcOrd="3" destOrd="0" parTransId="{7750CBA0-D89B-413A-84B0-1704285FFEF6}" sibTransId="{28FF644C-C599-4E89-977D-59BE5DA4342B}"/>
    <dgm:cxn modelId="{24D8491E-24B9-4FAA-AECC-7086EFF8C13B}" srcId="{6973BEB8-AB9C-4672-943E-E0248D72C799}" destId="{7F01D4A2-71A6-4B1B-A733-FBF7B734EBE6}" srcOrd="5" destOrd="0" parTransId="{F2A8BB40-7F38-4999-BCD7-CBEBCE1A06EC}" sibTransId="{9CEA5957-B8B2-4A11-8D32-450C3D0AFA08}"/>
    <dgm:cxn modelId="{CCDEAD1F-A556-44C6-BBE1-DD0421128020}" type="presOf" srcId="{1B75FF5F-503B-4E23-96CC-982DFBF67F70}" destId="{6ABD0129-20DD-46DC-BE18-AD3FA31318FA}" srcOrd="0" destOrd="0" presId="urn:microsoft.com/office/officeart/2005/8/layout/default"/>
    <dgm:cxn modelId="{A080982C-6A3F-4B6D-961E-25A6E6F9CC6F}" type="presOf" srcId="{F557578C-E41D-4936-AF9F-6F596D5C2753}" destId="{1138D04A-A2D0-49A3-A9FF-14351C55015F}" srcOrd="0" destOrd="0" presId="urn:microsoft.com/office/officeart/2005/8/layout/default"/>
    <dgm:cxn modelId="{9D15885F-00D2-4B66-AD51-EFBFF35C3EF7}" type="presOf" srcId="{7F01D4A2-71A6-4B1B-A733-FBF7B734EBE6}" destId="{9C063E83-07A7-432E-BCF7-384FEC89F2E1}" srcOrd="0" destOrd="0" presId="urn:microsoft.com/office/officeart/2005/8/layout/default"/>
    <dgm:cxn modelId="{6267646D-B36D-4DFE-A306-91E0422A4D22}" type="presOf" srcId="{6973BEB8-AB9C-4672-943E-E0248D72C799}" destId="{D05096F6-4F13-468C-AF31-81496159239C}" srcOrd="0" destOrd="0" presId="urn:microsoft.com/office/officeart/2005/8/layout/default"/>
    <dgm:cxn modelId="{0B64A351-F0D0-41A2-BAEC-D6A7ECD04B22}" srcId="{6973BEB8-AB9C-4672-943E-E0248D72C799}" destId="{44370E6F-DFCE-40CE-B929-C4C4DE8EF934}" srcOrd="1" destOrd="0" parTransId="{A63FEAE5-E684-4B87-8C6A-B34152C7186E}" sibTransId="{A1F79971-9479-48EC-9732-F6E7CCB806C7}"/>
    <dgm:cxn modelId="{9362A979-FD91-4A9F-9827-D0ACB9EBEEA0}" srcId="{6973BEB8-AB9C-4672-943E-E0248D72C799}" destId="{F557578C-E41D-4936-AF9F-6F596D5C2753}" srcOrd="0" destOrd="0" parTransId="{175B3316-B9A4-4DA5-890B-45FD13C4E65D}" sibTransId="{30EA37BC-C7C0-45C7-83C2-9EE04F0A178F}"/>
    <dgm:cxn modelId="{78552693-C5FC-4F33-BD77-460BE6F1883E}" type="presOf" srcId="{3E7D6709-8B0A-4ECC-B052-D6ECE07A80C9}" destId="{CB6A0E81-737E-4379-B68D-0ECF6FF9C8ED}" srcOrd="0" destOrd="0" presId="urn:microsoft.com/office/officeart/2005/8/layout/default"/>
    <dgm:cxn modelId="{7471A7BD-C443-45CE-8013-4AC9F5A00499}" srcId="{6973BEB8-AB9C-4672-943E-E0248D72C799}" destId="{565585D1-33FA-4D88-8653-B2AD2AD3F105}" srcOrd="4" destOrd="0" parTransId="{6E5BB629-5B4D-41F1-971F-A463DBA3BFFC}" sibTransId="{BF00F506-ACBE-4D38-9D1B-595512BC018C}"/>
    <dgm:cxn modelId="{6F2430D3-CD93-4D96-8A1F-517D65DB2D88}" type="presOf" srcId="{44370E6F-DFCE-40CE-B929-C4C4DE8EF934}" destId="{76135472-1CD6-4437-A371-E5A96F525E26}" srcOrd="0" destOrd="0" presId="urn:microsoft.com/office/officeart/2005/8/layout/default"/>
    <dgm:cxn modelId="{48B4ADF3-F69A-40E8-A757-86D0BDAE2F53}" srcId="{6973BEB8-AB9C-4672-943E-E0248D72C799}" destId="{1B75FF5F-503B-4E23-96CC-982DFBF67F70}" srcOrd="2" destOrd="0" parTransId="{9FDCC3F8-5455-496B-99A8-52AAEC485FAD}" sibTransId="{AEE46C24-098A-4197-886A-3CF34D1D0581}"/>
    <dgm:cxn modelId="{F65719AF-84F9-41E0-9E23-A45A516F29A2}" type="presParOf" srcId="{D05096F6-4F13-468C-AF31-81496159239C}" destId="{1138D04A-A2D0-49A3-A9FF-14351C55015F}" srcOrd="0" destOrd="0" presId="urn:microsoft.com/office/officeart/2005/8/layout/default"/>
    <dgm:cxn modelId="{10E0DC2A-A555-4C49-93F8-293F0DFC7A1B}" type="presParOf" srcId="{D05096F6-4F13-468C-AF31-81496159239C}" destId="{731168CA-8728-42A7-A6AC-BA00E1C50CEB}" srcOrd="1" destOrd="0" presId="urn:microsoft.com/office/officeart/2005/8/layout/default"/>
    <dgm:cxn modelId="{28AA3EB7-3E86-4E75-81D4-2721F9DE88FA}" type="presParOf" srcId="{D05096F6-4F13-468C-AF31-81496159239C}" destId="{76135472-1CD6-4437-A371-E5A96F525E26}" srcOrd="2" destOrd="0" presId="urn:microsoft.com/office/officeart/2005/8/layout/default"/>
    <dgm:cxn modelId="{49EC3B5C-58F2-400E-BD58-3A281651884C}" type="presParOf" srcId="{D05096F6-4F13-468C-AF31-81496159239C}" destId="{7CD436B2-878B-4199-9C7B-F16FACED5FD6}" srcOrd="3" destOrd="0" presId="urn:microsoft.com/office/officeart/2005/8/layout/default"/>
    <dgm:cxn modelId="{D9E13B93-70CD-4573-89A2-B017FF589F43}" type="presParOf" srcId="{D05096F6-4F13-468C-AF31-81496159239C}" destId="{6ABD0129-20DD-46DC-BE18-AD3FA31318FA}" srcOrd="4" destOrd="0" presId="urn:microsoft.com/office/officeart/2005/8/layout/default"/>
    <dgm:cxn modelId="{6DDD28D0-B5E3-454F-84B4-088A008BB1AD}" type="presParOf" srcId="{D05096F6-4F13-468C-AF31-81496159239C}" destId="{E2737A2A-2873-479B-80DA-1D127F9C3457}" srcOrd="5" destOrd="0" presId="urn:microsoft.com/office/officeart/2005/8/layout/default"/>
    <dgm:cxn modelId="{6CC291FB-447F-4C2D-B781-4416A68AAAB0}" type="presParOf" srcId="{D05096F6-4F13-468C-AF31-81496159239C}" destId="{CB6A0E81-737E-4379-B68D-0ECF6FF9C8ED}" srcOrd="6" destOrd="0" presId="urn:microsoft.com/office/officeart/2005/8/layout/default"/>
    <dgm:cxn modelId="{1D7E0C1D-B30E-4CC8-9A3F-34403B05F78E}" type="presParOf" srcId="{D05096F6-4F13-468C-AF31-81496159239C}" destId="{94646744-F50C-45CE-B5BC-15FC07F07F34}" srcOrd="7" destOrd="0" presId="urn:microsoft.com/office/officeart/2005/8/layout/default"/>
    <dgm:cxn modelId="{2983A178-8875-4B8C-BEB8-E5C131AC7EA7}" type="presParOf" srcId="{D05096F6-4F13-468C-AF31-81496159239C}" destId="{E7E16432-511B-4DFE-83E2-1F19298BAF3E}" srcOrd="8" destOrd="0" presId="urn:microsoft.com/office/officeart/2005/8/layout/default"/>
    <dgm:cxn modelId="{B152CB7C-FD8B-4ECB-9ADC-77402E95AB97}" type="presParOf" srcId="{D05096F6-4F13-468C-AF31-81496159239C}" destId="{9E561869-F111-4329-B8A0-783299737BA0}" srcOrd="9" destOrd="0" presId="urn:microsoft.com/office/officeart/2005/8/layout/default"/>
    <dgm:cxn modelId="{5DE24392-657F-4253-A89A-48461779D1DB}" type="presParOf" srcId="{D05096F6-4F13-468C-AF31-81496159239C}" destId="{9C063E83-07A7-432E-BCF7-384FEC89F2E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87DFF-5D05-4E3C-93B9-6549FAD6393D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11A34F1-6D4C-47ED-87B9-5366FCD8AF0E}">
      <dgm:prSet/>
      <dgm:spPr/>
      <dgm:t>
        <a:bodyPr/>
        <a:lstStyle/>
        <a:p>
          <a:r>
            <a:rPr lang="en-IN"/>
            <a:t>Accuracy = 77 %</a:t>
          </a:r>
          <a:endParaRPr lang="en-US"/>
        </a:p>
      </dgm:t>
    </dgm:pt>
    <dgm:pt modelId="{83758DB6-DB68-42BA-9719-29F47161587E}" type="parTrans" cxnId="{A5AF0756-C72E-4509-B97C-8165916B9E8B}">
      <dgm:prSet/>
      <dgm:spPr/>
      <dgm:t>
        <a:bodyPr/>
        <a:lstStyle/>
        <a:p>
          <a:endParaRPr lang="en-US"/>
        </a:p>
      </dgm:t>
    </dgm:pt>
    <dgm:pt modelId="{7DB40F77-041C-4521-9917-A58B8D77B338}" type="sibTrans" cxnId="{A5AF0756-C72E-4509-B97C-8165916B9E8B}">
      <dgm:prSet/>
      <dgm:spPr/>
      <dgm:t>
        <a:bodyPr/>
        <a:lstStyle/>
        <a:p>
          <a:endParaRPr lang="en-US"/>
        </a:p>
      </dgm:t>
    </dgm:pt>
    <dgm:pt modelId="{BD1445D8-B6E7-4D16-82C4-356AA638A8CF}">
      <dgm:prSet/>
      <dgm:spPr/>
      <dgm:t>
        <a:bodyPr/>
        <a:lstStyle/>
        <a:p>
          <a:r>
            <a:rPr lang="en-IN"/>
            <a:t>Sensitivity = 83%</a:t>
          </a:r>
          <a:endParaRPr lang="en-US"/>
        </a:p>
      </dgm:t>
    </dgm:pt>
    <dgm:pt modelId="{6941AA0E-5826-4C5B-B6A2-8272260438D0}" type="parTrans" cxnId="{D29B33F4-8FB0-4D05-9105-2FC56D3340B5}">
      <dgm:prSet/>
      <dgm:spPr/>
      <dgm:t>
        <a:bodyPr/>
        <a:lstStyle/>
        <a:p>
          <a:endParaRPr lang="en-US"/>
        </a:p>
      </dgm:t>
    </dgm:pt>
    <dgm:pt modelId="{06C58253-6C55-4461-A281-FA4CDCB4F4B2}" type="sibTrans" cxnId="{D29B33F4-8FB0-4D05-9105-2FC56D3340B5}">
      <dgm:prSet/>
      <dgm:spPr/>
      <dgm:t>
        <a:bodyPr/>
        <a:lstStyle/>
        <a:p>
          <a:endParaRPr lang="en-US"/>
        </a:p>
      </dgm:t>
    </dgm:pt>
    <dgm:pt modelId="{5A4EBB45-B91B-4220-912F-7E22D0536DB5}">
      <dgm:prSet/>
      <dgm:spPr/>
      <dgm:t>
        <a:bodyPr/>
        <a:lstStyle/>
        <a:p>
          <a:r>
            <a:rPr lang="en-IN"/>
            <a:t>Specificity = 74%</a:t>
          </a:r>
          <a:endParaRPr lang="en-US"/>
        </a:p>
      </dgm:t>
    </dgm:pt>
    <dgm:pt modelId="{C97FECE4-D13F-4692-A9C0-C10AA1770F00}" type="parTrans" cxnId="{82705135-F801-4A36-B99A-352131A70B3C}">
      <dgm:prSet/>
      <dgm:spPr/>
      <dgm:t>
        <a:bodyPr/>
        <a:lstStyle/>
        <a:p>
          <a:endParaRPr lang="en-US"/>
        </a:p>
      </dgm:t>
    </dgm:pt>
    <dgm:pt modelId="{8BB79A58-88BB-4BCC-A08B-7B1D5D8B64A1}" type="sibTrans" cxnId="{82705135-F801-4A36-B99A-352131A70B3C}">
      <dgm:prSet/>
      <dgm:spPr/>
      <dgm:t>
        <a:bodyPr/>
        <a:lstStyle/>
        <a:p>
          <a:endParaRPr lang="en-US"/>
        </a:p>
      </dgm:t>
    </dgm:pt>
    <dgm:pt modelId="{48F88C26-D78E-4FFF-AC2B-71AFF8C837AC}">
      <dgm:prSet/>
      <dgm:spPr/>
      <dgm:t>
        <a:bodyPr/>
        <a:lstStyle/>
        <a:p>
          <a:r>
            <a:rPr lang="en-IN"/>
            <a:t>Precision = 66%</a:t>
          </a:r>
          <a:endParaRPr lang="en-US"/>
        </a:p>
      </dgm:t>
    </dgm:pt>
    <dgm:pt modelId="{CE5C0C05-1BA3-47CB-8EF3-00351ACCF86A}" type="parTrans" cxnId="{B91FB9DA-1856-448F-90F8-CE635367888F}">
      <dgm:prSet/>
      <dgm:spPr/>
      <dgm:t>
        <a:bodyPr/>
        <a:lstStyle/>
        <a:p>
          <a:endParaRPr lang="en-US"/>
        </a:p>
      </dgm:t>
    </dgm:pt>
    <dgm:pt modelId="{0A9266DB-A726-460D-8E47-75EE5D1A52AE}" type="sibTrans" cxnId="{B91FB9DA-1856-448F-90F8-CE635367888F}">
      <dgm:prSet/>
      <dgm:spPr/>
      <dgm:t>
        <a:bodyPr/>
        <a:lstStyle/>
        <a:p>
          <a:endParaRPr lang="en-US"/>
        </a:p>
      </dgm:t>
    </dgm:pt>
    <dgm:pt modelId="{F56C5609-D249-4014-B045-6CB67D3856FC}">
      <dgm:prSet/>
      <dgm:spPr/>
      <dgm:t>
        <a:bodyPr/>
        <a:lstStyle/>
        <a:p>
          <a:r>
            <a:rPr lang="en-IN"/>
            <a:t>Recall = 83 %</a:t>
          </a:r>
          <a:endParaRPr lang="en-US"/>
        </a:p>
      </dgm:t>
    </dgm:pt>
    <dgm:pt modelId="{B02DB3DC-AB99-4445-8630-FF3073739397}" type="parTrans" cxnId="{446BE90C-DA8B-42B6-B577-A89C7A1D7C7E}">
      <dgm:prSet/>
      <dgm:spPr/>
      <dgm:t>
        <a:bodyPr/>
        <a:lstStyle/>
        <a:p>
          <a:endParaRPr lang="en-US"/>
        </a:p>
      </dgm:t>
    </dgm:pt>
    <dgm:pt modelId="{FEB136B7-F264-4D90-8DE7-A89929D3C565}" type="sibTrans" cxnId="{446BE90C-DA8B-42B6-B577-A89C7A1D7C7E}">
      <dgm:prSet/>
      <dgm:spPr/>
      <dgm:t>
        <a:bodyPr/>
        <a:lstStyle/>
        <a:p>
          <a:endParaRPr lang="en-US"/>
        </a:p>
      </dgm:t>
    </dgm:pt>
    <dgm:pt modelId="{7DEFE4EC-74A4-44FF-8598-D7ADFFB7428E}" type="pres">
      <dgm:prSet presAssocID="{0FC87DFF-5D05-4E3C-93B9-6549FAD6393D}" presName="diagram" presStyleCnt="0">
        <dgm:presLayoutVars>
          <dgm:dir/>
          <dgm:resizeHandles val="exact"/>
        </dgm:presLayoutVars>
      </dgm:prSet>
      <dgm:spPr/>
    </dgm:pt>
    <dgm:pt modelId="{F00DAF21-7992-4371-B547-7133D9C2019E}" type="pres">
      <dgm:prSet presAssocID="{411A34F1-6D4C-47ED-87B9-5366FCD8AF0E}" presName="node" presStyleLbl="node1" presStyleIdx="0" presStyleCnt="5">
        <dgm:presLayoutVars>
          <dgm:bulletEnabled val="1"/>
        </dgm:presLayoutVars>
      </dgm:prSet>
      <dgm:spPr/>
    </dgm:pt>
    <dgm:pt modelId="{E60EF7BE-B803-4A69-B1B9-AC0A42FC6B12}" type="pres">
      <dgm:prSet presAssocID="{7DB40F77-041C-4521-9917-A58B8D77B338}" presName="sibTrans" presStyleCnt="0"/>
      <dgm:spPr/>
    </dgm:pt>
    <dgm:pt modelId="{B33031F0-082F-413D-9F85-234DB1695A31}" type="pres">
      <dgm:prSet presAssocID="{BD1445D8-B6E7-4D16-82C4-356AA638A8CF}" presName="node" presStyleLbl="node1" presStyleIdx="1" presStyleCnt="5">
        <dgm:presLayoutVars>
          <dgm:bulletEnabled val="1"/>
        </dgm:presLayoutVars>
      </dgm:prSet>
      <dgm:spPr/>
    </dgm:pt>
    <dgm:pt modelId="{9C3F0BCF-5A26-446C-87C7-DB5B1D4E2355}" type="pres">
      <dgm:prSet presAssocID="{06C58253-6C55-4461-A281-FA4CDCB4F4B2}" presName="sibTrans" presStyleCnt="0"/>
      <dgm:spPr/>
    </dgm:pt>
    <dgm:pt modelId="{3CB75A8D-ABAA-45D4-A5FA-774690B35C15}" type="pres">
      <dgm:prSet presAssocID="{5A4EBB45-B91B-4220-912F-7E22D0536DB5}" presName="node" presStyleLbl="node1" presStyleIdx="2" presStyleCnt="5">
        <dgm:presLayoutVars>
          <dgm:bulletEnabled val="1"/>
        </dgm:presLayoutVars>
      </dgm:prSet>
      <dgm:spPr/>
    </dgm:pt>
    <dgm:pt modelId="{DC591993-967C-4E90-B28C-0FACB1CCB4FE}" type="pres">
      <dgm:prSet presAssocID="{8BB79A58-88BB-4BCC-A08B-7B1D5D8B64A1}" presName="sibTrans" presStyleCnt="0"/>
      <dgm:spPr/>
    </dgm:pt>
    <dgm:pt modelId="{8E1DC371-AC19-41CC-AC15-646F6F330610}" type="pres">
      <dgm:prSet presAssocID="{48F88C26-D78E-4FFF-AC2B-71AFF8C837AC}" presName="node" presStyleLbl="node1" presStyleIdx="3" presStyleCnt="5">
        <dgm:presLayoutVars>
          <dgm:bulletEnabled val="1"/>
        </dgm:presLayoutVars>
      </dgm:prSet>
      <dgm:spPr/>
    </dgm:pt>
    <dgm:pt modelId="{55B27F81-D03A-459B-8980-06C57CCAE9A8}" type="pres">
      <dgm:prSet presAssocID="{0A9266DB-A726-460D-8E47-75EE5D1A52AE}" presName="sibTrans" presStyleCnt="0"/>
      <dgm:spPr/>
    </dgm:pt>
    <dgm:pt modelId="{A52E578C-5B37-4C3D-BBE5-53DA9EC412EB}" type="pres">
      <dgm:prSet presAssocID="{F56C5609-D249-4014-B045-6CB67D3856FC}" presName="node" presStyleLbl="node1" presStyleIdx="4" presStyleCnt="5">
        <dgm:presLayoutVars>
          <dgm:bulletEnabled val="1"/>
        </dgm:presLayoutVars>
      </dgm:prSet>
      <dgm:spPr/>
    </dgm:pt>
  </dgm:ptLst>
  <dgm:cxnLst>
    <dgm:cxn modelId="{446BE90C-DA8B-42B6-B577-A89C7A1D7C7E}" srcId="{0FC87DFF-5D05-4E3C-93B9-6549FAD6393D}" destId="{F56C5609-D249-4014-B045-6CB67D3856FC}" srcOrd="4" destOrd="0" parTransId="{B02DB3DC-AB99-4445-8630-FF3073739397}" sibTransId="{FEB136B7-F264-4D90-8DE7-A89929D3C565}"/>
    <dgm:cxn modelId="{82705135-F801-4A36-B99A-352131A70B3C}" srcId="{0FC87DFF-5D05-4E3C-93B9-6549FAD6393D}" destId="{5A4EBB45-B91B-4220-912F-7E22D0536DB5}" srcOrd="2" destOrd="0" parTransId="{C97FECE4-D13F-4692-A9C0-C10AA1770F00}" sibTransId="{8BB79A58-88BB-4BCC-A08B-7B1D5D8B64A1}"/>
    <dgm:cxn modelId="{A5AF0756-C72E-4509-B97C-8165916B9E8B}" srcId="{0FC87DFF-5D05-4E3C-93B9-6549FAD6393D}" destId="{411A34F1-6D4C-47ED-87B9-5366FCD8AF0E}" srcOrd="0" destOrd="0" parTransId="{83758DB6-DB68-42BA-9719-29F47161587E}" sibTransId="{7DB40F77-041C-4521-9917-A58B8D77B338}"/>
    <dgm:cxn modelId="{7A164558-AC55-44D0-88F5-9BB03A808790}" type="presOf" srcId="{411A34F1-6D4C-47ED-87B9-5366FCD8AF0E}" destId="{F00DAF21-7992-4371-B547-7133D9C2019E}" srcOrd="0" destOrd="0" presId="urn:microsoft.com/office/officeart/2005/8/layout/default"/>
    <dgm:cxn modelId="{C0A25F81-8709-4A87-A4E6-AE109F247FC1}" type="presOf" srcId="{F56C5609-D249-4014-B045-6CB67D3856FC}" destId="{A52E578C-5B37-4C3D-BBE5-53DA9EC412EB}" srcOrd="0" destOrd="0" presId="urn:microsoft.com/office/officeart/2005/8/layout/default"/>
    <dgm:cxn modelId="{ABCD9782-8DA8-4DED-A53A-894DCBA154D4}" type="presOf" srcId="{48F88C26-D78E-4FFF-AC2B-71AFF8C837AC}" destId="{8E1DC371-AC19-41CC-AC15-646F6F330610}" srcOrd="0" destOrd="0" presId="urn:microsoft.com/office/officeart/2005/8/layout/default"/>
    <dgm:cxn modelId="{E8CDF0B6-6C09-4FC6-AA29-98D178D87842}" type="presOf" srcId="{5A4EBB45-B91B-4220-912F-7E22D0536DB5}" destId="{3CB75A8D-ABAA-45D4-A5FA-774690B35C15}" srcOrd="0" destOrd="0" presId="urn:microsoft.com/office/officeart/2005/8/layout/default"/>
    <dgm:cxn modelId="{FC57ADC6-89AD-42AC-9EFE-6934F015E32E}" type="presOf" srcId="{BD1445D8-B6E7-4D16-82C4-356AA638A8CF}" destId="{B33031F0-082F-413D-9F85-234DB1695A31}" srcOrd="0" destOrd="0" presId="urn:microsoft.com/office/officeart/2005/8/layout/default"/>
    <dgm:cxn modelId="{B91FB9DA-1856-448F-90F8-CE635367888F}" srcId="{0FC87DFF-5D05-4E3C-93B9-6549FAD6393D}" destId="{48F88C26-D78E-4FFF-AC2B-71AFF8C837AC}" srcOrd="3" destOrd="0" parTransId="{CE5C0C05-1BA3-47CB-8EF3-00351ACCF86A}" sibTransId="{0A9266DB-A726-460D-8E47-75EE5D1A52AE}"/>
    <dgm:cxn modelId="{D8E514EE-78B2-472D-9D3D-7B2CF56C3693}" type="presOf" srcId="{0FC87DFF-5D05-4E3C-93B9-6549FAD6393D}" destId="{7DEFE4EC-74A4-44FF-8598-D7ADFFB7428E}" srcOrd="0" destOrd="0" presId="urn:microsoft.com/office/officeart/2005/8/layout/default"/>
    <dgm:cxn modelId="{D29B33F4-8FB0-4D05-9105-2FC56D3340B5}" srcId="{0FC87DFF-5D05-4E3C-93B9-6549FAD6393D}" destId="{BD1445D8-B6E7-4D16-82C4-356AA638A8CF}" srcOrd="1" destOrd="0" parTransId="{6941AA0E-5826-4C5B-B6A2-8272260438D0}" sibTransId="{06C58253-6C55-4461-A281-FA4CDCB4F4B2}"/>
    <dgm:cxn modelId="{2BB875C3-1223-49A0-B97F-FF530B3586B9}" type="presParOf" srcId="{7DEFE4EC-74A4-44FF-8598-D7ADFFB7428E}" destId="{F00DAF21-7992-4371-B547-7133D9C2019E}" srcOrd="0" destOrd="0" presId="urn:microsoft.com/office/officeart/2005/8/layout/default"/>
    <dgm:cxn modelId="{48F1FB20-CE4A-432F-9930-F0F42D303114}" type="presParOf" srcId="{7DEFE4EC-74A4-44FF-8598-D7ADFFB7428E}" destId="{E60EF7BE-B803-4A69-B1B9-AC0A42FC6B12}" srcOrd="1" destOrd="0" presId="urn:microsoft.com/office/officeart/2005/8/layout/default"/>
    <dgm:cxn modelId="{5F4374DF-2B7F-44D2-ACED-273EE74FAD2D}" type="presParOf" srcId="{7DEFE4EC-74A4-44FF-8598-D7ADFFB7428E}" destId="{B33031F0-082F-413D-9F85-234DB1695A31}" srcOrd="2" destOrd="0" presId="urn:microsoft.com/office/officeart/2005/8/layout/default"/>
    <dgm:cxn modelId="{57930646-94CB-4382-8020-74A2E7CEE2E7}" type="presParOf" srcId="{7DEFE4EC-74A4-44FF-8598-D7ADFFB7428E}" destId="{9C3F0BCF-5A26-446C-87C7-DB5B1D4E2355}" srcOrd="3" destOrd="0" presId="urn:microsoft.com/office/officeart/2005/8/layout/default"/>
    <dgm:cxn modelId="{A53F1B16-5609-4D0F-88D9-7FBD55C0CA36}" type="presParOf" srcId="{7DEFE4EC-74A4-44FF-8598-D7ADFFB7428E}" destId="{3CB75A8D-ABAA-45D4-A5FA-774690B35C15}" srcOrd="4" destOrd="0" presId="urn:microsoft.com/office/officeart/2005/8/layout/default"/>
    <dgm:cxn modelId="{D330BB58-9185-4E5D-86F7-2F39BB083A3E}" type="presParOf" srcId="{7DEFE4EC-74A4-44FF-8598-D7ADFFB7428E}" destId="{DC591993-967C-4E90-B28C-0FACB1CCB4FE}" srcOrd="5" destOrd="0" presId="urn:microsoft.com/office/officeart/2005/8/layout/default"/>
    <dgm:cxn modelId="{45F8306C-CB7D-4F7B-B604-A93E1AA45987}" type="presParOf" srcId="{7DEFE4EC-74A4-44FF-8598-D7ADFFB7428E}" destId="{8E1DC371-AC19-41CC-AC15-646F6F330610}" srcOrd="6" destOrd="0" presId="urn:microsoft.com/office/officeart/2005/8/layout/default"/>
    <dgm:cxn modelId="{1B33E46F-D062-49CC-9A7E-306EE933D802}" type="presParOf" srcId="{7DEFE4EC-74A4-44FF-8598-D7ADFFB7428E}" destId="{55B27F81-D03A-459B-8980-06C57CCAE9A8}" srcOrd="7" destOrd="0" presId="urn:microsoft.com/office/officeart/2005/8/layout/default"/>
    <dgm:cxn modelId="{0B87A48B-F59B-4D86-8042-5EED003A8E90}" type="presParOf" srcId="{7DEFE4EC-74A4-44FF-8598-D7ADFFB7428E}" destId="{A52E578C-5B37-4C3D-BBE5-53DA9EC412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58A4D9-017F-4500-8535-6ED9B61612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DC6F5BC-9D74-4A6B-81B5-D70970EB273A}">
      <dgm:prSet custT="1"/>
      <dgm:spPr/>
      <dgm:t>
        <a:bodyPr/>
        <a:lstStyle/>
        <a:p>
          <a:r>
            <a:rPr lang="en-US" sz="1400" b="0" i="0"/>
            <a:t>While we have checked both Sensitivity-Specificity as well as Precision and Recall Metrics, we have considered the optimal cut off based on Sensitivity and Specificity for calculating the final prediction.</a:t>
          </a:r>
          <a:endParaRPr lang="en-US" sz="1400"/>
        </a:p>
      </dgm:t>
    </dgm:pt>
    <dgm:pt modelId="{DD050829-50E7-440D-8D13-103F1DF01FD2}" type="parTrans" cxnId="{9BFB13CE-29E0-41BE-A4B2-FB82BE2E63B7}">
      <dgm:prSet/>
      <dgm:spPr/>
      <dgm:t>
        <a:bodyPr/>
        <a:lstStyle/>
        <a:p>
          <a:endParaRPr lang="en-US" sz="1400"/>
        </a:p>
      </dgm:t>
    </dgm:pt>
    <dgm:pt modelId="{FFD83703-1271-471A-BD7F-5B6BE0283FC8}" type="sibTrans" cxnId="{9BFB13CE-29E0-41BE-A4B2-FB82BE2E63B7}">
      <dgm:prSet/>
      <dgm:spPr/>
      <dgm:t>
        <a:bodyPr/>
        <a:lstStyle/>
        <a:p>
          <a:endParaRPr lang="en-US" sz="1400"/>
        </a:p>
      </dgm:t>
    </dgm:pt>
    <dgm:pt modelId="{5F4FF441-8930-4A50-A8A5-DB67B066579F}">
      <dgm:prSet custT="1"/>
      <dgm:spPr/>
      <dgm:t>
        <a:bodyPr/>
        <a:lstStyle/>
        <a:p>
          <a:r>
            <a:rPr lang="en-US" sz="1400" b="0" i="0"/>
            <a:t>Accuracy, Sensitivity and Specificity values of test set are around 77%, 83% and 74% which are approximately closer to the respective values calculated using trained set.</a:t>
          </a:r>
          <a:endParaRPr lang="en-US" sz="1400"/>
        </a:p>
      </dgm:t>
    </dgm:pt>
    <dgm:pt modelId="{7F9D8DB0-7B08-4F28-BFE4-F80BBB4ADA54}" type="parTrans" cxnId="{F076F056-A2EF-4AF0-9FAB-8F6A47BC36DC}">
      <dgm:prSet/>
      <dgm:spPr/>
      <dgm:t>
        <a:bodyPr/>
        <a:lstStyle/>
        <a:p>
          <a:endParaRPr lang="en-US" sz="1400"/>
        </a:p>
      </dgm:t>
    </dgm:pt>
    <dgm:pt modelId="{C99257D5-8C76-49D1-96E6-9F7902EA6767}" type="sibTrans" cxnId="{F076F056-A2EF-4AF0-9FAB-8F6A47BC36DC}">
      <dgm:prSet/>
      <dgm:spPr/>
      <dgm:t>
        <a:bodyPr/>
        <a:lstStyle/>
        <a:p>
          <a:endParaRPr lang="en-US" sz="1400"/>
        </a:p>
      </dgm:t>
    </dgm:pt>
    <dgm:pt modelId="{15A295E7-BDB9-4D80-AEE3-E057418728B0}">
      <dgm:prSet custT="1"/>
      <dgm:spPr/>
      <dgm:t>
        <a:bodyPr/>
        <a:lstStyle/>
        <a:p>
          <a:r>
            <a:rPr lang="en-US" sz="1400" b="0" i="0"/>
            <a:t>Also, the lead score calculated in the trained set of data shows the conversion rate on the final predicted model is around 80%</a:t>
          </a:r>
          <a:endParaRPr lang="en-US" sz="1400"/>
        </a:p>
      </dgm:t>
    </dgm:pt>
    <dgm:pt modelId="{E524FA01-7098-49ED-8C2F-84B873768FD2}" type="parTrans" cxnId="{C5BC37B0-594D-4A4F-9CF4-8DF32E79BDD0}">
      <dgm:prSet/>
      <dgm:spPr/>
      <dgm:t>
        <a:bodyPr/>
        <a:lstStyle/>
        <a:p>
          <a:endParaRPr lang="en-US" sz="1400"/>
        </a:p>
      </dgm:t>
    </dgm:pt>
    <dgm:pt modelId="{6B12BD34-48D2-4D56-AEF4-146D90B962E9}" type="sibTrans" cxnId="{C5BC37B0-594D-4A4F-9CF4-8DF32E79BDD0}">
      <dgm:prSet/>
      <dgm:spPr/>
      <dgm:t>
        <a:bodyPr/>
        <a:lstStyle/>
        <a:p>
          <a:endParaRPr lang="en-US" sz="1400"/>
        </a:p>
      </dgm:t>
    </dgm:pt>
    <dgm:pt modelId="{848DECB6-4080-479A-973B-8844B19BB298}">
      <dgm:prSet custT="1"/>
      <dgm:spPr/>
      <dgm:t>
        <a:bodyPr/>
        <a:lstStyle/>
        <a:p>
          <a:r>
            <a:rPr lang="en-US" sz="1400" b="0" i="0"/>
            <a:t>Hence overall this model seems to be good.</a:t>
          </a:r>
          <a:endParaRPr lang="en-US" sz="1400"/>
        </a:p>
      </dgm:t>
    </dgm:pt>
    <dgm:pt modelId="{CB74CA70-757F-406D-8675-A14007745057}" type="parTrans" cxnId="{D3CF7CDF-20F3-4F51-B519-F3456D65C8A8}">
      <dgm:prSet/>
      <dgm:spPr/>
      <dgm:t>
        <a:bodyPr/>
        <a:lstStyle/>
        <a:p>
          <a:endParaRPr lang="en-US" sz="1400"/>
        </a:p>
      </dgm:t>
    </dgm:pt>
    <dgm:pt modelId="{BFA4E1BF-6251-49D5-B6DC-0F59B8A727E2}" type="sibTrans" cxnId="{D3CF7CDF-20F3-4F51-B519-F3456D65C8A8}">
      <dgm:prSet/>
      <dgm:spPr/>
      <dgm:t>
        <a:bodyPr/>
        <a:lstStyle/>
        <a:p>
          <a:endParaRPr lang="en-US" sz="1400"/>
        </a:p>
      </dgm:t>
    </dgm:pt>
    <dgm:pt modelId="{77870245-D96B-4EEF-9434-D3ADB179B539}" type="pres">
      <dgm:prSet presAssocID="{B258A4D9-017F-4500-8535-6ED9B61612A7}" presName="root" presStyleCnt="0">
        <dgm:presLayoutVars>
          <dgm:dir/>
          <dgm:resizeHandles val="exact"/>
        </dgm:presLayoutVars>
      </dgm:prSet>
      <dgm:spPr/>
    </dgm:pt>
    <dgm:pt modelId="{057E4771-B382-49AB-881B-D7D9E2D2E65F}" type="pres">
      <dgm:prSet presAssocID="{ADC6F5BC-9D74-4A6B-81B5-D70970EB273A}" presName="compNode" presStyleCnt="0"/>
      <dgm:spPr/>
    </dgm:pt>
    <dgm:pt modelId="{DEF7BF67-6F12-4810-9D0F-EAFC50043D3D}" type="pres">
      <dgm:prSet presAssocID="{ADC6F5BC-9D74-4A6B-81B5-D70970EB2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F21AB78-D14F-490C-996D-14CC67BA6DF2}" type="pres">
      <dgm:prSet presAssocID="{ADC6F5BC-9D74-4A6B-81B5-D70970EB273A}" presName="spaceRect" presStyleCnt="0"/>
      <dgm:spPr/>
    </dgm:pt>
    <dgm:pt modelId="{9AE476E4-0A49-403D-8927-F4477D6E09E2}" type="pres">
      <dgm:prSet presAssocID="{ADC6F5BC-9D74-4A6B-81B5-D70970EB273A}" presName="textRect" presStyleLbl="revTx" presStyleIdx="0" presStyleCnt="4">
        <dgm:presLayoutVars>
          <dgm:chMax val="1"/>
          <dgm:chPref val="1"/>
        </dgm:presLayoutVars>
      </dgm:prSet>
      <dgm:spPr/>
    </dgm:pt>
    <dgm:pt modelId="{2D321210-745F-43A5-8F01-3E835145C202}" type="pres">
      <dgm:prSet presAssocID="{FFD83703-1271-471A-BD7F-5B6BE0283FC8}" presName="sibTrans" presStyleCnt="0"/>
      <dgm:spPr/>
    </dgm:pt>
    <dgm:pt modelId="{B3183C8B-7989-49C2-8376-159691B52F65}" type="pres">
      <dgm:prSet presAssocID="{5F4FF441-8930-4A50-A8A5-DB67B066579F}" presName="compNode" presStyleCnt="0"/>
      <dgm:spPr/>
    </dgm:pt>
    <dgm:pt modelId="{D0D3E2A1-ABBE-4620-947A-93BB2C130A2F}" type="pres">
      <dgm:prSet presAssocID="{5F4FF441-8930-4A50-A8A5-DB67B06657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3A0A6D-59E6-4234-ABB2-61DEE2089F44}" type="pres">
      <dgm:prSet presAssocID="{5F4FF441-8930-4A50-A8A5-DB67B066579F}" presName="spaceRect" presStyleCnt="0"/>
      <dgm:spPr/>
    </dgm:pt>
    <dgm:pt modelId="{B7186EB5-3331-4F1C-9233-282A57F21A2F}" type="pres">
      <dgm:prSet presAssocID="{5F4FF441-8930-4A50-A8A5-DB67B066579F}" presName="textRect" presStyleLbl="revTx" presStyleIdx="1" presStyleCnt="4">
        <dgm:presLayoutVars>
          <dgm:chMax val="1"/>
          <dgm:chPref val="1"/>
        </dgm:presLayoutVars>
      </dgm:prSet>
      <dgm:spPr/>
    </dgm:pt>
    <dgm:pt modelId="{CC8F2E8D-32A4-4969-9725-DCCF835A8271}" type="pres">
      <dgm:prSet presAssocID="{C99257D5-8C76-49D1-96E6-9F7902EA6767}" presName="sibTrans" presStyleCnt="0"/>
      <dgm:spPr/>
    </dgm:pt>
    <dgm:pt modelId="{34F9C212-ABDE-49A9-8F0E-56347E65CB2D}" type="pres">
      <dgm:prSet presAssocID="{15A295E7-BDB9-4D80-AEE3-E057418728B0}" presName="compNode" presStyleCnt="0"/>
      <dgm:spPr/>
    </dgm:pt>
    <dgm:pt modelId="{C645096D-1B8A-4451-8ADF-2D070A87E86A}" type="pres">
      <dgm:prSet presAssocID="{15A295E7-BDB9-4D80-AEE3-E057418728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7A7652-358F-4459-85AD-6735F645C1D4}" type="pres">
      <dgm:prSet presAssocID="{15A295E7-BDB9-4D80-AEE3-E057418728B0}" presName="spaceRect" presStyleCnt="0"/>
      <dgm:spPr/>
    </dgm:pt>
    <dgm:pt modelId="{79F0DA83-A23D-4EB2-97EB-A3A35A2CDFE2}" type="pres">
      <dgm:prSet presAssocID="{15A295E7-BDB9-4D80-AEE3-E057418728B0}" presName="textRect" presStyleLbl="revTx" presStyleIdx="2" presStyleCnt="4">
        <dgm:presLayoutVars>
          <dgm:chMax val="1"/>
          <dgm:chPref val="1"/>
        </dgm:presLayoutVars>
      </dgm:prSet>
      <dgm:spPr/>
    </dgm:pt>
    <dgm:pt modelId="{8BC83CBD-1DD5-4763-8B1F-542B33D6B3A0}" type="pres">
      <dgm:prSet presAssocID="{6B12BD34-48D2-4D56-AEF4-146D90B962E9}" presName="sibTrans" presStyleCnt="0"/>
      <dgm:spPr/>
    </dgm:pt>
    <dgm:pt modelId="{A0CDF6DA-38EB-46B4-864E-E4970B6E72F9}" type="pres">
      <dgm:prSet presAssocID="{848DECB6-4080-479A-973B-8844B19BB298}" presName="compNode" presStyleCnt="0"/>
      <dgm:spPr/>
    </dgm:pt>
    <dgm:pt modelId="{2BC0C500-B0B5-4083-BD10-51558213F866}" type="pres">
      <dgm:prSet presAssocID="{848DECB6-4080-479A-973B-8844B19BB2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91B9C6-1BB1-4575-9B21-A9AB8BB392B8}" type="pres">
      <dgm:prSet presAssocID="{848DECB6-4080-479A-973B-8844B19BB298}" presName="spaceRect" presStyleCnt="0"/>
      <dgm:spPr/>
    </dgm:pt>
    <dgm:pt modelId="{EB9581AB-A110-4793-8C98-E11A6B4D6EE9}" type="pres">
      <dgm:prSet presAssocID="{848DECB6-4080-479A-973B-8844B19BB2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AA6517-3788-49B3-8E7F-92733BB2A39B}" type="presOf" srcId="{5F4FF441-8930-4A50-A8A5-DB67B066579F}" destId="{B7186EB5-3331-4F1C-9233-282A57F21A2F}" srcOrd="0" destOrd="0" presId="urn:microsoft.com/office/officeart/2018/2/layout/IconLabelList"/>
    <dgm:cxn modelId="{14E7CB18-8279-419B-9A7B-EE98E14CB0A7}" type="presOf" srcId="{ADC6F5BC-9D74-4A6B-81B5-D70970EB273A}" destId="{9AE476E4-0A49-403D-8927-F4477D6E09E2}" srcOrd="0" destOrd="0" presId="urn:microsoft.com/office/officeart/2018/2/layout/IconLabelList"/>
    <dgm:cxn modelId="{F076F056-A2EF-4AF0-9FAB-8F6A47BC36DC}" srcId="{B258A4D9-017F-4500-8535-6ED9B61612A7}" destId="{5F4FF441-8930-4A50-A8A5-DB67B066579F}" srcOrd="1" destOrd="0" parTransId="{7F9D8DB0-7B08-4F28-BFE4-F80BBB4ADA54}" sibTransId="{C99257D5-8C76-49D1-96E6-9F7902EA6767}"/>
    <dgm:cxn modelId="{AF3BD8A7-A198-4499-8607-8D29AB379276}" type="presOf" srcId="{15A295E7-BDB9-4D80-AEE3-E057418728B0}" destId="{79F0DA83-A23D-4EB2-97EB-A3A35A2CDFE2}" srcOrd="0" destOrd="0" presId="urn:microsoft.com/office/officeart/2018/2/layout/IconLabelList"/>
    <dgm:cxn modelId="{C5BC37B0-594D-4A4F-9CF4-8DF32E79BDD0}" srcId="{B258A4D9-017F-4500-8535-6ED9B61612A7}" destId="{15A295E7-BDB9-4D80-AEE3-E057418728B0}" srcOrd="2" destOrd="0" parTransId="{E524FA01-7098-49ED-8C2F-84B873768FD2}" sibTransId="{6B12BD34-48D2-4D56-AEF4-146D90B962E9}"/>
    <dgm:cxn modelId="{498506CC-7B1A-466F-B1B8-F322F3FE7C6B}" type="presOf" srcId="{848DECB6-4080-479A-973B-8844B19BB298}" destId="{EB9581AB-A110-4793-8C98-E11A6B4D6EE9}" srcOrd="0" destOrd="0" presId="urn:microsoft.com/office/officeart/2018/2/layout/IconLabelList"/>
    <dgm:cxn modelId="{9BFB13CE-29E0-41BE-A4B2-FB82BE2E63B7}" srcId="{B258A4D9-017F-4500-8535-6ED9B61612A7}" destId="{ADC6F5BC-9D74-4A6B-81B5-D70970EB273A}" srcOrd="0" destOrd="0" parTransId="{DD050829-50E7-440D-8D13-103F1DF01FD2}" sibTransId="{FFD83703-1271-471A-BD7F-5B6BE0283FC8}"/>
    <dgm:cxn modelId="{AD5059DF-CFF0-493C-8BC6-28DA1F2D2C16}" type="presOf" srcId="{B258A4D9-017F-4500-8535-6ED9B61612A7}" destId="{77870245-D96B-4EEF-9434-D3ADB179B539}" srcOrd="0" destOrd="0" presId="urn:microsoft.com/office/officeart/2018/2/layout/IconLabelList"/>
    <dgm:cxn modelId="{D3CF7CDF-20F3-4F51-B519-F3456D65C8A8}" srcId="{B258A4D9-017F-4500-8535-6ED9B61612A7}" destId="{848DECB6-4080-479A-973B-8844B19BB298}" srcOrd="3" destOrd="0" parTransId="{CB74CA70-757F-406D-8675-A14007745057}" sibTransId="{BFA4E1BF-6251-49D5-B6DC-0F59B8A727E2}"/>
    <dgm:cxn modelId="{07B5F34D-5F75-4DA8-875A-58C274F2EACF}" type="presParOf" srcId="{77870245-D96B-4EEF-9434-D3ADB179B539}" destId="{057E4771-B382-49AB-881B-D7D9E2D2E65F}" srcOrd="0" destOrd="0" presId="urn:microsoft.com/office/officeart/2018/2/layout/IconLabelList"/>
    <dgm:cxn modelId="{DF101531-A4CA-4BF3-B355-D9332A32E40B}" type="presParOf" srcId="{057E4771-B382-49AB-881B-D7D9E2D2E65F}" destId="{DEF7BF67-6F12-4810-9D0F-EAFC50043D3D}" srcOrd="0" destOrd="0" presId="urn:microsoft.com/office/officeart/2018/2/layout/IconLabelList"/>
    <dgm:cxn modelId="{208878DF-D5CA-4C6F-AB9F-F347A909EB1B}" type="presParOf" srcId="{057E4771-B382-49AB-881B-D7D9E2D2E65F}" destId="{2F21AB78-D14F-490C-996D-14CC67BA6DF2}" srcOrd="1" destOrd="0" presId="urn:microsoft.com/office/officeart/2018/2/layout/IconLabelList"/>
    <dgm:cxn modelId="{64449F62-93C8-4D02-96FC-B3CDC21B2A83}" type="presParOf" srcId="{057E4771-B382-49AB-881B-D7D9E2D2E65F}" destId="{9AE476E4-0A49-403D-8927-F4477D6E09E2}" srcOrd="2" destOrd="0" presId="urn:microsoft.com/office/officeart/2018/2/layout/IconLabelList"/>
    <dgm:cxn modelId="{2E9BB016-2208-4AF3-8AB7-F28E16E81907}" type="presParOf" srcId="{77870245-D96B-4EEF-9434-D3ADB179B539}" destId="{2D321210-745F-43A5-8F01-3E835145C202}" srcOrd="1" destOrd="0" presId="urn:microsoft.com/office/officeart/2018/2/layout/IconLabelList"/>
    <dgm:cxn modelId="{173BEE88-64F8-44DE-B800-7C8D03F27C3E}" type="presParOf" srcId="{77870245-D96B-4EEF-9434-D3ADB179B539}" destId="{B3183C8B-7989-49C2-8376-159691B52F65}" srcOrd="2" destOrd="0" presId="urn:microsoft.com/office/officeart/2018/2/layout/IconLabelList"/>
    <dgm:cxn modelId="{6ED0E567-7D35-4B3F-ACB6-7A6C31005D88}" type="presParOf" srcId="{B3183C8B-7989-49C2-8376-159691B52F65}" destId="{D0D3E2A1-ABBE-4620-947A-93BB2C130A2F}" srcOrd="0" destOrd="0" presId="urn:microsoft.com/office/officeart/2018/2/layout/IconLabelList"/>
    <dgm:cxn modelId="{FAC84AF4-4617-460F-A673-CA6AD67D339F}" type="presParOf" srcId="{B3183C8B-7989-49C2-8376-159691B52F65}" destId="{873A0A6D-59E6-4234-ABB2-61DEE2089F44}" srcOrd="1" destOrd="0" presId="urn:microsoft.com/office/officeart/2018/2/layout/IconLabelList"/>
    <dgm:cxn modelId="{47A37EE7-3CD3-47F7-BD6B-926C0CAEBF1B}" type="presParOf" srcId="{B3183C8B-7989-49C2-8376-159691B52F65}" destId="{B7186EB5-3331-4F1C-9233-282A57F21A2F}" srcOrd="2" destOrd="0" presId="urn:microsoft.com/office/officeart/2018/2/layout/IconLabelList"/>
    <dgm:cxn modelId="{59E1BE41-5B9F-4374-A4B7-AD2987137475}" type="presParOf" srcId="{77870245-D96B-4EEF-9434-D3ADB179B539}" destId="{CC8F2E8D-32A4-4969-9725-DCCF835A8271}" srcOrd="3" destOrd="0" presId="urn:microsoft.com/office/officeart/2018/2/layout/IconLabelList"/>
    <dgm:cxn modelId="{CED8678D-37D0-4710-98C9-AF867117E99F}" type="presParOf" srcId="{77870245-D96B-4EEF-9434-D3ADB179B539}" destId="{34F9C212-ABDE-49A9-8F0E-56347E65CB2D}" srcOrd="4" destOrd="0" presId="urn:microsoft.com/office/officeart/2018/2/layout/IconLabelList"/>
    <dgm:cxn modelId="{4EFAA858-4806-4424-BE8C-5815C8D800BB}" type="presParOf" srcId="{34F9C212-ABDE-49A9-8F0E-56347E65CB2D}" destId="{C645096D-1B8A-4451-8ADF-2D070A87E86A}" srcOrd="0" destOrd="0" presId="urn:microsoft.com/office/officeart/2018/2/layout/IconLabelList"/>
    <dgm:cxn modelId="{94A6345E-6932-4703-B9F9-A5F5E0DD4C4A}" type="presParOf" srcId="{34F9C212-ABDE-49A9-8F0E-56347E65CB2D}" destId="{BC7A7652-358F-4459-85AD-6735F645C1D4}" srcOrd="1" destOrd="0" presId="urn:microsoft.com/office/officeart/2018/2/layout/IconLabelList"/>
    <dgm:cxn modelId="{6561302B-4B88-4099-85D1-1377F24823E1}" type="presParOf" srcId="{34F9C212-ABDE-49A9-8F0E-56347E65CB2D}" destId="{79F0DA83-A23D-4EB2-97EB-A3A35A2CDFE2}" srcOrd="2" destOrd="0" presId="urn:microsoft.com/office/officeart/2018/2/layout/IconLabelList"/>
    <dgm:cxn modelId="{E5A4B287-948D-4301-AA46-C64AFCE896FA}" type="presParOf" srcId="{77870245-D96B-4EEF-9434-D3ADB179B539}" destId="{8BC83CBD-1DD5-4763-8B1F-542B33D6B3A0}" srcOrd="5" destOrd="0" presId="urn:microsoft.com/office/officeart/2018/2/layout/IconLabelList"/>
    <dgm:cxn modelId="{DCD4BF26-14C0-4560-9178-59FDA61A0F1A}" type="presParOf" srcId="{77870245-D96B-4EEF-9434-D3ADB179B539}" destId="{A0CDF6DA-38EB-46B4-864E-E4970B6E72F9}" srcOrd="6" destOrd="0" presId="urn:microsoft.com/office/officeart/2018/2/layout/IconLabelList"/>
    <dgm:cxn modelId="{4AB80285-909B-44BB-B97E-50CCE173AD02}" type="presParOf" srcId="{A0CDF6DA-38EB-46B4-864E-E4970B6E72F9}" destId="{2BC0C500-B0B5-4083-BD10-51558213F866}" srcOrd="0" destOrd="0" presId="urn:microsoft.com/office/officeart/2018/2/layout/IconLabelList"/>
    <dgm:cxn modelId="{08DEA37F-86EE-4618-8A54-0468830B39F4}" type="presParOf" srcId="{A0CDF6DA-38EB-46B4-864E-E4970B6E72F9}" destId="{0291B9C6-1BB1-4575-9B21-A9AB8BB392B8}" srcOrd="1" destOrd="0" presId="urn:microsoft.com/office/officeart/2018/2/layout/IconLabelList"/>
    <dgm:cxn modelId="{B9715340-6A15-41D4-A63F-EB90EA4C28A4}" type="presParOf" srcId="{A0CDF6DA-38EB-46B4-864E-E4970B6E72F9}" destId="{EB9581AB-A110-4793-8C98-E11A6B4D6E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BDCA9D-B763-4DE5-871B-F9FBBCBAF7E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515D35-673B-417A-89D5-D6C46189F6B5}">
      <dgm:prSet/>
      <dgm:spPr/>
      <dgm:t>
        <a:bodyPr/>
        <a:lstStyle/>
        <a:p>
          <a:r>
            <a:rPr lang="en-US" b="0" i="0" baseline="0"/>
            <a:t>Lead Origin_Lead Add Form</a:t>
          </a:r>
          <a:endParaRPr lang="en-US"/>
        </a:p>
      </dgm:t>
    </dgm:pt>
    <dgm:pt modelId="{EE324D4C-5D53-4886-A9B3-61CEFB4A6D76}" type="parTrans" cxnId="{3D08EDA0-EF38-4EF8-8D86-1BD703960A98}">
      <dgm:prSet/>
      <dgm:spPr/>
      <dgm:t>
        <a:bodyPr/>
        <a:lstStyle/>
        <a:p>
          <a:endParaRPr lang="en-US"/>
        </a:p>
      </dgm:t>
    </dgm:pt>
    <dgm:pt modelId="{66DF0197-D8F1-44E8-AF1D-193E4901CC8F}" type="sibTrans" cxnId="{3D08EDA0-EF38-4EF8-8D86-1BD703960A98}">
      <dgm:prSet/>
      <dgm:spPr/>
      <dgm:t>
        <a:bodyPr/>
        <a:lstStyle/>
        <a:p>
          <a:endParaRPr lang="en-US"/>
        </a:p>
      </dgm:t>
    </dgm:pt>
    <dgm:pt modelId="{3964CB4B-FC4B-4B40-87E2-713B201B5C87}">
      <dgm:prSet/>
      <dgm:spPr/>
      <dgm:t>
        <a:bodyPr/>
        <a:lstStyle/>
        <a:p>
          <a:r>
            <a:rPr lang="en-US" b="0" i="0" baseline="0"/>
            <a:t>What is your current occupation_Working Professional</a:t>
          </a:r>
          <a:endParaRPr lang="en-US"/>
        </a:p>
      </dgm:t>
    </dgm:pt>
    <dgm:pt modelId="{9A87D80B-1857-400C-ADC5-C8C0DD73B01A}" type="parTrans" cxnId="{D9DDC9C1-ACB8-4D5D-8B93-2504551ED175}">
      <dgm:prSet/>
      <dgm:spPr/>
      <dgm:t>
        <a:bodyPr/>
        <a:lstStyle/>
        <a:p>
          <a:endParaRPr lang="en-US"/>
        </a:p>
      </dgm:t>
    </dgm:pt>
    <dgm:pt modelId="{4C9886BA-44C3-4840-9480-A7580F792770}" type="sibTrans" cxnId="{D9DDC9C1-ACB8-4D5D-8B93-2504551ED175}">
      <dgm:prSet/>
      <dgm:spPr/>
      <dgm:t>
        <a:bodyPr/>
        <a:lstStyle/>
        <a:p>
          <a:endParaRPr lang="en-US"/>
        </a:p>
      </dgm:t>
    </dgm:pt>
    <dgm:pt modelId="{31136B56-AD2F-48B6-BE10-216F2E2ADD55}">
      <dgm:prSet/>
      <dgm:spPr/>
      <dgm:t>
        <a:bodyPr/>
        <a:lstStyle/>
        <a:p>
          <a:r>
            <a:rPr lang="en-US" b="0" i="0" baseline="0"/>
            <a:t>Total Time Spent on Website </a:t>
          </a:r>
          <a:endParaRPr lang="en-US"/>
        </a:p>
      </dgm:t>
    </dgm:pt>
    <dgm:pt modelId="{5AD2022B-414B-4D5B-924D-9D6456015EF4}" type="parTrans" cxnId="{FB8ADF05-488E-4FBB-A6C7-E78FC08EFCAD}">
      <dgm:prSet/>
      <dgm:spPr/>
      <dgm:t>
        <a:bodyPr/>
        <a:lstStyle/>
        <a:p>
          <a:endParaRPr lang="en-US"/>
        </a:p>
      </dgm:t>
    </dgm:pt>
    <dgm:pt modelId="{F13116D6-AD49-4F07-A700-BF010F4861B3}" type="sibTrans" cxnId="{FB8ADF05-488E-4FBB-A6C7-E78FC08EFCAD}">
      <dgm:prSet/>
      <dgm:spPr/>
      <dgm:t>
        <a:bodyPr/>
        <a:lstStyle/>
        <a:p>
          <a:endParaRPr lang="en-US"/>
        </a:p>
      </dgm:t>
    </dgm:pt>
    <dgm:pt modelId="{CAC20AFE-B3FC-41DF-9B4F-F5ED648C0523}" type="pres">
      <dgm:prSet presAssocID="{77BDCA9D-B763-4DE5-871B-F9FBBCBAF7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AB1DD2-F377-465C-A200-C6586E40102E}" type="pres">
      <dgm:prSet presAssocID="{27515D35-673B-417A-89D5-D6C46189F6B5}" presName="hierRoot1" presStyleCnt="0"/>
      <dgm:spPr/>
    </dgm:pt>
    <dgm:pt modelId="{E6F32BC5-B8F1-47D6-B78F-00DF33273FBA}" type="pres">
      <dgm:prSet presAssocID="{27515D35-673B-417A-89D5-D6C46189F6B5}" presName="composite" presStyleCnt="0"/>
      <dgm:spPr/>
    </dgm:pt>
    <dgm:pt modelId="{3108D98D-5DBD-472C-8C3C-7D3C6B718D7D}" type="pres">
      <dgm:prSet presAssocID="{27515D35-673B-417A-89D5-D6C46189F6B5}" presName="background" presStyleLbl="node0" presStyleIdx="0" presStyleCnt="3"/>
      <dgm:spPr/>
    </dgm:pt>
    <dgm:pt modelId="{705DB957-F122-4B57-9E32-1BA20EB1CCC8}" type="pres">
      <dgm:prSet presAssocID="{27515D35-673B-417A-89D5-D6C46189F6B5}" presName="text" presStyleLbl="fgAcc0" presStyleIdx="0" presStyleCnt="3">
        <dgm:presLayoutVars>
          <dgm:chPref val="3"/>
        </dgm:presLayoutVars>
      </dgm:prSet>
      <dgm:spPr/>
    </dgm:pt>
    <dgm:pt modelId="{1B08EEC4-B8D8-4D28-A296-F95588F40D45}" type="pres">
      <dgm:prSet presAssocID="{27515D35-673B-417A-89D5-D6C46189F6B5}" presName="hierChild2" presStyleCnt="0"/>
      <dgm:spPr/>
    </dgm:pt>
    <dgm:pt modelId="{67CCB378-DE26-4DE1-B63C-0DB3047DBCC9}" type="pres">
      <dgm:prSet presAssocID="{3964CB4B-FC4B-4B40-87E2-713B201B5C87}" presName="hierRoot1" presStyleCnt="0"/>
      <dgm:spPr/>
    </dgm:pt>
    <dgm:pt modelId="{9B1B3C46-6ECC-4B77-93B1-E9BA6C439F94}" type="pres">
      <dgm:prSet presAssocID="{3964CB4B-FC4B-4B40-87E2-713B201B5C87}" presName="composite" presStyleCnt="0"/>
      <dgm:spPr/>
    </dgm:pt>
    <dgm:pt modelId="{4F74EDCA-F200-4B0D-8C5B-F2B85E362B11}" type="pres">
      <dgm:prSet presAssocID="{3964CB4B-FC4B-4B40-87E2-713B201B5C87}" presName="background" presStyleLbl="node0" presStyleIdx="1" presStyleCnt="3"/>
      <dgm:spPr/>
    </dgm:pt>
    <dgm:pt modelId="{31156821-1880-4CE1-AA36-D6691464C130}" type="pres">
      <dgm:prSet presAssocID="{3964CB4B-FC4B-4B40-87E2-713B201B5C87}" presName="text" presStyleLbl="fgAcc0" presStyleIdx="1" presStyleCnt="3">
        <dgm:presLayoutVars>
          <dgm:chPref val="3"/>
        </dgm:presLayoutVars>
      </dgm:prSet>
      <dgm:spPr/>
    </dgm:pt>
    <dgm:pt modelId="{41236E3B-BECF-450D-8E0E-7F594212D57F}" type="pres">
      <dgm:prSet presAssocID="{3964CB4B-FC4B-4B40-87E2-713B201B5C87}" presName="hierChild2" presStyleCnt="0"/>
      <dgm:spPr/>
    </dgm:pt>
    <dgm:pt modelId="{14F4D133-EAE7-48F6-9DD9-868526278762}" type="pres">
      <dgm:prSet presAssocID="{31136B56-AD2F-48B6-BE10-216F2E2ADD55}" presName="hierRoot1" presStyleCnt="0"/>
      <dgm:spPr/>
    </dgm:pt>
    <dgm:pt modelId="{55F03834-41CD-4A3C-8E2C-2EE56781BC0B}" type="pres">
      <dgm:prSet presAssocID="{31136B56-AD2F-48B6-BE10-216F2E2ADD55}" presName="composite" presStyleCnt="0"/>
      <dgm:spPr/>
    </dgm:pt>
    <dgm:pt modelId="{0D36D46E-208E-43D1-AECE-B6FAE4023C28}" type="pres">
      <dgm:prSet presAssocID="{31136B56-AD2F-48B6-BE10-216F2E2ADD55}" presName="background" presStyleLbl="node0" presStyleIdx="2" presStyleCnt="3"/>
      <dgm:spPr/>
    </dgm:pt>
    <dgm:pt modelId="{E263E6B4-0406-494C-9BD2-CED7E189522F}" type="pres">
      <dgm:prSet presAssocID="{31136B56-AD2F-48B6-BE10-216F2E2ADD55}" presName="text" presStyleLbl="fgAcc0" presStyleIdx="2" presStyleCnt="3">
        <dgm:presLayoutVars>
          <dgm:chPref val="3"/>
        </dgm:presLayoutVars>
      </dgm:prSet>
      <dgm:spPr/>
    </dgm:pt>
    <dgm:pt modelId="{337BCACF-0F4E-422E-9B78-3B9A65582228}" type="pres">
      <dgm:prSet presAssocID="{31136B56-AD2F-48B6-BE10-216F2E2ADD55}" presName="hierChild2" presStyleCnt="0"/>
      <dgm:spPr/>
    </dgm:pt>
  </dgm:ptLst>
  <dgm:cxnLst>
    <dgm:cxn modelId="{FB8ADF05-488E-4FBB-A6C7-E78FC08EFCAD}" srcId="{77BDCA9D-B763-4DE5-871B-F9FBBCBAF7EA}" destId="{31136B56-AD2F-48B6-BE10-216F2E2ADD55}" srcOrd="2" destOrd="0" parTransId="{5AD2022B-414B-4D5B-924D-9D6456015EF4}" sibTransId="{F13116D6-AD49-4F07-A700-BF010F4861B3}"/>
    <dgm:cxn modelId="{48A1B41D-E98F-45B6-ADA4-EF8D873D4FD3}" type="presOf" srcId="{31136B56-AD2F-48B6-BE10-216F2E2ADD55}" destId="{E263E6B4-0406-494C-9BD2-CED7E189522F}" srcOrd="0" destOrd="0" presId="urn:microsoft.com/office/officeart/2005/8/layout/hierarchy1"/>
    <dgm:cxn modelId="{65A1F93E-9B62-469E-A953-BA9029FDE107}" type="presOf" srcId="{27515D35-673B-417A-89D5-D6C46189F6B5}" destId="{705DB957-F122-4B57-9E32-1BA20EB1CCC8}" srcOrd="0" destOrd="0" presId="urn:microsoft.com/office/officeart/2005/8/layout/hierarchy1"/>
    <dgm:cxn modelId="{3D08EDA0-EF38-4EF8-8D86-1BD703960A98}" srcId="{77BDCA9D-B763-4DE5-871B-F9FBBCBAF7EA}" destId="{27515D35-673B-417A-89D5-D6C46189F6B5}" srcOrd="0" destOrd="0" parTransId="{EE324D4C-5D53-4886-A9B3-61CEFB4A6D76}" sibTransId="{66DF0197-D8F1-44E8-AF1D-193E4901CC8F}"/>
    <dgm:cxn modelId="{561325A8-A26D-45DF-894F-F2EE14C39D1C}" type="presOf" srcId="{3964CB4B-FC4B-4B40-87E2-713B201B5C87}" destId="{31156821-1880-4CE1-AA36-D6691464C130}" srcOrd="0" destOrd="0" presId="urn:microsoft.com/office/officeart/2005/8/layout/hierarchy1"/>
    <dgm:cxn modelId="{A0DD8BAA-F056-4512-ABF1-B89BCBE8B761}" type="presOf" srcId="{77BDCA9D-B763-4DE5-871B-F9FBBCBAF7EA}" destId="{CAC20AFE-B3FC-41DF-9B4F-F5ED648C0523}" srcOrd="0" destOrd="0" presId="urn:microsoft.com/office/officeart/2005/8/layout/hierarchy1"/>
    <dgm:cxn modelId="{D9DDC9C1-ACB8-4D5D-8B93-2504551ED175}" srcId="{77BDCA9D-B763-4DE5-871B-F9FBBCBAF7EA}" destId="{3964CB4B-FC4B-4B40-87E2-713B201B5C87}" srcOrd="1" destOrd="0" parTransId="{9A87D80B-1857-400C-ADC5-C8C0DD73B01A}" sibTransId="{4C9886BA-44C3-4840-9480-A7580F792770}"/>
    <dgm:cxn modelId="{B750465A-8838-46D8-88CC-4611A7D1F455}" type="presParOf" srcId="{CAC20AFE-B3FC-41DF-9B4F-F5ED648C0523}" destId="{78AB1DD2-F377-465C-A200-C6586E40102E}" srcOrd="0" destOrd="0" presId="urn:microsoft.com/office/officeart/2005/8/layout/hierarchy1"/>
    <dgm:cxn modelId="{6A8A0C2F-90F7-4359-825A-B2B726EE22F4}" type="presParOf" srcId="{78AB1DD2-F377-465C-A200-C6586E40102E}" destId="{E6F32BC5-B8F1-47D6-B78F-00DF33273FBA}" srcOrd="0" destOrd="0" presId="urn:microsoft.com/office/officeart/2005/8/layout/hierarchy1"/>
    <dgm:cxn modelId="{FE3609D4-C2B7-4094-BEB6-306B898636FC}" type="presParOf" srcId="{E6F32BC5-B8F1-47D6-B78F-00DF33273FBA}" destId="{3108D98D-5DBD-472C-8C3C-7D3C6B718D7D}" srcOrd="0" destOrd="0" presId="urn:microsoft.com/office/officeart/2005/8/layout/hierarchy1"/>
    <dgm:cxn modelId="{D4960A6D-8584-47F6-8267-2A6C2D6CF72D}" type="presParOf" srcId="{E6F32BC5-B8F1-47D6-B78F-00DF33273FBA}" destId="{705DB957-F122-4B57-9E32-1BA20EB1CCC8}" srcOrd="1" destOrd="0" presId="urn:microsoft.com/office/officeart/2005/8/layout/hierarchy1"/>
    <dgm:cxn modelId="{A3F4B22E-907C-404A-A324-49229B992084}" type="presParOf" srcId="{78AB1DD2-F377-465C-A200-C6586E40102E}" destId="{1B08EEC4-B8D8-4D28-A296-F95588F40D45}" srcOrd="1" destOrd="0" presId="urn:microsoft.com/office/officeart/2005/8/layout/hierarchy1"/>
    <dgm:cxn modelId="{63ED8F5C-3917-4092-A349-2EB874F428B4}" type="presParOf" srcId="{CAC20AFE-B3FC-41DF-9B4F-F5ED648C0523}" destId="{67CCB378-DE26-4DE1-B63C-0DB3047DBCC9}" srcOrd="1" destOrd="0" presId="urn:microsoft.com/office/officeart/2005/8/layout/hierarchy1"/>
    <dgm:cxn modelId="{FE100EF7-6083-4361-A0E7-82CBE9863BC6}" type="presParOf" srcId="{67CCB378-DE26-4DE1-B63C-0DB3047DBCC9}" destId="{9B1B3C46-6ECC-4B77-93B1-E9BA6C439F94}" srcOrd="0" destOrd="0" presId="urn:microsoft.com/office/officeart/2005/8/layout/hierarchy1"/>
    <dgm:cxn modelId="{B49B1076-16C4-4B35-93B2-5C7125B81554}" type="presParOf" srcId="{9B1B3C46-6ECC-4B77-93B1-E9BA6C439F94}" destId="{4F74EDCA-F200-4B0D-8C5B-F2B85E362B11}" srcOrd="0" destOrd="0" presId="urn:microsoft.com/office/officeart/2005/8/layout/hierarchy1"/>
    <dgm:cxn modelId="{F910F330-92D7-4020-8C63-EB399D624E8A}" type="presParOf" srcId="{9B1B3C46-6ECC-4B77-93B1-E9BA6C439F94}" destId="{31156821-1880-4CE1-AA36-D6691464C130}" srcOrd="1" destOrd="0" presId="urn:microsoft.com/office/officeart/2005/8/layout/hierarchy1"/>
    <dgm:cxn modelId="{610A2C1D-ADD5-4E5E-AF89-2456BB5B05C6}" type="presParOf" srcId="{67CCB378-DE26-4DE1-B63C-0DB3047DBCC9}" destId="{41236E3B-BECF-450D-8E0E-7F594212D57F}" srcOrd="1" destOrd="0" presId="urn:microsoft.com/office/officeart/2005/8/layout/hierarchy1"/>
    <dgm:cxn modelId="{399F4AF5-9CE0-4B7A-8C16-5D885A192CEA}" type="presParOf" srcId="{CAC20AFE-B3FC-41DF-9B4F-F5ED648C0523}" destId="{14F4D133-EAE7-48F6-9DD9-868526278762}" srcOrd="2" destOrd="0" presId="urn:microsoft.com/office/officeart/2005/8/layout/hierarchy1"/>
    <dgm:cxn modelId="{62EF85A8-43A3-4E5D-AE20-0D83977781D6}" type="presParOf" srcId="{14F4D133-EAE7-48F6-9DD9-868526278762}" destId="{55F03834-41CD-4A3C-8E2C-2EE56781BC0B}" srcOrd="0" destOrd="0" presId="urn:microsoft.com/office/officeart/2005/8/layout/hierarchy1"/>
    <dgm:cxn modelId="{8DD9EAD5-8D05-418B-BA67-EB8AA556B488}" type="presParOf" srcId="{55F03834-41CD-4A3C-8E2C-2EE56781BC0B}" destId="{0D36D46E-208E-43D1-AECE-B6FAE4023C28}" srcOrd="0" destOrd="0" presId="urn:microsoft.com/office/officeart/2005/8/layout/hierarchy1"/>
    <dgm:cxn modelId="{7FB53A74-5A1B-407F-BFF7-90F1943487B7}" type="presParOf" srcId="{55F03834-41CD-4A3C-8E2C-2EE56781BC0B}" destId="{E263E6B4-0406-494C-9BD2-CED7E189522F}" srcOrd="1" destOrd="0" presId="urn:microsoft.com/office/officeart/2005/8/layout/hierarchy1"/>
    <dgm:cxn modelId="{6CE64E61-5813-4E76-BDDE-261177861D0B}" type="presParOf" srcId="{14F4D133-EAE7-48F6-9DD9-868526278762}" destId="{337BCACF-0F4E-422E-9B78-3B9A65582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A09F-57C6-40F0-8262-BE99522FB580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D624-EEA7-4025-A53C-499DB6E9761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Converting some binary variables (Yes/No) to 0/1</a:t>
          </a:r>
          <a:endParaRPr lang="en-US" sz="2100" kern="1200"/>
        </a:p>
      </dsp:txBody>
      <dsp:txXfrm>
        <a:off x="275858" y="1375193"/>
        <a:ext cx="2025748" cy="1257784"/>
      </dsp:txXfrm>
    </dsp:sp>
    <dsp:sp modelId="{8BD0B4A8-5588-42D8-B7A5-C43FC856495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3DBD6-0D96-40A9-81E7-ED6C8DB290E0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Dummy Variable Creation</a:t>
          </a:r>
          <a:endParaRPr lang="en-US" sz="2100" kern="1200"/>
        </a:p>
      </dsp:txBody>
      <dsp:txXfrm>
        <a:off x="2847429" y="1375193"/>
        <a:ext cx="2025748" cy="1257784"/>
      </dsp:txXfrm>
    </dsp:sp>
    <dsp:sp modelId="{27618FF8-7DBF-4D53-AF2E-DE3B6CDF48D9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3643E-FCD2-461C-A6FB-66D0925DBD21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Test-Train Split</a:t>
          </a:r>
          <a:endParaRPr lang="en-US" sz="2100" kern="1200"/>
        </a:p>
      </dsp:txBody>
      <dsp:txXfrm>
        <a:off x="5419000" y="1375193"/>
        <a:ext cx="2025748" cy="1257784"/>
      </dsp:txXfrm>
    </dsp:sp>
    <dsp:sp modelId="{FC4B45A4-C879-4220-8D22-A89649F525D4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98030-4614-4574-B19A-F47B84A4EAEE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Feature Scaling using Standard scaler</a:t>
          </a:r>
          <a:endParaRPr lang="en-US" sz="2100" kern="1200"/>
        </a:p>
      </dsp:txBody>
      <dsp:txXfrm>
        <a:off x="7990572" y="1375193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8D04A-A2D0-49A3-A9FF-14351C55015F}">
      <dsp:nvSpPr>
        <dsp:cNvPr id="0" name=""/>
        <dsp:cNvSpPr/>
      </dsp:nvSpPr>
      <dsp:spPr>
        <a:xfrm>
          <a:off x="943046" y="3092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Hence, we can see that the final prediction of conversions have a target of 83% conversion as per the X Educations CEO's requirement . Hence, we can say that this is a good model.</a:t>
          </a:r>
          <a:endParaRPr lang="en-US" sz="1200" kern="1200" dirty="0"/>
        </a:p>
      </dsp:txBody>
      <dsp:txXfrm>
        <a:off x="943046" y="3092"/>
        <a:ext cx="2140667" cy="1284400"/>
      </dsp:txXfrm>
    </dsp:sp>
    <dsp:sp modelId="{76135472-1CD6-4437-A371-E5A96F525E26}">
      <dsp:nvSpPr>
        <dsp:cNvPr id="0" name=""/>
        <dsp:cNvSpPr/>
      </dsp:nvSpPr>
      <dsp:spPr>
        <a:xfrm>
          <a:off x="3297780" y="3092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Overall Metrics - Accuracy, Confusion Metrics, Sensitivity, Specificity, False Positive Rate, Positive Predictive Value, Negative Predictive Value on final prediction on train set</a:t>
          </a:r>
          <a:endParaRPr lang="en-US" sz="1200" kern="1200"/>
        </a:p>
      </dsp:txBody>
      <dsp:txXfrm>
        <a:off x="3297780" y="3092"/>
        <a:ext cx="2140667" cy="1284400"/>
      </dsp:txXfrm>
    </dsp:sp>
    <dsp:sp modelId="{6ABD0129-20DD-46DC-BE18-AD3FA31318FA}">
      <dsp:nvSpPr>
        <dsp:cNvPr id="0" name=""/>
        <dsp:cNvSpPr/>
      </dsp:nvSpPr>
      <dsp:spPr>
        <a:xfrm>
          <a:off x="943046" y="1501559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Inference:</a:t>
          </a:r>
          <a:br>
            <a:rPr lang="en-US" sz="1200" b="0" i="0" kern="1200" dirty="0"/>
          </a:br>
          <a:r>
            <a:rPr lang="en-US" sz="1200" b="0" i="0" kern="1200" dirty="0"/>
            <a:t>So, as we can see above the model seems to be performing well. The ROC curve has a value of 0.86, which is very good. We have the following values for the Train Data:</a:t>
          </a:r>
        </a:p>
      </dsp:txBody>
      <dsp:txXfrm>
        <a:off x="943046" y="1501559"/>
        <a:ext cx="2140667" cy="1284400"/>
      </dsp:txXfrm>
    </dsp:sp>
    <dsp:sp modelId="{CB6A0E81-737E-4379-B68D-0ECF6FF9C8ED}">
      <dsp:nvSpPr>
        <dsp:cNvPr id="0" name=""/>
        <dsp:cNvSpPr/>
      </dsp:nvSpPr>
      <dsp:spPr>
        <a:xfrm>
          <a:off x="3297780" y="1501559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Accuracy : 77.05%</a:t>
          </a:r>
        </a:p>
      </dsp:txBody>
      <dsp:txXfrm>
        <a:off x="3297780" y="1501559"/>
        <a:ext cx="2140667" cy="1284400"/>
      </dsp:txXfrm>
    </dsp:sp>
    <dsp:sp modelId="{E7E16432-511B-4DFE-83E2-1F19298BAF3E}">
      <dsp:nvSpPr>
        <dsp:cNvPr id="0" name=""/>
        <dsp:cNvSpPr/>
      </dsp:nvSpPr>
      <dsp:spPr>
        <a:xfrm>
          <a:off x="943046" y="3000027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Sensitivity :82.89%</a:t>
          </a:r>
        </a:p>
      </dsp:txBody>
      <dsp:txXfrm>
        <a:off x="943046" y="3000027"/>
        <a:ext cx="2140667" cy="1284400"/>
      </dsp:txXfrm>
    </dsp:sp>
    <dsp:sp modelId="{9C063E83-07A7-432E-BCF7-384FEC89F2E1}">
      <dsp:nvSpPr>
        <dsp:cNvPr id="0" name=""/>
        <dsp:cNvSpPr/>
      </dsp:nvSpPr>
      <dsp:spPr>
        <a:xfrm>
          <a:off x="3297780" y="3000027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Specificity : 73.49%</a:t>
          </a:r>
        </a:p>
      </dsp:txBody>
      <dsp:txXfrm>
        <a:off x="3297780" y="3000027"/>
        <a:ext cx="2140667" cy="1284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DAF21-7992-4371-B547-7133D9C2019E}">
      <dsp:nvSpPr>
        <dsp:cNvPr id="0" name=""/>
        <dsp:cNvSpPr/>
      </dsp:nvSpPr>
      <dsp:spPr>
        <a:xfrm>
          <a:off x="0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Accuracy = 77 %</a:t>
          </a:r>
          <a:endParaRPr lang="en-US" sz="3300" kern="1200"/>
        </a:p>
      </dsp:txBody>
      <dsp:txXfrm>
        <a:off x="0" y="700510"/>
        <a:ext cx="2017183" cy="1210310"/>
      </dsp:txXfrm>
    </dsp:sp>
    <dsp:sp modelId="{B33031F0-082F-413D-9F85-234DB1695A31}">
      <dsp:nvSpPr>
        <dsp:cNvPr id="0" name=""/>
        <dsp:cNvSpPr/>
      </dsp:nvSpPr>
      <dsp:spPr>
        <a:xfrm>
          <a:off x="2218901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Sensitivity = 83%</a:t>
          </a:r>
          <a:endParaRPr lang="en-US" sz="3300" kern="1200"/>
        </a:p>
      </dsp:txBody>
      <dsp:txXfrm>
        <a:off x="2218901" y="700510"/>
        <a:ext cx="2017183" cy="1210310"/>
      </dsp:txXfrm>
    </dsp:sp>
    <dsp:sp modelId="{3CB75A8D-ABAA-45D4-A5FA-774690B35C15}">
      <dsp:nvSpPr>
        <dsp:cNvPr id="0" name=""/>
        <dsp:cNvSpPr/>
      </dsp:nvSpPr>
      <dsp:spPr>
        <a:xfrm>
          <a:off x="4437803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Specificity = 74%</a:t>
          </a:r>
          <a:endParaRPr lang="en-US" sz="3300" kern="1200"/>
        </a:p>
      </dsp:txBody>
      <dsp:txXfrm>
        <a:off x="4437803" y="700510"/>
        <a:ext cx="2017183" cy="1210310"/>
      </dsp:txXfrm>
    </dsp:sp>
    <dsp:sp modelId="{8E1DC371-AC19-41CC-AC15-646F6F330610}">
      <dsp:nvSpPr>
        <dsp:cNvPr id="0" name=""/>
        <dsp:cNvSpPr/>
      </dsp:nvSpPr>
      <dsp:spPr>
        <a:xfrm>
          <a:off x="1109450" y="2112539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Precision = 66%</a:t>
          </a:r>
          <a:endParaRPr lang="en-US" sz="3300" kern="1200"/>
        </a:p>
      </dsp:txBody>
      <dsp:txXfrm>
        <a:off x="1109450" y="2112539"/>
        <a:ext cx="2017183" cy="1210310"/>
      </dsp:txXfrm>
    </dsp:sp>
    <dsp:sp modelId="{A52E578C-5B37-4C3D-BBE5-53DA9EC412EB}">
      <dsp:nvSpPr>
        <dsp:cNvPr id="0" name=""/>
        <dsp:cNvSpPr/>
      </dsp:nvSpPr>
      <dsp:spPr>
        <a:xfrm>
          <a:off x="3328352" y="2112539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Recall = 83 %</a:t>
          </a:r>
          <a:endParaRPr lang="en-US" sz="3300" kern="1200"/>
        </a:p>
      </dsp:txBody>
      <dsp:txXfrm>
        <a:off x="3328352" y="2112539"/>
        <a:ext cx="2017183" cy="121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7BF67-6F12-4810-9D0F-EAFC50043D3D}">
      <dsp:nvSpPr>
        <dsp:cNvPr id="0" name=""/>
        <dsp:cNvSpPr/>
      </dsp:nvSpPr>
      <dsp:spPr>
        <a:xfrm>
          <a:off x="938775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76E4-0A49-403D-8927-F4477D6E09E2}">
      <dsp:nvSpPr>
        <dsp:cNvPr id="0" name=""/>
        <dsp:cNvSpPr/>
      </dsp:nvSpPr>
      <dsp:spPr>
        <a:xfrm>
          <a:off x="372805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While we have checked both Sensitivity-Specificity as well as Precision and Recall Metrics, we have considered the optimal cut off based on Sensitivity and Specificity for calculating the final prediction.</a:t>
          </a:r>
          <a:endParaRPr lang="en-US" sz="1400" kern="1200"/>
        </a:p>
      </dsp:txBody>
      <dsp:txXfrm>
        <a:off x="372805" y="1789338"/>
        <a:ext cx="2058075" cy="1575000"/>
      </dsp:txXfrm>
    </dsp:sp>
    <dsp:sp modelId="{D0D3E2A1-ABBE-4620-947A-93BB2C130A2F}">
      <dsp:nvSpPr>
        <dsp:cNvPr id="0" name=""/>
        <dsp:cNvSpPr/>
      </dsp:nvSpPr>
      <dsp:spPr>
        <a:xfrm>
          <a:off x="3357014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86EB5-3331-4F1C-9233-282A57F21A2F}">
      <dsp:nvSpPr>
        <dsp:cNvPr id="0" name=""/>
        <dsp:cNvSpPr/>
      </dsp:nvSpPr>
      <dsp:spPr>
        <a:xfrm>
          <a:off x="2791043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Accuracy, Sensitivity and Specificity values of test set are around 77%, 83% and 74% which are approximately closer to the respective values calculated using trained set.</a:t>
          </a:r>
          <a:endParaRPr lang="en-US" sz="1400" kern="1200"/>
        </a:p>
      </dsp:txBody>
      <dsp:txXfrm>
        <a:off x="2791043" y="1789338"/>
        <a:ext cx="2058075" cy="1575000"/>
      </dsp:txXfrm>
    </dsp:sp>
    <dsp:sp modelId="{C645096D-1B8A-4451-8ADF-2D070A87E86A}">
      <dsp:nvSpPr>
        <dsp:cNvPr id="0" name=""/>
        <dsp:cNvSpPr/>
      </dsp:nvSpPr>
      <dsp:spPr>
        <a:xfrm>
          <a:off x="5775252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0DA83-A23D-4EB2-97EB-A3A35A2CDFE2}">
      <dsp:nvSpPr>
        <dsp:cNvPr id="0" name=""/>
        <dsp:cNvSpPr/>
      </dsp:nvSpPr>
      <dsp:spPr>
        <a:xfrm>
          <a:off x="5209281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Also, the lead score calculated in the trained set of data shows the conversion rate on the final predicted model is around 80%</a:t>
          </a:r>
          <a:endParaRPr lang="en-US" sz="1400" kern="1200"/>
        </a:p>
      </dsp:txBody>
      <dsp:txXfrm>
        <a:off x="5209281" y="1789338"/>
        <a:ext cx="2058075" cy="1575000"/>
      </dsp:txXfrm>
    </dsp:sp>
    <dsp:sp modelId="{2BC0C500-B0B5-4083-BD10-51558213F866}">
      <dsp:nvSpPr>
        <dsp:cNvPr id="0" name=""/>
        <dsp:cNvSpPr/>
      </dsp:nvSpPr>
      <dsp:spPr>
        <a:xfrm>
          <a:off x="8193490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581AB-A110-4793-8C98-E11A6B4D6EE9}">
      <dsp:nvSpPr>
        <dsp:cNvPr id="0" name=""/>
        <dsp:cNvSpPr/>
      </dsp:nvSpPr>
      <dsp:spPr>
        <a:xfrm>
          <a:off x="7627519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Hence overall this model seems to be good.</a:t>
          </a:r>
          <a:endParaRPr lang="en-US" sz="1400" kern="1200"/>
        </a:p>
      </dsp:txBody>
      <dsp:txXfrm>
        <a:off x="7627519" y="1789338"/>
        <a:ext cx="2058075" cy="157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8D98D-5DBD-472C-8C3C-7D3C6B718D7D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B957-F122-4B57-9E32-1BA20EB1CCC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Lead Origin_Lead Add Form</a:t>
          </a:r>
          <a:endParaRPr lang="en-US" sz="2300" kern="1200"/>
        </a:p>
      </dsp:txBody>
      <dsp:txXfrm>
        <a:off x="366939" y="1196774"/>
        <a:ext cx="2723696" cy="1691139"/>
      </dsp:txXfrm>
    </dsp:sp>
    <dsp:sp modelId="{4F74EDCA-F200-4B0D-8C5B-F2B85E362B11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6821-1880-4CE1-AA36-D6691464C130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What is your current occupation_Working Professional</a:t>
          </a:r>
          <a:endParaRPr lang="en-US" sz="2300" kern="1200"/>
        </a:p>
      </dsp:txBody>
      <dsp:txXfrm>
        <a:off x="3824513" y="1196774"/>
        <a:ext cx="2723696" cy="1691139"/>
      </dsp:txXfrm>
    </dsp:sp>
    <dsp:sp modelId="{0D36D46E-208E-43D1-AECE-B6FAE4023C28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3E6B4-0406-494C-9BD2-CED7E189522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Total Time Spent on Website </a:t>
          </a:r>
          <a:endParaRPr lang="en-US" sz="23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5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1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9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790856-3472-41FC-AACD-2ADEBC28A72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A3EEE-F623-154C-18B6-1536B7EB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388" y="1031132"/>
            <a:ext cx="4972511" cy="25411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2900" dirty="0">
                <a:solidFill>
                  <a:schemeClr val="tx1"/>
                </a:solidFill>
              </a:rPr>
            </a:br>
            <a:br>
              <a:rPr lang="en-US" sz="2900" dirty="0">
                <a:solidFill>
                  <a:schemeClr val="tx1"/>
                </a:solidFill>
              </a:rPr>
            </a:br>
            <a:b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  <a:t>LEAD SCORING CASE STUDY ON      LOGISTIC REGRESSION         </a:t>
            </a:r>
            <a:br>
              <a:rPr lang="en-US" sz="2900" u="sng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  <a:t>by </a:t>
            </a:r>
            <a:b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  <a:t>Vaibhav &amp; Lalkrishna</a:t>
            </a:r>
            <a:b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900" dirty="0">
                <a:solidFill>
                  <a:schemeClr val="tx1"/>
                </a:solidFill>
                <a:latin typeface="Algerian" panose="04020705040A02060702" pitchFamily="82" charset="0"/>
              </a:rPr>
              <a:t>DSC43 Batch</a:t>
            </a:r>
          </a:p>
        </p:txBody>
      </p:sp>
      <p:pic>
        <p:nvPicPr>
          <p:cNvPr id="1028" name="Picture 4" descr="Logistic regression - Free seo and web icons">
            <a:extLst>
              <a:ext uri="{FF2B5EF4-FFF2-40B4-BE49-F238E27FC236}">
                <a16:creationId xmlns:a16="http://schemas.microsoft.com/office/drawing/2014/main" id="{93CAE1BA-2AD4-570D-733F-CC2B5F5F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1" y="4754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2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9EF0A2-AD54-9330-62BA-D43E954C3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 cap="none">
                <a:latin typeface="Arial Unicode MS"/>
              </a:rPr>
              <a:t>V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</a:t>
            </a:r>
            <a:r>
              <a:rPr lang="en-IN" sz="2600" b="1" i="0">
                <a:effectLst/>
                <a:latin typeface="-apple-system"/>
              </a:rPr>
              <a:t>Last Notable Activity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Variable based on Converted value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36B9C-23C6-7674-FA9D-8716A4BC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21657"/>
            <a:ext cx="6909801" cy="335125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CB4C5E-CD16-7E85-49EE-7C157D5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having last activity as Email opened but conversion rate is not too good.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SMS sent as last activity has high conversion rate.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93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D08B-8EF2-1D83-C8CA-C4C7E562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Numerical Attributes Analysis:</a:t>
            </a:r>
            <a:br>
              <a:rPr lang="en-US" sz="6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6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B0CCF-49C3-7B02-9C6E-12B85DB11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9753" y="4455621"/>
            <a:ext cx="6269347" cy="1238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buNone/>
              <a:tabLst/>
            </a:pPr>
            <a:r>
              <a:rPr kumimoji="0" lang="en-US" altLang="en-US" sz="2400" b="0" i="0" u="none" strike="noStrike" cap="all" spc="200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7" name="Picture 18" descr="Pipette ajoutant un échantillon d'ADN dans une boîte de pétri">
            <a:extLst>
              <a:ext uri="{FF2B5EF4-FFF2-40B4-BE49-F238E27FC236}">
                <a16:creationId xmlns:a16="http://schemas.microsoft.com/office/drawing/2014/main" id="{B353C40C-E5C4-1531-8324-BF7218550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5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D75613-C07A-48BD-108C-EA34F7154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Visualizing Distribution of 'Converted' Variable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B5CCB-312D-335E-9D6B-F3AD6E8EB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" r="11782" b="-2"/>
          <a:stretch/>
        </p:blipFill>
        <p:spPr>
          <a:xfrm>
            <a:off x="633999" y="644616"/>
            <a:ext cx="6909801" cy="530533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3D2CA3-9388-9EAE-EB51-A157DF10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Inferences </a:t>
            </a:r>
          </a:p>
          <a:p>
            <a:r>
              <a:rPr lang="en-US" b="1" i="0" dirty="0">
                <a:effectLst/>
                <a:latin typeface="-apple-system"/>
              </a:rPr>
              <a:t>Currently, lead Conversion rate is 38% only</a:t>
            </a:r>
            <a:endParaRPr lang="en-US" b="1" i="0">
              <a:effectLst/>
              <a:latin typeface="-apple-syste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7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62ACCA-08C1-A4C7-81B5-7392F5E10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cap="none" dirty="0">
                <a:latin typeface="Arial Unicode MS"/>
              </a:rPr>
              <a:t>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orrelations of numeric values using heatmap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3E7B3-060B-D40F-ADEC-DF49C117565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403840" y="5080598"/>
            <a:ext cx="45719" cy="4571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0E44A-780A-C154-47AD-5315BB17D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5"/>
          <a:stretch/>
        </p:blipFill>
        <p:spPr>
          <a:xfrm>
            <a:off x="2170096" y="2406075"/>
            <a:ext cx="6232224" cy="4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BC1B6C-9F41-829A-5119-8E1168276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30000" y="639097"/>
            <a:ext cx="4813072" cy="3686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6800" b="0" i="1" u="none" strike="noStrike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Visualizing spread of variable Total Visits</a:t>
            </a:r>
            <a:r>
              <a:rPr kumimoji="0" lang="en-US" altLang="en-US" sz="6800" b="0" i="0" u="none" strike="noStrike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8DD49-897C-2D59-8DBC-9BCBAC3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85181"/>
            <a:ext cx="5462001" cy="35639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18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55577-299C-5CFA-F1CD-01EA754C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000">
                <a:latin typeface="+mn-lt"/>
              </a:rPr>
              <a:t>Inferences on </a:t>
            </a:r>
            <a:r>
              <a:rPr lang="en-US" sz="3000" b="1" i="0">
                <a:effectLst/>
                <a:latin typeface="+mn-lt"/>
              </a:rPr>
              <a:t>Total time spent on website</a:t>
            </a:r>
            <a:br>
              <a:rPr lang="en-US" sz="3000" b="1" i="0">
                <a:effectLst/>
                <a:latin typeface="+mn-lt"/>
              </a:rPr>
            </a:br>
            <a:endParaRPr lang="en-IN" sz="3000">
              <a:latin typeface="+mn-lt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8465C2-2698-1CB6-E26A-319B8BD6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3442"/>
            <a:ext cx="6909801" cy="400768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F15E4-F8F9-9949-EDE9-C142DD36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As can be seen, leads spending more time on website are more likely to convert , thus website should be made more engaging to increase conversion rate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3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A118B-1356-86AA-D09F-E0EDCD608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 cap="none">
                <a:latin typeface="Arial Unicode MS"/>
              </a:rPr>
              <a:t>V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'Page Views Per Visit’ Target variable 'Converted'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925FB-931D-C43A-509F-7D4B870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25686"/>
            <a:ext cx="6909801" cy="45431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6B175A-4430-42CF-AA64-D3F14708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Median for converted and not converted leads is almost same.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Nothing conclusive can be said based on Page Views Per Visit.</a:t>
            </a:r>
            <a:endParaRPr lang="en-US" b="0" i="0">
              <a:effectLst/>
              <a:latin typeface="-apple-syste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04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3D883-0FEE-82AE-BAF9-36B1A8227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i="1" cap="none">
                <a:latin typeface="Arial Unicode MS"/>
              </a:rPr>
              <a:t>C</a:t>
            </a:r>
            <a:r>
              <a:rPr kumimoji="0" lang="en-US" altLang="en-US" sz="34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onversions for all numeric values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643B20-E3FC-070B-BE44-DC6A5C5F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42197"/>
            <a:ext cx="6909801" cy="17101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0491B3-42C6-25F2-24A3-03F71A79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var(--jp-content-font-family)"/>
              </a:rPr>
              <a:t>Inference</a:t>
            </a:r>
            <a:br>
              <a:rPr lang="en-US" b="0" i="0">
                <a:effectLst/>
                <a:latin typeface="var(--jp-content-font-family)"/>
              </a:rPr>
            </a:br>
            <a:r>
              <a:rPr lang="en-US" b="0" i="0">
                <a:effectLst/>
                <a:latin typeface="var(--jp-content-font-family)"/>
              </a:rPr>
              <a:t>The conversion rate is high for Total Visits, Total Time Spent on Website and Page Views Per Visit</a:t>
            </a:r>
          </a:p>
          <a:p>
            <a:r>
              <a:rPr lang="en-US" b="1" i="0">
                <a:effectLst/>
                <a:latin typeface="var(--jp-content-font-family)"/>
              </a:rPr>
              <a:t>Now, all data labels are in good shape , we will proceed to our next step which is Data Preparation</a:t>
            </a: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88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0D6A-F2E4-1594-4F5A-693F481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85454-8E8F-8909-59EF-88327AD0A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4833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96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C31D-03D6-B609-221B-7D1F2FC5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dirty="0"/>
              <a:t>Correlation matrix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E8C73-28D2-F1EE-AB5C-2CA5A89F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6589"/>
            <a:ext cx="6909801" cy="46813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08BCFA-086F-A953-70FA-783AFEFF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Dropping highly correlated dummy variables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3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11D7-AD69-D736-96D1-772CF378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chemeClr val="tx1"/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92BA-2E1C-6DA5-5EA0-681F447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sz="1900" b="0" i="0">
                <a:effectLst/>
              </a:rPr>
              <a:t>An X Education need help to select the most promising leads, i.e.,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 has given a ballpark of the target lead conversion rate to be around 80%.</a:t>
            </a:r>
          </a:p>
          <a:p>
            <a:endParaRPr lang="en-IN" sz="1900"/>
          </a:p>
        </p:txBody>
      </p:sp>
      <p:pic>
        <p:nvPicPr>
          <p:cNvPr id="2050" name="Picture 2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12F603A3-0F21-B705-23D4-642B298AF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8" b="5"/>
          <a:stretch/>
        </p:blipFill>
        <p:spPr bwMode="auto">
          <a:xfrm rot="21600000">
            <a:off x="823396" y="1455355"/>
            <a:ext cx="3573675" cy="40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6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odel building icon on white background simple Vector Image">
            <a:extLst>
              <a:ext uri="{FF2B5EF4-FFF2-40B4-BE49-F238E27FC236}">
                <a16:creationId xmlns:a16="http://schemas.microsoft.com/office/drawing/2014/main" id="{0EA469F9-8E90-CC76-3BCA-D12D06A5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9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FE825-3421-4D90-B858-91F9301F50BD}"/>
              </a:ext>
            </a:extLst>
          </p:cNvPr>
          <p:cNvSpPr txBox="1"/>
          <p:nvPr/>
        </p:nvSpPr>
        <p:spPr>
          <a:xfrm>
            <a:off x="6386286" y="2456597"/>
            <a:ext cx="4332514" cy="119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4000" b="1" i="0" cap="all" dirty="0">
                <a:effectLst/>
              </a:rPr>
              <a:t>Model Building using Stats Model &amp; RFE</a:t>
            </a:r>
            <a:endParaRPr lang="en-US" sz="4000" cap="all" dirty="0"/>
          </a:p>
        </p:txBody>
      </p:sp>
    </p:spTree>
    <p:extLst>
      <p:ext uri="{BB962C8B-B14F-4D97-AF65-F5344CB8AC3E}">
        <p14:creationId xmlns:p14="http://schemas.microsoft.com/office/powerpoint/2010/main" val="381166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7FE-1B8D-4053-BC67-ED48D47F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1 Results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BD44472-44F3-4BED-628D-B4446AF6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Inference :</a:t>
            </a:r>
          </a:p>
          <a:p>
            <a:r>
              <a:rPr lang="en-US" sz="2800" b="1" i="0" dirty="0">
                <a:effectLst/>
                <a:latin typeface="-apple-system"/>
              </a:rPr>
              <a:t>p-value of variable What is your current occupation Housewife is high, so we can drop it.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B4FFA-88E8-4F16-A49D-B9AB14A2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3" b="3"/>
          <a:stretch/>
        </p:blipFill>
        <p:spPr>
          <a:xfrm>
            <a:off x="1007196" y="2265037"/>
            <a:ext cx="548902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4508-57ED-7A6D-4640-1E8EA8A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2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916947-25E4-B8EE-D304-A3D311C7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 </a:t>
            </a:r>
          </a:p>
          <a:p>
            <a:r>
              <a:rPr lang="en-US" sz="2400" b="1" i="0" dirty="0">
                <a:effectLst/>
                <a:latin typeface="-apple-system"/>
              </a:rPr>
              <a:t>p-value of variable "Lead Source </a:t>
            </a:r>
            <a:r>
              <a:rPr lang="en-US" sz="2400" b="1" i="0" dirty="0" err="1">
                <a:effectLst/>
                <a:latin typeface="-apple-system"/>
              </a:rPr>
              <a:t>Welingak</a:t>
            </a:r>
            <a:r>
              <a:rPr lang="en-US" sz="2400" b="1" i="0" dirty="0">
                <a:effectLst/>
                <a:latin typeface="-apple-system"/>
              </a:rPr>
              <a:t> Website" is high, so we will drop it.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0B874-C294-175B-9C56-719CAC53A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53C-6328-2F0D-5828-95D2AAAC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Model 3 Results</a:t>
            </a:r>
            <a:endParaRPr lang="en-IN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5DF643A-587A-DAC1-B633-B0DC0C57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r>
              <a:rPr lang="en-US" sz="2400" b="1" i="0" dirty="0">
                <a:effectLst/>
                <a:latin typeface="-apple-system"/>
              </a:rPr>
              <a:t>variable 'What is your current occupation Businessman' has high p-value, so it needs to be dropped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7A86E-F594-9A98-322A-D097B799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6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6B0C-77BD-7E79-627A-CABEA853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Model 4 results</a:t>
            </a:r>
            <a:endParaRPr lang="en-IN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AC24EB37-1B63-697E-BF5E-A4BE8DA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 such changes observed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38582-C27D-3691-7AB0-C294C590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3" r="-2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A2EF-EEAE-3DBF-7640-91720CE8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5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E3DF33-F475-A6F6-703D-7E7E97BE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r>
              <a:rPr lang="en-US" sz="2400" b="1" i="0" dirty="0">
                <a:effectLst/>
                <a:latin typeface="-apple-system"/>
              </a:rPr>
              <a:t>Since the Model 5 seems to be stable with significant p-values, we shall go ahead with this model for further analysis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8B15-A22F-263C-E44A-6CEE5475F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7" r="2565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0B09F-D223-4163-3658-DF77328E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/>
              <a:t>Calculating VIF (variance inflation factor)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7F865-5C27-2D6B-9A58-B3C65346B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3" r="-2" b="12978"/>
          <a:stretch/>
        </p:blipFill>
        <p:spPr>
          <a:xfrm>
            <a:off x="633999" y="644627"/>
            <a:ext cx="6909801" cy="5305313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DB413-13D4-9620-4AFB-0366B804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Observation:-</a:t>
            </a:r>
          </a:p>
          <a:p>
            <a:r>
              <a:rPr lang="en-US" b="1" i="0" dirty="0">
                <a:effectLst/>
                <a:latin typeface="-apple-system"/>
              </a:rPr>
              <a:t>All variables have a good value of VIF. So, we need not drop any more variables and we can proceed with making predictions using this model only</a:t>
            </a:r>
            <a:endParaRPr 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40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43EA2-79A8-1D09-9E49-3C7452E7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sz="3700" b="1" i="0">
                <a:effectLst/>
                <a:latin typeface="-apple-system"/>
              </a:rPr>
              <a:t>Predicting a Train model</a:t>
            </a:r>
            <a:br>
              <a:rPr lang="en-IN" sz="3700" b="1" i="0">
                <a:effectLst/>
                <a:latin typeface="-apple-system"/>
              </a:rPr>
            </a:br>
            <a:endParaRPr lang="en-IN" sz="3700"/>
          </a:p>
        </p:txBody>
      </p:sp>
      <p:pic>
        <p:nvPicPr>
          <p:cNvPr id="1026" name="Picture 2" descr="Precision, recall, sensitivity and specificity | Ubershmekel's Uberpython  Pythonlog">
            <a:extLst>
              <a:ext uri="{FF2B5EF4-FFF2-40B4-BE49-F238E27FC236}">
                <a16:creationId xmlns:a16="http://schemas.microsoft.com/office/drawing/2014/main" id="{A0FB5C22-99F6-15BB-294B-C70BA836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987847"/>
            <a:ext cx="5451627" cy="25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10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16DA1E-8642-9F9E-3B62-B5D73516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Observations :-</a:t>
            </a:r>
          </a:p>
          <a:p>
            <a:r>
              <a:rPr lang="en-US"/>
              <a:t>Accuracy Level = 80 %</a:t>
            </a:r>
          </a:p>
          <a:p>
            <a:r>
              <a:rPr lang="en-US"/>
              <a:t>Sensitivity Level = 65%</a:t>
            </a:r>
          </a:p>
          <a:p>
            <a:r>
              <a:rPr lang="en-US"/>
              <a:t>Specificity Level = 90%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75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2B250-3303-FEE1-5B03-93AC9AEC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 b="1" i="0">
                <a:effectLst/>
                <a:latin typeface="-apple-system"/>
              </a:rPr>
              <a:t>PLOTTING ROC CURVE</a:t>
            </a:r>
            <a:br>
              <a:rPr lang="en-IN" sz="3400" b="1" i="0">
                <a:effectLst/>
                <a:latin typeface="-apple-system"/>
              </a:rPr>
            </a:br>
            <a:endParaRPr lang="en-IN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690E0-0B4A-26D7-F8E6-DB85164C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4" y="640081"/>
            <a:ext cx="5872271" cy="5314406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EEF2-B06C-6332-771B-780FE7D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1400" b="0" i="0">
                <a:effectLst/>
                <a:latin typeface="-apple-system"/>
              </a:rPr>
              <a:t>An ROC curve demonstrates several things:</a:t>
            </a:r>
            <a:br>
              <a:rPr lang="en-US" sz="1400" b="0" i="0">
                <a:effectLst/>
                <a:latin typeface="-apple-system"/>
              </a:rPr>
            </a:br>
            <a:endParaRPr lang="en-US" sz="14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It shows the tradeoff between sensitivity and specificity (any increase in sensitivity will be accompanied by a decrease in specificity).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The closer the curve follows the left-hand border and then the top border of the ROC space, the more accurate the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The closer the curve comes to the 45-degree diagonal of the ROC space, the less accurate the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-apple-system"/>
              </a:rPr>
              <a:t>The ROC Curve should be a value close to 1. We are getting a good value of 0.86 indicating a good predictive model.</a:t>
            </a:r>
            <a:endParaRPr lang="en-US" sz="1400" b="0" i="0">
              <a:effectLst/>
              <a:latin typeface="-apple-system"/>
            </a:endParaRPr>
          </a:p>
          <a:p>
            <a:endParaRPr lang="en-IN" sz="140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5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67438-D54E-9BB1-649F-CA431A01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 b="1" i="0">
                <a:effectLst/>
                <a:latin typeface="-apple-system"/>
              </a:rPr>
              <a:t>Finding Optimal Cut off Point</a:t>
            </a:r>
            <a:br>
              <a:rPr lang="en-IN" sz="3400" b="1" i="0">
                <a:effectLst/>
                <a:latin typeface="-apple-system"/>
              </a:rPr>
            </a:br>
            <a:endParaRPr lang="en-IN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7379-76C3-70B8-214F-B4C1A65B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8412"/>
            <a:ext cx="6909801" cy="4577743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BC9-2298-0C6C-B215-F76FF309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Optimal cutoff probability is that prob where we get balanced sensitivity and specificity</a:t>
            </a:r>
          </a:p>
          <a:p>
            <a:r>
              <a:rPr lang="en-US" b="1" i="0" dirty="0">
                <a:effectLst/>
                <a:latin typeface="-apple-system"/>
              </a:rPr>
              <a:t>From the curve above, 0.3 is the optimum point to take it as a cutoff probability.</a:t>
            </a:r>
          </a:p>
          <a:p>
            <a:endParaRPr lang="en-IN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4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87E69-52FB-75F6-E7FF-DF877669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Goals of Case study</a:t>
            </a:r>
          </a:p>
        </p:txBody>
      </p:sp>
      <p:pic>
        <p:nvPicPr>
          <p:cNvPr id="6" name="Picture 6" descr="Premium Vector | Target. red aim, arrow, idea concept, perfect hit, winner,  target goal icon. success abstract pin logo. concept of business strategy  and challenge failure.">
            <a:extLst>
              <a:ext uri="{FF2B5EF4-FFF2-40B4-BE49-F238E27FC236}">
                <a16:creationId xmlns:a16="http://schemas.microsoft.com/office/drawing/2014/main" id="{90B98BD3-41E0-7847-6826-9E7DD8DBA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1"/>
          <a:stretch/>
        </p:blipFill>
        <p:spPr bwMode="auto">
          <a:xfrm>
            <a:off x="633999" y="1185304"/>
            <a:ext cx="4001315" cy="42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669897A-ACCB-66BE-2C54-2DAEB660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Build a logistic regression model to assign a lead score between 0 and 100 to each of the leads which can be used by the company to target potential leads. A higher score would mean that the lead is hot, i.e., is most likely to convert whereas a lower score would mean that the lead is cold and will mostly not get converted</a:t>
            </a:r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064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F9AA68-AA2D-0DAB-381A-C28238AA6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9224" y="645105"/>
            <a:ext cx="6580854" cy="1485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-apple-system"/>
              </a:rPr>
              <a:t>Percentage of final predicted conversions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B49AE50-2A23-0D16-2CFF-EC861E6CD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83486"/>
              </p:ext>
            </p:extLst>
          </p:nvPr>
        </p:nvGraphicFramePr>
        <p:xfrm>
          <a:off x="649224" y="2133600"/>
          <a:ext cx="6381495" cy="428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ACBDBCE-0558-A775-1B69-19FDFFC81125}"/>
              </a:ext>
            </a:extLst>
          </p:cNvPr>
          <p:cNvSpPr/>
          <p:nvPr/>
        </p:nvSpPr>
        <p:spPr>
          <a:xfrm>
            <a:off x="7562088" y="1278252"/>
            <a:ext cx="3985282" cy="46934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60B22C8E-6567-9C0C-D4E0-F249C6782B1A}"/>
              </a:ext>
            </a:extLst>
          </p:cNvPr>
          <p:cNvSpPr/>
          <p:nvPr/>
        </p:nvSpPr>
        <p:spPr>
          <a:xfrm>
            <a:off x="7562088" y="1278252"/>
            <a:ext cx="3985282" cy="4718691"/>
          </a:xfrm>
          <a:prstGeom prst="pie">
            <a:avLst>
              <a:gd name="adj1" fmla="val 16200000"/>
              <a:gd name="adj2" fmla="val 12480000"/>
            </a:avLst>
          </a:prstGeo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A003E6-84BA-9AD8-7928-E430E7D01980}"/>
              </a:ext>
            </a:extLst>
          </p:cNvPr>
          <p:cNvSpPr/>
          <p:nvPr/>
        </p:nvSpPr>
        <p:spPr>
          <a:xfrm>
            <a:off x="7860697" y="1576861"/>
            <a:ext cx="3387490" cy="3989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2E635CD1-1B35-024B-C7DF-227AA8E9C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130412">
            <a:off x="8526653" y="1851982"/>
            <a:ext cx="2946544" cy="2946544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281134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6FA07-E080-9216-CEDD-3A60AF43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4400" b="1" i="0">
                <a:effectLst/>
                <a:latin typeface="-apple-system"/>
              </a:rPr>
              <a:t>Precision and Recall Trade-off</a:t>
            </a:r>
            <a:endParaRPr lang="en-IN" sz="4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98148-FB66-2172-1CA9-C5296B55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60236"/>
            <a:ext cx="6909801" cy="4474096"/>
          </a:xfrm>
          <a:prstGeom prst="rect">
            <a:avLst/>
          </a:prstGeom>
        </p:spPr>
      </p:pic>
      <p:cxnSp>
        <p:nvCxnSpPr>
          <p:cNvPr id="4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7F453-9FC0-5ABD-FEDF-100C9461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u="sng"/>
              <a:t>Scores:-</a:t>
            </a:r>
          </a:p>
          <a:p>
            <a:r>
              <a:rPr lang="en-US"/>
              <a:t>Precision:- 65 %</a:t>
            </a:r>
          </a:p>
          <a:p>
            <a:r>
              <a:rPr lang="en-US"/>
              <a:t>Recall :- 82 %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71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B284E2-8BB8-9F3C-4E14-C938AC4F4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>
                <a:latin typeface="Arial Unicode MS"/>
              </a:rPr>
              <a:t>Per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centage of final predicted conversions on test data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2D84E-1767-ED72-A843-D66806FB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82118"/>
            <a:ext cx="6909801" cy="3230331"/>
          </a:xfrm>
          <a:prstGeom prst="rect">
            <a:avLst/>
          </a:prstGeom>
        </p:spPr>
      </p:pic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17E6B9-B646-A3C3-16BA-3DC94BB4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Clr>
                <a:srgbClr val="C339FD"/>
              </a:buClr>
            </a:pPr>
            <a:r>
              <a:rPr lang="en-US" b="1" i="0" dirty="0">
                <a:effectLst/>
                <a:latin typeface="-apple-system"/>
              </a:rPr>
              <a:t>Hence, we can see that the final prediction of conversions have a target rate of 83% (same as predictions made on training data set)</a:t>
            </a:r>
            <a:endParaRPr lang="en-US" b="1" i="0">
              <a:effectLst/>
              <a:latin typeface="-apple-system"/>
            </a:endParaRPr>
          </a:p>
          <a:p>
            <a:pPr>
              <a:buClr>
                <a:srgbClr val="C339FD"/>
              </a:buClr>
            </a:pP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6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4053-6757-8EB9-6558-4CB4B938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i="0" u="sng">
                <a:effectLst/>
                <a:latin typeface="-apple-system"/>
              </a:rPr>
              <a:t>Overall Metrics on Test Dataset</a:t>
            </a:r>
            <a:endParaRPr lang="en-IN" u="sng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89C3FA0-585C-E24C-79EA-302B73F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3" r="23135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FE2D214-6A77-7113-2549-95BC7BC82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74037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858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F48A-1A7C-8748-8AC1-991B2398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3B0A1-43FF-84C2-21F1-A4CDA3ABE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7894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35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AF40-F1FF-F335-0B01-2F0101F7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400" b="1" i="0">
                <a:effectLst/>
                <a:latin typeface="-apple-system"/>
              </a:rPr>
              <a:t>Important features responsible for good conversion rate or the ones' which contributes more towards the probability of a lead getting converted are :</a:t>
            </a:r>
            <a:endParaRPr lang="en-IN" sz="340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FB4CD51-8444-1323-451F-994BFDEA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291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835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72A-A740-3487-A0C4-07556619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-140117"/>
            <a:ext cx="10058400" cy="1450757"/>
          </a:xfrm>
        </p:spPr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831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83A5-EB67-E76B-3EF5-6C2A5C5C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700"/>
              <a:t>Categorical Attributes Analysis</a:t>
            </a:r>
          </a:p>
        </p:txBody>
      </p:sp>
      <p:pic>
        <p:nvPicPr>
          <p:cNvPr id="5" name="Content Placeholder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7274269-9DD9-1DE1-E048-C2071CE4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24344"/>
            <a:ext cx="6909801" cy="4145879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385DE-F9E4-7F45-63AD-B765F5FA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-apple-system"/>
              </a:rPr>
              <a:t>Inference</a:t>
            </a:r>
            <a:br>
              <a:rPr lang="en-US" b="0" i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For all these columns except 'A free copy of Mastering The Interview' data is highly imbalanced, thus we will drop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"A free copy of Mastering The Interview" is a redundant variable so we will include this also in list of dropping columns</a:t>
            </a:r>
          </a:p>
          <a:p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2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D1D9C-D140-A0B1-BDF7-0111E075D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i="1" cap="none">
                <a:latin typeface="Arial Unicode MS"/>
              </a:rPr>
              <a:t>Vi</a:t>
            </a:r>
            <a:r>
              <a:rPr kumimoji="0" lang="en-US" altLang="en-US" sz="2600" b="1" i="1" strike="noStrike" cap="none" normalizeH="0" baseline="0">
                <a:ln>
                  <a:noFill/>
                </a:ln>
                <a:effectLst/>
                <a:latin typeface="Arial Unicode MS"/>
              </a:rPr>
              <a:t>sualizing count of Lead Source Variable based on Converted value</a:t>
            </a:r>
            <a:r>
              <a:rPr kumimoji="0" lang="en-US" altLang="en-US" sz="2600" b="1" i="0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1" i="0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2BEAA-1CB1-82F1-3613-A1553880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98049"/>
            <a:ext cx="6909801" cy="27984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C1C90F-9982-43C3-4AD5-68F1F517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by Google and Direct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Conversion rate of Reference leads and Welinkgak Website leads is very high.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5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6E76A-05AC-E06A-B3B6-D6B84FD77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i="1" cap="none">
                <a:latin typeface="Arial Unicode MS"/>
              </a:rPr>
              <a:t>V</a:t>
            </a:r>
            <a:r>
              <a:rPr kumimoji="0" lang="en-US" altLang="en-US" sz="30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Variable based on Converted value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0F03A17-1489-0C49-03AC-95CDDD87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2" b="2"/>
          <a:stretch/>
        </p:blipFill>
        <p:spPr>
          <a:xfrm>
            <a:off x="802066" y="640081"/>
            <a:ext cx="6573666" cy="5314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5FD566-287E-2CB7-97CB-0545F35E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generated are unemployed and their conversion rate is more than 50%.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Conversion rate of working professionals is very high.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8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FB70D-0AD7-E028-1073-405E7C7F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What matters most to you in choosing a course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3AF48A4-064F-A618-CD99-63B3F512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75206"/>
            <a:ext cx="6909801" cy="50441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A6DF45-06D0-BE53-D030-3BD9A702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This column spread of variance is very low , hence it can be dropped.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6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16697-CC7E-FA15-4D70-18CCC19C0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i="1" cap="none">
                <a:latin typeface="Arial Unicode MS"/>
              </a:rPr>
              <a:t>V</a:t>
            </a:r>
            <a:r>
              <a:rPr kumimoji="0" lang="en-US" altLang="en-US" sz="34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Last Activity variable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47198-E5F9-F8C8-3D73-729CA592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56207"/>
            <a:ext cx="6909801" cy="32821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875488-1006-8074-2B2C-054F9B74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having last activity as Email opened but conversion rate is not too good.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SMS sent as last activity has high conversion rate.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27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FCF1-BD94-932B-DA91-B6BB0C51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600" i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kumimoji="0" lang="en-US" altLang="en-US" sz="5600" b="0" i="1" u="none" strike="noStrike" cap="non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isualizing count of Lead Origin variable 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BB22B-E535-81EB-911D-F0C05D20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22" y="640081"/>
            <a:ext cx="563137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722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1256</Words>
  <Application>Microsoft Office PowerPoint</Application>
  <PresentationFormat>Widescreen</PresentationFormat>
  <Paragraphs>115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Algerian</vt:lpstr>
      <vt:lpstr>Amasis MT Pro Black</vt:lpstr>
      <vt:lpstr>-apple-system</vt:lpstr>
      <vt:lpstr>Arial</vt:lpstr>
      <vt:lpstr>Arial Unicode MS</vt:lpstr>
      <vt:lpstr>Calibri</vt:lpstr>
      <vt:lpstr>Calibri Light</vt:lpstr>
      <vt:lpstr>var(--jp-content-font-family)</vt:lpstr>
      <vt:lpstr>Wingdings</vt:lpstr>
      <vt:lpstr>Retrospect</vt:lpstr>
      <vt:lpstr>   LEAD SCORING CASE STUDY ON      LOGISTIC REGRESSION          by  Vaibhav &amp; Lalkrishna DSC43 Batch</vt:lpstr>
      <vt:lpstr>Problem Statement</vt:lpstr>
      <vt:lpstr>Goals of Case study</vt:lpstr>
      <vt:lpstr>Categorical Attributes Analysis</vt:lpstr>
      <vt:lpstr>Visualizing count of Lead Source Variable based on Converted value </vt:lpstr>
      <vt:lpstr>Visualizing count of Variable based on Converted value </vt:lpstr>
      <vt:lpstr>What matters most to you in choosing a course </vt:lpstr>
      <vt:lpstr>Visualizing count of Last Activity variable </vt:lpstr>
      <vt:lpstr>Visualizing count of Lead Origin variable </vt:lpstr>
      <vt:lpstr>Visualizing count of Last Notable ActivityVariable based on Converted value </vt:lpstr>
      <vt:lpstr> Numerical Attributes Analysis: </vt:lpstr>
      <vt:lpstr>Visualizing Distribution of 'Converted' Variable </vt:lpstr>
      <vt:lpstr>Correlations of numeric values using heatmap </vt:lpstr>
      <vt:lpstr>Visualizing spread of variable Total Visits </vt:lpstr>
      <vt:lpstr>Inferences on Total time spent on website </vt:lpstr>
      <vt:lpstr>Visualizing 'Page Views Per Visit’ Target variable 'Converted' </vt:lpstr>
      <vt:lpstr>Conversions for all numeric values </vt:lpstr>
      <vt:lpstr>Data Preparation</vt:lpstr>
      <vt:lpstr>Correlation matrix</vt:lpstr>
      <vt:lpstr>PowerPoint Presentation</vt:lpstr>
      <vt:lpstr>Model 1 Results</vt:lpstr>
      <vt:lpstr>Model 2 results</vt:lpstr>
      <vt:lpstr>Model 3 Results</vt:lpstr>
      <vt:lpstr>Model 4 results</vt:lpstr>
      <vt:lpstr>Model 5 Results</vt:lpstr>
      <vt:lpstr>Calculating VIF (variance inflation factor)</vt:lpstr>
      <vt:lpstr>Predicting a Train model </vt:lpstr>
      <vt:lpstr>PLOTTING ROC CURVE </vt:lpstr>
      <vt:lpstr>Finding Optimal Cut off Point </vt:lpstr>
      <vt:lpstr>Percentage of final predicted conversions  </vt:lpstr>
      <vt:lpstr>Precision and Recall Trade-off</vt:lpstr>
      <vt:lpstr>Percentage of final predicted conversions on test data </vt:lpstr>
      <vt:lpstr>Overall Metrics on Test Dataset</vt:lpstr>
      <vt:lpstr>Conclusion</vt:lpstr>
      <vt:lpstr>Important features responsible for good conversion rate or the ones' which contributes more towards the probability of a lead getting converted are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LEAD SCORING CASE STUDY ON      LOGISTIC REGRESSION          by  Vaibhav &amp; Krishna DSC43 Batch</dc:title>
  <dc:creator>Vaibhav Pritmani</dc:creator>
  <cp:lastModifiedBy>Vaibhav Pritmani</cp:lastModifiedBy>
  <cp:revision>4</cp:revision>
  <dcterms:created xsi:type="dcterms:W3CDTF">2022-10-14T16:22:20Z</dcterms:created>
  <dcterms:modified xsi:type="dcterms:W3CDTF">2022-10-17T17:44:10Z</dcterms:modified>
</cp:coreProperties>
</file>